
<file path=[Content_Types].xml><?xml version="1.0" encoding="utf-8"?>
<Types xmlns="http://schemas.openxmlformats.org/package/2006/content-types">
  <Default Extension="fntdata" ContentType="application/x-fontdata"/>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12"/>
  </p:notesMasterIdLst>
  <p:sldIdLst>
    <p:sldId id="256" r:id="rId2"/>
    <p:sldId id="257" r:id="rId3"/>
    <p:sldId id="278" r:id="rId4"/>
    <p:sldId id="280" r:id="rId5"/>
    <p:sldId id="284" r:id="rId6"/>
    <p:sldId id="285" r:id="rId7"/>
    <p:sldId id="286" r:id="rId8"/>
    <p:sldId id="288" r:id="rId9"/>
    <p:sldId id="287" r:id="rId10"/>
    <p:sldId id="283" r:id="rId11"/>
  </p:sldIdLst>
  <p:sldSz cx="9144000" cy="5143500" type="screen16x9"/>
  <p:notesSz cx="6858000" cy="9144000"/>
  <p:embeddedFontLst>
    <p:embeddedFont>
      <p:font typeface="Lato Light" panose="020F0302020204030203" pitchFamily="34" charset="0"/>
      <p:regular r:id="rId13"/>
      <p:bold r:id="rId14"/>
      <p:italic r:id="rId15"/>
      <p:boldItalic r:id="rId16"/>
    </p:embeddedFont>
    <p:embeddedFont>
      <p:font typeface="Open Sans" panose="020B0606030504020204" pitchFamily="34" charset="0"/>
      <p:regular r:id="rId17"/>
      <p:bold r:id="rId18"/>
      <p:italic r:id="rId19"/>
      <p:boldItalic r:id="rId20"/>
    </p:embeddedFont>
    <p:embeddedFont>
      <p:font typeface="Unica One" panose="020B0604020202020204" charset="0"/>
      <p:regular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27FCC04-527E-4280-BC1C-DD5D96EAC7FB}">
  <a:tblStyle styleId="{527FCC04-527E-4280-BC1C-DD5D96EAC7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0789" autoAdjust="0"/>
  </p:normalViewPr>
  <p:slideViewPr>
    <p:cSldViewPr snapToGrid="0">
      <p:cViewPr varScale="1">
        <p:scale>
          <a:sx n="84" d="100"/>
          <a:sy n="84" d="100"/>
        </p:scale>
        <p:origin x="110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169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465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7416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3840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4302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8488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7472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4755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763600" y="786825"/>
            <a:ext cx="3616800" cy="1782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6000"/>
              <a:buNone/>
              <a:defRPr sz="6000"/>
            </a:lvl1pPr>
            <a:lvl2pPr lvl="1" algn="ctr" rtl="0">
              <a:spcBef>
                <a:spcPts val="0"/>
              </a:spcBef>
              <a:spcAft>
                <a:spcPts val="0"/>
              </a:spcAft>
              <a:buClr>
                <a:schemeClr val="accent2"/>
              </a:buClr>
              <a:buSzPts val="5200"/>
              <a:buNone/>
              <a:defRPr sz="5200">
                <a:solidFill>
                  <a:schemeClr val="accent2"/>
                </a:solidFill>
              </a:defRPr>
            </a:lvl2pPr>
            <a:lvl3pPr lvl="2" algn="ctr" rtl="0">
              <a:spcBef>
                <a:spcPts val="0"/>
              </a:spcBef>
              <a:spcAft>
                <a:spcPts val="0"/>
              </a:spcAft>
              <a:buClr>
                <a:schemeClr val="accent2"/>
              </a:buClr>
              <a:buSzPts val="5200"/>
              <a:buNone/>
              <a:defRPr sz="5200">
                <a:solidFill>
                  <a:schemeClr val="accent2"/>
                </a:solidFill>
              </a:defRPr>
            </a:lvl3pPr>
            <a:lvl4pPr lvl="3" algn="ctr" rtl="0">
              <a:spcBef>
                <a:spcPts val="0"/>
              </a:spcBef>
              <a:spcAft>
                <a:spcPts val="0"/>
              </a:spcAft>
              <a:buClr>
                <a:schemeClr val="accent2"/>
              </a:buClr>
              <a:buSzPts val="5200"/>
              <a:buNone/>
              <a:defRPr sz="5200">
                <a:solidFill>
                  <a:schemeClr val="accent2"/>
                </a:solidFill>
              </a:defRPr>
            </a:lvl4pPr>
            <a:lvl5pPr lvl="4" algn="ctr" rtl="0">
              <a:spcBef>
                <a:spcPts val="0"/>
              </a:spcBef>
              <a:spcAft>
                <a:spcPts val="0"/>
              </a:spcAft>
              <a:buClr>
                <a:schemeClr val="accent2"/>
              </a:buClr>
              <a:buSzPts val="5200"/>
              <a:buNone/>
              <a:defRPr sz="5200">
                <a:solidFill>
                  <a:schemeClr val="accent2"/>
                </a:solidFill>
              </a:defRPr>
            </a:lvl5pPr>
            <a:lvl6pPr lvl="5" algn="ctr" rtl="0">
              <a:spcBef>
                <a:spcPts val="0"/>
              </a:spcBef>
              <a:spcAft>
                <a:spcPts val="0"/>
              </a:spcAft>
              <a:buClr>
                <a:schemeClr val="accent2"/>
              </a:buClr>
              <a:buSzPts val="5200"/>
              <a:buNone/>
              <a:defRPr sz="5200">
                <a:solidFill>
                  <a:schemeClr val="accent2"/>
                </a:solidFill>
              </a:defRPr>
            </a:lvl6pPr>
            <a:lvl7pPr lvl="6" algn="ctr" rtl="0">
              <a:spcBef>
                <a:spcPts val="0"/>
              </a:spcBef>
              <a:spcAft>
                <a:spcPts val="0"/>
              </a:spcAft>
              <a:buClr>
                <a:schemeClr val="accent2"/>
              </a:buClr>
              <a:buSzPts val="5200"/>
              <a:buNone/>
              <a:defRPr sz="5200">
                <a:solidFill>
                  <a:schemeClr val="accent2"/>
                </a:solidFill>
              </a:defRPr>
            </a:lvl7pPr>
            <a:lvl8pPr lvl="7" algn="ctr" rtl="0">
              <a:spcBef>
                <a:spcPts val="0"/>
              </a:spcBef>
              <a:spcAft>
                <a:spcPts val="0"/>
              </a:spcAft>
              <a:buClr>
                <a:schemeClr val="accent2"/>
              </a:buClr>
              <a:buSzPts val="5200"/>
              <a:buNone/>
              <a:defRPr sz="5200">
                <a:solidFill>
                  <a:schemeClr val="accent2"/>
                </a:solidFill>
              </a:defRPr>
            </a:lvl8pPr>
            <a:lvl9pPr lvl="8" algn="ctr" rtl="0">
              <a:spcBef>
                <a:spcPts val="0"/>
              </a:spcBef>
              <a:spcAft>
                <a:spcPts val="0"/>
              </a:spcAft>
              <a:buClr>
                <a:schemeClr val="accent2"/>
              </a:buClr>
              <a:buSzPts val="5200"/>
              <a:buNone/>
              <a:defRPr sz="5200">
                <a:solidFill>
                  <a:schemeClr val="accent2"/>
                </a:solidFill>
              </a:defRPr>
            </a:lvl9pPr>
          </a:lstStyle>
          <a:p>
            <a:endParaRPr/>
          </a:p>
        </p:txBody>
      </p:sp>
      <p:sp>
        <p:nvSpPr>
          <p:cNvPr id="10" name="Google Shape;10;p2"/>
          <p:cNvSpPr txBox="1">
            <a:spLocks noGrp="1"/>
          </p:cNvSpPr>
          <p:nvPr>
            <p:ph type="subTitle" idx="1"/>
          </p:nvPr>
        </p:nvSpPr>
        <p:spPr>
          <a:xfrm>
            <a:off x="3507750" y="2444400"/>
            <a:ext cx="2128500" cy="717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lt1"/>
              </a:buClr>
              <a:buSzPts val="1200"/>
              <a:buFont typeface="Lato Light"/>
              <a:buNone/>
              <a:defRPr sz="1400">
                <a:solidFill>
                  <a:schemeClr val="lt1"/>
                </a:solidFill>
                <a:latin typeface="Lato Light"/>
                <a:ea typeface="Lato Light"/>
                <a:cs typeface="Lato Light"/>
                <a:sym typeface="Lato Light"/>
              </a:defRPr>
            </a:lvl1pPr>
            <a:lvl2pPr lvl="1" algn="ctr" rtl="0">
              <a:lnSpc>
                <a:spcPct val="100000"/>
              </a:lnSpc>
              <a:spcBef>
                <a:spcPts val="0"/>
              </a:spcBef>
              <a:spcAft>
                <a:spcPts val="0"/>
              </a:spcAft>
              <a:buClr>
                <a:schemeClr val="accent2"/>
              </a:buClr>
              <a:buSzPts val="2800"/>
              <a:buNone/>
              <a:defRPr sz="2800">
                <a:solidFill>
                  <a:schemeClr val="accent2"/>
                </a:solidFill>
              </a:defRPr>
            </a:lvl2pPr>
            <a:lvl3pPr lvl="2" algn="ctr" rtl="0">
              <a:lnSpc>
                <a:spcPct val="100000"/>
              </a:lnSpc>
              <a:spcBef>
                <a:spcPts val="0"/>
              </a:spcBef>
              <a:spcAft>
                <a:spcPts val="0"/>
              </a:spcAft>
              <a:buClr>
                <a:schemeClr val="accent2"/>
              </a:buClr>
              <a:buSzPts val="2800"/>
              <a:buNone/>
              <a:defRPr sz="2800">
                <a:solidFill>
                  <a:schemeClr val="accent2"/>
                </a:solidFill>
              </a:defRPr>
            </a:lvl3pPr>
            <a:lvl4pPr lvl="3" algn="ctr" rtl="0">
              <a:lnSpc>
                <a:spcPct val="100000"/>
              </a:lnSpc>
              <a:spcBef>
                <a:spcPts val="0"/>
              </a:spcBef>
              <a:spcAft>
                <a:spcPts val="0"/>
              </a:spcAft>
              <a:buClr>
                <a:schemeClr val="accent2"/>
              </a:buClr>
              <a:buSzPts val="2800"/>
              <a:buNone/>
              <a:defRPr sz="2800">
                <a:solidFill>
                  <a:schemeClr val="accent2"/>
                </a:solidFill>
              </a:defRPr>
            </a:lvl4pPr>
            <a:lvl5pPr lvl="4" algn="ctr" rtl="0">
              <a:lnSpc>
                <a:spcPct val="100000"/>
              </a:lnSpc>
              <a:spcBef>
                <a:spcPts val="0"/>
              </a:spcBef>
              <a:spcAft>
                <a:spcPts val="0"/>
              </a:spcAft>
              <a:buClr>
                <a:schemeClr val="accent2"/>
              </a:buClr>
              <a:buSzPts val="2800"/>
              <a:buNone/>
              <a:defRPr sz="2800">
                <a:solidFill>
                  <a:schemeClr val="accent2"/>
                </a:solidFill>
              </a:defRPr>
            </a:lvl5pPr>
            <a:lvl6pPr lvl="5" algn="ctr" rtl="0">
              <a:lnSpc>
                <a:spcPct val="100000"/>
              </a:lnSpc>
              <a:spcBef>
                <a:spcPts val="0"/>
              </a:spcBef>
              <a:spcAft>
                <a:spcPts val="0"/>
              </a:spcAft>
              <a:buClr>
                <a:schemeClr val="accent2"/>
              </a:buClr>
              <a:buSzPts val="2800"/>
              <a:buNone/>
              <a:defRPr sz="2800">
                <a:solidFill>
                  <a:schemeClr val="accent2"/>
                </a:solidFill>
              </a:defRPr>
            </a:lvl6pPr>
            <a:lvl7pPr lvl="6" algn="ctr" rtl="0">
              <a:lnSpc>
                <a:spcPct val="100000"/>
              </a:lnSpc>
              <a:spcBef>
                <a:spcPts val="0"/>
              </a:spcBef>
              <a:spcAft>
                <a:spcPts val="0"/>
              </a:spcAft>
              <a:buClr>
                <a:schemeClr val="accent2"/>
              </a:buClr>
              <a:buSzPts val="2800"/>
              <a:buNone/>
              <a:defRPr sz="2800">
                <a:solidFill>
                  <a:schemeClr val="accent2"/>
                </a:solidFill>
              </a:defRPr>
            </a:lvl7pPr>
            <a:lvl8pPr lvl="7" algn="ctr" rtl="0">
              <a:lnSpc>
                <a:spcPct val="100000"/>
              </a:lnSpc>
              <a:spcBef>
                <a:spcPts val="0"/>
              </a:spcBef>
              <a:spcAft>
                <a:spcPts val="0"/>
              </a:spcAft>
              <a:buClr>
                <a:schemeClr val="accent2"/>
              </a:buClr>
              <a:buSzPts val="2800"/>
              <a:buNone/>
              <a:defRPr sz="2800">
                <a:solidFill>
                  <a:schemeClr val="accent2"/>
                </a:solidFill>
              </a:defRPr>
            </a:lvl8pPr>
            <a:lvl9pPr lvl="8" algn="ctr" rtl="0">
              <a:lnSpc>
                <a:spcPct val="100000"/>
              </a:lnSpc>
              <a:spcBef>
                <a:spcPts val="0"/>
              </a:spcBef>
              <a:spcAft>
                <a:spcPts val="0"/>
              </a:spcAft>
              <a:buClr>
                <a:schemeClr val="accent2"/>
              </a:buClr>
              <a:buSzPts val="2800"/>
              <a:buNone/>
              <a:defRPr sz="2800">
                <a:solidFill>
                  <a:schemeClr val="accen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4"/>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4"/>
          <p:cNvSpPr txBox="1">
            <a:spLocks noGrp="1"/>
          </p:cNvSpPr>
          <p:nvPr>
            <p:ph type="ctrTitle"/>
          </p:nvPr>
        </p:nvSpPr>
        <p:spPr>
          <a:xfrm>
            <a:off x="720000" y="377975"/>
            <a:ext cx="13374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
        <p:nvSpPr>
          <p:cNvPr id="17" name="Google Shape;17;p4"/>
          <p:cNvSpPr txBox="1">
            <a:spLocks noGrp="1"/>
          </p:cNvSpPr>
          <p:nvPr>
            <p:ph type="body" idx="1"/>
          </p:nvPr>
        </p:nvSpPr>
        <p:spPr>
          <a:xfrm>
            <a:off x="718250" y="1412700"/>
            <a:ext cx="7720800" cy="31995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Open Sans"/>
              <a:buAutoNum type="arabicPeriod"/>
              <a:defRPr sz="1100"/>
            </a:lvl1pPr>
            <a:lvl2pPr marL="914400" lvl="1" indent="-317500" rtl="0">
              <a:spcBef>
                <a:spcPts val="1600"/>
              </a:spcBef>
              <a:spcAft>
                <a:spcPts val="0"/>
              </a:spcAft>
              <a:buClr>
                <a:schemeClr val="accent1"/>
              </a:buClr>
              <a:buSzPts val="1400"/>
              <a:buChar char="●"/>
              <a:defRPr sz="1100"/>
            </a:lvl2pPr>
            <a:lvl3pPr marL="1371600" lvl="2" indent="-317500" rtl="0">
              <a:spcBef>
                <a:spcPts val="1600"/>
              </a:spcBef>
              <a:spcAft>
                <a:spcPts val="0"/>
              </a:spcAft>
              <a:buSzPts val="1400"/>
              <a:buAutoNum type="romanLcPeriod"/>
              <a:defRPr/>
            </a:lvl3pPr>
            <a:lvl4pPr marL="1828800" lvl="3" indent="-317500" rtl="0">
              <a:spcBef>
                <a:spcPts val="1600"/>
              </a:spcBef>
              <a:spcAft>
                <a:spcPts val="0"/>
              </a:spcAft>
              <a:buSzPts val="1400"/>
              <a:buAutoNum type="arabicPeriod"/>
              <a:defRPr/>
            </a:lvl4pPr>
            <a:lvl5pPr marL="2286000" lvl="4" indent="-317500" rtl="0">
              <a:spcBef>
                <a:spcPts val="1600"/>
              </a:spcBef>
              <a:spcAft>
                <a:spcPts val="0"/>
              </a:spcAft>
              <a:buSzPts val="1400"/>
              <a:buAutoNum type="alphaLcPeriod"/>
              <a:defRPr/>
            </a:lvl5pPr>
            <a:lvl6pPr marL="2743200" lvl="5" indent="-317500" rtl="0">
              <a:spcBef>
                <a:spcPts val="1600"/>
              </a:spcBef>
              <a:spcAft>
                <a:spcPts val="0"/>
              </a:spcAft>
              <a:buSzPts val="1400"/>
              <a:buAutoNum type="romanLcPeriod"/>
              <a:defRPr/>
            </a:lvl6pPr>
            <a:lvl7pPr marL="3200400" lvl="6" indent="-317500" rtl="0">
              <a:spcBef>
                <a:spcPts val="1600"/>
              </a:spcBef>
              <a:spcAft>
                <a:spcPts val="0"/>
              </a:spcAft>
              <a:buSzPts val="1400"/>
              <a:buAutoNum type="arabicPeriod"/>
              <a:defRPr/>
            </a:lvl7pPr>
            <a:lvl8pPr marL="3657600" lvl="7" indent="-317500" rtl="0">
              <a:spcBef>
                <a:spcPts val="1600"/>
              </a:spcBef>
              <a:spcAft>
                <a:spcPts val="0"/>
              </a:spcAft>
              <a:buSzPts val="1400"/>
              <a:buAutoNum type="alphaLcPeriod"/>
              <a:defRPr/>
            </a:lvl8pPr>
            <a:lvl9pPr marL="4114800" lvl="8" indent="-317500" rtl="0">
              <a:spcBef>
                <a:spcPts val="1600"/>
              </a:spcBef>
              <a:spcAft>
                <a:spcPts val="1600"/>
              </a:spcAft>
              <a:buSzPts val="1400"/>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1">
  <p:cSld name="CUSTOM_9">
    <p:spTree>
      <p:nvGrpSpPr>
        <p:cNvPr id="1" name="Shape 57"/>
        <p:cNvGrpSpPr/>
        <p:nvPr/>
      </p:nvGrpSpPr>
      <p:grpSpPr>
        <a:xfrm>
          <a:off x="0" y="0"/>
          <a:ext cx="0" cy="0"/>
          <a:chOff x="0" y="0"/>
          <a:chExt cx="0" cy="0"/>
        </a:xfrm>
      </p:grpSpPr>
      <p:sp>
        <p:nvSpPr>
          <p:cNvPr id="58" name="Google Shape;58;p15"/>
          <p:cNvSpPr txBox="1">
            <a:spLocks noGrp="1"/>
          </p:cNvSpPr>
          <p:nvPr>
            <p:ph type="subTitle" idx="1"/>
          </p:nvPr>
        </p:nvSpPr>
        <p:spPr>
          <a:xfrm>
            <a:off x="1409700" y="2076450"/>
            <a:ext cx="2984100" cy="1647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rtl="0">
              <a:spcBef>
                <a:spcPts val="1600"/>
              </a:spcBef>
              <a:spcAft>
                <a:spcPts val="0"/>
              </a:spcAft>
              <a:buSzPts val="1800"/>
              <a:buNone/>
              <a:defRPr sz="1800"/>
            </a:lvl2pPr>
            <a:lvl3pPr lvl="2" rtl="0">
              <a:spcBef>
                <a:spcPts val="1600"/>
              </a:spcBef>
              <a:spcAft>
                <a:spcPts val="0"/>
              </a:spcAft>
              <a:buSzPts val="1800"/>
              <a:buNone/>
              <a:defRPr sz="1800"/>
            </a:lvl3pPr>
            <a:lvl4pPr lvl="3" rtl="0">
              <a:spcBef>
                <a:spcPts val="1600"/>
              </a:spcBef>
              <a:spcAft>
                <a:spcPts val="0"/>
              </a:spcAft>
              <a:buSzPts val="1800"/>
              <a:buNone/>
              <a:defRPr sz="1800"/>
            </a:lvl4pPr>
            <a:lvl5pPr lvl="4" rtl="0">
              <a:spcBef>
                <a:spcPts val="1600"/>
              </a:spcBef>
              <a:spcAft>
                <a:spcPts val="0"/>
              </a:spcAft>
              <a:buSzPts val="1800"/>
              <a:buNone/>
              <a:defRPr sz="1800"/>
            </a:lvl5pPr>
            <a:lvl6pPr lvl="5" rtl="0">
              <a:spcBef>
                <a:spcPts val="1600"/>
              </a:spcBef>
              <a:spcAft>
                <a:spcPts val="0"/>
              </a:spcAft>
              <a:buSzPts val="1800"/>
              <a:buNone/>
              <a:defRPr sz="1800"/>
            </a:lvl6pPr>
            <a:lvl7pPr lvl="6" rtl="0">
              <a:spcBef>
                <a:spcPts val="1600"/>
              </a:spcBef>
              <a:spcAft>
                <a:spcPts val="0"/>
              </a:spcAft>
              <a:buSzPts val="1800"/>
              <a:buNone/>
              <a:defRPr sz="1800"/>
            </a:lvl7pPr>
            <a:lvl8pPr lvl="7" rtl="0">
              <a:spcBef>
                <a:spcPts val="1600"/>
              </a:spcBef>
              <a:spcAft>
                <a:spcPts val="0"/>
              </a:spcAft>
              <a:buSzPts val="1800"/>
              <a:buNone/>
              <a:defRPr sz="1800"/>
            </a:lvl8pPr>
            <a:lvl9pPr lvl="8" rtl="0">
              <a:spcBef>
                <a:spcPts val="1600"/>
              </a:spcBef>
              <a:spcAft>
                <a:spcPts val="1600"/>
              </a:spcAft>
              <a:buSzPts val="1800"/>
              <a:buNone/>
              <a:defRPr sz="1800"/>
            </a:lvl9pPr>
          </a:lstStyle>
          <a:p>
            <a:endParaRPr/>
          </a:p>
        </p:txBody>
      </p:sp>
      <p:sp>
        <p:nvSpPr>
          <p:cNvPr id="59" name="Google Shape;59;p15"/>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txBox="1">
            <a:spLocks noGrp="1"/>
          </p:cNvSpPr>
          <p:nvPr>
            <p:ph type="ctrTitle"/>
          </p:nvPr>
        </p:nvSpPr>
        <p:spPr>
          <a:xfrm>
            <a:off x="720000" y="377975"/>
            <a:ext cx="13374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hree columns 1">
  <p:cSld name="CUSTOM_2">
    <p:spTree>
      <p:nvGrpSpPr>
        <p:cNvPr id="1" name="Shape 109"/>
        <p:cNvGrpSpPr/>
        <p:nvPr/>
      </p:nvGrpSpPr>
      <p:grpSpPr>
        <a:xfrm>
          <a:off x="0" y="0"/>
          <a:ext cx="0" cy="0"/>
          <a:chOff x="0" y="0"/>
          <a:chExt cx="0" cy="0"/>
        </a:xfrm>
      </p:grpSpPr>
      <p:sp>
        <p:nvSpPr>
          <p:cNvPr id="110" name="Google Shape;110;p26"/>
          <p:cNvSpPr txBox="1">
            <a:spLocks noGrp="1"/>
          </p:cNvSpPr>
          <p:nvPr>
            <p:ph type="subTitle" idx="1"/>
          </p:nvPr>
        </p:nvSpPr>
        <p:spPr>
          <a:xfrm>
            <a:off x="2640241" y="1227261"/>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1" name="Google Shape;111;p26"/>
          <p:cNvSpPr txBox="1">
            <a:spLocks noGrp="1"/>
          </p:cNvSpPr>
          <p:nvPr>
            <p:ph type="subTitle" idx="2"/>
          </p:nvPr>
        </p:nvSpPr>
        <p:spPr>
          <a:xfrm>
            <a:off x="1832400" y="2236096"/>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2" name="Google Shape;112;p26"/>
          <p:cNvSpPr txBox="1">
            <a:spLocks noGrp="1"/>
          </p:cNvSpPr>
          <p:nvPr>
            <p:ph type="ctrTitle"/>
          </p:nvPr>
        </p:nvSpPr>
        <p:spPr>
          <a:xfrm>
            <a:off x="2623486" y="994861"/>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3" name="Google Shape;113;p26"/>
          <p:cNvSpPr txBox="1">
            <a:spLocks noGrp="1"/>
          </p:cNvSpPr>
          <p:nvPr>
            <p:ph type="ctrTitle" idx="3"/>
          </p:nvPr>
        </p:nvSpPr>
        <p:spPr>
          <a:xfrm>
            <a:off x="1815600" y="2003696"/>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4" name="Google Shape;114;p26"/>
          <p:cNvSpPr txBox="1">
            <a:spLocks noGrp="1"/>
          </p:cNvSpPr>
          <p:nvPr>
            <p:ph type="subTitle" idx="4"/>
          </p:nvPr>
        </p:nvSpPr>
        <p:spPr>
          <a:xfrm>
            <a:off x="994200" y="3244639"/>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5" name="Google Shape;115;p26"/>
          <p:cNvSpPr txBox="1">
            <a:spLocks noGrp="1"/>
          </p:cNvSpPr>
          <p:nvPr>
            <p:ph type="ctrTitle" idx="5"/>
          </p:nvPr>
        </p:nvSpPr>
        <p:spPr>
          <a:xfrm>
            <a:off x="977400" y="3012239"/>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6" name="Google Shape;116;p26"/>
          <p:cNvSpPr txBox="1">
            <a:spLocks noGrp="1"/>
          </p:cNvSpPr>
          <p:nvPr>
            <p:ph type="ctrTitle" idx="6"/>
          </p:nvPr>
        </p:nvSpPr>
        <p:spPr>
          <a:xfrm>
            <a:off x="720000" y="377975"/>
            <a:ext cx="12492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
        <p:nvSpPr>
          <p:cNvPr id="117" name="Google Shape;117;p26"/>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Unica One"/>
              <a:buNone/>
              <a:defRPr sz="2800">
                <a:solidFill>
                  <a:schemeClr val="accent2"/>
                </a:solidFill>
                <a:latin typeface="Unica One"/>
                <a:ea typeface="Unica One"/>
                <a:cs typeface="Unica One"/>
                <a:sym typeface="Unic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Lato Light"/>
              <a:buChar char="●"/>
              <a:defRPr sz="1800">
                <a:solidFill>
                  <a:schemeClr val="lt1"/>
                </a:solidFill>
                <a:latin typeface="Lato Light"/>
                <a:ea typeface="Lato Light"/>
                <a:cs typeface="Lato Light"/>
                <a:sym typeface="Lato Light"/>
              </a:defRPr>
            </a:lvl1pPr>
            <a:lvl2pPr marL="914400" lvl="1"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2pPr>
            <a:lvl3pPr marL="1371600" lvl="2"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3pPr>
            <a:lvl4pPr marL="1828800" lvl="3"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4pPr>
            <a:lvl5pPr marL="2286000" lvl="4"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5pPr>
            <a:lvl6pPr marL="2743200" lvl="5"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6pPr>
            <a:lvl7pPr marL="3200400" lvl="6"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7pPr>
            <a:lvl8pPr marL="3657600" lvl="7"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8pPr>
            <a:lvl9pPr marL="4114800" lvl="8" indent="-317500">
              <a:lnSpc>
                <a:spcPct val="115000"/>
              </a:lnSpc>
              <a:spcBef>
                <a:spcPts val="1600"/>
              </a:spcBef>
              <a:spcAft>
                <a:spcPts val="1600"/>
              </a:spcAft>
              <a:buClr>
                <a:schemeClr val="lt1"/>
              </a:buClr>
              <a:buSzPts val="1400"/>
              <a:buFont typeface="Lato Light"/>
              <a:buChar char="■"/>
              <a:defRPr>
                <a:solidFill>
                  <a:schemeClr val="lt1"/>
                </a:solidFill>
                <a:latin typeface="Lato Light"/>
                <a:ea typeface="Lato Light"/>
                <a:cs typeface="Lato Light"/>
                <a:sym typeface="Lato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6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5"/>
          <p:cNvPicPr preferRelativeResize="0"/>
          <p:nvPr/>
        </p:nvPicPr>
        <p:blipFill rotWithShape="1">
          <a:blip r:embed="rId3">
            <a:alphaModFix/>
          </a:blip>
          <a:srcRect/>
          <a:stretch/>
        </p:blipFill>
        <p:spPr>
          <a:xfrm>
            <a:off x="0" y="12"/>
            <a:ext cx="9144000" cy="5143492"/>
          </a:xfrm>
          <a:prstGeom prst="rect">
            <a:avLst/>
          </a:prstGeom>
          <a:noFill/>
          <a:ln>
            <a:noFill/>
          </a:ln>
        </p:spPr>
      </p:pic>
      <p:sp>
        <p:nvSpPr>
          <p:cNvPr id="173" name="Google Shape;173;p35"/>
          <p:cNvSpPr txBox="1">
            <a:spLocks noGrp="1"/>
          </p:cNvSpPr>
          <p:nvPr>
            <p:ph type="ctrTitle"/>
          </p:nvPr>
        </p:nvSpPr>
        <p:spPr>
          <a:xfrm>
            <a:off x="2706450" y="186750"/>
            <a:ext cx="4361100" cy="12229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400" b="1" dirty="0">
                <a:solidFill>
                  <a:srgbClr val="FF0000"/>
                </a:solidFill>
              </a:rPr>
              <a:t>UNIT 3: CITIES</a:t>
            </a:r>
            <a:endParaRPr sz="5400" b="1" dirty="0">
              <a:solidFill>
                <a:srgbClr val="FF0000"/>
              </a:solidFill>
            </a:endParaRPr>
          </a:p>
        </p:txBody>
      </p:sp>
      <p:sp>
        <p:nvSpPr>
          <p:cNvPr id="174" name="Google Shape;174;p35"/>
          <p:cNvSpPr txBox="1">
            <a:spLocks noGrp="1"/>
          </p:cNvSpPr>
          <p:nvPr>
            <p:ph type="subTitle" idx="1"/>
          </p:nvPr>
        </p:nvSpPr>
        <p:spPr>
          <a:xfrm>
            <a:off x="2515275" y="1386888"/>
            <a:ext cx="4743450" cy="419100"/>
          </a:xfrm>
          <a:prstGeom prst="rect">
            <a:avLst/>
          </a:prstGeom>
          <a:solidFill>
            <a:srgbClr val="FFFF00"/>
          </a:solidFill>
        </p:spPr>
        <p:txBody>
          <a:bodyPr spcFirstLastPara="1" wrap="square" lIns="91425" tIns="91425" rIns="91425" bIns="91425" anchor="b" anchorCtr="0">
            <a:noAutofit/>
          </a:bodyPr>
          <a:lstStyle/>
          <a:p>
            <a:pPr marL="0" indent="0"/>
            <a:r>
              <a:rPr lang="vi-VN" sz="1600" b="1" dirty="0">
                <a:solidFill>
                  <a:schemeClr val="tx1"/>
                </a:solidFill>
                <a:latin typeface="+mj-lt"/>
              </a:rPr>
              <a:t>Class period </a:t>
            </a:r>
            <a:r>
              <a:rPr lang="en-US" sz="1600" b="1" dirty="0">
                <a:solidFill>
                  <a:schemeClr val="tx1"/>
                </a:solidFill>
                <a:latin typeface="Times New Roman" panose="02020603050405020304" pitchFamily="18" charset="0"/>
                <a:cs typeface="Times New Roman" panose="02020603050405020304" pitchFamily="18" charset="0"/>
              </a:rPr>
              <a:t>20</a:t>
            </a:r>
            <a:r>
              <a:rPr lang="vi-VN" sz="1600" b="1" dirty="0">
                <a:solidFill>
                  <a:schemeClr val="tx1"/>
                </a:solidFill>
                <a:latin typeface="+mj-lt"/>
              </a:rPr>
              <a:t>: Pronunciation and conversation</a:t>
            </a:r>
            <a:endParaRPr lang="en-US" sz="1600" b="1" dirty="0">
              <a:solidFill>
                <a:schemeClr val="tx1"/>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Warm-up</a:t>
            </a:r>
            <a:endParaRPr sz="2800" b="1" dirty="0">
              <a:solidFill>
                <a:srgbClr val="FFFF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951099102"/>
              </p:ext>
            </p:extLst>
          </p:nvPr>
        </p:nvGraphicFramePr>
        <p:xfrm>
          <a:off x="3555999" y="683191"/>
          <a:ext cx="3315856" cy="449009"/>
        </p:xfrm>
        <a:graphic>
          <a:graphicData uri="http://schemas.openxmlformats.org/drawingml/2006/table">
            <a:tbl>
              <a:tblPr>
                <a:tableStyleId>{527FCC04-527E-4280-BC1C-DD5D96EAC7FB}</a:tableStyleId>
              </a:tblPr>
              <a:tblGrid>
                <a:gridCol w="3315856">
                  <a:extLst>
                    <a:ext uri="{9D8B030D-6E8A-4147-A177-3AD203B41FA5}">
                      <a16:colId xmlns:a16="http://schemas.microsoft.com/office/drawing/2014/main" val="681187429"/>
                    </a:ext>
                  </a:extLst>
                </a:gridCol>
              </a:tblGrid>
              <a:tr h="0">
                <a:tc>
                  <a:txBody>
                    <a:bodyPr/>
                    <a:lstStyle/>
                    <a:p>
                      <a:pPr marR="1905" algn="ctr">
                        <a:lnSpc>
                          <a:spcPct val="115000"/>
                        </a:lnSpc>
                        <a:spcBef>
                          <a:spcPts val="100"/>
                        </a:spcBef>
                        <a:spcAft>
                          <a:spcPts val="100"/>
                        </a:spcAft>
                      </a:pPr>
                      <a:r>
                        <a:rPr lang="en-US" sz="2800" dirty="0">
                          <a:solidFill>
                            <a:srgbClr val="C00000"/>
                          </a:solidFill>
                          <a:effectLst/>
                          <a:latin typeface="+mj-lt"/>
                          <a:ea typeface="Times New Roman" panose="02020603050405020304" pitchFamily="18" charset="0"/>
                        </a:rPr>
                        <a:t>Game:</a:t>
                      </a:r>
                      <a:r>
                        <a:rPr lang="en-US" sz="2800" baseline="0" dirty="0">
                          <a:solidFill>
                            <a:srgbClr val="C00000"/>
                          </a:solidFill>
                          <a:effectLst/>
                          <a:latin typeface="+mj-lt"/>
                          <a:ea typeface="Times New Roman" panose="02020603050405020304" pitchFamily="18" charset="0"/>
                        </a:rPr>
                        <a:t> </a:t>
                      </a:r>
                      <a:r>
                        <a:rPr lang="en-US" sz="2800" dirty="0">
                          <a:solidFill>
                            <a:srgbClr val="C00000"/>
                          </a:solidFill>
                          <a:effectLst/>
                          <a:latin typeface="+mj-lt"/>
                          <a:ea typeface="Times New Roman" panose="02020603050405020304" pitchFamily="18" charset="0"/>
                        </a:rPr>
                        <a:t>Whispering</a:t>
                      </a:r>
                    </a:p>
                  </a:txBody>
                  <a:tcPr marL="114300" marR="114300" marT="0" marB="0"/>
                </a:tc>
                <a:extLst>
                  <a:ext uri="{0D108BD9-81ED-4DB2-BD59-A6C34878D82A}">
                    <a16:rowId xmlns:a16="http://schemas.microsoft.com/office/drawing/2014/main" val="829801576"/>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144318719"/>
              </p:ext>
            </p:extLst>
          </p:nvPr>
        </p:nvGraphicFramePr>
        <p:xfrm>
          <a:off x="757382" y="1549100"/>
          <a:ext cx="7706014" cy="3407093"/>
        </p:xfrm>
        <a:graphic>
          <a:graphicData uri="http://schemas.openxmlformats.org/drawingml/2006/table">
            <a:tbl>
              <a:tblPr>
                <a:tableStyleId>{527FCC04-527E-4280-BC1C-DD5D96EAC7FB}</a:tableStyleId>
              </a:tblPr>
              <a:tblGrid>
                <a:gridCol w="7706014">
                  <a:extLst>
                    <a:ext uri="{9D8B030D-6E8A-4147-A177-3AD203B41FA5}">
                      <a16:colId xmlns:a16="http://schemas.microsoft.com/office/drawing/2014/main" val="1816554707"/>
                    </a:ext>
                  </a:extLst>
                </a:gridCol>
              </a:tblGrid>
              <a:tr h="0">
                <a:tc>
                  <a:txBody>
                    <a:bodyPr/>
                    <a:lstStyle/>
                    <a:p>
                      <a:pPr marR="1905" algn="just">
                        <a:lnSpc>
                          <a:spcPct val="115000"/>
                        </a:lnSpc>
                        <a:spcBef>
                          <a:spcPts val="100"/>
                        </a:spcBef>
                        <a:spcAft>
                          <a:spcPts val="100"/>
                        </a:spcAft>
                      </a:pPr>
                      <a:r>
                        <a:rPr lang="vi-VN" sz="2400" dirty="0">
                          <a:solidFill>
                            <a:schemeClr val="bg1"/>
                          </a:solidFill>
                          <a:effectLst/>
                        </a:rPr>
                        <a:t>Rules: </a:t>
                      </a:r>
                      <a:endParaRPr lang="en-US" sz="2400" dirty="0">
                        <a:solidFill>
                          <a:schemeClr val="bg1"/>
                        </a:solidFill>
                        <a:effectLst/>
                      </a:endParaRPr>
                    </a:p>
                    <a:p>
                      <a:pPr marR="1905" algn="just">
                        <a:lnSpc>
                          <a:spcPct val="115000"/>
                        </a:lnSpc>
                        <a:spcBef>
                          <a:spcPts val="100"/>
                        </a:spcBef>
                        <a:spcAft>
                          <a:spcPts val="100"/>
                        </a:spcAft>
                      </a:pPr>
                      <a:r>
                        <a:rPr lang="en-US" sz="2400" dirty="0">
                          <a:solidFill>
                            <a:schemeClr val="bg1"/>
                          </a:solidFill>
                          <a:effectLst/>
                        </a:rPr>
                        <a:t>T</a:t>
                      </a:r>
                      <a:r>
                        <a:rPr lang="vi-VN" sz="2400" dirty="0">
                          <a:solidFill>
                            <a:schemeClr val="bg1"/>
                          </a:solidFill>
                          <a:effectLst/>
                        </a:rPr>
                        <a:t>wo groups of 8-10 people stand in 2 lines. </a:t>
                      </a:r>
                      <a:endParaRPr lang="en-US" sz="2400" dirty="0">
                        <a:solidFill>
                          <a:schemeClr val="bg1"/>
                        </a:solidFill>
                        <a:effectLst/>
                      </a:endParaRPr>
                    </a:p>
                    <a:p>
                      <a:pPr marR="1905" algn="just">
                        <a:lnSpc>
                          <a:spcPct val="115000"/>
                        </a:lnSpc>
                        <a:spcBef>
                          <a:spcPts val="100"/>
                        </a:spcBef>
                        <a:spcAft>
                          <a:spcPts val="100"/>
                        </a:spcAft>
                      </a:pPr>
                      <a:r>
                        <a:rPr lang="vi-VN" sz="2400" dirty="0">
                          <a:solidFill>
                            <a:schemeClr val="bg1"/>
                          </a:solidFill>
                          <a:effectLst/>
                        </a:rPr>
                        <a:t>Teacher lets the last students of each line see the lists of words. They have to remember and whisper to the next ears. The first students of each line go to the board and write down what they hear. </a:t>
                      </a:r>
                      <a:endParaRPr lang="en-US" sz="2400" dirty="0">
                        <a:solidFill>
                          <a:schemeClr val="bg1"/>
                        </a:solidFill>
                        <a:effectLst/>
                      </a:endParaRPr>
                    </a:p>
                    <a:p>
                      <a:pPr marR="1905" algn="just">
                        <a:lnSpc>
                          <a:spcPct val="115000"/>
                        </a:lnSpc>
                        <a:spcBef>
                          <a:spcPts val="100"/>
                        </a:spcBef>
                        <a:spcAft>
                          <a:spcPts val="100"/>
                        </a:spcAft>
                      </a:pPr>
                      <a:r>
                        <a:rPr lang="vi-VN" sz="2400" dirty="0">
                          <a:solidFill>
                            <a:schemeClr val="bg1"/>
                          </a:solidFill>
                          <a:effectLst/>
                        </a:rPr>
                        <a:t>The group with more correct answers will be the winner.</a:t>
                      </a:r>
                      <a:endParaRPr lang="en-US" sz="1600" dirty="0">
                        <a:solidFill>
                          <a:schemeClr val="bg1"/>
                        </a:solidFill>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247653451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400" b="1" dirty="0">
                <a:solidFill>
                  <a:srgbClr val="FFFF00"/>
                </a:solidFill>
              </a:rPr>
              <a:t>L</a:t>
            </a:r>
            <a:r>
              <a:rPr lang="en" sz="2400" b="1" dirty="0">
                <a:solidFill>
                  <a:srgbClr val="FFFF00"/>
                </a:solidFill>
              </a:rPr>
              <a:t>ist of words</a:t>
            </a:r>
            <a:endParaRPr sz="2400" b="1" dirty="0">
              <a:solidFill>
                <a:srgbClr val="FFFF00"/>
              </a:solidFill>
            </a:endParaRPr>
          </a:p>
        </p:txBody>
      </p:sp>
      <p:sp>
        <p:nvSpPr>
          <p:cNvPr id="5" name="Rectangle 4"/>
          <p:cNvSpPr/>
          <p:nvPr/>
        </p:nvSpPr>
        <p:spPr>
          <a:xfrm>
            <a:off x="558018" y="1860503"/>
            <a:ext cx="8089074" cy="523220"/>
          </a:xfrm>
          <a:prstGeom prst="rect">
            <a:avLst/>
          </a:prstGeom>
        </p:spPr>
        <p:txBody>
          <a:bodyPr wrap="none">
            <a:spAutoFit/>
          </a:bodyPr>
          <a:lstStyle/>
          <a:p>
            <a:r>
              <a:rPr lang="en-US" sz="2800" dirty="0">
                <a:solidFill>
                  <a:schemeClr val="bg1"/>
                </a:solidFill>
                <a:latin typeface="Times New Roman" panose="02020603050405020304" pitchFamily="18" charset="0"/>
                <a:ea typeface="Times New Roman" panose="02020603050405020304" pitchFamily="18" charset="0"/>
              </a:rPr>
              <a:t>1</a:t>
            </a:r>
            <a:r>
              <a:rPr lang="vi-VN" sz="2800" dirty="0">
                <a:solidFill>
                  <a:schemeClr val="bg1"/>
                </a:solidFill>
                <a:latin typeface="Times New Roman" panose="02020603050405020304" pitchFamily="18" charset="0"/>
                <a:ea typeface="Times New Roman" panose="02020603050405020304" pitchFamily="18" charset="0"/>
              </a:rPr>
              <a:t>. population      2. Transportation       3. Pronunciation</a:t>
            </a:r>
            <a:endParaRPr lang="en-US" sz="2800" dirty="0">
              <a:solidFill>
                <a:schemeClr val="bg1"/>
              </a:solidFill>
            </a:endParaRPr>
          </a:p>
        </p:txBody>
      </p:sp>
      <p:sp>
        <p:nvSpPr>
          <p:cNvPr id="6" name="Rectangle 5"/>
          <p:cNvSpPr/>
          <p:nvPr/>
        </p:nvSpPr>
        <p:spPr>
          <a:xfrm>
            <a:off x="558018" y="2630918"/>
            <a:ext cx="7949560" cy="523220"/>
          </a:xfrm>
          <a:prstGeom prst="rect">
            <a:avLst/>
          </a:prstGeom>
        </p:spPr>
        <p:txBody>
          <a:bodyPr wrap="square">
            <a:spAutoFit/>
          </a:bodyPr>
          <a:lstStyle/>
          <a:p>
            <a:r>
              <a:rPr lang="en-US" sz="2800" dirty="0">
                <a:solidFill>
                  <a:schemeClr val="bg1"/>
                </a:solidFill>
                <a:latin typeface="Times New Roman" panose="02020603050405020304" pitchFamily="18" charset="0"/>
                <a:ea typeface="Times New Roman" panose="02020603050405020304" pitchFamily="18" charset="0"/>
              </a:rPr>
              <a:t>4. </a:t>
            </a:r>
            <a:r>
              <a:rPr lang="vi-VN" sz="2800" dirty="0">
                <a:solidFill>
                  <a:schemeClr val="bg1"/>
                </a:solidFill>
                <a:latin typeface="Times New Roman" panose="02020603050405020304" pitchFamily="18" charset="0"/>
                <a:ea typeface="Times New Roman" panose="02020603050405020304" pitchFamily="18" charset="0"/>
              </a:rPr>
              <a:t>pollution         </a:t>
            </a:r>
            <a:r>
              <a:rPr lang="en-US" sz="1800" dirty="0">
                <a:solidFill>
                  <a:schemeClr val="bg1"/>
                </a:solidFill>
                <a:latin typeface="Times New Roman" panose="02020603050405020304" pitchFamily="18" charset="0"/>
                <a:ea typeface="Times New Roman" panose="02020603050405020304" pitchFamily="18" charset="0"/>
              </a:rPr>
              <a:t> </a:t>
            </a:r>
            <a:r>
              <a:rPr lang="vi-VN" sz="2800" dirty="0">
                <a:solidFill>
                  <a:schemeClr val="bg1"/>
                </a:solidFill>
                <a:latin typeface="Times New Roman" panose="02020603050405020304" pitchFamily="18" charset="0"/>
                <a:ea typeface="Times New Roman" panose="02020603050405020304" pitchFamily="18" charset="0"/>
              </a:rPr>
              <a:t>5. Emotion           </a:t>
            </a:r>
            <a:r>
              <a:rPr lang="en-US" sz="2800" dirty="0">
                <a:solidFill>
                  <a:schemeClr val="bg1"/>
                </a:solidFill>
                <a:latin typeface="Times New Roman" panose="02020603050405020304" pitchFamily="18" charset="0"/>
                <a:ea typeface="Times New Roman" panose="02020603050405020304" pitchFamily="18" charset="0"/>
              </a:rPr>
              <a:t>  </a:t>
            </a:r>
            <a:r>
              <a:rPr lang="vi-VN" sz="2800" dirty="0">
                <a:solidFill>
                  <a:schemeClr val="bg1"/>
                </a:solidFill>
                <a:latin typeface="Times New Roman" panose="02020603050405020304" pitchFamily="18" charset="0"/>
                <a:ea typeface="Times New Roman" panose="02020603050405020304" pitchFamily="18" charset="0"/>
              </a:rPr>
              <a:t>  6. attention</a:t>
            </a:r>
            <a:endParaRPr lang="en-US" sz="18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6992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rgbClr val="FFFF00"/>
                </a:solidFill>
              </a:rPr>
              <a:t>Pronunciation</a:t>
            </a:r>
            <a:endParaRPr sz="2400" b="1" dirty="0">
              <a:solidFill>
                <a:srgbClr val="FFFF00"/>
              </a:solidFill>
            </a:endParaRPr>
          </a:p>
        </p:txBody>
      </p:sp>
      <p:pic>
        <p:nvPicPr>
          <p:cNvPr id="2" name="Picture 1"/>
          <p:cNvPicPr>
            <a:picLocks noChangeAspect="1"/>
          </p:cNvPicPr>
          <p:nvPr/>
        </p:nvPicPr>
        <p:blipFill>
          <a:blip r:embed="rId3"/>
          <a:stretch>
            <a:fillRect/>
          </a:stretch>
        </p:blipFill>
        <p:spPr>
          <a:xfrm>
            <a:off x="323850" y="1876425"/>
            <a:ext cx="8496300" cy="1390650"/>
          </a:xfrm>
          <a:prstGeom prst="rect">
            <a:avLst/>
          </a:prstGeom>
        </p:spPr>
      </p:pic>
    </p:spTree>
    <p:extLst>
      <p:ext uri="{BB962C8B-B14F-4D97-AF65-F5344CB8AC3E}">
        <p14:creationId xmlns:p14="http://schemas.microsoft.com/office/powerpoint/2010/main" val="2096541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rgbClr val="FFFF00"/>
                </a:solidFill>
              </a:rPr>
              <a:t>Pronunciation</a:t>
            </a:r>
            <a:endParaRPr sz="2400" b="1" dirty="0">
              <a:solidFill>
                <a:srgbClr val="FFFF00"/>
              </a:solidFill>
            </a:endParaRPr>
          </a:p>
        </p:txBody>
      </p:sp>
      <p:pic>
        <p:nvPicPr>
          <p:cNvPr id="2" name="Picture 1"/>
          <p:cNvPicPr>
            <a:picLocks noChangeAspect="1"/>
          </p:cNvPicPr>
          <p:nvPr/>
        </p:nvPicPr>
        <p:blipFill>
          <a:blip r:embed="rId5"/>
          <a:stretch>
            <a:fillRect/>
          </a:stretch>
        </p:blipFill>
        <p:spPr>
          <a:xfrm>
            <a:off x="443923" y="1442316"/>
            <a:ext cx="8496300" cy="1390650"/>
          </a:xfrm>
          <a:prstGeom prst="rect">
            <a:avLst/>
          </a:prstGeom>
        </p:spPr>
      </p:pic>
      <p:pic>
        <p:nvPicPr>
          <p:cNvPr id="3" name="Picture 2"/>
          <p:cNvPicPr>
            <a:picLocks noChangeAspect="1"/>
          </p:cNvPicPr>
          <p:nvPr/>
        </p:nvPicPr>
        <p:blipFill>
          <a:blip r:embed="rId6"/>
          <a:stretch>
            <a:fillRect/>
          </a:stretch>
        </p:blipFill>
        <p:spPr>
          <a:xfrm>
            <a:off x="1028700" y="3045114"/>
            <a:ext cx="7239000" cy="1676400"/>
          </a:xfrm>
          <a:prstGeom prst="rect">
            <a:avLst/>
          </a:prstGeom>
        </p:spPr>
      </p:pic>
      <p:pic>
        <p:nvPicPr>
          <p:cNvPr id="4" name="enw_sb02_u03_012">
            <a:hlinkClick r:id="" action="ppaction://media"/>
            <a:extLst>
              <a:ext uri="{FF2B5EF4-FFF2-40B4-BE49-F238E27FC236}">
                <a16:creationId xmlns:a16="http://schemas.microsoft.com/office/drawing/2014/main" id="{E8EEBF63-2F5F-4801-A86F-1FB35882097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90180" y="3100070"/>
            <a:ext cx="406400" cy="406400"/>
          </a:xfrm>
          <a:prstGeom prst="rect">
            <a:avLst/>
          </a:prstGeom>
        </p:spPr>
      </p:pic>
    </p:spTree>
    <p:extLst>
      <p:ext uri="{BB962C8B-B14F-4D97-AF65-F5344CB8AC3E}">
        <p14:creationId xmlns:p14="http://schemas.microsoft.com/office/powerpoint/2010/main" val="42487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9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rgbClr val="FFFF00"/>
                </a:solidFill>
              </a:rPr>
              <a:t>Pronunciation</a:t>
            </a:r>
            <a:endParaRPr sz="2400" b="1" dirty="0">
              <a:solidFill>
                <a:srgbClr val="FFFF00"/>
              </a:solidFill>
            </a:endParaRPr>
          </a:p>
        </p:txBody>
      </p:sp>
      <p:pic>
        <p:nvPicPr>
          <p:cNvPr id="4" name="Picture 3"/>
          <p:cNvPicPr>
            <a:picLocks noChangeAspect="1"/>
          </p:cNvPicPr>
          <p:nvPr/>
        </p:nvPicPr>
        <p:blipFill>
          <a:blip r:embed="rId3"/>
          <a:stretch>
            <a:fillRect/>
          </a:stretch>
        </p:blipFill>
        <p:spPr>
          <a:xfrm>
            <a:off x="710477" y="1537710"/>
            <a:ext cx="8218016" cy="1741199"/>
          </a:xfrm>
          <a:prstGeom prst="rect">
            <a:avLst/>
          </a:prstGeom>
        </p:spPr>
      </p:pic>
    </p:spTree>
    <p:extLst>
      <p:ext uri="{BB962C8B-B14F-4D97-AF65-F5344CB8AC3E}">
        <p14:creationId xmlns:p14="http://schemas.microsoft.com/office/powerpoint/2010/main" val="3104270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rgbClr val="FFFF00"/>
                </a:solidFill>
              </a:rPr>
              <a:t>conversation</a:t>
            </a:r>
            <a:endParaRPr sz="2400" b="1" dirty="0">
              <a:solidFill>
                <a:srgbClr val="FFFF00"/>
              </a:solidFill>
            </a:endParaRPr>
          </a:p>
        </p:txBody>
      </p:sp>
      <p:sp>
        <p:nvSpPr>
          <p:cNvPr id="3" name="Rectangle 2"/>
          <p:cNvSpPr/>
          <p:nvPr/>
        </p:nvSpPr>
        <p:spPr>
          <a:xfrm>
            <a:off x="2244814" y="642300"/>
            <a:ext cx="4783682" cy="417550"/>
          </a:xfrm>
          <a:prstGeom prst="rect">
            <a:avLst/>
          </a:prstGeom>
        </p:spPr>
        <p:txBody>
          <a:bodyPr wrap="none">
            <a:spAutoFit/>
          </a:bodyPr>
          <a:lstStyle/>
          <a:p>
            <a:pPr algn="just">
              <a:lnSpc>
                <a:spcPct val="115000"/>
              </a:lnSpc>
              <a:spcBef>
                <a:spcPts val="100"/>
              </a:spcBef>
              <a:spcAft>
                <a:spcPts val="100"/>
              </a:spcAft>
            </a:pPr>
            <a:r>
              <a:rPr lang="en-US" sz="2000" dirty="0">
                <a:solidFill>
                  <a:schemeClr val="bg1"/>
                </a:solidFill>
              </a:rPr>
              <a:t>Exercise G, H: Practice the conversation</a:t>
            </a:r>
            <a:endParaRPr lang="en-US" dirty="0">
              <a:solidFill>
                <a:schemeClr val="bg1"/>
              </a:solidFill>
              <a:latin typeface="Times New Roman" panose="02020603050405020304" pitchFamily="18" charset="0"/>
              <a:ea typeface="Times New Roman" panose="02020603050405020304" pitchFamily="18" charset="0"/>
            </a:endParaRPr>
          </a:p>
        </p:txBody>
      </p:sp>
      <p:pic>
        <p:nvPicPr>
          <p:cNvPr id="5" name="Picture 4"/>
          <p:cNvPicPr>
            <a:picLocks noChangeAspect="1"/>
          </p:cNvPicPr>
          <p:nvPr/>
        </p:nvPicPr>
        <p:blipFill>
          <a:blip r:embed="rId5"/>
          <a:stretch>
            <a:fillRect/>
          </a:stretch>
        </p:blipFill>
        <p:spPr>
          <a:xfrm>
            <a:off x="1527463" y="1324175"/>
            <a:ext cx="6867525" cy="3448050"/>
          </a:xfrm>
          <a:prstGeom prst="rect">
            <a:avLst/>
          </a:prstGeom>
        </p:spPr>
      </p:pic>
      <p:pic>
        <p:nvPicPr>
          <p:cNvPr id="2" name="enw_sb02_u03_013">
            <a:hlinkClick r:id="" action="ppaction://media"/>
            <a:extLst>
              <a:ext uri="{FF2B5EF4-FFF2-40B4-BE49-F238E27FC236}">
                <a16:creationId xmlns:a16="http://schemas.microsoft.com/office/drawing/2014/main" id="{5CB8786D-D1A1-4E95-8FA0-B52BF42035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09420" y="1863975"/>
            <a:ext cx="406400" cy="406400"/>
          </a:xfrm>
          <a:prstGeom prst="rect">
            <a:avLst/>
          </a:prstGeom>
        </p:spPr>
      </p:pic>
    </p:spTree>
    <p:extLst>
      <p:ext uri="{BB962C8B-B14F-4D97-AF65-F5344CB8AC3E}">
        <p14:creationId xmlns:p14="http://schemas.microsoft.com/office/powerpoint/2010/main" val="2939411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rgbClr val="FFFF00"/>
                </a:solidFill>
              </a:rPr>
              <a:t>conversation</a:t>
            </a:r>
            <a:endParaRPr sz="2400" b="1" dirty="0">
              <a:solidFill>
                <a:srgbClr val="FFFF00"/>
              </a:solidFill>
            </a:endParaRPr>
          </a:p>
        </p:txBody>
      </p:sp>
      <p:sp>
        <p:nvSpPr>
          <p:cNvPr id="3" name="Rectangle 2"/>
          <p:cNvSpPr/>
          <p:nvPr/>
        </p:nvSpPr>
        <p:spPr>
          <a:xfrm>
            <a:off x="2244814" y="642300"/>
            <a:ext cx="4783682" cy="417550"/>
          </a:xfrm>
          <a:prstGeom prst="rect">
            <a:avLst/>
          </a:prstGeom>
        </p:spPr>
        <p:txBody>
          <a:bodyPr wrap="none">
            <a:spAutoFit/>
          </a:bodyPr>
          <a:lstStyle/>
          <a:p>
            <a:pPr algn="just">
              <a:lnSpc>
                <a:spcPct val="115000"/>
              </a:lnSpc>
              <a:spcBef>
                <a:spcPts val="100"/>
              </a:spcBef>
              <a:spcAft>
                <a:spcPts val="100"/>
              </a:spcAft>
            </a:pPr>
            <a:r>
              <a:rPr lang="en-US" sz="2000" dirty="0">
                <a:solidFill>
                  <a:schemeClr val="bg1"/>
                </a:solidFill>
              </a:rPr>
              <a:t>Exercise G, H: Practice the conversation</a:t>
            </a:r>
            <a:endParaRPr lang="en-US" dirty="0">
              <a:solidFill>
                <a:schemeClr val="bg1"/>
              </a:solidFill>
              <a:latin typeface="Times New Roman" panose="02020603050405020304" pitchFamily="18" charset="0"/>
              <a:ea typeface="Times New Roman" panose="02020603050405020304" pitchFamily="18" charset="0"/>
            </a:endParaRPr>
          </a:p>
        </p:txBody>
      </p:sp>
      <p:sp>
        <p:nvSpPr>
          <p:cNvPr id="2" name="Rectangle 1"/>
          <p:cNvSpPr/>
          <p:nvPr/>
        </p:nvSpPr>
        <p:spPr>
          <a:xfrm>
            <a:off x="428336" y="1712890"/>
            <a:ext cx="7995228" cy="3139321"/>
          </a:xfrm>
          <a:prstGeom prst="rect">
            <a:avLst/>
          </a:prstGeom>
        </p:spPr>
        <p:txBody>
          <a:bodyPr wrap="square">
            <a:spAutoFit/>
          </a:bodyPr>
          <a:lstStyle/>
          <a:p>
            <a:pPr>
              <a:lnSpc>
                <a:spcPct val="150000"/>
              </a:lnSpc>
            </a:pPr>
            <a:r>
              <a:rPr lang="en-US" sz="2400" b="1" dirty="0">
                <a:solidFill>
                  <a:schemeClr val="bg1"/>
                </a:solidFill>
                <a:latin typeface="HelveticaLTStd-Bold"/>
              </a:rPr>
              <a:t>1. </a:t>
            </a:r>
            <a:r>
              <a:rPr lang="en-US" sz="2400" dirty="0">
                <a:solidFill>
                  <a:schemeClr val="bg1"/>
                </a:solidFill>
                <a:latin typeface="HelveticaLTStd-Light"/>
              </a:rPr>
              <a:t>What is good about the neighborhood? What is bad?</a:t>
            </a:r>
          </a:p>
          <a:p>
            <a:pPr>
              <a:lnSpc>
                <a:spcPct val="150000"/>
              </a:lnSpc>
            </a:pPr>
            <a:r>
              <a:rPr lang="en-US" sz="2800" dirty="0">
                <a:solidFill>
                  <a:srgbClr val="FFC000"/>
                </a:solidFill>
                <a:latin typeface="HelveticaLTStd-Light"/>
                <a:sym typeface="Wingdings" panose="05000000000000000000" pitchFamily="2" charset="2"/>
              </a:rPr>
              <a:t> </a:t>
            </a:r>
            <a:r>
              <a:rPr lang="en-US" sz="1600" dirty="0">
                <a:solidFill>
                  <a:srgbClr val="FFC000"/>
                </a:solidFill>
              </a:rPr>
              <a:t>good: beautiful old buildings; bad: not many stores, only one supermarket</a:t>
            </a:r>
            <a:r>
              <a:rPr lang="en-US" sz="2800" dirty="0">
                <a:solidFill>
                  <a:srgbClr val="FFC000"/>
                </a:solidFill>
              </a:rPr>
              <a:t> </a:t>
            </a:r>
          </a:p>
          <a:p>
            <a:pPr>
              <a:lnSpc>
                <a:spcPct val="150000"/>
              </a:lnSpc>
            </a:pPr>
            <a:r>
              <a:rPr lang="en-US" sz="2400" b="1" dirty="0">
                <a:solidFill>
                  <a:schemeClr val="bg1"/>
                </a:solidFill>
                <a:latin typeface="HelveticaLTStd-Bold"/>
              </a:rPr>
              <a:t>2. </a:t>
            </a:r>
            <a:r>
              <a:rPr lang="en-US" sz="2400" dirty="0">
                <a:solidFill>
                  <a:schemeClr val="bg1"/>
                </a:solidFill>
                <a:latin typeface="HelveticaLTStd-Light"/>
              </a:rPr>
              <a:t>How will the neighborhood be different in the future?</a:t>
            </a:r>
          </a:p>
          <a:p>
            <a:pPr>
              <a:lnSpc>
                <a:spcPct val="150000"/>
              </a:lnSpc>
            </a:pPr>
            <a:r>
              <a:rPr lang="en-US" sz="2800" dirty="0">
                <a:solidFill>
                  <a:srgbClr val="FFC000"/>
                </a:solidFill>
                <a:sym typeface="Wingdings" panose="05000000000000000000" pitchFamily="2" charset="2"/>
              </a:rPr>
              <a:t> </a:t>
            </a:r>
            <a:r>
              <a:rPr lang="en-US" sz="2800" dirty="0">
                <a:solidFill>
                  <a:srgbClr val="FFC000"/>
                </a:solidFill>
              </a:rPr>
              <a:t> </a:t>
            </a:r>
            <a:r>
              <a:rPr lang="en-US" sz="1600" dirty="0">
                <a:solidFill>
                  <a:srgbClr val="FFC000"/>
                </a:solidFill>
              </a:rPr>
              <a:t>The city is building a new shopping center. There will be more stores</a:t>
            </a:r>
            <a:r>
              <a:rPr lang="en-US" sz="2800" dirty="0">
                <a:solidFill>
                  <a:srgbClr val="FFC000"/>
                </a:solidFill>
              </a:rPr>
              <a:t> </a:t>
            </a:r>
            <a:br>
              <a:rPr lang="en-US" sz="2800" dirty="0">
                <a:solidFill>
                  <a:srgbClr val="FFC000"/>
                </a:solidFill>
              </a:rPr>
            </a:br>
            <a:endParaRPr lang="en-US" sz="2800" dirty="0">
              <a:solidFill>
                <a:srgbClr val="FFC000"/>
              </a:solidFill>
            </a:endParaRPr>
          </a:p>
        </p:txBody>
      </p:sp>
    </p:spTree>
    <p:extLst>
      <p:ext uri="{BB962C8B-B14F-4D97-AF65-F5344CB8AC3E}">
        <p14:creationId xmlns:p14="http://schemas.microsoft.com/office/powerpoint/2010/main" val="3382363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a:solidFill>
                  <a:srgbClr val="FFFF00"/>
                </a:solidFill>
              </a:rPr>
              <a:t>conversation</a:t>
            </a:r>
            <a:endParaRPr sz="2400" b="1" dirty="0">
              <a:solidFill>
                <a:srgbClr val="FFFF00"/>
              </a:solidFill>
            </a:endParaRPr>
          </a:p>
        </p:txBody>
      </p:sp>
      <p:sp>
        <p:nvSpPr>
          <p:cNvPr id="3" name="Rectangle 2"/>
          <p:cNvSpPr/>
          <p:nvPr/>
        </p:nvSpPr>
        <p:spPr>
          <a:xfrm>
            <a:off x="2438400" y="642299"/>
            <a:ext cx="5985164" cy="1022139"/>
          </a:xfrm>
          <a:prstGeom prst="rect">
            <a:avLst/>
          </a:prstGeom>
        </p:spPr>
        <p:txBody>
          <a:bodyPr wrap="square">
            <a:spAutoFit/>
          </a:bodyPr>
          <a:lstStyle/>
          <a:p>
            <a:pPr algn="just">
              <a:lnSpc>
                <a:spcPct val="115000"/>
              </a:lnSpc>
            </a:pPr>
            <a:r>
              <a:rPr lang="en-US" sz="1800" b="1" i="1" dirty="0">
                <a:solidFill>
                  <a:srgbClr val="C00000"/>
                </a:solidFill>
              </a:rPr>
              <a:t>Exercise I, J: Write the words or phrases from the box in the correct column. Add two more ideas to each column and make a conversation</a:t>
            </a:r>
            <a:endParaRPr lang="en-US" sz="1100" b="1" i="1" dirty="0">
              <a:solidFill>
                <a:srgbClr val="C00000"/>
              </a:solidFill>
              <a:latin typeface="Times New Roman" panose="02020603050405020304" pitchFamily="18" charset="0"/>
              <a:ea typeface="Times New Roman" panose="02020603050405020304" pitchFamily="18" charset="0"/>
            </a:endParaRPr>
          </a:p>
        </p:txBody>
      </p:sp>
      <p:pic>
        <p:nvPicPr>
          <p:cNvPr id="7" name="Picture 6"/>
          <p:cNvPicPr/>
          <p:nvPr/>
        </p:nvPicPr>
        <p:blipFill>
          <a:blip r:embed="rId3"/>
          <a:stretch>
            <a:fillRect/>
          </a:stretch>
        </p:blipFill>
        <p:spPr>
          <a:xfrm>
            <a:off x="268025" y="1941859"/>
            <a:ext cx="6086593" cy="2907232"/>
          </a:xfrm>
          <a:prstGeom prst="rect">
            <a:avLst/>
          </a:prstGeom>
        </p:spPr>
      </p:pic>
      <p:pic>
        <p:nvPicPr>
          <p:cNvPr id="6" name="Picture 5"/>
          <p:cNvPicPr>
            <a:picLocks noChangeAspect="1"/>
          </p:cNvPicPr>
          <p:nvPr/>
        </p:nvPicPr>
        <p:blipFill>
          <a:blip r:embed="rId4"/>
          <a:stretch>
            <a:fillRect/>
          </a:stretch>
        </p:blipFill>
        <p:spPr>
          <a:xfrm>
            <a:off x="6486449" y="2021688"/>
            <a:ext cx="2351451" cy="2747574"/>
          </a:xfrm>
          <a:prstGeom prst="rect">
            <a:avLst/>
          </a:prstGeom>
        </p:spPr>
      </p:pic>
    </p:spTree>
    <p:extLst>
      <p:ext uri="{BB962C8B-B14F-4D97-AF65-F5344CB8AC3E}">
        <p14:creationId xmlns:p14="http://schemas.microsoft.com/office/powerpoint/2010/main" val="2188217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Homework</a:t>
            </a:r>
            <a:endParaRPr sz="2800" b="1" dirty="0">
              <a:solidFill>
                <a:srgbClr val="FFFF00"/>
              </a:solidFill>
            </a:endParaRPr>
          </a:p>
        </p:txBody>
      </p:sp>
      <p:sp>
        <p:nvSpPr>
          <p:cNvPr id="6" name="Rectangle 5"/>
          <p:cNvSpPr/>
          <p:nvPr/>
        </p:nvSpPr>
        <p:spPr>
          <a:xfrm>
            <a:off x="2367613" y="460663"/>
            <a:ext cx="8414326" cy="1200329"/>
          </a:xfrm>
          <a:prstGeom prst="rect">
            <a:avLst/>
          </a:prstGeom>
        </p:spPr>
        <p:txBody>
          <a:bodyPr wrap="square">
            <a:spAutoFit/>
          </a:bodyPr>
          <a:lstStyle/>
          <a:p>
            <a:r>
              <a:rPr lang="en-US" sz="2400" dirty="0">
                <a:solidFill>
                  <a:schemeClr val="bg1"/>
                </a:solidFill>
                <a:latin typeface="Times New Roman" panose="02020603050405020304" pitchFamily="18" charset="0"/>
                <a:cs typeface="Times New Roman" panose="02020603050405020304" pitchFamily="18" charset="0"/>
              </a:rPr>
              <a:t>Goal check page 31</a:t>
            </a:r>
          </a:p>
          <a:p>
            <a:r>
              <a:rPr lang="en-US" sz="2400" dirty="0">
                <a:solidFill>
                  <a:schemeClr val="bg1"/>
                </a:solidFill>
                <a:latin typeface="Times New Roman" panose="02020603050405020304" pitchFamily="18" charset="0"/>
                <a:cs typeface="Times New Roman" panose="02020603050405020304" pitchFamily="18" charset="0"/>
              </a:rPr>
              <a:t>Explain What Makes a Good Neighborhood </a:t>
            </a:r>
            <a:br>
              <a:rPr lang="en-US" sz="2400" dirty="0">
                <a:solidFill>
                  <a:schemeClr val="bg1"/>
                </a:solidFill>
                <a:latin typeface="Times New Roman" panose="02020603050405020304" pitchFamily="18" charset="0"/>
                <a:cs typeface="Times New Roman" panose="02020603050405020304" pitchFamily="18" charset="0"/>
              </a:rPr>
            </a:br>
            <a:endParaRPr lang="en-US" sz="2400" dirty="0">
              <a:solidFill>
                <a:schemeClr val="bg1"/>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325829" y="1660991"/>
            <a:ext cx="8740979" cy="2684237"/>
          </a:xfrm>
          <a:prstGeom prst="rect">
            <a:avLst/>
          </a:prstGeom>
        </p:spPr>
      </p:pic>
    </p:spTree>
    <p:extLst>
      <p:ext uri="{BB962C8B-B14F-4D97-AF65-F5344CB8AC3E}">
        <p14:creationId xmlns:p14="http://schemas.microsoft.com/office/powerpoint/2010/main" val="2394480697"/>
      </p:ext>
    </p:extLst>
  </p:cSld>
  <p:clrMapOvr>
    <a:masterClrMapping/>
  </p:clrMapOvr>
</p:sld>
</file>

<file path=ppt/theme/theme1.xml><?xml version="1.0" encoding="utf-8"?>
<a:theme xmlns:a="http://schemas.openxmlformats.org/drawingml/2006/main" name="Smart City Company Meeting XL by Slidesgo">
  <a:themeElements>
    <a:clrScheme name="Simple Light">
      <a:dk1>
        <a:srgbClr val="000000"/>
      </a:dk1>
      <a:lt1>
        <a:srgbClr val="FFFFFF"/>
      </a:lt1>
      <a:dk2>
        <a:srgbClr val="595959"/>
      </a:dk2>
      <a:lt2>
        <a:srgbClr val="EEEEEE"/>
      </a:lt2>
      <a:accent1>
        <a:srgbClr val="589EA5"/>
      </a:accent1>
      <a:accent2>
        <a:srgbClr val="77BE9C"/>
      </a:accent2>
      <a:accent3>
        <a:srgbClr val="A8DBA7"/>
      </a:accent3>
      <a:accent4>
        <a:srgbClr val="D0F09F"/>
      </a:accent4>
      <a:accent5>
        <a:srgbClr val="FFFFFF"/>
      </a:accent5>
      <a:accent6>
        <a:srgbClr val="22262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223</Words>
  <Application>Microsoft Office PowerPoint</Application>
  <PresentationFormat>On-screen Show (16:9)</PresentationFormat>
  <Paragraphs>27</Paragraphs>
  <Slides>10</Slides>
  <Notes>10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Unica One</vt:lpstr>
      <vt:lpstr>Lato Light</vt:lpstr>
      <vt:lpstr>HelveticaLTStd-Light</vt:lpstr>
      <vt:lpstr>HelveticaLTStd-Bold</vt:lpstr>
      <vt:lpstr>Times New Roman</vt:lpstr>
      <vt:lpstr>Arial</vt:lpstr>
      <vt:lpstr>Open Sans</vt:lpstr>
      <vt:lpstr>Smart City Company Meeting XL by Slidesgo</vt:lpstr>
      <vt:lpstr>UNIT 3: CITIES</vt:lpstr>
      <vt:lpstr>Warm-up</vt:lpstr>
      <vt:lpstr>List of words</vt:lpstr>
      <vt:lpstr>Pronunciation</vt:lpstr>
      <vt:lpstr>Pronunciation</vt:lpstr>
      <vt:lpstr>Pronunciation</vt:lpstr>
      <vt:lpstr>conversation</vt:lpstr>
      <vt:lpstr>conversation</vt:lpstr>
      <vt:lpstr>conversation</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 CITIES</dc:title>
  <cp:lastModifiedBy>Lương Thị Minh Phương</cp:lastModifiedBy>
  <cp:revision>61</cp:revision>
  <dcterms:modified xsi:type="dcterms:W3CDTF">2023-09-02T16:52:35Z</dcterms:modified>
</cp:coreProperties>
</file>