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  <p:sldMasterId id="2147483679" r:id="rId2"/>
  </p:sldMasterIdLst>
  <p:notesMasterIdLst>
    <p:notesMasterId r:id="rId12"/>
  </p:notesMasterIdLst>
  <p:sldIdLst>
    <p:sldId id="256" r:id="rId3"/>
    <p:sldId id="258" r:id="rId4"/>
    <p:sldId id="306" r:id="rId5"/>
    <p:sldId id="307" r:id="rId6"/>
    <p:sldId id="308" r:id="rId7"/>
    <p:sldId id="315" r:id="rId8"/>
    <p:sldId id="309" r:id="rId9"/>
    <p:sldId id="310" r:id="rId10"/>
    <p:sldId id="301" r:id="rId11"/>
  </p:sldIdLst>
  <p:sldSz cx="9144000" cy="5143500" type="screen16x9"/>
  <p:notesSz cx="6858000" cy="9144000"/>
  <p:embeddedFontLst>
    <p:embeddedFont>
      <p:font typeface="Bookman Old Style" panose="02050604050505020204" pitchFamily="18" charset="0"/>
      <p:regular r:id="rId13"/>
      <p:bold r:id="rId14"/>
      <p:italic r:id="rId15"/>
      <p:boldItalic r:id="rId16"/>
    </p:embeddedFont>
    <p:embeddedFont>
      <p:font typeface="Cabin" panose="020B0604020202020204" charset="0"/>
      <p:regular r:id="rId17"/>
      <p:bold r:id="rId18"/>
      <p:italic r:id="rId19"/>
      <p:boldItalic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Open Sans" panose="020B0606030504020204" pitchFamily="34" charset="0"/>
      <p:regular r:id="rId25"/>
      <p:bold r:id="rId26"/>
      <p:italic r:id="rId27"/>
      <p:boldItalic r:id="rId28"/>
    </p:embeddedFont>
    <p:embeddedFont>
      <p:font typeface="Rockwell" panose="02060603020205020403" pitchFamily="18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C6F6638-74D6-4703-95E8-C1CDB0C00A22}">
  <a:tblStyle styleId="{8C6F6638-74D6-4703-95E8-C1CDB0C00A2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85354E9A-BEEB-4E99-94B0-8EDB1B0E529F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91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21" Type="http://schemas.openxmlformats.org/officeDocument/2006/relationships/font" Target="fonts/font9.fntdata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3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2.fntdata"/><Relationship Id="rId32" Type="http://schemas.openxmlformats.org/officeDocument/2006/relationships/font" Target="fonts/font20.fntdata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31" Type="http://schemas.openxmlformats.org/officeDocument/2006/relationships/font" Target="fonts/font1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font" Target="fonts/font18.fntdata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1e1b5a2b98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1e1b5a2b98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e21fa792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e21fa792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50520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e21fa792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e21fa792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2836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e21fa792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e21fa792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046120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e21fa792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e21fa792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420371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e21fa792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e21fa792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66803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e21fa792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e21fa792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055083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12635377fd5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12635377fd5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8121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 rot="-580">
            <a:off x="684024" y="3196563"/>
            <a:ext cx="3557400" cy="4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720000" y="1115325"/>
            <a:ext cx="4860300" cy="199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 flipH="1">
            <a:off x="5368500" y="2329475"/>
            <a:ext cx="3775500" cy="2814000"/>
          </a:xfrm>
          <a:prstGeom prst="round1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5762638" y="3266250"/>
            <a:ext cx="910800" cy="174900"/>
          </a:xfrm>
          <a:prstGeom prst="roundRect">
            <a:avLst>
              <a:gd name="adj" fmla="val 50000"/>
            </a:avLst>
          </a:prstGeom>
          <a:solidFill>
            <a:srgbClr val="BD7B36">
              <a:alpha val="144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5476875" y="3593350"/>
            <a:ext cx="910800" cy="174900"/>
          </a:xfrm>
          <a:prstGeom prst="roundRect">
            <a:avLst>
              <a:gd name="adj" fmla="val 50000"/>
            </a:avLst>
          </a:prstGeom>
          <a:solidFill>
            <a:srgbClr val="BD7B36">
              <a:alpha val="144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6019800" y="4224000"/>
            <a:ext cx="910800" cy="174900"/>
          </a:xfrm>
          <a:prstGeom prst="roundRect">
            <a:avLst>
              <a:gd name="adj" fmla="val 50000"/>
            </a:avLst>
          </a:prstGeom>
          <a:solidFill>
            <a:srgbClr val="BD7B36">
              <a:alpha val="144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8106713" y="4533700"/>
            <a:ext cx="910800" cy="174900"/>
          </a:xfrm>
          <a:prstGeom prst="roundRect">
            <a:avLst>
              <a:gd name="adj" fmla="val 50000"/>
            </a:avLst>
          </a:prstGeom>
          <a:solidFill>
            <a:srgbClr val="BD7B36">
              <a:alpha val="144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7830488" y="4778400"/>
            <a:ext cx="910800" cy="174900"/>
          </a:xfrm>
          <a:prstGeom prst="roundRect">
            <a:avLst>
              <a:gd name="adj" fmla="val 50000"/>
            </a:avLst>
          </a:prstGeom>
          <a:solidFill>
            <a:srgbClr val="BD7B36">
              <a:alpha val="144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8" name="Google Shape;18;p2"/>
          <p:cNvCxnSpPr/>
          <p:nvPr/>
        </p:nvCxnSpPr>
        <p:spPr>
          <a:xfrm rot="10800000">
            <a:off x="4413075" y="4778400"/>
            <a:ext cx="3038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Google Shape;19;p2"/>
          <p:cNvCxnSpPr/>
          <p:nvPr/>
        </p:nvCxnSpPr>
        <p:spPr>
          <a:xfrm rot="10800000">
            <a:off x="7190075" y="4911750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" name="Google Shape;20;p2"/>
          <p:cNvCxnSpPr/>
          <p:nvPr/>
        </p:nvCxnSpPr>
        <p:spPr>
          <a:xfrm rot="10800000">
            <a:off x="3752975" y="4778400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"/>
          <p:cNvSpPr/>
          <p:nvPr/>
        </p:nvSpPr>
        <p:spPr>
          <a:xfrm flipH="1">
            <a:off x="0" y="2209800"/>
            <a:ext cx="9144000" cy="2933700"/>
          </a:xfrm>
          <a:prstGeom prst="round1Rect">
            <a:avLst>
              <a:gd name="adj" fmla="val 30679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5"/>
          <p:cNvSpPr/>
          <p:nvPr/>
        </p:nvSpPr>
        <p:spPr>
          <a:xfrm>
            <a:off x="923650" y="1374600"/>
            <a:ext cx="7296900" cy="3228900"/>
          </a:xfrm>
          <a:prstGeom prst="roundRect">
            <a:avLst>
              <a:gd name="adj" fmla="val 6552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8" name="Google Shape;48;p5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5"/>
          <p:cNvSpPr txBox="1">
            <a:spLocks noGrp="1"/>
          </p:cNvSpPr>
          <p:nvPr>
            <p:ph type="subTitle" idx="1"/>
          </p:nvPr>
        </p:nvSpPr>
        <p:spPr>
          <a:xfrm>
            <a:off x="1995538" y="2349750"/>
            <a:ext cx="2268900" cy="180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5"/>
          <p:cNvSpPr txBox="1">
            <a:spLocks noGrp="1"/>
          </p:cNvSpPr>
          <p:nvPr>
            <p:ph type="subTitle" idx="2"/>
          </p:nvPr>
        </p:nvSpPr>
        <p:spPr>
          <a:xfrm>
            <a:off x="5360148" y="2345550"/>
            <a:ext cx="2272800" cy="18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5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5"/>
          <p:cNvSpPr txBox="1">
            <a:spLocks noGrp="1"/>
          </p:cNvSpPr>
          <p:nvPr>
            <p:ph type="title" idx="3"/>
          </p:nvPr>
        </p:nvSpPr>
        <p:spPr>
          <a:xfrm>
            <a:off x="1995663" y="1822050"/>
            <a:ext cx="22677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title" idx="4"/>
          </p:nvPr>
        </p:nvSpPr>
        <p:spPr>
          <a:xfrm>
            <a:off x="5360298" y="1822050"/>
            <a:ext cx="22677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cxnSp>
        <p:nvCxnSpPr>
          <p:cNvPr id="54" name="Google Shape;54;p5"/>
          <p:cNvCxnSpPr/>
          <p:nvPr/>
        </p:nvCxnSpPr>
        <p:spPr>
          <a:xfrm rot="10800000">
            <a:off x="2771775" y="4806975"/>
            <a:ext cx="18936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" name="Google Shape;55;p5"/>
          <p:cNvCxnSpPr/>
          <p:nvPr/>
        </p:nvCxnSpPr>
        <p:spPr>
          <a:xfrm rot="10800000">
            <a:off x="4403975" y="4940325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6" name="Google Shape;56;p5"/>
          <p:cNvGrpSpPr/>
          <p:nvPr/>
        </p:nvGrpSpPr>
        <p:grpSpPr>
          <a:xfrm>
            <a:off x="384258" y="4656823"/>
            <a:ext cx="216823" cy="216819"/>
            <a:chOff x="-223479" y="-1094052"/>
            <a:chExt cx="216823" cy="216819"/>
          </a:xfrm>
        </p:grpSpPr>
        <p:sp>
          <p:nvSpPr>
            <p:cNvPr id="57" name="Google Shape;57;p5"/>
            <p:cNvSpPr/>
            <p:nvPr/>
          </p:nvSpPr>
          <p:spPr>
            <a:xfrm>
              <a:off x="-223479" y="-998176"/>
              <a:ext cx="216823" cy="24802"/>
            </a:xfrm>
            <a:custGeom>
              <a:avLst/>
              <a:gdLst/>
              <a:ahLst/>
              <a:cxnLst/>
              <a:rect l="l" t="t" r="r" b="b"/>
              <a:pathLst>
                <a:path w="1626" h="186" extrusionOk="0">
                  <a:moveTo>
                    <a:pt x="0" y="0"/>
                  </a:moveTo>
                  <a:lnTo>
                    <a:pt x="0" y="185"/>
                  </a:lnTo>
                  <a:lnTo>
                    <a:pt x="1626" y="185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5"/>
            <p:cNvSpPr/>
            <p:nvPr/>
          </p:nvSpPr>
          <p:spPr>
            <a:xfrm>
              <a:off x="-127470" y="-1094052"/>
              <a:ext cx="24936" cy="216819"/>
            </a:xfrm>
            <a:custGeom>
              <a:avLst/>
              <a:gdLst/>
              <a:ahLst/>
              <a:cxnLst/>
              <a:rect l="l" t="t" r="r" b="b"/>
              <a:pathLst>
                <a:path w="187" h="1626" extrusionOk="0">
                  <a:moveTo>
                    <a:pt x="1" y="0"/>
                  </a:moveTo>
                  <a:lnTo>
                    <a:pt x="1" y="1626"/>
                  </a:lnTo>
                  <a:lnTo>
                    <a:pt x="187" y="1626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6"/>
          <p:cNvSpPr/>
          <p:nvPr/>
        </p:nvSpPr>
        <p:spPr>
          <a:xfrm rot="10800000" flipH="1">
            <a:off x="-150" y="150"/>
            <a:ext cx="7163100" cy="1161900"/>
          </a:xfrm>
          <a:prstGeom prst="round1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" name="Google Shape;61;p6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6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cxnSp>
        <p:nvCxnSpPr>
          <p:cNvPr id="63" name="Google Shape;63;p6"/>
          <p:cNvCxnSpPr/>
          <p:nvPr/>
        </p:nvCxnSpPr>
        <p:spPr>
          <a:xfrm rot="10800000">
            <a:off x="-150" y="4642125"/>
            <a:ext cx="24957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" name="Google Shape;64;p6"/>
          <p:cNvCxnSpPr/>
          <p:nvPr/>
        </p:nvCxnSpPr>
        <p:spPr>
          <a:xfrm rot="10800000">
            <a:off x="5172000" y="380313"/>
            <a:ext cx="40026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5" name="Google Shape;65;p6"/>
          <p:cNvCxnSpPr/>
          <p:nvPr/>
        </p:nvCxnSpPr>
        <p:spPr>
          <a:xfrm rot="10800000">
            <a:off x="7867800" y="539988"/>
            <a:ext cx="1306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6" name="Google Shape;66;p6"/>
          <p:cNvCxnSpPr/>
          <p:nvPr/>
        </p:nvCxnSpPr>
        <p:spPr>
          <a:xfrm rot="10800000">
            <a:off x="1550700" y="4867950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8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8"/>
          <p:cNvSpPr txBox="1">
            <a:spLocks noGrp="1"/>
          </p:cNvSpPr>
          <p:nvPr>
            <p:ph type="title"/>
          </p:nvPr>
        </p:nvSpPr>
        <p:spPr>
          <a:xfrm>
            <a:off x="1789200" y="919200"/>
            <a:ext cx="5565600" cy="136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9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9"/>
          <p:cNvSpPr txBox="1">
            <a:spLocks noGrp="1"/>
          </p:cNvSpPr>
          <p:nvPr>
            <p:ph type="title"/>
          </p:nvPr>
        </p:nvSpPr>
        <p:spPr>
          <a:xfrm>
            <a:off x="1131850" y="1294750"/>
            <a:ext cx="4162800" cy="11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9" name="Google Shape;79;p9"/>
          <p:cNvSpPr txBox="1">
            <a:spLocks noGrp="1"/>
          </p:cNvSpPr>
          <p:nvPr>
            <p:ph type="subTitle" idx="1"/>
          </p:nvPr>
        </p:nvSpPr>
        <p:spPr>
          <a:xfrm>
            <a:off x="1442600" y="2589925"/>
            <a:ext cx="3541200" cy="12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0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0"/>
          <p:cNvSpPr txBox="1">
            <a:spLocks noGrp="1"/>
          </p:cNvSpPr>
          <p:nvPr>
            <p:ph type="title"/>
          </p:nvPr>
        </p:nvSpPr>
        <p:spPr>
          <a:xfrm>
            <a:off x="720000" y="4000500"/>
            <a:ext cx="7704000" cy="6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/>
          <p:nvPr/>
        </p:nvSpPr>
        <p:spPr>
          <a:xfrm flipH="1">
            <a:off x="1563300" y="1747850"/>
            <a:ext cx="7580700" cy="3395700"/>
          </a:xfrm>
          <a:prstGeom prst="round1Rect">
            <a:avLst>
              <a:gd name="adj" fmla="val 30679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1" name="Google Shape;91;p13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3"/>
          <p:cNvSpPr txBox="1">
            <a:spLocks noGrp="1"/>
          </p:cNvSpPr>
          <p:nvPr>
            <p:ph type="title"/>
          </p:nvPr>
        </p:nvSpPr>
        <p:spPr>
          <a:xfrm>
            <a:off x="952893" y="1525000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title" idx="2" hasCustomPrompt="1"/>
          </p:nvPr>
        </p:nvSpPr>
        <p:spPr>
          <a:xfrm rot="2687">
            <a:off x="4960739" y="2580692"/>
            <a:ext cx="7677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4" name="Google Shape;94;p13"/>
          <p:cNvSpPr txBox="1">
            <a:spLocks noGrp="1"/>
          </p:cNvSpPr>
          <p:nvPr>
            <p:ph type="title" idx="3" hasCustomPrompt="1"/>
          </p:nvPr>
        </p:nvSpPr>
        <p:spPr>
          <a:xfrm>
            <a:off x="4960451" y="3667147"/>
            <a:ext cx="7677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5" name="Google Shape;95;p13"/>
          <p:cNvSpPr txBox="1">
            <a:spLocks noGrp="1"/>
          </p:cNvSpPr>
          <p:nvPr>
            <p:ph type="title" idx="4" hasCustomPrompt="1"/>
          </p:nvPr>
        </p:nvSpPr>
        <p:spPr>
          <a:xfrm>
            <a:off x="3420213" y="2581292"/>
            <a:ext cx="7650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6" name="Google Shape;96;p13"/>
          <p:cNvSpPr txBox="1">
            <a:spLocks noGrp="1"/>
          </p:cNvSpPr>
          <p:nvPr>
            <p:ph type="title" idx="5"/>
          </p:nvPr>
        </p:nvSpPr>
        <p:spPr>
          <a:xfrm>
            <a:off x="948393" y="2614150"/>
            <a:ext cx="23409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7" name="Google Shape;97;p13"/>
          <p:cNvSpPr txBox="1">
            <a:spLocks noGrp="1"/>
          </p:cNvSpPr>
          <p:nvPr>
            <p:ph type="title" idx="6"/>
          </p:nvPr>
        </p:nvSpPr>
        <p:spPr>
          <a:xfrm>
            <a:off x="952893" y="3703295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8" name="Google Shape;98;p13"/>
          <p:cNvSpPr txBox="1">
            <a:spLocks noGrp="1"/>
          </p:cNvSpPr>
          <p:nvPr>
            <p:ph type="title" idx="7"/>
          </p:nvPr>
        </p:nvSpPr>
        <p:spPr>
          <a:xfrm>
            <a:off x="5859218" y="3703295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9" name="Google Shape;99;p13"/>
          <p:cNvSpPr txBox="1">
            <a:spLocks noGrp="1"/>
          </p:cNvSpPr>
          <p:nvPr>
            <p:ph type="title" idx="8"/>
          </p:nvPr>
        </p:nvSpPr>
        <p:spPr>
          <a:xfrm>
            <a:off x="5859218" y="2614150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title" idx="9"/>
          </p:nvPr>
        </p:nvSpPr>
        <p:spPr>
          <a:xfrm>
            <a:off x="5859218" y="1525000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title" idx="13" hasCustomPrompt="1"/>
          </p:nvPr>
        </p:nvSpPr>
        <p:spPr>
          <a:xfrm rot="2687">
            <a:off x="4960675" y="1492300"/>
            <a:ext cx="767700" cy="5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2" name="Google Shape;102;p13"/>
          <p:cNvSpPr txBox="1">
            <a:spLocks noGrp="1"/>
          </p:cNvSpPr>
          <p:nvPr>
            <p:ph type="title" idx="14" hasCustomPrompt="1"/>
          </p:nvPr>
        </p:nvSpPr>
        <p:spPr>
          <a:xfrm rot="1348">
            <a:off x="3420063" y="1492150"/>
            <a:ext cx="7650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3" name="Google Shape;103;p13"/>
          <p:cNvSpPr txBox="1">
            <a:spLocks noGrp="1"/>
          </p:cNvSpPr>
          <p:nvPr>
            <p:ph type="title" idx="15" hasCustomPrompt="1"/>
          </p:nvPr>
        </p:nvSpPr>
        <p:spPr>
          <a:xfrm rot="1348">
            <a:off x="3420063" y="3666997"/>
            <a:ext cx="7653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4" name="Google Shape;104;p13"/>
          <p:cNvSpPr txBox="1">
            <a:spLocks noGrp="1"/>
          </p:cNvSpPr>
          <p:nvPr>
            <p:ph type="title" idx="16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cxnSp>
        <p:nvCxnSpPr>
          <p:cNvPr id="105" name="Google Shape;105;p13"/>
          <p:cNvCxnSpPr/>
          <p:nvPr/>
        </p:nvCxnSpPr>
        <p:spPr>
          <a:xfrm rot="10800000">
            <a:off x="8199150" y="540000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06" name="Google Shape;106;p13"/>
          <p:cNvGrpSpPr/>
          <p:nvPr/>
        </p:nvGrpSpPr>
        <p:grpSpPr>
          <a:xfrm>
            <a:off x="7658595" y="431525"/>
            <a:ext cx="216956" cy="216952"/>
            <a:chOff x="1614232" y="-877237"/>
            <a:chExt cx="216956" cy="216952"/>
          </a:xfrm>
        </p:grpSpPr>
        <p:sp>
          <p:nvSpPr>
            <p:cNvPr id="107" name="Google Shape;107;p13"/>
            <p:cNvSpPr/>
            <p:nvPr/>
          </p:nvSpPr>
          <p:spPr>
            <a:xfrm>
              <a:off x="1614232" y="-781095"/>
              <a:ext cx="216956" cy="24802"/>
            </a:xfrm>
            <a:custGeom>
              <a:avLst/>
              <a:gdLst/>
              <a:ahLst/>
              <a:cxnLst/>
              <a:rect l="l" t="t" r="r" b="b"/>
              <a:pathLst>
                <a:path w="1627" h="186" extrusionOk="0">
                  <a:moveTo>
                    <a:pt x="1" y="0"/>
                  </a:moveTo>
                  <a:lnTo>
                    <a:pt x="1" y="185"/>
                  </a:lnTo>
                  <a:lnTo>
                    <a:pt x="1626" y="185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3"/>
            <p:cNvSpPr/>
            <p:nvPr/>
          </p:nvSpPr>
          <p:spPr>
            <a:xfrm>
              <a:off x="1709975" y="-877237"/>
              <a:ext cx="25069" cy="216952"/>
            </a:xfrm>
            <a:custGeom>
              <a:avLst/>
              <a:gdLst/>
              <a:ahLst/>
              <a:cxnLst/>
              <a:rect l="l" t="t" r="r" b="b"/>
              <a:pathLst>
                <a:path w="188" h="1627" extrusionOk="0">
                  <a:moveTo>
                    <a:pt x="1" y="1"/>
                  </a:moveTo>
                  <a:lnTo>
                    <a:pt x="1" y="1626"/>
                  </a:lnTo>
                  <a:lnTo>
                    <a:pt x="187" y="1626"/>
                  </a:lnTo>
                  <a:lnTo>
                    <a:pt x="18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09" name="Google Shape;109;p13"/>
          <p:cNvCxnSpPr/>
          <p:nvPr/>
        </p:nvCxnSpPr>
        <p:spPr>
          <a:xfrm rot="10800000">
            <a:off x="2432375" y="4960825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0" name="Google Shape;110;p13"/>
          <p:cNvCxnSpPr/>
          <p:nvPr/>
        </p:nvCxnSpPr>
        <p:spPr>
          <a:xfrm rot="10800000">
            <a:off x="0" y="4603500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8"/>
          <p:cNvSpPr/>
          <p:nvPr/>
        </p:nvSpPr>
        <p:spPr>
          <a:xfrm rot="10800000">
            <a:off x="4260600" y="0"/>
            <a:ext cx="4883400" cy="2590800"/>
          </a:xfrm>
          <a:prstGeom prst="round1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28"/>
          <p:cNvSpPr/>
          <p:nvPr/>
        </p:nvSpPr>
        <p:spPr>
          <a:xfrm>
            <a:off x="0" y="2590800"/>
            <a:ext cx="4883400" cy="2552700"/>
          </a:xfrm>
          <a:prstGeom prst="round1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8" name="Google Shape;268;p28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9" name="Google Shape;269;p28"/>
          <p:cNvGrpSpPr/>
          <p:nvPr/>
        </p:nvGrpSpPr>
        <p:grpSpPr>
          <a:xfrm flipH="1">
            <a:off x="368669" y="399148"/>
            <a:ext cx="216823" cy="216819"/>
            <a:chOff x="-223479" y="-1094052"/>
            <a:chExt cx="216823" cy="216819"/>
          </a:xfrm>
        </p:grpSpPr>
        <p:sp>
          <p:nvSpPr>
            <p:cNvPr id="270" name="Google Shape;270;p28"/>
            <p:cNvSpPr/>
            <p:nvPr/>
          </p:nvSpPr>
          <p:spPr>
            <a:xfrm>
              <a:off x="-223479" y="-998176"/>
              <a:ext cx="216823" cy="24802"/>
            </a:xfrm>
            <a:custGeom>
              <a:avLst/>
              <a:gdLst/>
              <a:ahLst/>
              <a:cxnLst/>
              <a:rect l="l" t="t" r="r" b="b"/>
              <a:pathLst>
                <a:path w="1626" h="186" extrusionOk="0">
                  <a:moveTo>
                    <a:pt x="0" y="0"/>
                  </a:moveTo>
                  <a:lnTo>
                    <a:pt x="0" y="185"/>
                  </a:lnTo>
                  <a:lnTo>
                    <a:pt x="1626" y="185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28"/>
            <p:cNvSpPr/>
            <p:nvPr/>
          </p:nvSpPr>
          <p:spPr>
            <a:xfrm>
              <a:off x="-127470" y="-1094052"/>
              <a:ext cx="24936" cy="216819"/>
            </a:xfrm>
            <a:custGeom>
              <a:avLst/>
              <a:gdLst/>
              <a:ahLst/>
              <a:cxnLst/>
              <a:rect l="l" t="t" r="r" b="b"/>
              <a:pathLst>
                <a:path w="187" h="1626" extrusionOk="0">
                  <a:moveTo>
                    <a:pt x="1" y="0"/>
                  </a:moveTo>
                  <a:lnTo>
                    <a:pt x="1" y="1626"/>
                  </a:lnTo>
                  <a:lnTo>
                    <a:pt x="187" y="1626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272" name="Google Shape;272;p28"/>
          <p:cNvCxnSpPr/>
          <p:nvPr/>
        </p:nvCxnSpPr>
        <p:spPr>
          <a:xfrm>
            <a:off x="7250400" y="4654575"/>
            <a:ext cx="18936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9"/>
          <p:cNvSpPr/>
          <p:nvPr/>
        </p:nvSpPr>
        <p:spPr>
          <a:xfrm rot="10800000" flipH="1">
            <a:off x="-150" y="0"/>
            <a:ext cx="7163100" cy="1485900"/>
          </a:xfrm>
          <a:prstGeom prst="round1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5" name="Google Shape;275;p29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6" name="Google Shape;276;p29"/>
          <p:cNvCxnSpPr/>
          <p:nvPr/>
        </p:nvCxnSpPr>
        <p:spPr>
          <a:xfrm rot="10800000">
            <a:off x="4403975" y="4940325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77" name="Google Shape;277;p29"/>
          <p:cNvGrpSpPr/>
          <p:nvPr/>
        </p:nvGrpSpPr>
        <p:grpSpPr>
          <a:xfrm>
            <a:off x="289008" y="4656823"/>
            <a:ext cx="216823" cy="216819"/>
            <a:chOff x="-223479" y="-1094052"/>
            <a:chExt cx="216823" cy="216819"/>
          </a:xfrm>
        </p:grpSpPr>
        <p:sp>
          <p:nvSpPr>
            <p:cNvPr id="278" name="Google Shape;278;p29"/>
            <p:cNvSpPr/>
            <p:nvPr/>
          </p:nvSpPr>
          <p:spPr>
            <a:xfrm>
              <a:off x="-223479" y="-998176"/>
              <a:ext cx="216823" cy="24802"/>
            </a:xfrm>
            <a:custGeom>
              <a:avLst/>
              <a:gdLst/>
              <a:ahLst/>
              <a:cxnLst/>
              <a:rect l="l" t="t" r="r" b="b"/>
              <a:pathLst>
                <a:path w="1626" h="186" extrusionOk="0">
                  <a:moveTo>
                    <a:pt x="0" y="0"/>
                  </a:moveTo>
                  <a:lnTo>
                    <a:pt x="0" y="185"/>
                  </a:lnTo>
                  <a:lnTo>
                    <a:pt x="1626" y="185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29"/>
            <p:cNvSpPr/>
            <p:nvPr/>
          </p:nvSpPr>
          <p:spPr>
            <a:xfrm>
              <a:off x="-127470" y="-1094052"/>
              <a:ext cx="24936" cy="216819"/>
            </a:xfrm>
            <a:custGeom>
              <a:avLst/>
              <a:gdLst/>
              <a:ahLst/>
              <a:cxnLst/>
              <a:rect l="l" t="t" r="r" b="b"/>
              <a:pathLst>
                <a:path w="187" h="1626" extrusionOk="0">
                  <a:moveTo>
                    <a:pt x="1" y="0"/>
                  </a:moveTo>
                  <a:lnTo>
                    <a:pt x="1" y="1626"/>
                  </a:lnTo>
                  <a:lnTo>
                    <a:pt x="187" y="1626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280" name="Google Shape;280;p29"/>
          <p:cNvCxnSpPr/>
          <p:nvPr/>
        </p:nvCxnSpPr>
        <p:spPr>
          <a:xfrm rot="10800000">
            <a:off x="2771775" y="4806975"/>
            <a:ext cx="18936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6452" y="841772"/>
            <a:ext cx="6751097" cy="1790700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6452" y="2701528"/>
            <a:ext cx="6751097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94704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900590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492920"/>
            <a:ext cx="7300134" cy="2139553"/>
          </a:xfrm>
        </p:spPr>
        <p:txBody>
          <a:bodyPr anchor="b">
            <a:normAutofit/>
          </a:bodyPr>
          <a:lstStyle>
            <a:lvl1pPr>
              <a:defRPr sz="25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2701529"/>
            <a:ext cx="7300134" cy="112514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44423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200"/>
            <a:ext cx="7765321" cy="99474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1566240"/>
            <a:ext cx="3829503" cy="27771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1566240"/>
            <a:ext cx="3820616" cy="27771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36552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201"/>
            <a:ext cx="7765321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354" y="1566240"/>
            <a:ext cx="3659399" cy="617934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184174"/>
            <a:ext cx="3830406" cy="215922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1502" y="1566240"/>
            <a:ext cx="3649166" cy="617934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184174"/>
            <a:ext cx="3821518" cy="215922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76198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95784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7364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457200"/>
            <a:ext cx="2949178" cy="1771650"/>
          </a:xfrm>
        </p:spPr>
        <p:txBody>
          <a:bodyPr anchor="b">
            <a:normAutofit/>
          </a:bodyPr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457200"/>
            <a:ext cx="4642119" cy="388620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228850"/>
            <a:ext cx="2949178" cy="2114549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30151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457200"/>
            <a:ext cx="4447330" cy="177165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68603" y="569161"/>
            <a:ext cx="2441517" cy="3662279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2228850"/>
            <a:ext cx="4451213" cy="2114550"/>
          </a:xfrm>
        </p:spPr>
        <p:txBody>
          <a:bodyPr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264971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3217030"/>
            <a:ext cx="7775673" cy="614516"/>
          </a:xfrm>
        </p:spPr>
        <p:txBody>
          <a:bodyPr anchor="b">
            <a:normAutofit/>
          </a:bodyPr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465991"/>
            <a:ext cx="7775673" cy="2534801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831546"/>
            <a:ext cx="7774499" cy="511854"/>
          </a:xfrm>
        </p:spPr>
        <p:txBody>
          <a:bodyPr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926292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57201"/>
            <a:ext cx="7765322" cy="25686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3153615"/>
            <a:ext cx="7765321" cy="1194140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176053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457200"/>
            <a:ext cx="6977064" cy="224467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2707524"/>
            <a:ext cx="6564224" cy="320109"/>
          </a:xfrm>
        </p:spPr>
        <p:txBody>
          <a:bodyPr anchor="t">
            <a:normAutofit/>
          </a:bodyPr>
          <a:lstStyle>
            <a:lvl1pPr marL="0" indent="0" algn="r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3153616"/>
            <a:ext cx="7765322" cy="118978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27459" y="55143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93467" y="222907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89550727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1595207"/>
            <a:ext cx="7766495" cy="188387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487917"/>
            <a:ext cx="7765322" cy="855483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744206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457201"/>
            <a:ext cx="7765322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566240"/>
            <a:ext cx="2474217" cy="617479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183718"/>
            <a:ext cx="2474217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1566240"/>
            <a:ext cx="2473919" cy="617478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183718"/>
            <a:ext cx="2474866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1566240"/>
            <a:ext cx="2468408" cy="617478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183718"/>
            <a:ext cx="2468408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224657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457201"/>
            <a:ext cx="7765322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146924"/>
            <a:ext cx="2474216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1724240"/>
            <a:ext cx="2205038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3579121"/>
            <a:ext cx="2474216" cy="76427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146924"/>
            <a:ext cx="2474237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1724240"/>
            <a:ext cx="2197894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3579120"/>
            <a:ext cx="2475252" cy="76427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146924"/>
            <a:ext cx="2467425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1724240"/>
            <a:ext cx="2199085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3579121"/>
            <a:ext cx="2470694" cy="76427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422908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697641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57200"/>
            <a:ext cx="1906993" cy="38862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457200"/>
            <a:ext cx="5744029" cy="38862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185126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 txBox="1">
            <a:spLocks noGrp="1"/>
          </p:cNvSpPr>
          <p:nvPr>
            <p:ph type="title"/>
          </p:nvPr>
        </p:nvSpPr>
        <p:spPr>
          <a:xfrm>
            <a:off x="952893" y="1525000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title" idx="2" hasCustomPrompt="1"/>
          </p:nvPr>
        </p:nvSpPr>
        <p:spPr>
          <a:xfrm rot="2687">
            <a:off x="4960739" y="2580692"/>
            <a:ext cx="7677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4" name="Google Shape;94;p13"/>
          <p:cNvSpPr txBox="1">
            <a:spLocks noGrp="1"/>
          </p:cNvSpPr>
          <p:nvPr>
            <p:ph type="title" idx="3" hasCustomPrompt="1"/>
          </p:nvPr>
        </p:nvSpPr>
        <p:spPr>
          <a:xfrm>
            <a:off x="4960451" y="3667147"/>
            <a:ext cx="7677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5" name="Google Shape;95;p13"/>
          <p:cNvSpPr txBox="1">
            <a:spLocks noGrp="1"/>
          </p:cNvSpPr>
          <p:nvPr>
            <p:ph type="title" idx="4" hasCustomPrompt="1"/>
          </p:nvPr>
        </p:nvSpPr>
        <p:spPr>
          <a:xfrm>
            <a:off x="3420213" y="2581292"/>
            <a:ext cx="7650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6" name="Google Shape;96;p13"/>
          <p:cNvSpPr txBox="1">
            <a:spLocks noGrp="1"/>
          </p:cNvSpPr>
          <p:nvPr>
            <p:ph type="title" idx="5"/>
          </p:nvPr>
        </p:nvSpPr>
        <p:spPr>
          <a:xfrm>
            <a:off x="948393" y="2614150"/>
            <a:ext cx="23409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7" name="Google Shape;97;p13"/>
          <p:cNvSpPr txBox="1">
            <a:spLocks noGrp="1"/>
          </p:cNvSpPr>
          <p:nvPr>
            <p:ph type="title" idx="6"/>
          </p:nvPr>
        </p:nvSpPr>
        <p:spPr>
          <a:xfrm>
            <a:off x="952893" y="3703295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8" name="Google Shape;98;p13"/>
          <p:cNvSpPr txBox="1">
            <a:spLocks noGrp="1"/>
          </p:cNvSpPr>
          <p:nvPr>
            <p:ph type="title" idx="7"/>
          </p:nvPr>
        </p:nvSpPr>
        <p:spPr>
          <a:xfrm>
            <a:off x="5859218" y="3703295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9" name="Google Shape;99;p13"/>
          <p:cNvSpPr txBox="1">
            <a:spLocks noGrp="1"/>
          </p:cNvSpPr>
          <p:nvPr>
            <p:ph type="title" idx="8"/>
          </p:nvPr>
        </p:nvSpPr>
        <p:spPr>
          <a:xfrm>
            <a:off x="5859218" y="2614150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title" idx="9"/>
          </p:nvPr>
        </p:nvSpPr>
        <p:spPr>
          <a:xfrm>
            <a:off x="5859218" y="1525000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title" idx="13" hasCustomPrompt="1"/>
          </p:nvPr>
        </p:nvSpPr>
        <p:spPr>
          <a:xfrm rot="2687">
            <a:off x="4960675" y="1492300"/>
            <a:ext cx="767700" cy="5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2" name="Google Shape;102;p13"/>
          <p:cNvSpPr txBox="1">
            <a:spLocks noGrp="1"/>
          </p:cNvSpPr>
          <p:nvPr>
            <p:ph type="title" idx="14" hasCustomPrompt="1"/>
          </p:nvPr>
        </p:nvSpPr>
        <p:spPr>
          <a:xfrm rot="1348">
            <a:off x="3420063" y="1492150"/>
            <a:ext cx="7650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3" name="Google Shape;103;p13"/>
          <p:cNvSpPr txBox="1">
            <a:spLocks noGrp="1"/>
          </p:cNvSpPr>
          <p:nvPr>
            <p:ph type="title" idx="15" hasCustomPrompt="1"/>
          </p:nvPr>
        </p:nvSpPr>
        <p:spPr>
          <a:xfrm rot="1348">
            <a:off x="3420063" y="3666997"/>
            <a:ext cx="7653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4" name="Google Shape;104;p13"/>
          <p:cNvSpPr txBox="1">
            <a:spLocks noGrp="1"/>
          </p:cNvSpPr>
          <p:nvPr>
            <p:ph type="title" idx="16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906562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"/>
          <p:cNvSpPr txBox="1">
            <a:spLocks noGrp="1"/>
          </p:cNvSpPr>
          <p:nvPr>
            <p:ph type="subTitle" idx="1"/>
          </p:nvPr>
        </p:nvSpPr>
        <p:spPr>
          <a:xfrm>
            <a:off x="1995538" y="2349750"/>
            <a:ext cx="2268900" cy="180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5"/>
          <p:cNvSpPr txBox="1">
            <a:spLocks noGrp="1"/>
          </p:cNvSpPr>
          <p:nvPr>
            <p:ph type="subTitle" idx="2"/>
          </p:nvPr>
        </p:nvSpPr>
        <p:spPr>
          <a:xfrm>
            <a:off x="5360148" y="2345550"/>
            <a:ext cx="2272800" cy="18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5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5"/>
          <p:cNvSpPr txBox="1">
            <a:spLocks noGrp="1"/>
          </p:cNvSpPr>
          <p:nvPr>
            <p:ph type="title" idx="3"/>
          </p:nvPr>
        </p:nvSpPr>
        <p:spPr>
          <a:xfrm>
            <a:off x="1995663" y="1822050"/>
            <a:ext cx="22677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title" idx="4"/>
          </p:nvPr>
        </p:nvSpPr>
        <p:spPr>
          <a:xfrm>
            <a:off x="5360298" y="1822050"/>
            <a:ext cx="22677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66757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0.xml"/><Relationship Id="rId19" Type="http://schemas.openxmlformats.org/officeDocument/2006/relationships/slideLayout" Target="../slideLayouts/slideLayout29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237083"/>
            <a:ext cx="7704000" cy="33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○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■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○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■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○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Open Sans"/>
              <a:buChar char="■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4" r:id="rId4"/>
    <p:sldLayoutId id="2147483655" r:id="rId5"/>
    <p:sldLayoutId id="2147483656" r:id="rId6"/>
    <p:sldLayoutId id="2147483658" r:id="rId7"/>
    <p:sldLayoutId id="2147483659" r:id="rId8"/>
    <p:sldLayoutId id="2147483674" r:id="rId9"/>
    <p:sldLayoutId id="2147483675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>
          <p15:clr>
            <a:srgbClr val="EA4335"/>
          </p15:clr>
        </p15:guide>
        <p15:guide id="2" pos="454">
          <p15:clr>
            <a:srgbClr val="EA4335"/>
          </p15:clr>
        </p15:guide>
        <p15:guide id="3" orient="horz" pos="2900">
          <p15:clr>
            <a:srgbClr val="EA4335"/>
          </p15:clr>
        </p15:guide>
        <p15:guide id="4" pos="5306">
          <p15:clr>
            <a:srgbClr val="EA4335"/>
          </p15:clr>
        </p15:guide>
        <p15:guide id="5" orient="horz" pos="1620">
          <p15:clr>
            <a:srgbClr val="EA4335"/>
          </p15:clr>
        </p15:guide>
        <p15:guide id="6" pos="2880">
          <p15:clr>
            <a:srgbClr val="EA4335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457200"/>
            <a:ext cx="7765321" cy="994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572048"/>
            <a:ext cx="7765322" cy="2771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441245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4412457"/>
            <a:ext cx="50046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4412457"/>
            <a:ext cx="5651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7170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698" r:id="rId19"/>
  </p:sldLayoutIdLst>
  <p:hf hdr="0" ftr="0" dt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55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3"/>
          <p:cNvSpPr/>
          <p:nvPr/>
        </p:nvSpPr>
        <p:spPr>
          <a:xfrm>
            <a:off x="424475" y="3109425"/>
            <a:ext cx="4540200" cy="6006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v</a:t>
            </a:r>
            <a:endParaRPr dirty="0"/>
          </a:p>
        </p:txBody>
      </p:sp>
      <p:sp>
        <p:nvSpPr>
          <p:cNvPr id="292" name="Google Shape;292;p33"/>
          <p:cNvSpPr txBox="1">
            <a:spLocks noGrp="1"/>
          </p:cNvSpPr>
          <p:nvPr>
            <p:ph type="subTitle" idx="1"/>
          </p:nvPr>
        </p:nvSpPr>
        <p:spPr>
          <a:xfrm rot="-580">
            <a:off x="684024" y="3196563"/>
            <a:ext cx="3557400" cy="42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is where your presentation begins</a:t>
            </a:r>
            <a:endParaRPr/>
          </a:p>
        </p:txBody>
      </p:sp>
      <p:sp>
        <p:nvSpPr>
          <p:cNvPr id="294" name="Google Shape;294;p33"/>
          <p:cNvSpPr/>
          <p:nvPr/>
        </p:nvSpPr>
        <p:spPr>
          <a:xfrm rot="5400000">
            <a:off x="4357600" y="3107925"/>
            <a:ext cx="603600" cy="603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33"/>
          <p:cNvSpPr/>
          <p:nvPr/>
        </p:nvSpPr>
        <p:spPr>
          <a:xfrm>
            <a:off x="4504001" y="3282798"/>
            <a:ext cx="228900" cy="228600"/>
          </a:xfrm>
          <a:prstGeom prst="ellipse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96" name="Google Shape;296;p33"/>
          <p:cNvCxnSpPr>
            <a:stCxn id="295" idx="5"/>
          </p:cNvCxnSpPr>
          <p:nvPr/>
        </p:nvCxnSpPr>
        <p:spPr>
          <a:xfrm>
            <a:off x="4699379" y="3477921"/>
            <a:ext cx="89100" cy="89100"/>
          </a:xfrm>
          <a:prstGeom prst="straightConnector1">
            <a:avLst/>
          </a:prstGeom>
          <a:noFill/>
          <a:ln w="19050" cap="rnd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97" name="Google Shape;297;p33"/>
          <p:cNvGrpSpPr/>
          <p:nvPr/>
        </p:nvGrpSpPr>
        <p:grpSpPr>
          <a:xfrm>
            <a:off x="4635445" y="725000"/>
            <a:ext cx="216956" cy="216952"/>
            <a:chOff x="1614232" y="-877237"/>
            <a:chExt cx="216956" cy="216952"/>
          </a:xfrm>
        </p:grpSpPr>
        <p:sp>
          <p:nvSpPr>
            <p:cNvPr id="298" name="Google Shape;298;p33"/>
            <p:cNvSpPr/>
            <p:nvPr/>
          </p:nvSpPr>
          <p:spPr>
            <a:xfrm>
              <a:off x="1614232" y="-781095"/>
              <a:ext cx="216956" cy="24802"/>
            </a:xfrm>
            <a:custGeom>
              <a:avLst/>
              <a:gdLst/>
              <a:ahLst/>
              <a:cxnLst/>
              <a:rect l="l" t="t" r="r" b="b"/>
              <a:pathLst>
                <a:path w="1627" h="186" extrusionOk="0">
                  <a:moveTo>
                    <a:pt x="1" y="0"/>
                  </a:moveTo>
                  <a:lnTo>
                    <a:pt x="1" y="185"/>
                  </a:lnTo>
                  <a:lnTo>
                    <a:pt x="1626" y="185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3"/>
            <p:cNvSpPr/>
            <p:nvPr/>
          </p:nvSpPr>
          <p:spPr>
            <a:xfrm>
              <a:off x="1709975" y="-877237"/>
              <a:ext cx="25069" cy="216952"/>
            </a:xfrm>
            <a:custGeom>
              <a:avLst/>
              <a:gdLst/>
              <a:ahLst/>
              <a:cxnLst/>
              <a:rect l="l" t="t" r="r" b="b"/>
              <a:pathLst>
                <a:path w="188" h="1627" extrusionOk="0">
                  <a:moveTo>
                    <a:pt x="1" y="1"/>
                  </a:moveTo>
                  <a:lnTo>
                    <a:pt x="1" y="1626"/>
                  </a:lnTo>
                  <a:lnTo>
                    <a:pt x="187" y="1626"/>
                  </a:lnTo>
                  <a:lnTo>
                    <a:pt x="18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0" name="Google Shape;300;p33"/>
          <p:cNvGrpSpPr/>
          <p:nvPr/>
        </p:nvGrpSpPr>
        <p:grpSpPr>
          <a:xfrm>
            <a:off x="3041733" y="4533698"/>
            <a:ext cx="216823" cy="216819"/>
            <a:chOff x="-223479" y="-1094052"/>
            <a:chExt cx="216823" cy="216819"/>
          </a:xfrm>
        </p:grpSpPr>
        <p:sp>
          <p:nvSpPr>
            <p:cNvPr id="301" name="Google Shape;301;p33"/>
            <p:cNvSpPr/>
            <p:nvPr/>
          </p:nvSpPr>
          <p:spPr>
            <a:xfrm>
              <a:off x="-223479" y="-998176"/>
              <a:ext cx="216823" cy="24802"/>
            </a:xfrm>
            <a:custGeom>
              <a:avLst/>
              <a:gdLst/>
              <a:ahLst/>
              <a:cxnLst/>
              <a:rect l="l" t="t" r="r" b="b"/>
              <a:pathLst>
                <a:path w="1626" h="186" extrusionOk="0">
                  <a:moveTo>
                    <a:pt x="0" y="0"/>
                  </a:moveTo>
                  <a:lnTo>
                    <a:pt x="0" y="185"/>
                  </a:lnTo>
                  <a:lnTo>
                    <a:pt x="1626" y="185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33"/>
            <p:cNvSpPr/>
            <p:nvPr/>
          </p:nvSpPr>
          <p:spPr>
            <a:xfrm>
              <a:off x="-127470" y="-1094052"/>
              <a:ext cx="24936" cy="216819"/>
            </a:xfrm>
            <a:custGeom>
              <a:avLst/>
              <a:gdLst/>
              <a:ahLst/>
              <a:cxnLst/>
              <a:rect l="l" t="t" r="r" b="b"/>
              <a:pathLst>
                <a:path w="187" h="1626" extrusionOk="0">
                  <a:moveTo>
                    <a:pt x="1" y="0"/>
                  </a:moveTo>
                  <a:lnTo>
                    <a:pt x="1" y="1626"/>
                  </a:lnTo>
                  <a:lnTo>
                    <a:pt x="187" y="1626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3" name="Google Shape;303;p33"/>
          <p:cNvGrpSpPr/>
          <p:nvPr/>
        </p:nvGrpSpPr>
        <p:grpSpPr>
          <a:xfrm>
            <a:off x="382737" y="910032"/>
            <a:ext cx="216823" cy="216819"/>
            <a:chOff x="-484038" y="-1914531"/>
            <a:chExt cx="216823" cy="216819"/>
          </a:xfrm>
        </p:grpSpPr>
        <p:sp>
          <p:nvSpPr>
            <p:cNvPr id="304" name="Google Shape;304;p33"/>
            <p:cNvSpPr/>
            <p:nvPr/>
          </p:nvSpPr>
          <p:spPr>
            <a:xfrm>
              <a:off x="-484038" y="-1818522"/>
              <a:ext cx="216823" cy="24802"/>
            </a:xfrm>
            <a:custGeom>
              <a:avLst/>
              <a:gdLst/>
              <a:ahLst/>
              <a:cxnLst/>
              <a:rect l="l" t="t" r="r" b="b"/>
              <a:pathLst>
                <a:path w="1626" h="186" extrusionOk="0">
                  <a:moveTo>
                    <a:pt x="0" y="0"/>
                  </a:moveTo>
                  <a:lnTo>
                    <a:pt x="0" y="186"/>
                  </a:lnTo>
                  <a:lnTo>
                    <a:pt x="1626" y="186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3"/>
            <p:cNvSpPr/>
            <p:nvPr/>
          </p:nvSpPr>
          <p:spPr>
            <a:xfrm>
              <a:off x="-388029" y="-1914531"/>
              <a:ext cx="24803" cy="216819"/>
            </a:xfrm>
            <a:custGeom>
              <a:avLst/>
              <a:gdLst/>
              <a:ahLst/>
              <a:cxnLst/>
              <a:rect l="l" t="t" r="r" b="b"/>
              <a:pathLst>
                <a:path w="186" h="1626" extrusionOk="0">
                  <a:moveTo>
                    <a:pt x="1" y="0"/>
                  </a:moveTo>
                  <a:lnTo>
                    <a:pt x="1" y="1626"/>
                  </a:lnTo>
                  <a:lnTo>
                    <a:pt x="186" y="1626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47" name="Google Shape;447;p33"/>
          <p:cNvCxnSpPr/>
          <p:nvPr/>
        </p:nvCxnSpPr>
        <p:spPr>
          <a:xfrm rot="10800000">
            <a:off x="0" y="4311450"/>
            <a:ext cx="3038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4852"/>
            <a:ext cx="9144000" cy="51435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32528" y="2525421"/>
            <a:ext cx="5390870" cy="1994100"/>
          </a:xfrm>
        </p:spPr>
        <p:txBody>
          <a:bodyPr/>
          <a:lstStyle/>
          <a:p>
            <a:r>
              <a:rPr lang="en-US" sz="2400" dirty="0">
                <a:solidFill>
                  <a:srgbClr val="FFC000"/>
                </a:solidFill>
              </a:rPr>
              <a:t>Period 32: Reading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35"/>
          <p:cNvSpPr txBox="1">
            <a:spLocks noGrp="1"/>
          </p:cNvSpPr>
          <p:nvPr>
            <p:ph type="title" idx="16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Warm-up</a:t>
            </a:r>
            <a:endParaRPr dirty="0"/>
          </a:p>
        </p:txBody>
      </p:sp>
      <p:grpSp>
        <p:nvGrpSpPr>
          <p:cNvPr id="483" name="Google Shape;483;p35"/>
          <p:cNvGrpSpPr/>
          <p:nvPr/>
        </p:nvGrpSpPr>
        <p:grpSpPr>
          <a:xfrm rot="-410059">
            <a:off x="7729500" y="200134"/>
            <a:ext cx="1031028" cy="407880"/>
            <a:chOff x="-3195683" y="539998"/>
            <a:chExt cx="2949300" cy="1166758"/>
          </a:xfrm>
        </p:grpSpPr>
        <p:sp>
          <p:nvSpPr>
            <p:cNvPr id="484" name="Google Shape;484;p35"/>
            <p:cNvSpPr/>
            <p:nvPr/>
          </p:nvSpPr>
          <p:spPr>
            <a:xfrm>
              <a:off x="-3195683" y="539998"/>
              <a:ext cx="738432" cy="1003477"/>
            </a:xfrm>
            <a:custGeom>
              <a:avLst/>
              <a:gdLst/>
              <a:ahLst/>
              <a:cxnLst/>
              <a:rect l="l" t="t" r="r" b="b"/>
              <a:pathLst>
                <a:path w="1334" h="1813" extrusionOk="0">
                  <a:moveTo>
                    <a:pt x="708" y="1"/>
                  </a:moveTo>
                  <a:cubicBezTo>
                    <a:pt x="365" y="1"/>
                    <a:pt x="58" y="496"/>
                    <a:pt x="29" y="943"/>
                  </a:cubicBezTo>
                  <a:cubicBezTo>
                    <a:pt x="1" y="1400"/>
                    <a:pt x="261" y="1789"/>
                    <a:pt x="614" y="1811"/>
                  </a:cubicBezTo>
                  <a:cubicBezTo>
                    <a:pt x="625" y="1812"/>
                    <a:pt x="637" y="1813"/>
                    <a:pt x="648" y="1813"/>
                  </a:cubicBezTo>
                  <a:cubicBezTo>
                    <a:pt x="986" y="1813"/>
                    <a:pt x="1277" y="1468"/>
                    <a:pt x="1305" y="1026"/>
                  </a:cubicBezTo>
                  <a:cubicBezTo>
                    <a:pt x="1334" y="569"/>
                    <a:pt x="1084" y="26"/>
                    <a:pt x="732" y="2"/>
                  </a:cubicBezTo>
                  <a:cubicBezTo>
                    <a:pt x="724" y="1"/>
                    <a:pt x="716" y="1"/>
                    <a:pt x="70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35"/>
            <p:cNvSpPr/>
            <p:nvPr/>
          </p:nvSpPr>
          <p:spPr>
            <a:xfrm>
              <a:off x="-2735685" y="666194"/>
              <a:ext cx="147244" cy="138373"/>
            </a:xfrm>
            <a:custGeom>
              <a:avLst/>
              <a:gdLst/>
              <a:ahLst/>
              <a:cxnLst/>
              <a:rect l="l" t="t" r="r" b="b"/>
              <a:pathLst>
                <a:path w="266" h="250" extrusionOk="0">
                  <a:moveTo>
                    <a:pt x="115" y="0"/>
                  </a:moveTo>
                  <a:cubicBezTo>
                    <a:pt x="93" y="0"/>
                    <a:pt x="72" y="7"/>
                    <a:pt x="54" y="20"/>
                  </a:cubicBezTo>
                  <a:cubicBezTo>
                    <a:pt x="4" y="58"/>
                    <a:pt x="1" y="135"/>
                    <a:pt x="44" y="193"/>
                  </a:cubicBezTo>
                  <a:cubicBezTo>
                    <a:pt x="71" y="230"/>
                    <a:pt x="112" y="250"/>
                    <a:pt x="151" y="250"/>
                  </a:cubicBezTo>
                  <a:cubicBezTo>
                    <a:pt x="173" y="250"/>
                    <a:pt x="194" y="244"/>
                    <a:pt x="212" y="230"/>
                  </a:cubicBezTo>
                  <a:cubicBezTo>
                    <a:pt x="261" y="194"/>
                    <a:pt x="266" y="116"/>
                    <a:pt x="223" y="58"/>
                  </a:cubicBezTo>
                  <a:cubicBezTo>
                    <a:pt x="195" y="21"/>
                    <a:pt x="154" y="0"/>
                    <a:pt x="115" y="0"/>
                  </a:cubicBezTo>
                  <a:close/>
                </a:path>
              </a:pathLst>
            </a:custGeom>
            <a:solidFill>
              <a:srgbClr val="BD7B36">
                <a:alpha val="14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35"/>
            <p:cNvSpPr/>
            <p:nvPr/>
          </p:nvSpPr>
          <p:spPr>
            <a:xfrm>
              <a:off x="-2770005" y="588705"/>
              <a:ext cx="71408" cy="68079"/>
            </a:xfrm>
            <a:custGeom>
              <a:avLst/>
              <a:gdLst/>
              <a:ahLst/>
              <a:cxnLst/>
              <a:rect l="l" t="t" r="r" b="b"/>
              <a:pathLst>
                <a:path w="129" h="123" extrusionOk="0">
                  <a:moveTo>
                    <a:pt x="56" y="1"/>
                  </a:moveTo>
                  <a:cubicBezTo>
                    <a:pt x="45" y="1"/>
                    <a:pt x="35" y="4"/>
                    <a:pt x="27" y="10"/>
                  </a:cubicBezTo>
                  <a:cubicBezTo>
                    <a:pt x="3" y="28"/>
                    <a:pt x="0" y="66"/>
                    <a:pt x="22" y="95"/>
                  </a:cubicBezTo>
                  <a:cubicBezTo>
                    <a:pt x="35" y="112"/>
                    <a:pt x="55" y="122"/>
                    <a:pt x="74" y="122"/>
                  </a:cubicBezTo>
                  <a:cubicBezTo>
                    <a:pt x="84" y="122"/>
                    <a:pt x="94" y="119"/>
                    <a:pt x="103" y="113"/>
                  </a:cubicBezTo>
                  <a:cubicBezTo>
                    <a:pt x="127" y="95"/>
                    <a:pt x="129" y="58"/>
                    <a:pt x="108" y="28"/>
                  </a:cubicBezTo>
                  <a:cubicBezTo>
                    <a:pt x="94" y="11"/>
                    <a:pt x="74" y="1"/>
                    <a:pt x="56" y="1"/>
                  </a:cubicBezTo>
                  <a:close/>
                </a:path>
              </a:pathLst>
            </a:custGeom>
            <a:solidFill>
              <a:srgbClr val="BD7B36">
                <a:alpha val="14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35"/>
            <p:cNvSpPr/>
            <p:nvPr/>
          </p:nvSpPr>
          <p:spPr>
            <a:xfrm>
              <a:off x="-2561871" y="617487"/>
              <a:ext cx="891765" cy="925435"/>
            </a:xfrm>
            <a:custGeom>
              <a:avLst/>
              <a:gdLst/>
              <a:ahLst/>
              <a:cxnLst/>
              <a:rect l="l" t="t" r="r" b="b"/>
              <a:pathLst>
                <a:path w="1611" h="1672" extrusionOk="0">
                  <a:moveTo>
                    <a:pt x="518" y="0"/>
                  </a:moveTo>
                  <a:cubicBezTo>
                    <a:pt x="438" y="0"/>
                    <a:pt x="364" y="19"/>
                    <a:pt x="299" y="59"/>
                  </a:cubicBezTo>
                  <a:cubicBezTo>
                    <a:pt x="0" y="248"/>
                    <a:pt x="40" y="846"/>
                    <a:pt x="285" y="1233"/>
                  </a:cubicBezTo>
                  <a:cubicBezTo>
                    <a:pt x="460" y="1510"/>
                    <a:pt x="735" y="1671"/>
                    <a:pt x="987" y="1671"/>
                  </a:cubicBezTo>
                  <a:cubicBezTo>
                    <a:pt x="1087" y="1671"/>
                    <a:pt x="1183" y="1646"/>
                    <a:pt x="1268" y="1592"/>
                  </a:cubicBezTo>
                  <a:cubicBezTo>
                    <a:pt x="1567" y="1404"/>
                    <a:pt x="1610" y="938"/>
                    <a:pt x="1366" y="550"/>
                  </a:cubicBezTo>
                  <a:cubicBezTo>
                    <a:pt x="1173" y="247"/>
                    <a:pt x="810" y="0"/>
                    <a:pt x="5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35"/>
            <p:cNvSpPr/>
            <p:nvPr/>
          </p:nvSpPr>
          <p:spPr>
            <a:xfrm>
              <a:off x="-2274027" y="664533"/>
              <a:ext cx="160529" cy="126196"/>
            </a:xfrm>
            <a:custGeom>
              <a:avLst/>
              <a:gdLst/>
              <a:ahLst/>
              <a:cxnLst/>
              <a:rect l="l" t="t" r="r" b="b"/>
              <a:pathLst>
                <a:path w="290" h="228" extrusionOk="0">
                  <a:moveTo>
                    <a:pt x="134" y="0"/>
                  </a:moveTo>
                  <a:cubicBezTo>
                    <a:pt x="81" y="0"/>
                    <a:pt x="33" y="29"/>
                    <a:pt x="19" y="76"/>
                  </a:cubicBezTo>
                  <a:cubicBezTo>
                    <a:pt x="0" y="135"/>
                    <a:pt x="43" y="200"/>
                    <a:pt x="112" y="221"/>
                  </a:cubicBezTo>
                  <a:cubicBezTo>
                    <a:pt x="127" y="225"/>
                    <a:pt x="142" y="228"/>
                    <a:pt x="157" y="228"/>
                  </a:cubicBezTo>
                  <a:cubicBezTo>
                    <a:pt x="210" y="228"/>
                    <a:pt x="257" y="199"/>
                    <a:pt x="272" y="152"/>
                  </a:cubicBezTo>
                  <a:cubicBezTo>
                    <a:pt x="290" y="92"/>
                    <a:pt x="248" y="28"/>
                    <a:pt x="178" y="7"/>
                  </a:cubicBezTo>
                  <a:cubicBezTo>
                    <a:pt x="163" y="3"/>
                    <a:pt x="148" y="0"/>
                    <a:pt x="134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35"/>
            <p:cNvSpPr/>
            <p:nvPr/>
          </p:nvSpPr>
          <p:spPr>
            <a:xfrm>
              <a:off x="-2357059" y="647375"/>
              <a:ext cx="78050" cy="61991"/>
            </a:xfrm>
            <a:custGeom>
              <a:avLst/>
              <a:gdLst/>
              <a:ahLst/>
              <a:cxnLst/>
              <a:rect l="l" t="t" r="r" b="b"/>
              <a:pathLst>
                <a:path w="141" h="112" extrusionOk="0">
                  <a:moveTo>
                    <a:pt x="65" y="1"/>
                  </a:moveTo>
                  <a:cubicBezTo>
                    <a:pt x="40" y="1"/>
                    <a:pt x="17" y="14"/>
                    <a:pt x="9" y="37"/>
                  </a:cubicBezTo>
                  <a:cubicBezTo>
                    <a:pt x="1" y="66"/>
                    <a:pt x="20" y="97"/>
                    <a:pt x="55" y="108"/>
                  </a:cubicBezTo>
                  <a:cubicBezTo>
                    <a:pt x="62" y="110"/>
                    <a:pt x="70" y="111"/>
                    <a:pt x="77" y="111"/>
                  </a:cubicBezTo>
                  <a:cubicBezTo>
                    <a:pt x="103" y="111"/>
                    <a:pt x="125" y="98"/>
                    <a:pt x="133" y="75"/>
                  </a:cubicBezTo>
                  <a:cubicBezTo>
                    <a:pt x="141" y="47"/>
                    <a:pt x="120" y="15"/>
                    <a:pt x="87" y="4"/>
                  </a:cubicBezTo>
                  <a:cubicBezTo>
                    <a:pt x="80" y="2"/>
                    <a:pt x="72" y="1"/>
                    <a:pt x="65" y="1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35"/>
            <p:cNvSpPr/>
            <p:nvPr/>
          </p:nvSpPr>
          <p:spPr>
            <a:xfrm>
              <a:off x="-1300890" y="991647"/>
              <a:ext cx="1054508" cy="715109"/>
            </a:xfrm>
            <a:custGeom>
              <a:avLst/>
              <a:gdLst/>
              <a:ahLst/>
              <a:cxnLst/>
              <a:rect l="l" t="t" r="r" b="b"/>
              <a:pathLst>
                <a:path w="1905" h="1292" extrusionOk="0">
                  <a:moveTo>
                    <a:pt x="967" y="1"/>
                  </a:moveTo>
                  <a:cubicBezTo>
                    <a:pt x="901" y="1"/>
                    <a:pt x="836" y="6"/>
                    <a:pt x="772" y="16"/>
                  </a:cubicBezTo>
                  <a:cubicBezTo>
                    <a:pt x="321" y="90"/>
                    <a:pt x="1" y="432"/>
                    <a:pt x="57" y="781"/>
                  </a:cubicBezTo>
                  <a:cubicBezTo>
                    <a:pt x="107" y="1083"/>
                    <a:pt x="427" y="1292"/>
                    <a:pt x="807" y="1292"/>
                  </a:cubicBezTo>
                  <a:cubicBezTo>
                    <a:pt x="863" y="1292"/>
                    <a:pt x="920" y="1287"/>
                    <a:pt x="979" y="1278"/>
                  </a:cubicBezTo>
                  <a:cubicBezTo>
                    <a:pt x="1430" y="1202"/>
                    <a:pt x="1904" y="835"/>
                    <a:pt x="1847" y="488"/>
                  </a:cubicBezTo>
                  <a:cubicBezTo>
                    <a:pt x="1798" y="188"/>
                    <a:pt x="1372" y="1"/>
                    <a:pt x="9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35"/>
            <p:cNvSpPr/>
            <p:nvPr/>
          </p:nvSpPr>
          <p:spPr>
            <a:xfrm>
              <a:off x="-519282" y="1116182"/>
              <a:ext cx="160529" cy="130070"/>
            </a:xfrm>
            <a:custGeom>
              <a:avLst/>
              <a:gdLst/>
              <a:ahLst/>
              <a:cxnLst/>
              <a:rect l="l" t="t" r="r" b="b"/>
              <a:pathLst>
                <a:path w="290" h="235" extrusionOk="0">
                  <a:moveTo>
                    <a:pt x="127" y="0"/>
                  </a:moveTo>
                  <a:cubicBezTo>
                    <a:pt x="87" y="0"/>
                    <a:pt x="50" y="18"/>
                    <a:pt x="31" y="52"/>
                  </a:cubicBezTo>
                  <a:cubicBezTo>
                    <a:pt x="0" y="106"/>
                    <a:pt x="27" y="179"/>
                    <a:pt x="90" y="213"/>
                  </a:cubicBezTo>
                  <a:cubicBezTo>
                    <a:pt x="114" y="227"/>
                    <a:pt x="140" y="234"/>
                    <a:pt x="164" y="234"/>
                  </a:cubicBezTo>
                  <a:cubicBezTo>
                    <a:pt x="205" y="234"/>
                    <a:pt x="242" y="216"/>
                    <a:pt x="261" y="182"/>
                  </a:cubicBezTo>
                  <a:cubicBezTo>
                    <a:pt x="290" y="128"/>
                    <a:pt x="264" y="56"/>
                    <a:pt x="201" y="21"/>
                  </a:cubicBezTo>
                  <a:cubicBezTo>
                    <a:pt x="177" y="7"/>
                    <a:pt x="151" y="0"/>
                    <a:pt x="127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35"/>
            <p:cNvSpPr/>
            <p:nvPr/>
          </p:nvSpPr>
          <p:spPr>
            <a:xfrm>
              <a:off x="-589029" y="1074670"/>
              <a:ext cx="79157" cy="62544"/>
            </a:xfrm>
            <a:custGeom>
              <a:avLst/>
              <a:gdLst/>
              <a:ahLst/>
              <a:cxnLst/>
              <a:rect l="l" t="t" r="r" b="b"/>
              <a:pathLst>
                <a:path w="143" h="113" extrusionOk="0">
                  <a:moveTo>
                    <a:pt x="63" y="0"/>
                  </a:moveTo>
                  <a:cubicBezTo>
                    <a:pt x="44" y="0"/>
                    <a:pt x="26" y="8"/>
                    <a:pt x="16" y="24"/>
                  </a:cubicBezTo>
                  <a:cubicBezTo>
                    <a:pt x="0" y="49"/>
                    <a:pt x="15" y="85"/>
                    <a:pt x="45" y="103"/>
                  </a:cubicBezTo>
                  <a:cubicBezTo>
                    <a:pt x="57" y="109"/>
                    <a:pt x="69" y="113"/>
                    <a:pt x="81" y="113"/>
                  </a:cubicBezTo>
                  <a:cubicBezTo>
                    <a:pt x="100" y="113"/>
                    <a:pt x="118" y="104"/>
                    <a:pt x="128" y="88"/>
                  </a:cubicBezTo>
                  <a:cubicBezTo>
                    <a:pt x="142" y="62"/>
                    <a:pt x="131" y="28"/>
                    <a:pt x="99" y="9"/>
                  </a:cubicBezTo>
                  <a:cubicBezTo>
                    <a:pt x="88" y="3"/>
                    <a:pt x="75" y="0"/>
                    <a:pt x="63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Rectangle 1"/>
          <p:cNvSpPr/>
          <p:nvPr/>
        </p:nvSpPr>
        <p:spPr>
          <a:xfrm>
            <a:off x="4089115" y="832207"/>
            <a:ext cx="2116476" cy="5673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/>
              <a:t>Discussion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882834" y="1828799"/>
            <a:ext cx="7397311" cy="232196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dirty="0"/>
              <a:t>W</a:t>
            </a:r>
            <a:r>
              <a:rPr lang="vi-VN" sz="2800" dirty="0"/>
              <a:t>hat makes you feel a lot of stress</a:t>
            </a:r>
            <a:r>
              <a:rPr lang="en-US" sz="2800" dirty="0"/>
              <a:t>?</a:t>
            </a:r>
          </a:p>
          <a:p>
            <a:pPr algn="just"/>
            <a:r>
              <a:rPr lang="vi-VN" sz="2800" dirty="0"/>
              <a:t>What would you do if you experienced stress</a:t>
            </a:r>
            <a:r>
              <a:rPr lang="en-US" sz="2800" dirty="0"/>
              <a:t> </a:t>
            </a:r>
            <a:r>
              <a:rPr lang="vi-VN" sz="2800" dirty="0"/>
              <a:t>or got into troubles</a:t>
            </a:r>
            <a:r>
              <a:rPr lang="en-US" sz="2800" dirty="0"/>
              <a:t>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R="1905"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Reading and discussion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13" name="Google Shape;613;p38"/>
          <p:cNvGrpSpPr/>
          <p:nvPr/>
        </p:nvGrpSpPr>
        <p:grpSpPr>
          <a:xfrm rot="-2700000">
            <a:off x="233820" y="3655096"/>
            <a:ext cx="531858" cy="511221"/>
            <a:chOff x="-28692" y="-747573"/>
            <a:chExt cx="531863" cy="511226"/>
          </a:xfrm>
        </p:grpSpPr>
        <p:sp>
          <p:nvSpPr>
            <p:cNvPr id="614" name="Google Shape;614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266825" y="-747573"/>
              <a:ext cx="64243" cy="110563"/>
            </a:xfrm>
            <a:custGeom>
              <a:avLst/>
              <a:gdLst/>
              <a:ahLst/>
              <a:cxnLst/>
              <a:rect l="l" t="t" r="r" b="b"/>
              <a:pathLst>
                <a:path w="190" h="327" extrusionOk="0">
                  <a:moveTo>
                    <a:pt x="127" y="0"/>
                  </a:moveTo>
                  <a:cubicBezTo>
                    <a:pt x="123" y="0"/>
                    <a:pt x="118" y="0"/>
                    <a:pt x="114" y="0"/>
                  </a:cubicBezTo>
                  <a:cubicBezTo>
                    <a:pt x="111" y="126"/>
                    <a:pt x="87" y="241"/>
                    <a:pt x="0" y="312"/>
                  </a:cubicBezTo>
                  <a:cubicBezTo>
                    <a:pt x="5" y="321"/>
                    <a:pt x="0" y="317"/>
                    <a:pt x="5" y="327"/>
                  </a:cubicBezTo>
                  <a:cubicBezTo>
                    <a:pt x="76" y="296"/>
                    <a:pt x="153" y="242"/>
                    <a:pt x="179" y="145"/>
                  </a:cubicBezTo>
                  <a:cubicBezTo>
                    <a:pt x="188" y="117"/>
                    <a:pt x="190" y="59"/>
                    <a:pt x="179" y="29"/>
                  </a:cubicBezTo>
                  <a:cubicBezTo>
                    <a:pt x="170" y="4"/>
                    <a:pt x="150" y="0"/>
                    <a:pt x="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383477" y="-582236"/>
              <a:ext cx="76753" cy="96700"/>
            </a:xfrm>
            <a:custGeom>
              <a:avLst/>
              <a:gdLst/>
              <a:ahLst/>
              <a:cxnLst/>
              <a:rect l="l" t="t" r="r" b="b"/>
              <a:pathLst>
                <a:path w="227" h="286" extrusionOk="0">
                  <a:moveTo>
                    <a:pt x="106" y="0"/>
                  </a:moveTo>
                  <a:cubicBezTo>
                    <a:pt x="103" y="0"/>
                    <a:pt x="99" y="0"/>
                    <a:pt x="95" y="1"/>
                  </a:cubicBezTo>
                  <a:cubicBezTo>
                    <a:pt x="38" y="8"/>
                    <a:pt x="1" y="77"/>
                    <a:pt x="11" y="156"/>
                  </a:cubicBezTo>
                  <a:cubicBezTo>
                    <a:pt x="21" y="230"/>
                    <a:pt x="69" y="286"/>
                    <a:pt x="122" y="286"/>
                  </a:cubicBezTo>
                  <a:cubicBezTo>
                    <a:pt x="126" y="286"/>
                    <a:pt x="129" y="286"/>
                    <a:pt x="132" y="285"/>
                  </a:cubicBezTo>
                  <a:cubicBezTo>
                    <a:pt x="189" y="277"/>
                    <a:pt x="227" y="208"/>
                    <a:pt x="216" y="129"/>
                  </a:cubicBezTo>
                  <a:cubicBezTo>
                    <a:pt x="207" y="55"/>
                    <a:pt x="159" y="0"/>
                    <a:pt x="106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20725" y="2520663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</a:br>
            <a:b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6522701"/>
              </p:ext>
            </p:extLst>
          </p:nvPr>
        </p:nvGraphicFramePr>
        <p:xfrm>
          <a:off x="1171252" y="1565179"/>
          <a:ext cx="6173235" cy="296926"/>
        </p:xfrm>
        <a:graphic>
          <a:graphicData uri="http://schemas.openxmlformats.org/drawingml/2006/table">
            <a:tbl>
              <a:tblPr>
                <a:tableStyleId>{8C6F6638-74D6-4703-95E8-C1CDB0C00A22}</a:tableStyleId>
              </a:tblPr>
              <a:tblGrid>
                <a:gridCol w="6173235">
                  <a:extLst>
                    <a:ext uri="{9D8B030D-6E8A-4147-A177-3AD203B41FA5}">
                      <a16:colId xmlns:a16="http://schemas.microsoft.com/office/drawing/2014/main" val="37186949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8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Read</a:t>
                      </a:r>
                      <a:r>
                        <a:rPr lang="en-US" sz="1800" b="1" i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the title of reading text</a:t>
                      </a: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900360436"/>
                  </a:ext>
                </a:extLst>
              </a:tr>
            </a:tbl>
          </a:graphicData>
        </a:graphic>
      </p:graphicFrame>
      <p:sp>
        <p:nvSpPr>
          <p:cNvPr id="3" name="Cloud 2"/>
          <p:cNvSpPr/>
          <p:nvPr/>
        </p:nvSpPr>
        <p:spPr>
          <a:xfrm>
            <a:off x="1808252" y="2520663"/>
            <a:ext cx="4880223" cy="1465711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</a:t>
            </a:r>
            <a:r>
              <a:rPr lang="vi-VN" sz="2400" dirty="0"/>
              <a:t>redict what the article will be about.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18367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400" i="1" dirty="0"/>
              <a:t>Vocabulary</a:t>
            </a:r>
            <a:endParaRPr lang="en-US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13" name="Google Shape;613;p38"/>
          <p:cNvGrpSpPr/>
          <p:nvPr/>
        </p:nvGrpSpPr>
        <p:grpSpPr>
          <a:xfrm rot="-2700000">
            <a:off x="233820" y="3655096"/>
            <a:ext cx="531858" cy="511221"/>
            <a:chOff x="-28692" y="-747573"/>
            <a:chExt cx="531863" cy="511226"/>
          </a:xfrm>
        </p:grpSpPr>
        <p:sp>
          <p:nvSpPr>
            <p:cNvPr id="614" name="Google Shape;614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266825" y="-747573"/>
              <a:ext cx="64243" cy="110563"/>
            </a:xfrm>
            <a:custGeom>
              <a:avLst/>
              <a:gdLst/>
              <a:ahLst/>
              <a:cxnLst/>
              <a:rect l="l" t="t" r="r" b="b"/>
              <a:pathLst>
                <a:path w="190" h="327" extrusionOk="0">
                  <a:moveTo>
                    <a:pt x="127" y="0"/>
                  </a:moveTo>
                  <a:cubicBezTo>
                    <a:pt x="123" y="0"/>
                    <a:pt x="118" y="0"/>
                    <a:pt x="114" y="0"/>
                  </a:cubicBezTo>
                  <a:cubicBezTo>
                    <a:pt x="111" y="126"/>
                    <a:pt x="87" y="241"/>
                    <a:pt x="0" y="312"/>
                  </a:cubicBezTo>
                  <a:cubicBezTo>
                    <a:pt x="5" y="321"/>
                    <a:pt x="0" y="317"/>
                    <a:pt x="5" y="327"/>
                  </a:cubicBezTo>
                  <a:cubicBezTo>
                    <a:pt x="76" y="296"/>
                    <a:pt x="153" y="242"/>
                    <a:pt x="179" y="145"/>
                  </a:cubicBezTo>
                  <a:cubicBezTo>
                    <a:pt x="188" y="117"/>
                    <a:pt x="190" y="59"/>
                    <a:pt x="179" y="29"/>
                  </a:cubicBezTo>
                  <a:cubicBezTo>
                    <a:pt x="170" y="4"/>
                    <a:pt x="150" y="0"/>
                    <a:pt x="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383477" y="-582236"/>
              <a:ext cx="76753" cy="96700"/>
            </a:xfrm>
            <a:custGeom>
              <a:avLst/>
              <a:gdLst/>
              <a:ahLst/>
              <a:cxnLst/>
              <a:rect l="l" t="t" r="r" b="b"/>
              <a:pathLst>
                <a:path w="227" h="286" extrusionOk="0">
                  <a:moveTo>
                    <a:pt x="106" y="0"/>
                  </a:moveTo>
                  <a:cubicBezTo>
                    <a:pt x="103" y="0"/>
                    <a:pt x="99" y="0"/>
                    <a:pt x="95" y="1"/>
                  </a:cubicBezTo>
                  <a:cubicBezTo>
                    <a:pt x="38" y="8"/>
                    <a:pt x="1" y="77"/>
                    <a:pt x="11" y="156"/>
                  </a:cubicBezTo>
                  <a:cubicBezTo>
                    <a:pt x="21" y="230"/>
                    <a:pt x="69" y="286"/>
                    <a:pt x="122" y="286"/>
                  </a:cubicBezTo>
                  <a:cubicBezTo>
                    <a:pt x="126" y="286"/>
                    <a:pt x="129" y="286"/>
                    <a:pt x="132" y="285"/>
                  </a:cubicBezTo>
                  <a:cubicBezTo>
                    <a:pt x="189" y="277"/>
                    <a:pt x="227" y="208"/>
                    <a:pt x="216" y="129"/>
                  </a:cubicBezTo>
                  <a:cubicBezTo>
                    <a:pt x="207" y="55"/>
                    <a:pt x="159" y="0"/>
                    <a:pt x="106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20725" y="2520663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</a:br>
            <a:b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5866610"/>
              </p:ext>
            </p:extLst>
          </p:nvPr>
        </p:nvGraphicFramePr>
        <p:xfrm>
          <a:off x="944322" y="1553176"/>
          <a:ext cx="6966779" cy="2998280"/>
        </p:xfrm>
        <a:graphic>
          <a:graphicData uri="http://schemas.openxmlformats.org/drawingml/2006/table">
            <a:tbl>
              <a:tblPr firstRow="1" firstCol="1" bandRow="1">
                <a:tableStyleId>{8C6F6638-74D6-4703-95E8-C1CDB0C00A22}</a:tableStyleId>
              </a:tblPr>
              <a:tblGrid>
                <a:gridCol w="2252581">
                  <a:extLst>
                    <a:ext uri="{9D8B030D-6E8A-4147-A177-3AD203B41FA5}">
                      <a16:colId xmlns:a16="http://schemas.microsoft.com/office/drawing/2014/main" val="119380962"/>
                    </a:ext>
                  </a:extLst>
                </a:gridCol>
                <a:gridCol w="4714198">
                  <a:extLst>
                    <a:ext uri="{9D8B030D-6E8A-4147-A177-3AD203B41FA5}">
                      <a16:colId xmlns:a16="http://schemas.microsoft.com/office/drawing/2014/main" val="103512945"/>
                    </a:ext>
                  </a:extLst>
                </a:gridCol>
              </a:tblGrid>
              <a:tr h="2998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vi-VN" sz="1400" b="1" dirty="0">
                          <a:effectLst/>
                        </a:rPr>
                        <a:t>Enemy (n)</a:t>
                      </a:r>
                      <a:endParaRPr lang="en-US" sz="105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vi-VN" sz="1400">
                          <a:effectLst/>
                        </a:rPr>
                        <a:t>Kẻ thù</a:t>
                      </a:r>
                      <a:endParaRPr lang="en-U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87387072"/>
                  </a:ext>
                </a:extLst>
              </a:tr>
              <a:tr h="2998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vi-VN" sz="1400" b="1" dirty="0">
                          <a:effectLst/>
                        </a:rPr>
                        <a:t>Psychologist (n)</a:t>
                      </a:r>
                      <a:endParaRPr lang="en-US" sz="105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vi-VN" sz="1400">
                          <a:effectLst/>
                        </a:rPr>
                        <a:t>Nhà tâm lý</a:t>
                      </a:r>
                      <a:endParaRPr lang="en-U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34611133"/>
                  </a:ext>
                </a:extLst>
              </a:tr>
              <a:tr h="2998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vi-VN" sz="1400" b="1" dirty="0">
                          <a:effectLst/>
                        </a:rPr>
                        <a:t>Participant (n)</a:t>
                      </a:r>
                      <a:endParaRPr lang="en-US" sz="105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vi-VN" sz="1400">
                          <a:effectLst/>
                        </a:rPr>
                        <a:t>Khách thể tham gia nghiên cứu</a:t>
                      </a:r>
                      <a:endParaRPr lang="en-U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38732842"/>
                  </a:ext>
                </a:extLst>
              </a:tr>
              <a:tr h="2998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vi-VN" sz="1400" b="1" dirty="0">
                          <a:effectLst/>
                        </a:rPr>
                        <a:t>Harmful to (adj)</a:t>
                      </a:r>
                      <a:endParaRPr lang="en-US" sz="105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vi-VN" sz="1400">
                          <a:effectLst/>
                        </a:rPr>
                        <a:t>Độc hại </a:t>
                      </a:r>
                      <a:endParaRPr lang="en-U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24333917"/>
                  </a:ext>
                </a:extLst>
              </a:tr>
              <a:tr h="2998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vi-VN" sz="1400" b="1" dirty="0">
                          <a:effectLst/>
                        </a:rPr>
                        <a:t>Beneficial (adj)</a:t>
                      </a:r>
                      <a:endParaRPr lang="en-US" sz="105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vi-VN" sz="1400">
                          <a:effectLst/>
                        </a:rPr>
                        <a:t>Có lợi</a:t>
                      </a:r>
                      <a:endParaRPr lang="en-U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44352160"/>
                  </a:ext>
                </a:extLst>
              </a:tr>
              <a:tr h="2998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vi-VN" sz="1400" b="1" dirty="0">
                          <a:effectLst/>
                        </a:rPr>
                        <a:t>Have an effect on</a:t>
                      </a:r>
                      <a:endParaRPr lang="en-US" sz="105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vi-VN" sz="1400">
                          <a:effectLst/>
                        </a:rPr>
                        <a:t>Có ảnh hưởng đến</a:t>
                      </a:r>
                      <a:endParaRPr lang="en-U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1557487"/>
                  </a:ext>
                </a:extLst>
              </a:tr>
              <a:tr h="2998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vi-VN" sz="1400" b="1" dirty="0">
                          <a:effectLst/>
                        </a:rPr>
                        <a:t>Heartbeat</a:t>
                      </a:r>
                      <a:endParaRPr lang="en-US" sz="105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vi-VN" sz="1400" dirty="0">
                          <a:effectLst/>
                        </a:rPr>
                        <a:t>Nhịp tim</a:t>
                      </a:r>
                      <a:endParaRPr lang="en-U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00769557"/>
                  </a:ext>
                </a:extLst>
              </a:tr>
              <a:tr h="2998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vi-VN" sz="1400" b="1" dirty="0">
                          <a:effectLst/>
                        </a:rPr>
                        <a:t>Meet a challenge</a:t>
                      </a:r>
                      <a:endParaRPr lang="en-US" sz="105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vi-VN" sz="1400" dirty="0">
                          <a:effectLst/>
                        </a:rPr>
                        <a:t>Đối diện thách thức</a:t>
                      </a:r>
                      <a:endParaRPr lang="en-U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22447355"/>
                  </a:ext>
                </a:extLst>
              </a:tr>
              <a:tr h="2998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vi-VN" sz="1400" b="1" dirty="0">
                          <a:effectLst/>
                        </a:rPr>
                        <a:t>Blood vessel</a:t>
                      </a:r>
                      <a:endParaRPr lang="en-US" sz="105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vi-VN" sz="1400" dirty="0">
                          <a:effectLst/>
                        </a:rPr>
                        <a:t>Mạch máu</a:t>
                      </a:r>
                      <a:endParaRPr lang="en-U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11152955"/>
                  </a:ext>
                </a:extLst>
              </a:tr>
              <a:tr h="2998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vi-VN" sz="1400" b="1" dirty="0">
                          <a:effectLst/>
                        </a:rPr>
                        <a:t>Babysitting</a:t>
                      </a:r>
                      <a:endParaRPr lang="en-US" sz="105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vi-VN" sz="1400" dirty="0">
                          <a:effectLst/>
                        </a:rPr>
                        <a:t>Việc trông trẻ</a:t>
                      </a:r>
                      <a:endParaRPr lang="en-U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146180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4614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8"/>
          <p:cNvSpPr txBox="1">
            <a:spLocks noGrp="1"/>
          </p:cNvSpPr>
          <p:nvPr>
            <p:ph type="title"/>
          </p:nvPr>
        </p:nvSpPr>
        <p:spPr>
          <a:xfrm>
            <a:off x="401727" y="22374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vi-VN" sz="1800" i="1" dirty="0">
                <a:solidFill>
                  <a:srgbClr val="C00000"/>
                </a:solidFill>
              </a:rPr>
              <a:t>Exercise B: Read the text. Circle the correct options</a:t>
            </a:r>
            <a:endParaRPr lang="en-US" sz="800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13" name="Google Shape;613;p38"/>
          <p:cNvGrpSpPr/>
          <p:nvPr/>
        </p:nvGrpSpPr>
        <p:grpSpPr>
          <a:xfrm rot="-2700000">
            <a:off x="7761854" y="336914"/>
            <a:ext cx="531858" cy="511221"/>
            <a:chOff x="-28692" y="-747573"/>
            <a:chExt cx="531863" cy="511226"/>
          </a:xfrm>
        </p:grpSpPr>
        <p:sp>
          <p:nvSpPr>
            <p:cNvPr id="614" name="Google Shape;614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266825" y="-747573"/>
              <a:ext cx="64243" cy="110563"/>
            </a:xfrm>
            <a:custGeom>
              <a:avLst/>
              <a:gdLst/>
              <a:ahLst/>
              <a:cxnLst/>
              <a:rect l="l" t="t" r="r" b="b"/>
              <a:pathLst>
                <a:path w="190" h="327" extrusionOk="0">
                  <a:moveTo>
                    <a:pt x="127" y="0"/>
                  </a:moveTo>
                  <a:cubicBezTo>
                    <a:pt x="123" y="0"/>
                    <a:pt x="118" y="0"/>
                    <a:pt x="114" y="0"/>
                  </a:cubicBezTo>
                  <a:cubicBezTo>
                    <a:pt x="111" y="126"/>
                    <a:pt x="87" y="241"/>
                    <a:pt x="0" y="312"/>
                  </a:cubicBezTo>
                  <a:cubicBezTo>
                    <a:pt x="5" y="321"/>
                    <a:pt x="0" y="317"/>
                    <a:pt x="5" y="327"/>
                  </a:cubicBezTo>
                  <a:cubicBezTo>
                    <a:pt x="76" y="296"/>
                    <a:pt x="153" y="242"/>
                    <a:pt x="179" y="145"/>
                  </a:cubicBezTo>
                  <a:cubicBezTo>
                    <a:pt x="188" y="117"/>
                    <a:pt x="190" y="59"/>
                    <a:pt x="179" y="29"/>
                  </a:cubicBezTo>
                  <a:cubicBezTo>
                    <a:pt x="170" y="4"/>
                    <a:pt x="150" y="0"/>
                    <a:pt x="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383477" y="-582236"/>
              <a:ext cx="76753" cy="96700"/>
            </a:xfrm>
            <a:custGeom>
              <a:avLst/>
              <a:gdLst/>
              <a:ahLst/>
              <a:cxnLst/>
              <a:rect l="l" t="t" r="r" b="b"/>
              <a:pathLst>
                <a:path w="227" h="286" extrusionOk="0">
                  <a:moveTo>
                    <a:pt x="106" y="0"/>
                  </a:moveTo>
                  <a:cubicBezTo>
                    <a:pt x="103" y="0"/>
                    <a:pt x="99" y="0"/>
                    <a:pt x="95" y="1"/>
                  </a:cubicBezTo>
                  <a:cubicBezTo>
                    <a:pt x="38" y="8"/>
                    <a:pt x="1" y="77"/>
                    <a:pt x="11" y="156"/>
                  </a:cubicBezTo>
                  <a:cubicBezTo>
                    <a:pt x="21" y="230"/>
                    <a:pt x="69" y="286"/>
                    <a:pt x="122" y="286"/>
                  </a:cubicBezTo>
                  <a:cubicBezTo>
                    <a:pt x="126" y="286"/>
                    <a:pt x="129" y="286"/>
                    <a:pt x="132" y="285"/>
                  </a:cubicBezTo>
                  <a:cubicBezTo>
                    <a:pt x="189" y="277"/>
                    <a:pt x="227" y="208"/>
                    <a:pt x="216" y="129"/>
                  </a:cubicBezTo>
                  <a:cubicBezTo>
                    <a:pt x="207" y="55"/>
                    <a:pt x="159" y="0"/>
                    <a:pt x="106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20725" y="2520663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</a:br>
            <a:b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05456" y="1122861"/>
            <a:ext cx="8482031" cy="3906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 b="1" dirty="0">
                <a:solidFill>
                  <a:srgbClr val="FFFF00"/>
                </a:solidFill>
              </a:rPr>
              <a:t>1. What is the main idea of the text?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b="1" dirty="0">
                <a:solidFill>
                  <a:schemeClr val="tx1"/>
                </a:solidFill>
              </a:rPr>
              <a:t>a. </a:t>
            </a:r>
            <a:r>
              <a:rPr lang="en-US" sz="1600" dirty="0">
                <a:solidFill>
                  <a:schemeClr val="tx1"/>
                </a:solidFill>
              </a:rPr>
              <a:t>Common sources of stress in modern life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b="1" dirty="0">
                <a:solidFill>
                  <a:schemeClr val="tx1"/>
                </a:solidFill>
              </a:rPr>
              <a:t>b. </a:t>
            </a:r>
            <a:r>
              <a:rPr lang="en-US" sz="1600" dirty="0">
                <a:solidFill>
                  <a:schemeClr val="tx1"/>
                </a:solidFill>
              </a:rPr>
              <a:t>The importance of attitude in dealing with stress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b="1" dirty="0">
                <a:solidFill>
                  <a:schemeClr val="tx1"/>
                </a:solidFill>
              </a:rPr>
              <a:t>c. </a:t>
            </a:r>
            <a:r>
              <a:rPr lang="en-US" sz="1600" dirty="0">
                <a:solidFill>
                  <a:schemeClr val="tx1"/>
                </a:solidFill>
              </a:rPr>
              <a:t>Helping others as an enjoyable activity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b="1" dirty="0">
                <a:solidFill>
                  <a:srgbClr val="FFFF00"/>
                </a:solidFill>
              </a:rPr>
              <a:t>2. What was true about the study at the University of Wisconsin?</a:t>
            </a:r>
            <a:br>
              <a:rPr lang="en-US" sz="1600" dirty="0">
                <a:solidFill>
                  <a:srgbClr val="FFFF00"/>
                </a:solidFill>
              </a:rPr>
            </a:br>
            <a:r>
              <a:rPr lang="en-US" sz="1600" b="1" dirty="0">
                <a:solidFill>
                  <a:schemeClr val="tx1"/>
                </a:solidFill>
              </a:rPr>
              <a:t>a. </a:t>
            </a:r>
            <a:r>
              <a:rPr lang="en-US" sz="1600" dirty="0">
                <a:solidFill>
                  <a:schemeClr val="tx1"/>
                </a:solidFill>
              </a:rPr>
              <a:t>Researchers asked questions about the participants’ beliefs about stress.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b="1" dirty="0">
                <a:solidFill>
                  <a:schemeClr val="tx1"/>
                </a:solidFill>
              </a:rPr>
              <a:t>b. </a:t>
            </a:r>
            <a:r>
              <a:rPr lang="en-US" sz="1600" dirty="0">
                <a:solidFill>
                  <a:schemeClr val="tx1"/>
                </a:solidFill>
              </a:rPr>
              <a:t>All of the participants were alive eight years later.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b="1" dirty="0">
                <a:solidFill>
                  <a:schemeClr val="tx1"/>
                </a:solidFill>
              </a:rPr>
              <a:t>c. </a:t>
            </a:r>
            <a:r>
              <a:rPr lang="en-US" sz="1600" dirty="0">
                <a:solidFill>
                  <a:schemeClr val="tx1"/>
                </a:solidFill>
              </a:rPr>
              <a:t>Its number of participants was the highest among three studies.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b="1" dirty="0">
                <a:solidFill>
                  <a:srgbClr val="FFFF00"/>
                </a:solidFill>
              </a:rPr>
              <a:t>3. Which study focused on stress and the interaction between people?</a:t>
            </a:r>
            <a:br>
              <a:rPr lang="en-US" sz="1600" b="1" dirty="0">
                <a:solidFill>
                  <a:srgbClr val="FFFF00"/>
                </a:solidFill>
              </a:rPr>
            </a:br>
            <a:r>
              <a:rPr lang="en-US" sz="1600" b="1" dirty="0">
                <a:solidFill>
                  <a:schemeClr val="tx1"/>
                </a:solidFill>
              </a:rPr>
              <a:t>a. </a:t>
            </a:r>
            <a:r>
              <a:rPr lang="en-US" sz="1600" dirty="0">
                <a:solidFill>
                  <a:schemeClr val="tx1"/>
                </a:solidFill>
              </a:rPr>
              <a:t>The University of Wisconsin study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b="1" dirty="0">
                <a:solidFill>
                  <a:schemeClr val="tx1"/>
                </a:solidFill>
              </a:rPr>
              <a:t>b. </a:t>
            </a:r>
            <a:r>
              <a:rPr lang="en-US" sz="1600" dirty="0">
                <a:solidFill>
                  <a:schemeClr val="tx1"/>
                </a:solidFill>
              </a:rPr>
              <a:t>The Harvard University study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b="1" dirty="0">
                <a:solidFill>
                  <a:schemeClr val="tx1"/>
                </a:solidFill>
              </a:rPr>
              <a:t>c. </a:t>
            </a:r>
            <a:r>
              <a:rPr lang="en-US" sz="1600" dirty="0">
                <a:solidFill>
                  <a:schemeClr val="tx1"/>
                </a:solidFill>
              </a:rPr>
              <a:t>The University of Buffalo study </a:t>
            </a:r>
            <a:br>
              <a:rPr lang="en-US" sz="1600" dirty="0">
                <a:solidFill>
                  <a:schemeClr val="tx1"/>
                </a:solidFill>
              </a:rPr>
            </a:b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04952" y="1820917"/>
            <a:ext cx="457017" cy="3389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B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04952" y="3023273"/>
            <a:ext cx="457017" cy="3389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A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04952" y="4056149"/>
            <a:ext cx="457017" cy="3389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C</a:t>
            </a:r>
          </a:p>
        </p:txBody>
      </p:sp>
      <p:pic>
        <p:nvPicPr>
          <p:cNvPr id="3" name="enw_sb02_u04_021">
            <a:hlinkClick r:id="" action="ppaction://media"/>
            <a:extLst>
              <a:ext uri="{FF2B5EF4-FFF2-40B4-BE49-F238E27FC236}">
                <a16:creationId xmlns:a16="http://schemas.microsoft.com/office/drawing/2014/main" id="{79BAAD46-7BDE-4285-941D-1CD7871967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44747" y="41127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240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083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8"/>
          <p:cNvSpPr txBox="1">
            <a:spLocks noGrp="1"/>
          </p:cNvSpPr>
          <p:nvPr>
            <p:ph type="title"/>
          </p:nvPr>
        </p:nvSpPr>
        <p:spPr>
          <a:xfrm>
            <a:off x="401727" y="22374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vi-VN" sz="2000" i="1" dirty="0">
                <a:solidFill>
                  <a:srgbClr val="C00000"/>
                </a:solidFill>
                <a:effectLst/>
              </a:rPr>
              <a:t>Exercise C: Circle T for true or F for false. Then correct the false statements</a:t>
            </a:r>
            <a:endParaRPr lang="en-US" sz="600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13" name="Google Shape;613;p38"/>
          <p:cNvGrpSpPr/>
          <p:nvPr/>
        </p:nvGrpSpPr>
        <p:grpSpPr>
          <a:xfrm rot="-2700000">
            <a:off x="8189533" y="498466"/>
            <a:ext cx="531858" cy="511221"/>
            <a:chOff x="-28692" y="-747573"/>
            <a:chExt cx="531863" cy="511226"/>
          </a:xfrm>
        </p:grpSpPr>
        <p:sp>
          <p:nvSpPr>
            <p:cNvPr id="614" name="Google Shape;614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266825" y="-747573"/>
              <a:ext cx="64243" cy="110563"/>
            </a:xfrm>
            <a:custGeom>
              <a:avLst/>
              <a:gdLst/>
              <a:ahLst/>
              <a:cxnLst/>
              <a:rect l="l" t="t" r="r" b="b"/>
              <a:pathLst>
                <a:path w="190" h="327" extrusionOk="0">
                  <a:moveTo>
                    <a:pt x="127" y="0"/>
                  </a:moveTo>
                  <a:cubicBezTo>
                    <a:pt x="123" y="0"/>
                    <a:pt x="118" y="0"/>
                    <a:pt x="114" y="0"/>
                  </a:cubicBezTo>
                  <a:cubicBezTo>
                    <a:pt x="111" y="126"/>
                    <a:pt x="87" y="241"/>
                    <a:pt x="0" y="312"/>
                  </a:cubicBezTo>
                  <a:cubicBezTo>
                    <a:pt x="5" y="321"/>
                    <a:pt x="0" y="317"/>
                    <a:pt x="5" y="327"/>
                  </a:cubicBezTo>
                  <a:cubicBezTo>
                    <a:pt x="76" y="296"/>
                    <a:pt x="153" y="242"/>
                    <a:pt x="179" y="145"/>
                  </a:cubicBezTo>
                  <a:cubicBezTo>
                    <a:pt x="188" y="117"/>
                    <a:pt x="190" y="59"/>
                    <a:pt x="179" y="29"/>
                  </a:cubicBezTo>
                  <a:cubicBezTo>
                    <a:pt x="170" y="4"/>
                    <a:pt x="150" y="0"/>
                    <a:pt x="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383477" y="-582236"/>
              <a:ext cx="76753" cy="96700"/>
            </a:xfrm>
            <a:custGeom>
              <a:avLst/>
              <a:gdLst/>
              <a:ahLst/>
              <a:cxnLst/>
              <a:rect l="l" t="t" r="r" b="b"/>
              <a:pathLst>
                <a:path w="227" h="286" extrusionOk="0">
                  <a:moveTo>
                    <a:pt x="106" y="0"/>
                  </a:moveTo>
                  <a:cubicBezTo>
                    <a:pt x="103" y="0"/>
                    <a:pt x="99" y="0"/>
                    <a:pt x="95" y="1"/>
                  </a:cubicBezTo>
                  <a:cubicBezTo>
                    <a:pt x="38" y="8"/>
                    <a:pt x="1" y="77"/>
                    <a:pt x="11" y="156"/>
                  </a:cubicBezTo>
                  <a:cubicBezTo>
                    <a:pt x="21" y="230"/>
                    <a:pt x="69" y="286"/>
                    <a:pt x="122" y="286"/>
                  </a:cubicBezTo>
                  <a:cubicBezTo>
                    <a:pt x="126" y="286"/>
                    <a:pt x="129" y="286"/>
                    <a:pt x="132" y="285"/>
                  </a:cubicBezTo>
                  <a:cubicBezTo>
                    <a:pt x="189" y="277"/>
                    <a:pt x="227" y="208"/>
                    <a:pt x="216" y="129"/>
                  </a:cubicBezTo>
                  <a:cubicBezTo>
                    <a:pt x="207" y="55"/>
                    <a:pt x="159" y="0"/>
                    <a:pt x="106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20725" y="2520663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</a:br>
            <a:b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05456" y="1122861"/>
            <a:ext cx="8482031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br>
              <a:rPr lang="en-US" sz="1600" dirty="0">
                <a:solidFill>
                  <a:schemeClr val="tx1"/>
                </a:solidFill>
              </a:rPr>
            </a:b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06270" y="1636645"/>
            <a:ext cx="457017" cy="3389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99644" y="2977498"/>
            <a:ext cx="457017" cy="3389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F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06270" y="3475873"/>
            <a:ext cx="457017" cy="3389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F</a:t>
            </a:r>
          </a:p>
        </p:txBody>
      </p:sp>
      <p:sp>
        <p:nvSpPr>
          <p:cNvPr id="7" name="Rectangle 6"/>
          <p:cNvSpPr/>
          <p:nvPr/>
        </p:nvSpPr>
        <p:spPr>
          <a:xfrm>
            <a:off x="1221118" y="1464493"/>
            <a:ext cx="767063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For the University of Wisconsin study, participants were asked two questions 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The way you think about stress affects how your body reacts to stress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Stress always causes blood vessels to become narrower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People who had a lot of contact with others had a higher risk of dying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84581" y="2479123"/>
            <a:ext cx="457017" cy="3389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2853732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vi-VN" i="1" dirty="0"/>
              <a:t>Exercise D: Complete the list of dos and don’ts with information from the article</a:t>
            </a:r>
            <a:endParaRPr lang="en-US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13" name="Google Shape;613;p38"/>
          <p:cNvGrpSpPr/>
          <p:nvPr/>
        </p:nvGrpSpPr>
        <p:grpSpPr>
          <a:xfrm rot="-2700000">
            <a:off x="233820" y="3655096"/>
            <a:ext cx="531858" cy="511221"/>
            <a:chOff x="-28692" y="-747573"/>
            <a:chExt cx="531863" cy="511226"/>
          </a:xfrm>
        </p:grpSpPr>
        <p:sp>
          <p:nvSpPr>
            <p:cNvPr id="614" name="Google Shape;614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266825" y="-747573"/>
              <a:ext cx="64243" cy="110563"/>
            </a:xfrm>
            <a:custGeom>
              <a:avLst/>
              <a:gdLst/>
              <a:ahLst/>
              <a:cxnLst/>
              <a:rect l="l" t="t" r="r" b="b"/>
              <a:pathLst>
                <a:path w="190" h="327" extrusionOk="0">
                  <a:moveTo>
                    <a:pt x="127" y="0"/>
                  </a:moveTo>
                  <a:cubicBezTo>
                    <a:pt x="123" y="0"/>
                    <a:pt x="118" y="0"/>
                    <a:pt x="114" y="0"/>
                  </a:cubicBezTo>
                  <a:cubicBezTo>
                    <a:pt x="111" y="126"/>
                    <a:pt x="87" y="241"/>
                    <a:pt x="0" y="312"/>
                  </a:cubicBezTo>
                  <a:cubicBezTo>
                    <a:pt x="5" y="321"/>
                    <a:pt x="0" y="317"/>
                    <a:pt x="5" y="327"/>
                  </a:cubicBezTo>
                  <a:cubicBezTo>
                    <a:pt x="76" y="296"/>
                    <a:pt x="153" y="242"/>
                    <a:pt x="179" y="145"/>
                  </a:cubicBezTo>
                  <a:cubicBezTo>
                    <a:pt x="188" y="117"/>
                    <a:pt x="190" y="59"/>
                    <a:pt x="179" y="29"/>
                  </a:cubicBezTo>
                  <a:cubicBezTo>
                    <a:pt x="170" y="4"/>
                    <a:pt x="150" y="0"/>
                    <a:pt x="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383477" y="-582236"/>
              <a:ext cx="76753" cy="96700"/>
            </a:xfrm>
            <a:custGeom>
              <a:avLst/>
              <a:gdLst/>
              <a:ahLst/>
              <a:cxnLst/>
              <a:rect l="l" t="t" r="r" b="b"/>
              <a:pathLst>
                <a:path w="227" h="286" extrusionOk="0">
                  <a:moveTo>
                    <a:pt x="106" y="0"/>
                  </a:moveTo>
                  <a:cubicBezTo>
                    <a:pt x="103" y="0"/>
                    <a:pt x="99" y="0"/>
                    <a:pt x="95" y="1"/>
                  </a:cubicBezTo>
                  <a:cubicBezTo>
                    <a:pt x="38" y="8"/>
                    <a:pt x="1" y="77"/>
                    <a:pt x="11" y="156"/>
                  </a:cubicBezTo>
                  <a:cubicBezTo>
                    <a:pt x="21" y="230"/>
                    <a:pt x="69" y="286"/>
                    <a:pt x="122" y="286"/>
                  </a:cubicBezTo>
                  <a:cubicBezTo>
                    <a:pt x="126" y="286"/>
                    <a:pt x="129" y="286"/>
                    <a:pt x="132" y="285"/>
                  </a:cubicBezTo>
                  <a:cubicBezTo>
                    <a:pt x="189" y="277"/>
                    <a:pt x="227" y="208"/>
                    <a:pt x="216" y="129"/>
                  </a:cubicBezTo>
                  <a:cubicBezTo>
                    <a:pt x="207" y="55"/>
                    <a:pt x="159" y="0"/>
                    <a:pt x="106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20725" y="2520663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</a:br>
            <a:b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1658751"/>
              </p:ext>
            </p:extLst>
          </p:nvPr>
        </p:nvGraphicFramePr>
        <p:xfrm>
          <a:off x="1191802" y="1760949"/>
          <a:ext cx="6318607" cy="2241425"/>
        </p:xfrm>
        <a:graphic>
          <a:graphicData uri="http://schemas.openxmlformats.org/drawingml/2006/table">
            <a:tbl>
              <a:tblPr>
                <a:tableStyleId>{8C6F6638-74D6-4703-95E8-C1CDB0C00A22}</a:tableStyleId>
              </a:tblPr>
              <a:tblGrid>
                <a:gridCol w="6318607">
                  <a:extLst>
                    <a:ext uri="{9D8B030D-6E8A-4147-A177-3AD203B41FA5}">
                      <a16:colId xmlns:a16="http://schemas.microsoft.com/office/drawing/2014/main" val="3672586082"/>
                    </a:ext>
                  </a:extLst>
                </a:gridCol>
              </a:tblGrid>
              <a:tr h="2241425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+mj-lt"/>
                        <a:buAutoNum type="arabicPeriod"/>
                      </a:pPr>
                      <a:r>
                        <a:rPr lang="en-US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Don’t believe that ……………..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+mj-lt"/>
                        <a:buAutoNum type="arabicPeriod"/>
                      </a:pPr>
                      <a:r>
                        <a:rPr lang="en-US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 believe that</a:t>
                      </a:r>
                      <a:r>
                        <a:rPr lang="en-US" sz="2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signs of stress ………….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+mj-lt"/>
                        <a:buAutoNum type="arabicPeriod"/>
                      </a:pPr>
                      <a:r>
                        <a:rPr lang="en-US" sz="2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 spend a lot of time ………………….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2836269204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692525" y="2805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299175" y="1760949"/>
            <a:ext cx="26212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EC028D"/>
                </a:solidFill>
                <a:latin typeface="TektonPro-Regular"/>
              </a:rPr>
              <a:t>stress is harmful to your health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138000" y="2359578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EC028D"/>
                </a:solidFill>
                <a:latin typeface="TektonPro-Regular"/>
              </a:rPr>
              <a:t>prepare you to meet a challenge</a:t>
            </a:r>
            <a:r>
              <a:rPr lang="en-US" dirty="0"/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0" y="2958207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EC028D"/>
                </a:solidFill>
                <a:latin typeface="TektonPro-Regular"/>
              </a:rPr>
              <a:t>helping other people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97947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400" i="1" dirty="0"/>
              <a:t>Goal check</a:t>
            </a:r>
            <a:endParaRPr lang="en-US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13" name="Google Shape;613;p38"/>
          <p:cNvGrpSpPr/>
          <p:nvPr/>
        </p:nvGrpSpPr>
        <p:grpSpPr>
          <a:xfrm rot="-2700000">
            <a:off x="233820" y="3655096"/>
            <a:ext cx="531858" cy="511221"/>
            <a:chOff x="-28692" y="-747573"/>
            <a:chExt cx="531863" cy="511226"/>
          </a:xfrm>
        </p:grpSpPr>
        <p:sp>
          <p:nvSpPr>
            <p:cNvPr id="614" name="Google Shape;614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266825" y="-747573"/>
              <a:ext cx="64243" cy="110563"/>
            </a:xfrm>
            <a:custGeom>
              <a:avLst/>
              <a:gdLst/>
              <a:ahLst/>
              <a:cxnLst/>
              <a:rect l="l" t="t" r="r" b="b"/>
              <a:pathLst>
                <a:path w="190" h="327" extrusionOk="0">
                  <a:moveTo>
                    <a:pt x="127" y="0"/>
                  </a:moveTo>
                  <a:cubicBezTo>
                    <a:pt x="123" y="0"/>
                    <a:pt x="118" y="0"/>
                    <a:pt x="114" y="0"/>
                  </a:cubicBezTo>
                  <a:cubicBezTo>
                    <a:pt x="111" y="126"/>
                    <a:pt x="87" y="241"/>
                    <a:pt x="0" y="312"/>
                  </a:cubicBezTo>
                  <a:cubicBezTo>
                    <a:pt x="5" y="321"/>
                    <a:pt x="0" y="317"/>
                    <a:pt x="5" y="327"/>
                  </a:cubicBezTo>
                  <a:cubicBezTo>
                    <a:pt x="76" y="296"/>
                    <a:pt x="153" y="242"/>
                    <a:pt x="179" y="145"/>
                  </a:cubicBezTo>
                  <a:cubicBezTo>
                    <a:pt x="188" y="117"/>
                    <a:pt x="190" y="59"/>
                    <a:pt x="179" y="29"/>
                  </a:cubicBezTo>
                  <a:cubicBezTo>
                    <a:pt x="170" y="4"/>
                    <a:pt x="150" y="0"/>
                    <a:pt x="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383477" y="-582236"/>
              <a:ext cx="76753" cy="96700"/>
            </a:xfrm>
            <a:custGeom>
              <a:avLst/>
              <a:gdLst/>
              <a:ahLst/>
              <a:cxnLst/>
              <a:rect l="l" t="t" r="r" b="b"/>
              <a:pathLst>
                <a:path w="227" h="286" extrusionOk="0">
                  <a:moveTo>
                    <a:pt x="106" y="0"/>
                  </a:moveTo>
                  <a:cubicBezTo>
                    <a:pt x="103" y="0"/>
                    <a:pt x="99" y="0"/>
                    <a:pt x="95" y="1"/>
                  </a:cubicBezTo>
                  <a:cubicBezTo>
                    <a:pt x="38" y="8"/>
                    <a:pt x="1" y="77"/>
                    <a:pt x="11" y="156"/>
                  </a:cubicBezTo>
                  <a:cubicBezTo>
                    <a:pt x="21" y="230"/>
                    <a:pt x="69" y="286"/>
                    <a:pt x="122" y="286"/>
                  </a:cubicBezTo>
                  <a:cubicBezTo>
                    <a:pt x="126" y="286"/>
                    <a:pt x="129" y="286"/>
                    <a:pt x="132" y="285"/>
                  </a:cubicBezTo>
                  <a:cubicBezTo>
                    <a:pt x="189" y="277"/>
                    <a:pt x="227" y="208"/>
                    <a:pt x="216" y="129"/>
                  </a:cubicBezTo>
                  <a:cubicBezTo>
                    <a:pt x="207" y="55"/>
                    <a:pt x="159" y="0"/>
                    <a:pt x="106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20725" y="2520663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</a:br>
            <a:b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9847615"/>
              </p:ext>
            </p:extLst>
          </p:nvPr>
        </p:nvGraphicFramePr>
        <p:xfrm>
          <a:off x="944322" y="1810645"/>
          <a:ext cx="7232198" cy="2300923"/>
        </p:xfrm>
        <a:graphic>
          <a:graphicData uri="http://schemas.openxmlformats.org/drawingml/2006/table">
            <a:tbl>
              <a:tblPr>
                <a:tableStyleId>{8C6F6638-74D6-4703-95E8-C1CDB0C00A22}</a:tableStyleId>
              </a:tblPr>
              <a:tblGrid>
                <a:gridCol w="7232198">
                  <a:extLst>
                    <a:ext uri="{9D8B030D-6E8A-4147-A177-3AD203B41FA5}">
                      <a16:colId xmlns:a16="http://schemas.microsoft.com/office/drawing/2014/main" val="36725860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+mj-lt"/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Form a small group with 2–3 other students. Discuss the questions.</a:t>
                      </a:r>
                      <a:b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endParaRPr lang="en-US" sz="18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+mj-lt"/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1. </a:t>
                      </a: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What do you remember about the three research studies?</a:t>
                      </a:r>
                    </a:p>
                    <a:p>
                      <a:pPr marL="0" lvl="0" indent="0"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+mj-lt"/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2. </a:t>
                      </a: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In each study, why were the participants’ attitudes important</a:t>
                      </a:r>
                    </a:p>
                    <a:p>
                      <a:pPr marL="0" lvl="0" indent="0"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+mj-lt"/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3. </a:t>
                      </a: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Talk about a time when a positive attitude helped you in some way</a:t>
                      </a:r>
                      <a:r>
                        <a:rPr lang="en-US" sz="2800" dirty="0"/>
                        <a:t> </a:t>
                      </a:r>
                      <a:br>
                        <a:rPr lang="en-US" sz="2800" dirty="0"/>
                      </a:b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28362692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2854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6" name="Google Shape;1201;p52"/>
          <p:cNvGrpSpPr/>
          <p:nvPr/>
        </p:nvGrpSpPr>
        <p:grpSpPr>
          <a:xfrm>
            <a:off x="5641384" y="1905384"/>
            <a:ext cx="2898182" cy="2813850"/>
            <a:chOff x="719994" y="-1373683"/>
            <a:chExt cx="3103800" cy="3112472"/>
          </a:xfrm>
        </p:grpSpPr>
        <p:sp>
          <p:nvSpPr>
            <p:cNvPr id="7" name="Google Shape;1202;p52"/>
            <p:cNvSpPr/>
            <p:nvPr/>
          </p:nvSpPr>
          <p:spPr>
            <a:xfrm>
              <a:off x="2790181" y="-1235149"/>
              <a:ext cx="306890" cy="539543"/>
            </a:xfrm>
            <a:custGeom>
              <a:avLst/>
              <a:gdLst/>
              <a:ahLst/>
              <a:cxnLst/>
              <a:rect l="l" t="t" r="r" b="b"/>
              <a:pathLst>
                <a:path w="1451" h="2551" extrusionOk="0">
                  <a:moveTo>
                    <a:pt x="1190" y="1"/>
                  </a:moveTo>
                  <a:cubicBezTo>
                    <a:pt x="1087" y="1"/>
                    <a:pt x="981" y="64"/>
                    <a:pt x="944" y="162"/>
                  </a:cubicBezTo>
                  <a:cubicBezTo>
                    <a:pt x="897" y="283"/>
                    <a:pt x="936" y="446"/>
                    <a:pt x="833" y="525"/>
                  </a:cubicBezTo>
                  <a:cubicBezTo>
                    <a:pt x="766" y="575"/>
                    <a:pt x="661" y="570"/>
                    <a:pt x="618" y="641"/>
                  </a:cubicBezTo>
                  <a:cubicBezTo>
                    <a:pt x="544" y="761"/>
                    <a:pt x="746" y="891"/>
                    <a:pt x="724" y="1029"/>
                  </a:cubicBezTo>
                  <a:cubicBezTo>
                    <a:pt x="699" y="1182"/>
                    <a:pt x="438" y="1191"/>
                    <a:pt x="404" y="1342"/>
                  </a:cubicBezTo>
                  <a:cubicBezTo>
                    <a:pt x="387" y="1420"/>
                    <a:pt x="444" y="1493"/>
                    <a:pt x="466" y="1571"/>
                  </a:cubicBezTo>
                  <a:cubicBezTo>
                    <a:pt x="499" y="1683"/>
                    <a:pt x="451" y="1814"/>
                    <a:pt x="354" y="1878"/>
                  </a:cubicBezTo>
                  <a:cubicBezTo>
                    <a:pt x="298" y="1914"/>
                    <a:pt x="227" y="1934"/>
                    <a:pt x="193" y="1989"/>
                  </a:cubicBezTo>
                  <a:cubicBezTo>
                    <a:pt x="154" y="2055"/>
                    <a:pt x="178" y="2135"/>
                    <a:pt x="177" y="2209"/>
                  </a:cubicBezTo>
                  <a:cubicBezTo>
                    <a:pt x="175" y="2321"/>
                    <a:pt x="102" y="2429"/>
                    <a:pt x="1" y="2473"/>
                  </a:cubicBezTo>
                  <a:cubicBezTo>
                    <a:pt x="28" y="2523"/>
                    <a:pt x="85" y="2550"/>
                    <a:pt x="142" y="2550"/>
                  </a:cubicBezTo>
                  <a:cubicBezTo>
                    <a:pt x="186" y="2550"/>
                    <a:pt x="230" y="2534"/>
                    <a:pt x="259" y="2499"/>
                  </a:cubicBezTo>
                  <a:cubicBezTo>
                    <a:pt x="335" y="2405"/>
                    <a:pt x="291" y="2244"/>
                    <a:pt x="383" y="2167"/>
                  </a:cubicBezTo>
                  <a:cubicBezTo>
                    <a:pt x="455" y="2108"/>
                    <a:pt x="582" y="2123"/>
                    <a:pt x="619" y="2039"/>
                  </a:cubicBezTo>
                  <a:cubicBezTo>
                    <a:pt x="654" y="1961"/>
                    <a:pt x="572" y="1878"/>
                    <a:pt x="576" y="1792"/>
                  </a:cubicBezTo>
                  <a:cubicBezTo>
                    <a:pt x="580" y="1691"/>
                    <a:pt x="697" y="1636"/>
                    <a:pt x="798" y="1624"/>
                  </a:cubicBezTo>
                  <a:cubicBezTo>
                    <a:pt x="899" y="1612"/>
                    <a:pt x="1013" y="1613"/>
                    <a:pt x="1085" y="1542"/>
                  </a:cubicBezTo>
                  <a:cubicBezTo>
                    <a:pt x="1152" y="1476"/>
                    <a:pt x="1152" y="1351"/>
                    <a:pt x="1083" y="1286"/>
                  </a:cubicBezTo>
                  <a:cubicBezTo>
                    <a:pt x="1057" y="1260"/>
                    <a:pt x="1020" y="1241"/>
                    <a:pt x="1007" y="1205"/>
                  </a:cubicBezTo>
                  <a:cubicBezTo>
                    <a:pt x="980" y="1130"/>
                    <a:pt x="1075" y="1068"/>
                    <a:pt x="1154" y="1057"/>
                  </a:cubicBezTo>
                  <a:cubicBezTo>
                    <a:pt x="1233" y="1045"/>
                    <a:pt x="1330" y="1040"/>
                    <a:pt x="1364" y="967"/>
                  </a:cubicBezTo>
                  <a:cubicBezTo>
                    <a:pt x="1389" y="914"/>
                    <a:pt x="1361" y="847"/>
                    <a:pt x="1315" y="810"/>
                  </a:cubicBezTo>
                  <a:cubicBezTo>
                    <a:pt x="1270" y="773"/>
                    <a:pt x="1210" y="758"/>
                    <a:pt x="1154" y="744"/>
                  </a:cubicBezTo>
                  <a:cubicBezTo>
                    <a:pt x="1134" y="689"/>
                    <a:pt x="1185" y="635"/>
                    <a:pt x="1238" y="614"/>
                  </a:cubicBezTo>
                  <a:cubicBezTo>
                    <a:pt x="1291" y="593"/>
                    <a:pt x="1351" y="588"/>
                    <a:pt x="1396" y="552"/>
                  </a:cubicBezTo>
                  <a:cubicBezTo>
                    <a:pt x="1440" y="518"/>
                    <a:pt x="1451" y="433"/>
                    <a:pt x="1398" y="412"/>
                  </a:cubicBezTo>
                  <a:cubicBezTo>
                    <a:pt x="1390" y="409"/>
                    <a:pt x="1382" y="408"/>
                    <a:pt x="1373" y="408"/>
                  </a:cubicBezTo>
                  <a:cubicBezTo>
                    <a:pt x="1345" y="408"/>
                    <a:pt x="1315" y="422"/>
                    <a:pt x="1286" y="422"/>
                  </a:cubicBezTo>
                  <a:cubicBezTo>
                    <a:pt x="1279" y="422"/>
                    <a:pt x="1273" y="421"/>
                    <a:pt x="1266" y="420"/>
                  </a:cubicBezTo>
                  <a:cubicBezTo>
                    <a:pt x="1217" y="407"/>
                    <a:pt x="1203" y="339"/>
                    <a:pt x="1223" y="291"/>
                  </a:cubicBezTo>
                  <a:cubicBezTo>
                    <a:pt x="1243" y="244"/>
                    <a:pt x="1282" y="207"/>
                    <a:pt x="1306" y="162"/>
                  </a:cubicBezTo>
                  <a:cubicBezTo>
                    <a:pt x="1330" y="117"/>
                    <a:pt x="1333" y="51"/>
                    <a:pt x="1291" y="23"/>
                  </a:cubicBezTo>
                  <a:cubicBezTo>
                    <a:pt x="1259" y="8"/>
                    <a:pt x="1225" y="1"/>
                    <a:pt x="1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203;p52"/>
            <p:cNvSpPr/>
            <p:nvPr/>
          </p:nvSpPr>
          <p:spPr>
            <a:xfrm>
              <a:off x="1731399" y="-1112478"/>
              <a:ext cx="1194566" cy="707476"/>
            </a:xfrm>
            <a:custGeom>
              <a:avLst/>
              <a:gdLst/>
              <a:ahLst/>
              <a:cxnLst/>
              <a:rect l="l" t="t" r="r" b="b"/>
              <a:pathLst>
                <a:path w="5648" h="3345" extrusionOk="0">
                  <a:moveTo>
                    <a:pt x="183" y="1"/>
                  </a:moveTo>
                  <a:cubicBezTo>
                    <a:pt x="183" y="1"/>
                    <a:pt x="1" y="169"/>
                    <a:pt x="136" y="757"/>
                  </a:cubicBezTo>
                  <a:cubicBezTo>
                    <a:pt x="271" y="1346"/>
                    <a:pt x="722" y="2388"/>
                    <a:pt x="1707" y="2935"/>
                  </a:cubicBezTo>
                  <a:cubicBezTo>
                    <a:pt x="2329" y="3280"/>
                    <a:pt x="3325" y="3344"/>
                    <a:pt x="3975" y="3344"/>
                  </a:cubicBezTo>
                  <a:cubicBezTo>
                    <a:pt x="4355" y="3344"/>
                    <a:pt x="4617" y="3322"/>
                    <a:pt x="4617" y="3322"/>
                  </a:cubicBezTo>
                  <a:cubicBezTo>
                    <a:pt x="4805" y="3252"/>
                    <a:pt x="4983" y="3160"/>
                    <a:pt x="5142" y="3038"/>
                  </a:cubicBezTo>
                  <a:cubicBezTo>
                    <a:pt x="5289" y="2924"/>
                    <a:pt x="5419" y="2781"/>
                    <a:pt x="5512" y="2620"/>
                  </a:cubicBezTo>
                  <a:cubicBezTo>
                    <a:pt x="5647" y="2387"/>
                    <a:pt x="5505" y="2085"/>
                    <a:pt x="5237" y="2049"/>
                  </a:cubicBezTo>
                  <a:cubicBezTo>
                    <a:pt x="5142" y="2037"/>
                    <a:pt x="5047" y="2031"/>
                    <a:pt x="4950" y="2031"/>
                  </a:cubicBezTo>
                  <a:cubicBezTo>
                    <a:pt x="4378" y="2031"/>
                    <a:pt x="3775" y="2224"/>
                    <a:pt x="3187" y="2224"/>
                  </a:cubicBezTo>
                  <a:cubicBezTo>
                    <a:pt x="3139" y="2224"/>
                    <a:pt x="3092" y="2223"/>
                    <a:pt x="3045" y="2220"/>
                  </a:cubicBezTo>
                  <a:cubicBezTo>
                    <a:pt x="2313" y="2178"/>
                    <a:pt x="1649" y="1783"/>
                    <a:pt x="1065" y="1339"/>
                  </a:cubicBezTo>
                  <a:cubicBezTo>
                    <a:pt x="790" y="1129"/>
                    <a:pt x="514" y="887"/>
                    <a:pt x="408" y="559"/>
                  </a:cubicBezTo>
                  <a:cubicBezTo>
                    <a:pt x="346" y="365"/>
                    <a:pt x="351" y="95"/>
                    <a:pt x="1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04;p52"/>
            <p:cNvSpPr/>
            <p:nvPr/>
          </p:nvSpPr>
          <p:spPr>
            <a:xfrm>
              <a:off x="1731399" y="-1107403"/>
              <a:ext cx="1194566" cy="707476"/>
            </a:xfrm>
            <a:custGeom>
              <a:avLst/>
              <a:gdLst/>
              <a:ahLst/>
              <a:cxnLst/>
              <a:rect l="l" t="t" r="r" b="b"/>
              <a:pathLst>
                <a:path w="5648" h="3345" extrusionOk="0">
                  <a:moveTo>
                    <a:pt x="183" y="1"/>
                  </a:moveTo>
                  <a:cubicBezTo>
                    <a:pt x="183" y="1"/>
                    <a:pt x="1" y="169"/>
                    <a:pt x="136" y="757"/>
                  </a:cubicBezTo>
                  <a:cubicBezTo>
                    <a:pt x="271" y="1346"/>
                    <a:pt x="722" y="2388"/>
                    <a:pt x="1707" y="2935"/>
                  </a:cubicBezTo>
                  <a:cubicBezTo>
                    <a:pt x="2329" y="3280"/>
                    <a:pt x="3325" y="3344"/>
                    <a:pt x="3975" y="3344"/>
                  </a:cubicBezTo>
                  <a:cubicBezTo>
                    <a:pt x="4355" y="3344"/>
                    <a:pt x="4617" y="3322"/>
                    <a:pt x="4617" y="3322"/>
                  </a:cubicBezTo>
                  <a:cubicBezTo>
                    <a:pt x="4805" y="3252"/>
                    <a:pt x="4983" y="3160"/>
                    <a:pt x="5142" y="3038"/>
                  </a:cubicBezTo>
                  <a:cubicBezTo>
                    <a:pt x="5289" y="2924"/>
                    <a:pt x="5419" y="2781"/>
                    <a:pt x="5512" y="2620"/>
                  </a:cubicBezTo>
                  <a:cubicBezTo>
                    <a:pt x="5647" y="2387"/>
                    <a:pt x="5505" y="2085"/>
                    <a:pt x="5237" y="2049"/>
                  </a:cubicBezTo>
                  <a:cubicBezTo>
                    <a:pt x="5142" y="2037"/>
                    <a:pt x="5047" y="2031"/>
                    <a:pt x="4950" y="2031"/>
                  </a:cubicBezTo>
                  <a:cubicBezTo>
                    <a:pt x="4378" y="2031"/>
                    <a:pt x="3775" y="2224"/>
                    <a:pt x="3187" y="2224"/>
                  </a:cubicBezTo>
                  <a:cubicBezTo>
                    <a:pt x="3139" y="2224"/>
                    <a:pt x="3092" y="2223"/>
                    <a:pt x="3045" y="2220"/>
                  </a:cubicBezTo>
                  <a:cubicBezTo>
                    <a:pt x="2313" y="2178"/>
                    <a:pt x="1649" y="1783"/>
                    <a:pt x="1065" y="1339"/>
                  </a:cubicBezTo>
                  <a:cubicBezTo>
                    <a:pt x="790" y="1129"/>
                    <a:pt x="514" y="887"/>
                    <a:pt x="408" y="559"/>
                  </a:cubicBezTo>
                  <a:cubicBezTo>
                    <a:pt x="346" y="365"/>
                    <a:pt x="351" y="95"/>
                    <a:pt x="183" y="1"/>
                  </a:cubicBezTo>
                  <a:close/>
                </a:path>
              </a:pathLst>
            </a:custGeom>
            <a:solidFill>
              <a:srgbClr val="233634">
                <a:alpha val="11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205;p52"/>
            <p:cNvSpPr/>
            <p:nvPr/>
          </p:nvSpPr>
          <p:spPr>
            <a:xfrm>
              <a:off x="1684966" y="-1078821"/>
              <a:ext cx="1123713" cy="946262"/>
            </a:xfrm>
            <a:custGeom>
              <a:avLst/>
              <a:gdLst/>
              <a:ahLst/>
              <a:cxnLst/>
              <a:rect l="l" t="t" r="r" b="b"/>
              <a:pathLst>
                <a:path w="5313" h="4474" extrusionOk="0">
                  <a:moveTo>
                    <a:pt x="385" y="0"/>
                  </a:moveTo>
                  <a:lnTo>
                    <a:pt x="39" y="708"/>
                  </a:lnTo>
                  <a:cubicBezTo>
                    <a:pt x="39" y="708"/>
                    <a:pt x="0" y="2822"/>
                    <a:pt x="1554" y="3850"/>
                  </a:cubicBezTo>
                  <a:cubicBezTo>
                    <a:pt x="2304" y="4345"/>
                    <a:pt x="2923" y="4474"/>
                    <a:pt x="3364" y="4474"/>
                  </a:cubicBezTo>
                  <a:cubicBezTo>
                    <a:pt x="3836" y="4474"/>
                    <a:pt x="4102" y="4326"/>
                    <a:pt x="4102" y="4326"/>
                  </a:cubicBezTo>
                  <a:cubicBezTo>
                    <a:pt x="4293" y="4296"/>
                    <a:pt x="4479" y="4244"/>
                    <a:pt x="4654" y="4163"/>
                  </a:cubicBezTo>
                  <a:cubicBezTo>
                    <a:pt x="4829" y="4081"/>
                    <a:pt x="4992" y="3965"/>
                    <a:pt x="5122" y="3824"/>
                  </a:cubicBezTo>
                  <a:cubicBezTo>
                    <a:pt x="5313" y="3619"/>
                    <a:pt x="5237" y="3281"/>
                    <a:pt x="4974" y="3184"/>
                  </a:cubicBezTo>
                  <a:cubicBezTo>
                    <a:pt x="4285" y="2929"/>
                    <a:pt x="3444" y="3070"/>
                    <a:pt x="2713" y="2863"/>
                  </a:cubicBezTo>
                  <a:cubicBezTo>
                    <a:pt x="1982" y="2654"/>
                    <a:pt x="1397" y="2105"/>
                    <a:pt x="908" y="1522"/>
                  </a:cubicBezTo>
                  <a:cubicBezTo>
                    <a:pt x="678" y="1248"/>
                    <a:pt x="452" y="941"/>
                    <a:pt x="418" y="584"/>
                  </a:cubicBezTo>
                  <a:cubicBezTo>
                    <a:pt x="401" y="390"/>
                    <a:pt x="442" y="184"/>
                    <a:pt x="3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206;p52"/>
            <p:cNvSpPr/>
            <p:nvPr/>
          </p:nvSpPr>
          <p:spPr>
            <a:xfrm>
              <a:off x="2868436" y="-663669"/>
              <a:ext cx="55837" cy="70430"/>
            </a:xfrm>
            <a:custGeom>
              <a:avLst/>
              <a:gdLst/>
              <a:ahLst/>
              <a:cxnLst/>
              <a:rect l="l" t="t" r="r" b="b"/>
              <a:pathLst>
                <a:path w="264" h="333" extrusionOk="0">
                  <a:moveTo>
                    <a:pt x="30" y="0"/>
                  </a:moveTo>
                  <a:cubicBezTo>
                    <a:pt x="16" y="50"/>
                    <a:pt x="1" y="101"/>
                    <a:pt x="6" y="153"/>
                  </a:cubicBezTo>
                  <a:cubicBezTo>
                    <a:pt x="13" y="238"/>
                    <a:pt x="81" y="314"/>
                    <a:pt x="164" y="333"/>
                  </a:cubicBezTo>
                  <a:cubicBezTo>
                    <a:pt x="264" y="128"/>
                    <a:pt x="31" y="0"/>
                    <a:pt x="30" y="0"/>
                  </a:cubicBezTo>
                  <a:close/>
                </a:path>
              </a:pathLst>
            </a:custGeom>
            <a:solidFill>
              <a:srgbClr val="1919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07;p52"/>
            <p:cNvSpPr/>
            <p:nvPr/>
          </p:nvSpPr>
          <p:spPr>
            <a:xfrm>
              <a:off x="2067265" y="-616292"/>
              <a:ext cx="797999" cy="122248"/>
            </a:xfrm>
            <a:custGeom>
              <a:avLst/>
              <a:gdLst/>
              <a:ahLst/>
              <a:cxnLst/>
              <a:rect l="l" t="t" r="r" b="b"/>
              <a:pathLst>
                <a:path w="3773" h="578" fill="none" extrusionOk="0">
                  <a:moveTo>
                    <a:pt x="3773" y="0"/>
                  </a:moveTo>
                  <a:cubicBezTo>
                    <a:pt x="3466" y="243"/>
                    <a:pt x="3099" y="410"/>
                    <a:pt x="2715" y="482"/>
                  </a:cubicBezTo>
                  <a:cubicBezTo>
                    <a:pt x="2605" y="500"/>
                    <a:pt x="2496" y="514"/>
                    <a:pt x="2385" y="524"/>
                  </a:cubicBezTo>
                  <a:cubicBezTo>
                    <a:pt x="1780" y="577"/>
                    <a:pt x="1219" y="571"/>
                    <a:pt x="572" y="406"/>
                  </a:cubicBezTo>
                  <a:cubicBezTo>
                    <a:pt x="397" y="361"/>
                    <a:pt x="152" y="289"/>
                    <a:pt x="1" y="190"/>
                  </a:cubicBezTo>
                </a:path>
              </a:pathLst>
            </a:custGeom>
            <a:noFill/>
            <a:ln w="350" cap="flat" cmpd="sng">
              <a:solidFill>
                <a:srgbClr val="EEE35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208;p52"/>
            <p:cNvSpPr/>
            <p:nvPr/>
          </p:nvSpPr>
          <p:spPr>
            <a:xfrm>
              <a:off x="1678941" y="-1078821"/>
              <a:ext cx="1123713" cy="946262"/>
            </a:xfrm>
            <a:custGeom>
              <a:avLst/>
              <a:gdLst/>
              <a:ahLst/>
              <a:cxnLst/>
              <a:rect l="l" t="t" r="r" b="b"/>
              <a:pathLst>
                <a:path w="5313" h="4474" extrusionOk="0">
                  <a:moveTo>
                    <a:pt x="385" y="0"/>
                  </a:moveTo>
                  <a:lnTo>
                    <a:pt x="39" y="708"/>
                  </a:lnTo>
                  <a:cubicBezTo>
                    <a:pt x="39" y="708"/>
                    <a:pt x="0" y="2822"/>
                    <a:pt x="1554" y="3850"/>
                  </a:cubicBezTo>
                  <a:cubicBezTo>
                    <a:pt x="2304" y="4345"/>
                    <a:pt x="2923" y="4474"/>
                    <a:pt x="3364" y="4474"/>
                  </a:cubicBezTo>
                  <a:cubicBezTo>
                    <a:pt x="3836" y="4474"/>
                    <a:pt x="4102" y="4326"/>
                    <a:pt x="4102" y="4326"/>
                  </a:cubicBezTo>
                  <a:cubicBezTo>
                    <a:pt x="4293" y="4296"/>
                    <a:pt x="4479" y="4244"/>
                    <a:pt x="4654" y="4163"/>
                  </a:cubicBezTo>
                  <a:cubicBezTo>
                    <a:pt x="4829" y="4081"/>
                    <a:pt x="4992" y="3965"/>
                    <a:pt x="5122" y="3824"/>
                  </a:cubicBezTo>
                  <a:cubicBezTo>
                    <a:pt x="5313" y="3619"/>
                    <a:pt x="5237" y="3281"/>
                    <a:pt x="4974" y="3184"/>
                  </a:cubicBezTo>
                  <a:cubicBezTo>
                    <a:pt x="4285" y="2929"/>
                    <a:pt x="3444" y="3070"/>
                    <a:pt x="2713" y="2863"/>
                  </a:cubicBezTo>
                  <a:cubicBezTo>
                    <a:pt x="1982" y="2654"/>
                    <a:pt x="1397" y="2105"/>
                    <a:pt x="908" y="1522"/>
                  </a:cubicBezTo>
                  <a:cubicBezTo>
                    <a:pt x="678" y="1248"/>
                    <a:pt x="452" y="941"/>
                    <a:pt x="418" y="584"/>
                  </a:cubicBezTo>
                  <a:cubicBezTo>
                    <a:pt x="401" y="390"/>
                    <a:pt x="442" y="184"/>
                    <a:pt x="385" y="0"/>
                  </a:cubicBezTo>
                  <a:close/>
                </a:path>
              </a:pathLst>
            </a:custGeom>
            <a:solidFill>
              <a:srgbClr val="233634">
                <a:alpha val="3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209;p52"/>
            <p:cNvSpPr/>
            <p:nvPr/>
          </p:nvSpPr>
          <p:spPr>
            <a:xfrm>
              <a:off x="2775375" y="-372006"/>
              <a:ext cx="39128" cy="57952"/>
            </a:xfrm>
            <a:custGeom>
              <a:avLst/>
              <a:gdLst/>
              <a:ahLst/>
              <a:cxnLst/>
              <a:rect l="l" t="t" r="r" b="b"/>
              <a:pathLst>
                <a:path w="185" h="274" extrusionOk="0">
                  <a:moveTo>
                    <a:pt x="67" y="0"/>
                  </a:moveTo>
                  <a:cubicBezTo>
                    <a:pt x="67" y="0"/>
                    <a:pt x="67" y="0"/>
                    <a:pt x="67" y="0"/>
                  </a:cubicBezTo>
                  <a:cubicBezTo>
                    <a:pt x="66" y="38"/>
                    <a:pt x="20" y="108"/>
                    <a:pt x="11" y="145"/>
                  </a:cubicBezTo>
                  <a:cubicBezTo>
                    <a:pt x="0" y="182"/>
                    <a:pt x="16" y="227"/>
                    <a:pt x="47" y="251"/>
                  </a:cubicBezTo>
                  <a:cubicBezTo>
                    <a:pt x="65" y="266"/>
                    <a:pt x="89" y="274"/>
                    <a:pt x="113" y="274"/>
                  </a:cubicBezTo>
                  <a:cubicBezTo>
                    <a:pt x="129" y="274"/>
                    <a:pt x="144" y="270"/>
                    <a:pt x="158" y="264"/>
                  </a:cubicBezTo>
                  <a:cubicBezTo>
                    <a:pt x="184" y="113"/>
                    <a:pt x="69" y="0"/>
                    <a:pt x="67" y="0"/>
                  </a:cubicBezTo>
                  <a:close/>
                </a:path>
              </a:pathLst>
            </a:custGeom>
            <a:solidFill>
              <a:srgbClr val="1919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210;p52"/>
            <p:cNvSpPr/>
            <p:nvPr/>
          </p:nvSpPr>
          <p:spPr>
            <a:xfrm>
              <a:off x="1549507" y="-1144203"/>
              <a:ext cx="1103197" cy="1211486"/>
            </a:xfrm>
            <a:custGeom>
              <a:avLst/>
              <a:gdLst/>
              <a:ahLst/>
              <a:cxnLst/>
              <a:rect l="l" t="t" r="r" b="b"/>
              <a:pathLst>
                <a:path w="5216" h="5728" extrusionOk="0">
                  <a:moveTo>
                    <a:pt x="778" y="1"/>
                  </a:moveTo>
                  <a:cubicBezTo>
                    <a:pt x="730" y="1"/>
                    <a:pt x="684" y="17"/>
                    <a:pt x="645" y="53"/>
                  </a:cubicBezTo>
                  <a:cubicBezTo>
                    <a:pt x="536" y="353"/>
                    <a:pt x="657" y="691"/>
                    <a:pt x="590" y="1003"/>
                  </a:cubicBezTo>
                  <a:cubicBezTo>
                    <a:pt x="524" y="1321"/>
                    <a:pt x="274" y="1570"/>
                    <a:pt x="162" y="1874"/>
                  </a:cubicBezTo>
                  <a:cubicBezTo>
                    <a:pt x="1" y="2306"/>
                    <a:pt x="119" y="2907"/>
                    <a:pt x="316" y="3323"/>
                  </a:cubicBezTo>
                  <a:cubicBezTo>
                    <a:pt x="878" y="4506"/>
                    <a:pt x="2001" y="5302"/>
                    <a:pt x="3272" y="5625"/>
                  </a:cubicBezTo>
                  <a:cubicBezTo>
                    <a:pt x="3513" y="5686"/>
                    <a:pt x="3764" y="5727"/>
                    <a:pt x="4013" y="5727"/>
                  </a:cubicBezTo>
                  <a:cubicBezTo>
                    <a:pt x="4141" y="5727"/>
                    <a:pt x="4270" y="5716"/>
                    <a:pt x="4396" y="5692"/>
                  </a:cubicBezTo>
                  <a:cubicBezTo>
                    <a:pt x="4595" y="5654"/>
                    <a:pt x="4790" y="5578"/>
                    <a:pt x="4959" y="5467"/>
                  </a:cubicBezTo>
                  <a:cubicBezTo>
                    <a:pt x="5206" y="5306"/>
                    <a:pt x="5215" y="4943"/>
                    <a:pt x="4972" y="4778"/>
                  </a:cubicBezTo>
                  <a:cubicBezTo>
                    <a:pt x="4336" y="4344"/>
                    <a:pt x="3443" y="4272"/>
                    <a:pt x="2754" y="3873"/>
                  </a:cubicBezTo>
                  <a:cubicBezTo>
                    <a:pt x="2063" y="3473"/>
                    <a:pt x="1609" y="2765"/>
                    <a:pt x="1259" y="2048"/>
                  </a:cubicBezTo>
                  <a:cubicBezTo>
                    <a:pt x="1095" y="1710"/>
                    <a:pt x="943" y="1340"/>
                    <a:pt x="1001" y="968"/>
                  </a:cubicBezTo>
                  <a:cubicBezTo>
                    <a:pt x="1036" y="749"/>
                    <a:pt x="1142" y="537"/>
                    <a:pt x="1111" y="319"/>
                  </a:cubicBezTo>
                  <a:cubicBezTo>
                    <a:pt x="1089" y="153"/>
                    <a:pt x="926" y="1"/>
                    <a:pt x="77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211;p52"/>
            <p:cNvSpPr/>
            <p:nvPr/>
          </p:nvSpPr>
          <p:spPr>
            <a:xfrm>
              <a:off x="2604481" y="-101283"/>
              <a:ext cx="48011" cy="70007"/>
            </a:xfrm>
            <a:custGeom>
              <a:avLst/>
              <a:gdLst/>
              <a:ahLst/>
              <a:cxnLst/>
              <a:rect l="l" t="t" r="r" b="b"/>
              <a:pathLst>
                <a:path w="227" h="331" extrusionOk="0">
                  <a:moveTo>
                    <a:pt x="108" y="1"/>
                  </a:moveTo>
                  <a:cubicBezTo>
                    <a:pt x="61" y="13"/>
                    <a:pt x="22" y="53"/>
                    <a:pt x="10" y="101"/>
                  </a:cubicBezTo>
                  <a:cubicBezTo>
                    <a:pt x="5" y="117"/>
                    <a:pt x="5" y="136"/>
                    <a:pt x="3" y="153"/>
                  </a:cubicBezTo>
                  <a:cubicBezTo>
                    <a:pt x="2" y="194"/>
                    <a:pt x="1" y="236"/>
                    <a:pt x="18" y="273"/>
                  </a:cubicBezTo>
                  <a:cubicBezTo>
                    <a:pt x="32" y="305"/>
                    <a:pt x="65" y="331"/>
                    <a:pt x="100" y="331"/>
                  </a:cubicBezTo>
                  <a:cubicBezTo>
                    <a:pt x="105" y="331"/>
                    <a:pt x="110" y="330"/>
                    <a:pt x="116" y="329"/>
                  </a:cubicBezTo>
                  <a:cubicBezTo>
                    <a:pt x="226" y="147"/>
                    <a:pt x="108" y="2"/>
                    <a:pt x="108" y="1"/>
                  </a:cubicBezTo>
                  <a:close/>
                </a:path>
              </a:pathLst>
            </a:custGeom>
            <a:solidFill>
              <a:srgbClr val="1919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212;p52"/>
            <p:cNvSpPr/>
            <p:nvPr/>
          </p:nvSpPr>
          <p:spPr>
            <a:xfrm>
              <a:off x="1718286" y="-965060"/>
              <a:ext cx="879004" cy="902270"/>
            </a:xfrm>
            <a:custGeom>
              <a:avLst/>
              <a:gdLst/>
              <a:ahLst/>
              <a:cxnLst/>
              <a:rect l="l" t="t" r="r" b="b"/>
              <a:pathLst>
                <a:path w="4156" h="4266" fill="none" extrusionOk="0">
                  <a:moveTo>
                    <a:pt x="4155" y="4252"/>
                  </a:moveTo>
                  <a:cubicBezTo>
                    <a:pt x="3933" y="4266"/>
                    <a:pt x="3713" y="4207"/>
                    <a:pt x="3498" y="4147"/>
                  </a:cubicBezTo>
                  <a:cubicBezTo>
                    <a:pt x="2958" y="3995"/>
                    <a:pt x="2413" y="3834"/>
                    <a:pt x="1926" y="3553"/>
                  </a:cubicBezTo>
                  <a:cubicBezTo>
                    <a:pt x="890" y="2955"/>
                    <a:pt x="286" y="2076"/>
                    <a:pt x="54" y="902"/>
                  </a:cubicBezTo>
                  <a:cubicBezTo>
                    <a:pt x="1" y="626"/>
                    <a:pt x="59" y="310"/>
                    <a:pt x="229" y="1"/>
                  </a:cubicBezTo>
                </a:path>
              </a:pathLst>
            </a:custGeom>
            <a:noFill/>
            <a:ln w="350" cap="rnd" cmpd="sng">
              <a:solidFill>
                <a:srgbClr val="EEE3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213;p52"/>
            <p:cNvSpPr/>
            <p:nvPr/>
          </p:nvSpPr>
          <p:spPr>
            <a:xfrm>
              <a:off x="1014828" y="-1373683"/>
              <a:ext cx="239632" cy="133035"/>
            </a:xfrm>
            <a:custGeom>
              <a:avLst/>
              <a:gdLst/>
              <a:ahLst/>
              <a:cxnLst/>
              <a:rect l="l" t="t" r="r" b="b"/>
              <a:pathLst>
                <a:path w="1133" h="629" extrusionOk="0">
                  <a:moveTo>
                    <a:pt x="1012" y="0"/>
                  </a:moveTo>
                  <a:cubicBezTo>
                    <a:pt x="1009" y="0"/>
                    <a:pt x="1005" y="1"/>
                    <a:pt x="1001" y="2"/>
                  </a:cubicBezTo>
                  <a:lnTo>
                    <a:pt x="41" y="212"/>
                  </a:lnTo>
                  <a:cubicBezTo>
                    <a:pt x="17" y="218"/>
                    <a:pt x="1" y="242"/>
                    <a:pt x="6" y="267"/>
                  </a:cubicBezTo>
                  <a:lnTo>
                    <a:pt x="83" y="617"/>
                  </a:lnTo>
                  <a:cubicBezTo>
                    <a:pt x="84" y="624"/>
                    <a:pt x="91" y="629"/>
                    <a:pt x="98" y="629"/>
                  </a:cubicBezTo>
                  <a:cubicBezTo>
                    <a:pt x="99" y="629"/>
                    <a:pt x="100" y="629"/>
                    <a:pt x="101" y="628"/>
                  </a:cubicBezTo>
                  <a:lnTo>
                    <a:pt x="1120" y="405"/>
                  </a:lnTo>
                  <a:cubicBezTo>
                    <a:pt x="1127" y="404"/>
                    <a:pt x="1133" y="394"/>
                    <a:pt x="1132" y="386"/>
                  </a:cubicBezTo>
                  <a:lnTo>
                    <a:pt x="1055" y="37"/>
                  </a:lnTo>
                  <a:cubicBezTo>
                    <a:pt x="1050" y="15"/>
                    <a:pt x="1033" y="0"/>
                    <a:pt x="10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214;p52"/>
            <p:cNvSpPr/>
            <p:nvPr/>
          </p:nvSpPr>
          <p:spPr>
            <a:xfrm>
              <a:off x="1037247" y="-1282314"/>
              <a:ext cx="297584" cy="242593"/>
            </a:xfrm>
            <a:custGeom>
              <a:avLst/>
              <a:gdLst/>
              <a:ahLst/>
              <a:cxnLst/>
              <a:rect l="l" t="t" r="r" b="b"/>
              <a:pathLst>
                <a:path w="1407" h="1147" extrusionOk="0">
                  <a:moveTo>
                    <a:pt x="880" y="0"/>
                  </a:moveTo>
                  <a:lnTo>
                    <a:pt x="128" y="165"/>
                  </a:lnTo>
                  <a:cubicBezTo>
                    <a:pt x="128" y="165"/>
                    <a:pt x="67" y="565"/>
                    <a:pt x="0" y="1147"/>
                  </a:cubicBezTo>
                  <a:lnTo>
                    <a:pt x="1407" y="838"/>
                  </a:lnTo>
                  <a:cubicBezTo>
                    <a:pt x="1105" y="338"/>
                    <a:pt x="880" y="0"/>
                    <a:pt x="88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215;p52"/>
            <p:cNvSpPr/>
            <p:nvPr/>
          </p:nvSpPr>
          <p:spPr>
            <a:xfrm>
              <a:off x="988179" y="-1104652"/>
              <a:ext cx="958741" cy="2129196"/>
            </a:xfrm>
            <a:custGeom>
              <a:avLst/>
              <a:gdLst/>
              <a:ahLst/>
              <a:cxnLst/>
              <a:rect l="l" t="t" r="r" b="b"/>
              <a:pathLst>
                <a:path w="4533" h="10067" extrusionOk="0">
                  <a:moveTo>
                    <a:pt x="1641" y="1"/>
                  </a:moveTo>
                  <a:lnTo>
                    <a:pt x="233" y="308"/>
                  </a:lnTo>
                  <a:cubicBezTo>
                    <a:pt x="123" y="1281"/>
                    <a:pt x="1" y="2762"/>
                    <a:pt x="137" y="3729"/>
                  </a:cubicBezTo>
                  <a:cubicBezTo>
                    <a:pt x="321" y="5029"/>
                    <a:pt x="1189" y="8677"/>
                    <a:pt x="1460" y="9799"/>
                  </a:cubicBezTo>
                  <a:cubicBezTo>
                    <a:pt x="1499" y="9959"/>
                    <a:pt x="1641" y="10066"/>
                    <a:pt x="1799" y="10066"/>
                  </a:cubicBezTo>
                  <a:cubicBezTo>
                    <a:pt x="1824" y="10066"/>
                    <a:pt x="1849" y="10064"/>
                    <a:pt x="1875" y="10058"/>
                  </a:cubicBezTo>
                  <a:lnTo>
                    <a:pt x="3117" y="9786"/>
                  </a:lnTo>
                  <a:lnTo>
                    <a:pt x="4228" y="9542"/>
                  </a:lnTo>
                  <a:cubicBezTo>
                    <a:pt x="4413" y="9502"/>
                    <a:pt x="4533" y="9320"/>
                    <a:pt x="4496" y="9134"/>
                  </a:cubicBezTo>
                  <a:cubicBezTo>
                    <a:pt x="4271" y="8002"/>
                    <a:pt x="3536" y="4323"/>
                    <a:pt x="3158" y="3066"/>
                  </a:cubicBezTo>
                  <a:cubicBezTo>
                    <a:pt x="2878" y="2132"/>
                    <a:pt x="2147" y="838"/>
                    <a:pt x="16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216;p52"/>
            <p:cNvSpPr/>
            <p:nvPr/>
          </p:nvSpPr>
          <p:spPr>
            <a:xfrm>
              <a:off x="1070876" y="-162830"/>
              <a:ext cx="786366" cy="729472"/>
            </a:xfrm>
            <a:custGeom>
              <a:avLst/>
              <a:gdLst/>
              <a:ahLst/>
              <a:cxnLst/>
              <a:rect l="l" t="t" r="r" b="b"/>
              <a:pathLst>
                <a:path w="3718" h="3449" extrusionOk="0">
                  <a:moveTo>
                    <a:pt x="3112" y="1"/>
                  </a:moveTo>
                  <a:lnTo>
                    <a:pt x="0" y="683"/>
                  </a:lnTo>
                  <a:lnTo>
                    <a:pt x="606" y="3449"/>
                  </a:lnTo>
                  <a:lnTo>
                    <a:pt x="3718" y="2768"/>
                  </a:lnTo>
                  <a:lnTo>
                    <a:pt x="3112" y="1"/>
                  </a:lnTo>
                  <a:close/>
                </a:path>
              </a:pathLst>
            </a:custGeom>
            <a:solidFill>
              <a:srgbClr val="F8F8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217;p52"/>
            <p:cNvSpPr/>
            <p:nvPr/>
          </p:nvSpPr>
          <p:spPr>
            <a:xfrm>
              <a:off x="1431277" y="-780207"/>
              <a:ext cx="18189" cy="34686"/>
            </a:xfrm>
            <a:custGeom>
              <a:avLst/>
              <a:gdLst/>
              <a:ahLst/>
              <a:cxnLst/>
              <a:rect l="l" t="t" r="r" b="b"/>
              <a:pathLst>
                <a:path w="86" h="164" fill="none" extrusionOk="0">
                  <a:moveTo>
                    <a:pt x="1" y="0"/>
                  </a:moveTo>
                  <a:cubicBezTo>
                    <a:pt x="30" y="56"/>
                    <a:pt x="59" y="111"/>
                    <a:pt x="86" y="164"/>
                  </a:cubicBezTo>
                </a:path>
              </a:pathLst>
            </a:custGeom>
            <a:noFill/>
            <a:ln w="950" cap="rnd" cmpd="sng">
              <a:solidFill>
                <a:srgbClr val="B4D8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218;p52"/>
            <p:cNvSpPr/>
            <p:nvPr/>
          </p:nvSpPr>
          <p:spPr>
            <a:xfrm>
              <a:off x="1233733" y="-1142299"/>
              <a:ext cx="164549" cy="299911"/>
            </a:xfrm>
            <a:custGeom>
              <a:avLst/>
              <a:gdLst/>
              <a:ahLst/>
              <a:cxnLst/>
              <a:rect l="l" t="t" r="r" b="b"/>
              <a:pathLst>
                <a:path w="778" h="1418" fill="none" extrusionOk="0">
                  <a:moveTo>
                    <a:pt x="1" y="1"/>
                  </a:moveTo>
                  <a:cubicBezTo>
                    <a:pt x="1" y="1"/>
                    <a:pt x="412" y="737"/>
                    <a:pt x="778" y="1418"/>
                  </a:cubicBezTo>
                </a:path>
              </a:pathLst>
            </a:custGeom>
            <a:noFill/>
            <a:ln w="950" cap="rnd" cmpd="sng">
              <a:solidFill>
                <a:srgbClr val="B4D8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219;p52"/>
            <p:cNvSpPr/>
            <p:nvPr/>
          </p:nvSpPr>
          <p:spPr>
            <a:xfrm>
              <a:off x="2915179" y="-1012225"/>
              <a:ext cx="408200" cy="343692"/>
            </a:xfrm>
            <a:custGeom>
              <a:avLst/>
              <a:gdLst/>
              <a:ahLst/>
              <a:cxnLst/>
              <a:rect l="l" t="t" r="r" b="b"/>
              <a:pathLst>
                <a:path w="1930" h="1625" extrusionOk="0">
                  <a:moveTo>
                    <a:pt x="905" y="0"/>
                  </a:moveTo>
                  <a:cubicBezTo>
                    <a:pt x="870" y="0"/>
                    <a:pt x="835" y="12"/>
                    <a:pt x="810" y="39"/>
                  </a:cubicBezTo>
                  <a:cubicBezTo>
                    <a:pt x="732" y="123"/>
                    <a:pt x="777" y="266"/>
                    <a:pt x="721" y="365"/>
                  </a:cubicBezTo>
                  <a:cubicBezTo>
                    <a:pt x="675" y="443"/>
                    <a:pt x="584" y="472"/>
                    <a:pt x="505" y="512"/>
                  </a:cubicBezTo>
                  <a:cubicBezTo>
                    <a:pt x="426" y="551"/>
                    <a:pt x="344" y="627"/>
                    <a:pt x="363" y="714"/>
                  </a:cubicBezTo>
                  <a:cubicBezTo>
                    <a:pt x="375" y="776"/>
                    <a:pt x="434" y="822"/>
                    <a:pt x="444" y="885"/>
                  </a:cubicBezTo>
                  <a:cubicBezTo>
                    <a:pt x="453" y="943"/>
                    <a:pt x="415" y="999"/>
                    <a:pt x="368" y="1034"/>
                  </a:cubicBezTo>
                  <a:cubicBezTo>
                    <a:pt x="321" y="1070"/>
                    <a:pt x="265" y="1092"/>
                    <a:pt x="215" y="1124"/>
                  </a:cubicBezTo>
                  <a:cubicBezTo>
                    <a:pt x="71" y="1219"/>
                    <a:pt x="1" y="1411"/>
                    <a:pt x="48" y="1577"/>
                  </a:cubicBezTo>
                  <a:cubicBezTo>
                    <a:pt x="50" y="1586"/>
                    <a:pt x="54" y="1594"/>
                    <a:pt x="61" y="1602"/>
                  </a:cubicBezTo>
                  <a:cubicBezTo>
                    <a:pt x="66" y="1606"/>
                    <a:pt x="73" y="1608"/>
                    <a:pt x="80" y="1608"/>
                  </a:cubicBezTo>
                  <a:cubicBezTo>
                    <a:pt x="93" y="1608"/>
                    <a:pt x="106" y="1603"/>
                    <a:pt x="117" y="1599"/>
                  </a:cubicBezTo>
                  <a:cubicBezTo>
                    <a:pt x="140" y="1591"/>
                    <a:pt x="164" y="1587"/>
                    <a:pt x="187" y="1587"/>
                  </a:cubicBezTo>
                  <a:cubicBezTo>
                    <a:pt x="230" y="1587"/>
                    <a:pt x="273" y="1600"/>
                    <a:pt x="308" y="1625"/>
                  </a:cubicBezTo>
                  <a:cubicBezTo>
                    <a:pt x="279" y="1541"/>
                    <a:pt x="373" y="1460"/>
                    <a:pt x="463" y="1446"/>
                  </a:cubicBezTo>
                  <a:cubicBezTo>
                    <a:pt x="483" y="1443"/>
                    <a:pt x="504" y="1442"/>
                    <a:pt x="525" y="1442"/>
                  </a:cubicBezTo>
                  <a:cubicBezTo>
                    <a:pt x="564" y="1442"/>
                    <a:pt x="604" y="1446"/>
                    <a:pt x="643" y="1446"/>
                  </a:cubicBezTo>
                  <a:cubicBezTo>
                    <a:pt x="673" y="1446"/>
                    <a:pt x="702" y="1444"/>
                    <a:pt x="731" y="1436"/>
                  </a:cubicBezTo>
                  <a:cubicBezTo>
                    <a:pt x="831" y="1413"/>
                    <a:pt x="922" y="1331"/>
                    <a:pt x="1020" y="1331"/>
                  </a:cubicBezTo>
                  <a:cubicBezTo>
                    <a:pt x="1032" y="1331"/>
                    <a:pt x="1045" y="1332"/>
                    <a:pt x="1058" y="1335"/>
                  </a:cubicBezTo>
                  <a:cubicBezTo>
                    <a:pt x="1149" y="1357"/>
                    <a:pt x="1215" y="1461"/>
                    <a:pt x="1311" y="1461"/>
                  </a:cubicBezTo>
                  <a:cubicBezTo>
                    <a:pt x="1312" y="1461"/>
                    <a:pt x="1313" y="1461"/>
                    <a:pt x="1313" y="1461"/>
                  </a:cubicBezTo>
                  <a:cubicBezTo>
                    <a:pt x="1424" y="1459"/>
                    <a:pt x="1480" y="1323"/>
                    <a:pt x="1580" y="1276"/>
                  </a:cubicBezTo>
                  <a:cubicBezTo>
                    <a:pt x="1638" y="1253"/>
                    <a:pt x="1706" y="1261"/>
                    <a:pt x="1768" y="1241"/>
                  </a:cubicBezTo>
                  <a:cubicBezTo>
                    <a:pt x="1864" y="1209"/>
                    <a:pt x="1929" y="1103"/>
                    <a:pt x="1914" y="1003"/>
                  </a:cubicBezTo>
                  <a:cubicBezTo>
                    <a:pt x="1911" y="981"/>
                    <a:pt x="1902" y="956"/>
                    <a:pt x="1882" y="948"/>
                  </a:cubicBezTo>
                  <a:cubicBezTo>
                    <a:pt x="1876" y="945"/>
                    <a:pt x="1870" y="944"/>
                    <a:pt x="1864" y="944"/>
                  </a:cubicBezTo>
                  <a:cubicBezTo>
                    <a:pt x="1831" y="944"/>
                    <a:pt x="1800" y="984"/>
                    <a:pt x="1765" y="997"/>
                  </a:cubicBezTo>
                  <a:cubicBezTo>
                    <a:pt x="1755" y="1002"/>
                    <a:pt x="1745" y="1004"/>
                    <a:pt x="1735" y="1004"/>
                  </a:cubicBezTo>
                  <a:cubicBezTo>
                    <a:pt x="1637" y="1004"/>
                    <a:pt x="1573" y="805"/>
                    <a:pt x="1468" y="805"/>
                  </a:cubicBezTo>
                  <a:cubicBezTo>
                    <a:pt x="1461" y="805"/>
                    <a:pt x="1455" y="805"/>
                    <a:pt x="1448" y="807"/>
                  </a:cubicBezTo>
                  <a:cubicBezTo>
                    <a:pt x="1370" y="824"/>
                    <a:pt x="1360" y="933"/>
                    <a:pt x="1302" y="988"/>
                  </a:cubicBezTo>
                  <a:cubicBezTo>
                    <a:pt x="1272" y="1018"/>
                    <a:pt x="1235" y="1030"/>
                    <a:pt x="1194" y="1030"/>
                  </a:cubicBezTo>
                  <a:cubicBezTo>
                    <a:pt x="1125" y="1030"/>
                    <a:pt x="1047" y="995"/>
                    <a:pt x="984" y="959"/>
                  </a:cubicBezTo>
                  <a:cubicBezTo>
                    <a:pt x="932" y="929"/>
                    <a:pt x="880" y="897"/>
                    <a:pt x="849" y="848"/>
                  </a:cubicBezTo>
                  <a:cubicBezTo>
                    <a:pt x="819" y="797"/>
                    <a:pt x="821" y="723"/>
                    <a:pt x="869" y="688"/>
                  </a:cubicBezTo>
                  <a:cubicBezTo>
                    <a:pt x="903" y="665"/>
                    <a:pt x="953" y="665"/>
                    <a:pt x="977" y="630"/>
                  </a:cubicBezTo>
                  <a:cubicBezTo>
                    <a:pt x="1008" y="585"/>
                    <a:pt x="965" y="525"/>
                    <a:pt x="954" y="470"/>
                  </a:cubicBezTo>
                  <a:cubicBezTo>
                    <a:pt x="928" y="346"/>
                    <a:pt x="1074" y="235"/>
                    <a:pt x="1053" y="112"/>
                  </a:cubicBezTo>
                  <a:cubicBezTo>
                    <a:pt x="1042" y="44"/>
                    <a:pt x="972" y="0"/>
                    <a:pt x="9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220;p52"/>
            <p:cNvSpPr/>
            <p:nvPr/>
          </p:nvSpPr>
          <p:spPr>
            <a:xfrm>
              <a:off x="2790181" y="-1235149"/>
              <a:ext cx="306890" cy="539543"/>
            </a:xfrm>
            <a:custGeom>
              <a:avLst/>
              <a:gdLst/>
              <a:ahLst/>
              <a:cxnLst/>
              <a:rect l="l" t="t" r="r" b="b"/>
              <a:pathLst>
                <a:path w="1451" h="2551" extrusionOk="0">
                  <a:moveTo>
                    <a:pt x="1190" y="1"/>
                  </a:moveTo>
                  <a:cubicBezTo>
                    <a:pt x="1087" y="1"/>
                    <a:pt x="981" y="64"/>
                    <a:pt x="944" y="162"/>
                  </a:cubicBezTo>
                  <a:cubicBezTo>
                    <a:pt x="897" y="283"/>
                    <a:pt x="936" y="446"/>
                    <a:pt x="833" y="525"/>
                  </a:cubicBezTo>
                  <a:cubicBezTo>
                    <a:pt x="766" y="575"/>
                    <a:pt x="661" y="570"/>
                    <a:pt x="618" y="641"/>
                  </a:cubicBezTo>
                  <a:cubicBezTo>
                    <a:pt x="544" y="761"/>
                    <a:pt x="746" y="891"/>
                    <a:pt x="724" y="1029"/>
                  </a:cubicBezTo>
                  <a:cubicBezTo>
                    <a:pt x="699" y="1182"/>
                    <a:pt x="438" y="1191"/>
                    <a:pt x="404" y="1342"/>
                  </a:cubicBezTo>
                  <a:cubicBezTo>
                    <a:pt x="387" y="1420"/>
                    <a:pt x="444" y="1493"/>
                    <a:pt x="466" y="1571"/>
                  </a:cubicBezTo>
                  <a:cubicBezTo>
                    <a:pt x="499" y="1683"/>
                    <a:pt x="451" y="1814"/>
                    <a:pt x="354" y="1878"/>
                  </a:cubicBezTo>
                  <a:cubicBezTo>
                    <a:pt x="298" y="1914"/>
                    <a:pt x="227" y="1934"/>
                    <a:pt x="193" y="1989"/>
                  </a:cubicBezTo>
                  <a:cubicBezTo>
                    <a:pt x="154" y="2055"/>
                    <a:pt x="178" y="2135"/>
                    <a:pt x="177" y="2209"/>
                  </a:cubicBezTo>
                  <a:cubicBezTo>
                    <a:pt x="175" y="2321"/>
                    <a:pt x="102" y="2429"/>
                    <a:pt x="1" y="2473"/>
                  </a:cubicBezTo>
                  <a:cubicBezTo>
                    <a:pt x="28" y="2523"/>
                    <a:pt x="85" y="2550"/>
                    <a:pt x="142" y="2550"/>
                  </a:cubicBezTo>
                  <a:cubicBezTo>
                    <a:pt x="186" y="2550"/>
                    <a:pt x="230" y="2534"/>
                    <a:pt x="259" y="2499"/>
                  </a:cubicBezTo>
                  <a:cubicBezTo>
                    <a:pt x="335" y="2405"/>
                    <a:pt x="291" y="2244"/>
                    <a:pt x="383" y="2167"/>
                  </a:cubicBezTo>
                  <a:cubicBezTo>
                    <a:pt x="455" y="2108"/>
                    <a:pt x="582" y="2123"/>
                    <a:pt x="619" y="2039"/>
                  </a:cubicBezTo>
                  <a:cubicBezTo>
                    <a:pt x="654" y="1961"/>
                    <a:pt x="572" y="1878"/>
                    <a:pt x="576" y="1792"/>
                  </a:cubicBezTo>
                  <a:cubicBezTo>
                    <a:pt x="580" y="1691"/>
                    <a:pt x="697" y="1636"/>
                    <a:pt x="798" y="1624"/>
                  </a:cubicBezTo>
                  <a:cubicBezTo>
                    <a:pt x="899" y="1612"/>
                    <a:pt x="1013" y="1613"/>
                    <a:pt x="1085" y="1542"/>
                  </a:cubicBezTo>
                  <a:cubicBezTo>
                    <a:pt x="1152" y="1476"/>
                    <a:pt x="1152" y="1351"/>
                    <a:pt x="1083" y="1286"/>
                  </a:cubicBezTo>
                  <a:cubicBezTo>
                    <a:pt x="1057" y="1260"/>
                    <a:pt x="1020" y="1241"/>
                    <a:pt x="1007" y="1205"/>
                  </a:cubicBezTo>
                  <a:cubicBezTo>
                    <a:pt x="980" y="1130"/>
                    <a:pt x="1075" y="1068"/>
                    <a:pt x="1154" y="1057"/>
                  </a:cubicBezTo>
                  <a:cubicBezTo>
                    <a:pt x="1233" y="1045"/>
                    <a:pt x="1330" y="1040"/>
                    <a:pt x="1364" y="967"/>
                  </a:cubicBezTo>
                  <a:cubicBezTo>
                    <a:pt x="1389" y="914"/>
                    <a:pt x="1361" y="847"/>
                    <a:pt x="1315" y="810"/>
                  </a:cubicBezTo>
                  <a:cubicBezTo>
                    <a:pt x="1270" y="773"/>
                    <a:pt x="1210" y="758"/>
                    <a:pt x="1154" y="744"/>
                  </a:cubicBezTo>
                  <a:cubicBezTo>
                    <a:pt x="1134" y="689"/>
                    <a:pt x="1185" y="635"/>
                    <a:pt x="1238" y="614"/>
                  </a:cubicBezTo>
                  <a:cubicBezTo>
                    <a:pt x="1291" y="593"/>
                    <a:pt x="1351" y="588"/>
                    <a:pt x="1396" y="552"/>
                  </a:cubicBezTo>
                  <a:cubicBezTo>
                    <a:pt x="1440" y="518"/>
                    <a:pt x="1451" y="433"/>
                    <a:pt x="1398" y="412"/>
                  </a:cubicBezTo>
                  <a:cubicBezTo>
                    <a:pt x="1390" y="409"/>
                    <a:pt x="1382" y="408"/>
                    <a:pt x="1373" y="408"/>
                  </a:cubicBezTo>
                  <a:cubicBezTo>
                    <a:pt x="1345" y="408"/>
                    <a:pt x="1315" y="422"/>
                    <a:pt x="1286" y="422"/>
                  </a:cubicBezTo>
                  <a:cubicBezTo>
                    <a:pt x="1279" y="422"/>
                    <a:pt x="1273" y="421"/>
                    <a:pt x="1266" y="420"/>
                  </a:cubicBezTo>
                  <a:cubicBezTo>
                    <a:pt x="1217" y="407"/>
                    <a:pt x="1203" y="339"/>
                    <a:pt x="1223" y="291"/>
                  </a:cubicBezTo>
                  <a:cubicBezTo>
                    <a:pt x="1243" y="244"/>
                    <a:pt x="1282" y="207"/>
                    <a:pt x="1306" y="162"/>
                  </a:cubicBezTo>
                  <a:cubicBezTo>
                    <a:pt x="1330" y="117"/>
                    <a:pt x="1333" y="51"/>
                    <a:pt x="1291" y="23"/>
                  </a:cubicBezTo>
                  <a:cubicBezTo>
                    <a:pt x="1259" y="8"/>
                    <a:pt x="1225" y="1"/>
                    <a:pt x="1190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221;p52"/>
            <p:cNvSpPr/>
            <p:nvPr/>
          </p:nvSpPr>
          <p:spPr>
            <a:xfrm>
              <a:off x="2519880" y="-1188196"/>
              <a:ext cx="476092" cy="511836"/>
            </a:xfrm>
            <a:custGeom>
              <a:avLst/>
              <a:gdLst/>
              <a:ahLst/>
              <a:cxnLst/>
              <a:rect l="l" t="t" r="r" b="b"/>
              <a:pathLst>
                <a:path w="2251" h="2420" extrusionOk="0">
                  <a:moveTo>
                    <a:pt x="1165" y="1"/>
                  </a:moveTo>
                  <a:cubicBezTo>
                    <a:pt x="1159" y="1"/>
                    <a:pt x="1154" y="1"/>
                    <a:pt x="1148" y="2"/>
                  </a:cubicBezTo>
                  <a:cubicBezTo>
                    <a:pt x="997" y="24"/>
                    <a:pt x="1054" y="306"/>
                    <a:pt x="902" y="344"/>
                  </a:cubicBezTo>
                  <a:cubicBezTo>
                    <a:pt x="893" y="346"/>
                    <a:pt x="883" y="348"/>
                    <a:pt x="873" y="348"/>
                  </a:cubicBezTo>
                  <a:cubicBezTo>
                    <a:pt x="846" y="348"/>
                    <a:pt x="819" y="338"/>
                    <a:pt x="796" y="323"/>
                  </a:cubicBezTo>
                  <a:cubicBezTo>
                    <a:pt x="716" y="271"/>
                    <a:pt x="685" y="178"/>
                    <a:pt x="622" y="113"/>
                  </a:cubicBezTo>
                  <a:cubicBezTo>
                    <a:pt x="564" y="54"/>
                    <a:pt x="481" y="24"/>
                    <a:pt x="398" y="24"/>
                  </a:cubicBezTo>
                  <a:cubicBezTo>
                    <a:pt x="362" y="24"/>
                    <a:pt x="326" y="30"/>
                    <a:pt x="291" y="41"/>
                  </a:cubicBezTo>
                  <a:cubicBezTo>
                    <a:pt x="154" y="87"/>
                    <a:pt x="50" y="214"/>
                    <a:pt x="16" y="354"/>
                  </a:cubicBezTo>
                  <a:cubicBezTo>
                    <a:pt x="1" y="412"/>
                    <a:pt x="5" y="474"/>
                    <a:pt x="35" y="525"/>
                  </a:cubicBezTo>
                  <a:cubicBezTo>
                    <a:pt x="81" y="603"/>
                    <a:pt x="162" y="622"/>
                    <a:pt x="247" y="622"/>
                  </a:cubicBezTo>
                  <a:cubicBezTo>
                    <a:pt x="293" y="622"/>
                    <a:pt x="340" y="616"/>
                    <a:pt x="384" y="611"/>
                  </a:cubicBezTo>
                  <a:cubicBezTo>
                    <a:pt x="408" y="608"/>
                    <a:pt x="433" y="607"/>
                    <a:pt x="458" y="607"/>
                  </a:cubicBezTo>
                  <a:cubicBezTo>
                    <a:pt x="553" y="607"/>
                    <a:pt x="650" y="631"/>
                    <a:pt x="686" y="715"/>
                  </a:cubicBezTo>
                  <a:cubicBezTo>
                    <a:pt x="735" y="799"/>
                    <a:pt x="621" y="885"/>
                    <a:pt x="526" y="909"/>
                  </a:cubicBezTo>
                  <a:cubicBezTo>
                    <a:pt x="497" y="918"/>
                    <a:pt x="465" y="928"/>
                    <a:pt x="435" y="941"/>
                  </a:cubicBezTo>
                  <a:cubicBezTo>
                    <a:pt x="359" y="976"/>
                    <a:pt x="377" y="1088"/>
                    <a:pt x="460" y="1097"/>
                  </a:cubicBezTo>
                  <a:lnTo>
                    <a:pt x="550" y="1106"/>
                  </a:lnTo>
                  <a:cubicBezTo>
                    <a:pt x="606" y="1111"/>
                    <a:pt x="627" y="1181"/>
                    <a:pt x="582" y="1215"/>
                  </a:cubicBezTo>
                  <a:cubicBezTo>
                    <a:pt x="555" y="1236"/>
                    <a:pt x="519" y="1250"/>
                    <a:pt x="491" y="1250"/>
                  </a:cubicBezTo>
                  <a:cubicBezTo>
                    <a:pt x="490" y="1250"/>
                    <a:pt x="489" y="1250"/>
                    <a:pt x="488" y="1250"/>
                  </a:cubicBezTo>
                  <a:cubicBezTo>
                    <a:pt x="443" y="1250"/>
                    <a:pt x="402" y="1272"/>
                    <a:pt x="387" y="1315"/>
                  </a:cubicBezTo>
                  <a:cubicBezTo>
                    <a:pt x="358" y="1402"/>
                    <a:pt x="434" y="1431"/>
                    <a:pt x="505" y="1431"/>
                  </a:cubicBezTo>
                  <a:cubicBezTo>
                    <a:pt x="532" y="1431"/>
                    <a:pt x="559" y="1427"/>
                    <a:pt x="579" y="1420"/>
                  </a:cubicBezTo>
                  <a:cubicBezTo>
                    <a:pt x="592" y="1415"/>
                    <a:pt x="606" y="1413"/>
                    <a:pt x="620" y="1413"/>
                  </a:cubicBezTo>
                  <a:cubicBezTo>
                    <a:pt x="659" y="1413"/>
                    <a:pt x="697" y="1431"/>
                    <a:pt x="717" y="1466"/>
                  </a:cubicBezTo>
                  <a:cubicBezTo>
                    <a:pt x="750" y="1529"/>
                    <a:pt x="685" y="1585"/>
                    <a:pt x="666" y="1646"/>
                  </a:cubicBezTo>
                  <a:cubicBezTo>
                    <a:pt x="637" y="1746"/>
                    <a:pt x="728" y="1838"/>
                    <a:pt x="805" y="1908"/>
                  </a:cubicBezTo>
                  <a:cubicBezTo>
                    <a:pt x="881" y="1981"/>
                    <a:pt x="944" y="2139"/>
                    <a:pt x="877" y="2218"/>
                  </a:cubicBezTo>
                  <a:cubicBezTo>
                    <a:pt x="901" y="2215"/>
                    <a:pt x="927" y="2213"/>
                    <a:pt x="954" y="2213"/>
                  </a:cubicBezTo>
                  <a:cubicBezTo>
                    <a:pt x="1018" y="2213"/>
                    <a:pt x="1086" y="2224"/>
                    <a:pt x="1140" y="2252"/>
                  </a:cubicBezTo>
                  <a:cubicBezTo>
                    <a:pt x="1137" y="2195"/>
                    <a:pt x="1180" y="2168"/>
                    <a:pt x="1231" y="2168"/>
                  </a:cubicBezTo>
                  <a:cubicBezTo>
                    <a:pt x="1262" y="2168"/>
                    <a:pt x="1295" y="2178"/>
                    <a:pt x="1323" y="2198"/>
                  </a:cubicBezTo>
                  <a:cubicBezTo>
                    <a:pt x="1414" y="2262"/>
                    <a:pt x="1456" y="2382"/>
                    <a:pt x="1572" y="2415"/>
                  </a:cubicBezTo>
                  <a:cubicBezTo>
                    <a:pt x="1583" y="2418"/>
                    <a:pt x="1595" y="2420"/>
                    <a:pt x="1606" y="2420"/>
                  </a:cubicBezTo>
                  <a:cubicBezTo>
                    <a:pt x="1651" y="2420"/>
                    <a:pt x="1693" y="2395"/>
                    <a:pt x="1709" y="2352"/>
                  </a:cubicBezTo>
                  <a:cubicBezTo>
                    <a:pt x="1739" y="2271"/>
                    <a:pt x="1630" y="2238"/>
                    <a:pt x="1685" y="2146"/>
                  </a:cubicBezTo>
                  <a:cubicBezTo>
                    <a:pt x="1707" y="2113"/>
                    <a:pt x="1744" y="2091"/>
                    <a:pt x="1788" y="2085"/>
                  </a:cubicBezTo>
                  <a:cubicBezTo>
                    <a:pt x="1798" y="2084"/>
                    <a:pt x="1809" y="2083"/>
                    <a:pt x="1820" y="2083"/>
                  </a:cubicBezTo>
                  <a:cubicBezTo>
                    <a:pt x="1901" y="2083"/>
                    <a:pt x="1978" y="2122"/>
                    <a:pt x="2057" y="2122"/>
                  </a:cubicBezTo>
                  <a:cubicBezTo>
                    <a:pt x="2058" y="2122"/>
                    <a:pt x="2059" y="2122"/>
                    <a:pt x="2060" y="2122"/>
                  </a:cubicBezTo>
                  <a:cubicBezTo>
                    <a:pt x="2148" y="2120"/>
                    <a:pt x="2237" y="2057"/>
                    <a:pt x="2245" y="1971"/>
                  </a:cubicBezTo>
                  <a:cubicBezTo>
                    <a:pt x="2251" y="1927"/>
                    <a:pt x="2229" y="1883"/>
                    <a:pt x="2193" y="1856"/>
                  </a:cubicBezTo>
                  <a:cubicBezTo>
                    <a:pt x="2163" y="1833"/>
                    <a:pt x="2138" y="1824"/>
                    <a:pt x="2116" y="1824"/>
                  </a:cubicBezTo>
                  <a:cubicBezTo>
                    <a:pt x="2039" y="1824"/>
                    <a:pt x="1995" y="1929"/>
                    <a:pt x="1926" y="1929"/>
                  </a:cubicBezTo>
                  <a:cubicBezTo>
                    <a:pt x="1922" y="1929"/>
                    <a:pt x="1917" y="1928"/>
                    <a:pt x="1912" y="1927"/>
                  </a:cubicBezTo>
                  <a:cubicBezTo>
                    <a:pt x="1849" y="1914"/>
                    <a:pt x="1844" y="1823"/>
                    <a:pt x="1866" y="1761"/>
                  </a:cubicBezTo>
                  <a:cubicBezTo>
                    <a:pt x="1890" y="1699"/>
                    <a:pt x="1923" y="1628"/>
                    <a:pt x="1885" y="1575"/>
                  </a:cubicBezTo>
                  <a:cubicBezTo>
                    <a:pt x="1867" y="1560"/>
                    <a:pt x="1845" y="1554"/>
                    <a:pt x="1823" y="1554"/>
                  </a:cubicBezTo>
                  <a:cubicBezTo>
                    <a:pt x="1751" y="1554"/>
                    <a:pt x="1675" y="1620"/>
                    <a:pt x="1690" y="1694"/>
                  </a:cubicBezTo>
                  <a:cubicBezTo>
                    <a:pt x="1696" y="1731"/>
                    <a:pt x="1718" y="1762"/>
                    <a:pt x="1724" y="1799"/>
                  </a:cubicBezTo>
                  <a:cubicBezTo>
                    <a:pt x="1744" y="1908"/>
                    <a:pt x="1617" y="1981"/>
                    <a:pt x="1503" y="1981"/>
                  </a:cubicBezTo>
                  <a:cubicBezTo>
                    <a:pt x="1494" y="1981"/>
                    <a:pt x="1486" y="1981"/>
                    <a:pt x="1477" y="1980"/>
                  </a:cubicBezTo>
                  <a:cubicBezTo>
                    <a:pt x="1370" y="1966"/>
                    <a:pt x="1245" y="1880"/>
                    <a:pt x="1312" y="1764"/>
                  </a:cubicBezTo>
                  <a:cubicBezTo>
                    <a:pt x="1334" y="1725"/>
                    <a:pt x="1370" y="1697"/>
                    <a:pt x="1411" y="1681"/>
                  </a:cubicBezTo>
                  <a:cubicBezTo>
                    <a:pt x="1412" y="1680"/>
                    <a:pt x="1414" y="1680"/>
                    <a:pt x="1416" y="1678"/>
                  </a:cubicBezTo>
                  <a:cubicBezTo>
                    <a:pt x="1516" y="1636"/>
                    <a:pt x="1491" y="1487"/>
                    <a:pt x="1382" y="1481"/>
                  </a:cubicBezTo>
                  <a:lnTo>
                    <a:pt x="1172" y="1466"/>
                  </a:lnTo>
                  <a:cubicBezTo>
                    <a:pt x="1076" y="1461"/>
                    <a:pt x="1056" y="1325"/>
                    <a:pt x="1148" y="1294"/>
                  </a:cubicBezTo>
                  <a:cubicBezTo>
                    <a:pt x="1163" y="1288"/>
                    <a:pt x="1179" y="1285"/>
                    <a:pt x="1195" y="1282"/>
                  </a:cubicBezTo>
                  <a:cubicBezTo>
                    <a:pt x="1286" y="1267"/>
                    <a:pt x="1398" y="1264"/>
                    <a:pt x="1447" y="1183"/>
                  </a:cubicBezTo>
                  <a:cubicBezTo>
                    <a:pt x="1458" y="1166"/>
                    <a:pt x="1463" y="1146"/>
                    <a:pt x="1459" y="1128"/>
                  </a:cubicBezTo>
                  <a:cubicBezTo>
                    <a:pt x="1450" y="1091"/>
                    <a:pt x="1407" y="1080"/>
                    <a:pt x="1365" y="1080"/>
                  </a:cubicBezTo>
                  <a:cubicBezTo>
                    <a:pt x="1354" y="1080"/>
                    <a:pt x="1343" y="1081"/>
                    <a:pt x="1333" y="1082"/>
                  </a:cubicBezTo>
                  <a:lnTo>
                    <a:pt x="1108" y="1109"/>
                  </a:lnTo>
                  <a:cubicBezTo>
                    <a:pt x="1106" y="1110"/>
                    <a:pt x="1103" y="1110"/>
                    <a:pt x="1101" y="1110"/>
                  </a:cubicBezTo>
                  <a:cubicBezTo>
                    <a:pt x="1061" y="1110"/>
                    <a:pt x="1030" y="1073"/>
                    <a:pt x="1042" y="1034"/>
                  </a:cubicBezTo>
                  <a:cubicBezTo>
                    <a:pt x="1058" y="977"/>
                    <a:pt x="1111" y="924"/>
                    <a:pt x="1168" y="899"/>
                  </a:cubicBezTo>
                  <a:cubicBezTo>
                    <a:pt x="1280" y="850"/>
                    <a:pt x="1414" y="859"/>
                    <a:pt x="1503" y="756"/>
                  </a:cubicBezTo>
                  <a:cubicBezTo>
                    <a:pt x="1545" y="707"/>
                    <a:pt x="1551" y="632"/>
                    <a:pt x="1507" y="583"/>
                  </a:cubicBezTo>
                  <a:cubicBezTo>
                    <a:pt x="1484" y="556"/>
                    <a:pt x="1455" y="546"/>
                    <a:pt x="1423" y="546"/>
                  </a:cubicBezTo>
                  <a:cubicBezTo>
                    <a:pt x="1336" y="546"/>
                    <a:pt x="1226" y="623"/>
                    <a:pt x="1127" y="633"/>
                  </a:cubicBezTo>
                  <a:cubicBezTo>
                    <a:pt x="1125" y="634"/>
                    <a:pt x="1122" y="634"/>
                    <a:pt x="1120" y="634"/>
                  </a:cubicBezTo>
                  <a:cubicBezTo>
                    <a:pt x="1067" y="634"/>
                    <a:pt x="1029" y="581"/>
                    <a:pt x="1048" y="529"/>
                  </a:cubicBezTo>
                  <a:cubicBezTo>
                    <a:pt x="1066" y="478"/>
                    <a:pt x="1103" y="430"/>
                    <a:pt x="1140" y="390"/>
                  </a:cubicBezTo>
                  <a:cubicBezTo>
                    <a:pt x="1211" y="311"/>
                    <a:pt x="1292" y="230"/>
                    <a:pt x="1281" y="117"/>
                  </a:cubicBezTo>
                  <a:cubicBezTo>
                    <a:pt x="1275" y="54"/>
                    <a:pt x="1226" y="1"/>
                    <a:pt x="11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222;p52"/>
            <p:cNvSpPr/>
            <p:nvPr/>
          </p:nvSpPr>
          <p:spPr>
            <a:xfrm>
              <a:off x="2747246" y="-718448"/>
              <a:ext cx="345595" cy="1418124"/>
            </a:xfrm>
            <a:custGeom>
              <a:avLst/>
              <a:gdLst/>
              <a:ahLst/>
              <a:cxnLst/>
              <a:rect l="l" t="t" r="r" b="b"/>
              <a:pathLst>
                <a:path w="1634" h="6705" extrusionOk="0">
                  <a:moveTo>
                    <a:pt x="848" y="0"/>
                  </a:moveTo>
                  <a:cubicBezTo>
                    <a:pt x="558" y="0"/>
                    <a:pt x="292" y="217"/>
                    <a:pt x="163" y="481"/>
                  </a:cubicBezTo>
                  <a:cubicBezTo>
                    <a:pt x="23" y="766"/>
                    <a:pt x="10" y="1093"/>
                    <a:pt x="7" y="1409"/>
                  </a:cubicBezTo>
                  <a:cubicBezTo>
                    <a:pt x="1" y="2330"/>
                    <a:pt x="70" y="3250"/>
                    <a:pt x="139" y="4168"/>
                  </a:cubicBezTo>
                  <a:cubicBezTo>
                    <a:pt x="197" y="4946"/>
                    <a:pt x="260" y="5740"/>
                    <a:pt x="559" y="6460"/>
                  </a:cubicBezTo>
                  <a:cubicBezTo>
                    <a:pt x="606" y="6574"/>
                    <a:pt x="689" y="6705"/>
                    <a:pt x="809" y="6705"/>
                  </a:cubicBezTo>
                  <a:cubicBezTo>
                    <a:pt x="814" y="6705"/>
                    <a:pt x="818" y="6705"/>
                    <a:pt x="822" y="6704"/>
                  </a:cubicBezTo>
                  <a:cubicBezTo>
                    <a:pt x="956" y="6695"/>
                    <a:pt x="1019" y="6536"/>
                    <a:pt x="1049" y="6404"/>
                  </a:cubicBezTo>
                  <a:cubicBezTo>
                    <a:pt x="1442" y="4741"/>
                    <a:pt x="1634" y="3030"/>
                    <a:pt x="1621" y="1320"/>
                  </a:cubicBezTo>
                  <a:cubicBezTo>
                    <a:pt x="1618" y="1047"/>
                    <a:pt x="1611" y="767"/>
                    <a:pt x="1506" y="513"/>
                  </a:cubicBezTo>
                  <a:cubicBezTo>
                    <a:pt x="1402" y="259"/>
                    <a:pt x="1185" y="38"/>
                    <a:pt x="915" y="4"/>
                  </a:cubicBezTo>
                  <a:cubicBezTo>
                    <a:pt x="892" y="2"/>
                    <a:pt x="870" y="0"/>
                    <a:pt x="84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223;p52"/>
            <p:cNvSpPr/>
            <p:nvPr/>
          </p:nvSpPr>
          <p:spPr>
            <a:xfrm>
              <a:off x="2834808" y="-471201"/>
              <a:ext cx="189929" cy="6345"/>
            </a:xfrm>
            <a:custGeom>
              <a:avLst/>
              <a:gdLst/>
              <a:ahLst/>
              <a:cxnLst/>
              <a:rect l="l" t="t" r="r" b="b"/>
              <a:pathLst>
                <a:path w="898" h="30" extrusionOk="0">
                  <a:moveTo>
                    <a:pt x="503" y="0"/>
                  </a:moveTo>
                  <a:cubicBezTo>
                    <a:pt x="335" y="0"/>
                    <a:pt x="167" y="10"/>
                    <a:pt x="1" y="29"/>
                  </a:cubicBezTo>
                  <a:cubicBezTo>
                    <a:pt x="191" y="18"/>
                    <a:pt x="381" y="12"/>
                    <a:pt x="572" y="12"/>
                  </a:cubicBezTo>
                  <a:cubicBezTo>
                    <a:pt x="681" y="12"/>
                    <a:pt x="789" y="14"/>
                    <a:pt x="898" y="18"/>
                  </a:cubicBezTo>
                  <a:cubicBezTo>
                    <a:pt x="766" y="6"/>
                    <a:pt x="634" y="0"/>
                    <a:pt x="5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224;p52"/>
            <p:cNvSpPr/>
            <p:nvPr/>
          </p:nvSpPr>
          <p:spPr>
            <a:xfrm>
              <a:off x="2947750" y="-291001"/>
              <a:ext cx="83755" cy="5076"/>
            </a:xfrm>
            <a:custGeom>
              <a:avLst/>
              <a:gdLst/>
              <a:ahLst/>
              <a:cxnLst/>
              <a:rect l="l" t="t" r="r" b="b"/>
              <a:pathLst>
                <a:path w="396" h="24" extrusionOk="0">
                  <a:moveTo>
                    <a:pt x="120" y="0"/>
                  </a:moveTo>
                  <a:cubicBezTo>
                    <a:pt x="80" y="0"/>
                    <a:pt x="40" y="2"/>
                    <a:pt x="0" y="5"/>
                  </a:cubicBezTo>
                  <a:cubicBezTo>
                    <a:pt x="99" y="8"/>
                    <a:pt x="298" y="17"/>
                    <a:pt x="395" y="24"/>
                  </a:cubicBezTo>
                  <a:cubicBezTo>
                    <a:pt x="304" y="8"/>
                    <a:pt x="212" y="0"/>
                    <a:pt x="1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225;p52"/>
            <p:cNvSpPr/>
            <p:nvPr/>
          </p:nvSpPr>
          <p:spPr>
            <a:xfrm>
              <a:off x="2885357" y="1085"/>
              <a:ext cx="138957" cy="9095"/>
            </a:xfrm>
            <a:custGeom>
              <a:avLst/>
              <a:gdLst/>
              <a:ahLst/>
              <a:cxnLst/>
              <a:rect l="l" t="t" r="r" b="b"/>
              <a:pathLst>
                <a:path w="657" h="43" extrusionOk="0">
                  <a:moveTo>
                    <a:pt x="300" y="0"/>
                  </a:moveTo>
                  <a:cubicBezTo>
                    <a:pt x="200" y="0"/>
                    <a:pt x="99" y="8"/>
                    <a:pt x="1" y="18"/>
                  </a:cubicBezTo>
                  <a:cubicBezTo>
                    <a:pt x="91" y="15"/>
                    <a:pt x="184" y="12"/>
                    <a:pt x="276" y="12"/>
                  </a:cubicBezTo>
                  <a:cubicBezTo>
                    <a:pt x="405" y="12"/>
                    <a:pt x="533" y="18"/>
                    <a:pt x="656" y="43"/>
                  </a:cubicBezTo>
                  <a:cubicBezTo>
                    <a:pt x="540" y="11"/>
                    <a:pt x="420" y="0"/>
                    <a:pt x="300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226;p52"/>
            <p:cNvSpPr/>
            <p:nvPr/>
          </p:nvSpPr>
          <p:spPr>
            <a:xfrm>
              <a:off x="2916236" y="196513"/>
              <a:ext cx="90312" cy="3384"/>
            </a:xfrm>
            <a:custGeom>
              <a:avLst/>
              <a:gdLst/>
              <a:ahLst/>
              <a:cxnLst/>
              <a:rect l="l" t="t" r="r" b="b"/>
              <a:pathLst>
                <a:path w="427" h="16" extrusionOk="0">
                  <a:moveTo>
                    <a:pt x="240" y="0"/>
                  </a:moveTo>
                  <a:cubicBezTo>
                    <a:pt x="160" y="0"/>
                    <a:pt x="80" y="6"/>
                    <a:pt x="1" y="16"/>
                  </a:cubicBezTo>
                  <a:cubicBezTo>
                    <a:pt x="134" y="13"/>
                    <a:pt x="293" y="11"/>
                    <a:pt x="426" y="11"/>
                  </a:cubicBezTo>
                  <a:cubicBezTo>
                    <a:pt x="364" y="4"/>
                    <a:pt x="302" y="0"/>
                    <a:pt x="240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227;p52"/>
            <p:cNvSpPr/>
            <p:nvPr/>
          </p:nvSpPr>
          <p:spPr>
            <a:xfrm>
              <a:off x="2896143" y="424090"/>
              <a:ext cx="59432" cy="2961"/>
            </a:xfrm>
            <a:custGeom>
              <a:avLst/>
              <a:gdLst/>
              <a:ahLst/>
              <a:cxnLst/>
              <a:rect l="l" t="t" r="r" b="b"/>
              <a:pathLst>
                <a:path w="281" h="14" extrusionOk="0">
                  <a:moveTo>
                    <a:pt x="118" y="0"/>
                  </a:moveTo>
                  <a:cubicBezTo>
                    <a:pt x="79" y="0"/>
                    <a:pt x="39" y="3"/>
                    <a:pt x="0" y="8"/>
                  </a:cubicBezTo>
                  <a:cubicBezTo>
                    <a:pt x="93" y="12"/>
                    <a:pt x="186" y="14"/>
                    <a:pt x="280" y="14"/>
                  </a:cubicBezTo>
                  <a:cubicBezTo>
                    <a:pt x="227" y="5"/>
                    <a:pt x="173" y="0"/>
                    <a:pt x="118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228;p52"/>
            <p:cNvSpPr/>
            <p:nvPr/>
          </p:nvSpPr>
          <p:spPr>
            <a:xfrm>
              <a:off x="2877743" y="140676"/>
              <a:ext cx="50972" cy="6768"/>
            </a:xfrm>
            <a:custGeom>
              <a:avLst/>
              <a:gdLst/>
              <a:ahLst/>
              <a:cxnLst/>
              <a:rect l="l" t="t" r="r" b="b"/>
              <a:pathLst>
                <a:path w="241" h="32" extrusionOk="0">
                  <a:moveTo>
                    <a:pt x="52" y="1"/>
                  </a:moveTo>
                  <a:cubicBezTo>
                    <a:pt x="35" y="1"/>
                    <a:pt x="18" y="2"/>
                    <a:pt x="1" y="3"/>
                  </a:cubicBezTo>
                  <a:cubicBezTo>
                    <a:pt x="61" y="9"/>
                    <a:pt x="180" y="24"/>
                    <a:pt x="241" y="31"/>
                  </a:cubicBezTo>
                  <a:cubicBezTo>
                    <a:pt x="180" y="12"/>
                    <a:pt x="116" y="1"/>
                    <a:pt x="52" y="1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229;p52"/>
            <p:cNvSpPr/>
            <p:nvPr/>
          </p:nvSpPr>
          <p:spPr>
            <a:xfrm>
              <a:off x="2935694" y="-47772"/>
              <a:ext cx="59644" cy="3807"/>
            </a:xfrm>
            <a:custGeom>
              <a:avLst/>
              <a:gdLst/>
              <a:ahLst/>
              <a:cxnLst/>
              <a:rect l="l" t="t" r="r" b="b"/>
              <a:pathLst>
                <a:path w="282" h="18" extrusionOk="0">
                  <a:moveTo>
                    <a:pt x="172" y="0"/>
                  </a:moveTo>
                  <a:cubicBezTo>
                    <a:pt x="114" y="0"/>
                    <a:pt x="57" y="6"/>
                    <a:pt x="0" y="17"/>
                  </a:cubicBezTo>
                  <a:cubicBezTo>
                    <a:pt x="83" y="15"/>
                    <a:pt x="199" y="11"/>
                    <a:pt x="282" y="8"/>
                  </a:cubicBezTo>
                  <a:cubicBezTo>
                    <a:pt x="245" y="3"/>
                    <a:pt x="208" y="0"/>
                    <a:pt x="172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230;p52"/>
            <p:cNvSpPr/>
            <p:nvPr/>
          </p:nvSpPr>
          <p:spPr>
            <a:xfrm>
              <a:off x="2940136" y="368465"/>
              <a:ext cx="37859" cy="3173"/>
            </a:xfrm>
            <a:custGeom>
              <a:avLst/>
              <a:gdLst/>
              <a:ahLst/>
              <a:cxnLst/>
              <a:rect l="l" t="t" r="r" b="b"/>
              <a:pathLst>
                <a:path w="179" h="15" extrusionOk="0">
                  <a:moveTo>
                    <a:pt x="51" y="0"/>
                  </a:moveTo>
                  <a:cubicBezTo>
                    <a:pt x="34" y="0"/>
                    <a:pt x="17" y="1"/>
                    <a:pt x="1" y="2"/>
                  </a:cubicBezTo>
                  <a:cubicBezTo>
                    <a:pt x="43" y="10"/>
                    <a:pt x="88" y="14"/>
                    <a:pt x="132" y="14"/>
                  </a:cubicBezTo>
                  <a:cubicBezTo>
                    <a:pt x="147" y="14"/>
                    <a:pt x="163" y="14"/>
                    <a:pt x="178" y="13"/>
                  </a:cubicBezTo>
                  <a:cubicBezTo>
                    <a:pt x="136" y="4"/>
                    <a:pt x="94" y="0"/>
                    <a:pt x="51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231;p52"/>
            <p:cNvSpPr/>
            <p:nvPr/>
          </p:nvSpPr>
          <p:spPr>
            <a:xfrm>
              <a:off x="2855958" y="-396329"/>
              <a:ext cx="188449" cy="13113"/>
            </a:xfrm>
            <a:custGeom>
              <a:avLst/>
              <a:gdLst/>
              <a:ahLst/>
              <a:cxnLst/>
              <a:rect l="l" t="t" r="r" b="b"/>
              <a:pathLst>
                <a:path w="891" h="62" extrusionOk="0">
                  <a:moveTo>
                    <a:pt x="378" y="1"/>
                  </a:moveTo>
                  <a:cubicBezTo>
                    <a:pt x="252" y="1"/>
                    <a:pt x="125" y="9"/>
                    <a:pt x="1" y="17"/>
                  </a:cubicBezTo>
                  <a:cubicBezTo>
                    <a:pt x="109" y="15"/>
                    <a:pt x="221" y="12"/>
                    <a:pt x="332" y="12"/>
                  </a:cubicBezTo>
                  <a:cubicBezTo>
                    <a:pt x="520" y="12"/>
                    <a:pt x="709" y="21"/>
                    <a:pt x="890" y="62"/>
                  </a:cubicBezTo>
                  <a:cubicBezTo>
                    <a:pt x="723" y="15"/>
                    <a:pt x="550" y="1"/>
                    <a:pt x="37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232;p52"/>
            <p:cNvSpPr/>
            <p:nvPr/>
          </p:nvSpPr>
          <p:spPr>
            <a:xfrm>
              <a:off x="2811542" y="-516886"/>
              <a:ext cx="127325" cy="6980"/>
            </a:xfrm>
            <a:custGeom>
              <a:avLst/>
              <a:gdLst/>
              <a:ahLst/>
              <a:cxnLst/>
              <a:rect l="l" t="t" r="r" b="b"/>
              <a:pathLst>
                <a:path w="602" h="33" extrusionOk="0">
                  <a:moveTo>
                    <a:pt x="308" y="1"/>
                  </a:moveTo>
                  <a:cubicBezTo>
                    <a:pt x="205" y="1"/>
                    <a:pt x="101" y="11"/>
                    <a:pt x="0" y="33"/>
                  </a:cubicBezTo>
                  <a:cubicBezTo>
                    <a:pt x="103" y="19"/>
                    <a:pt x="208" y="13"/>
                    <a:pt x="313" y="13"/>
                  </a:cubicBezTo>
                  <a:cubicBezTo>
                    <a:pt x="409" y="13"/>
                    <a:pt x="506" y="18"/>
                    <a:pt x="601" y="29"/>
                  </a:cubicBezTo>
                  <a:cubicBezTo>
                    <a:pt x="505" y="10"/>
                    <a:pt x="406" y="1"/>
                    <a:pt x="3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233;p52"/>
            <p:cNvSpPr/>
            <p:nvPr/>
          </p:nvSpPr>
          <p:spPr>
            <a:xfrm>
              <a:off x="1999795" y="-714006"/>
              <a:ext cx="834377" cy="1234752"/>
            </a:xfrm>
            <a:custGeom>
              <a:avLst/>
              <a:gdLst/>
              <a:ahLst/>
              <a:cxnLst/>
              <a:rect l="l" t="t" r="r" b="b"/>
              <a:pathLst>
                <a:path w="3945" h="5838" extrusionOk="0">
                  <a:moveTo>
                    <a:pt x="3259" y="0"/>
                  </a:moveTo>
                  <a:cubicBezTo>
                    <a:pt x="3088" y="0"/>
                    <a:pt x="2912" y="56"/>
                    <a:pt x="2767" y="149"/>
                  </a:cubicBezTo>
                  <a:cubicBezTo>
                    <a:pt x="2502" y="319"/>
                    <a:pt x="2320" y="593"/>
                    <a:pt x="2156" y="862"/>
                  </a:cubicBezTo>
                  <a:cubicBezTo>
                    <a:pt x="1674" y="1649"/>
                    <a:pt x="1259" y="2471"/>
                    <a:pt x="843" y="3293"/>
                  </a:cubicBezTo>
                  <a:cubicBezTo>
                    <a:pt x="491" y="3989"/>
                    <a:pt x="134" y="4700"/>
                    <a:pt x="18" y="5473"/>
                  </a:cubicBezTo>
                  <a:cubicBezTo>
                    <a:pt x="1" y="5600"/>
                    <a:pt x="3" y="5760"/>
                    <a:pt x="118" y="5819"/>
                  </a:cubicBezTo>
                  <a:cubicBezTo>
                    <a:pt x="143" y="5832"/>
                    <a:pt x="169" y="5837"/>
                    <a:pt x="195" y="5837"/>
                  </a:cubicBezTo>
                  <a:cubicBezTo>
                    <a:pt x="293" y="5837"/>
                    <a:pt x="393" y="5757"/>
                    <a:pt x="469" y="5681"/>
                  </a:cubicBezTo>
                  <a:cubicBezTo>
                    <a:pt x="1664" y="4460"/>
                    <a:pt x="2713" y="3093"/>
                    <a:pt x="3583" y="1624"/>
                  </a:cubicBezTo>
                  <a:cubicBezTo>
                    <a:pt x="3723" y="1388"/>
                    <a:pt x="3861" y="1144"/>
                    <a:pt x="3903" y="873"/>
                  </a:cubicBezTo>
                  <a:cubicBezTo>
                    <a:pt x="3944" y="601"/>
                    <a:pt x="3873" y="296"/>
                    <a:pt x="3657" y="129"/>
                  </a:cubicBezTo>
                  <a:cubicBezTo>
                    <a:pt x="3543" y="40"/>
                    <a:pt x="3403" y="0"/>
                    <a:pt x="325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234;p52"/>
            <p:cNvSpPr/>
            <p:nvPr/>
          </p:nvSpPr>
          <p:spPr>
            <a:xfrm>
              <a:off x="2451142" y="-432708"/>
              <a:ext cx="163914" cy="96445"/>
            </a:xfrm>
            <a:custGeom>
              <a:avLst/>
              <a:gdLst/>
              <a:ahLst/>
              <a:cxnLst/>
              <a:rect l="l" t="t" r="r" b="b"/>
              <a:pathLst>
                <a:path w="775" h="456" extrusionOk="0">
                  <a:moveTo>
                    <a:pt x="1" y="1"/>
                  </a:moveTo>
                  <a:cubicBezTo>
                    <a:pt x="265" y="140"/>
                    <a:pt x="525" y="290"/>
                    <a:pt x="774" y="456"/>
                  </a:cubicBezTo>
                  <a:cubicBezTo>
                    <a:pt x="532" y="279"/>
                    <a:pt x="273" y="126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235;p52"/>
            <p:cNvSpPr/>
            <p:nvPr/>
          </p:nvSpPr>
          <p:spPr>
            <a:xfrm>
              <a:off x="2558797" y="-317227"/>
              <a:ext cx="69584" cy="46742"/>
            </a:xfrm>
            <a:custGeom>
              <a:avLst/>
              <a:gdLst/>
              <a:ahLst/>
              <a:cxnLst/>
              <a:rect l="l" t="t" r="r" b="b"/>
              <a:pathLst>
                <a:path w="329" h="221" extrusionOk="0">
                  <a:moveTo>
                    <a:pt x="0" y="0"/>
                  </a:moveTo>
                  <a:cubicBezTo>
                    <a:pt x="81" y="54"/>
                    <a:pt x="247" y="165"/>
                    <a:pt x="329" y="220"/>
                  </a:cubicBezTo>
                  <a:cubicBezTo>
                    <a:pt x="229" y="133"/>
                    <a:pt x="118" y="59"/>
                    <a:pt x="0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236;p52"/>
            <p:cNvSpPr/>
            <p:nvPr/>
          </p:nvSpPr>
          <p:spPr>
            <a:xfrm>
              <a:off x="2377539" y="-193498"/>
              <a:ext cx="115903" cy="76564"/>
            </a:xfrm>
            <a:custGeom>
              <a:avLst/>
              <a:gdLst/>
              <a:ahLst/>
              <a:cxnLst/>
              <a:rect l="l" t="t" r="r" b="b"/>
              <a:pathLst>
                <a:path w="548" h="362" extrusionOk="0">
                  <a:moveTo>
                    <a:pt x="0" y="1"/>
                  </a:moveTo>
                  <a:cubicBezTo>
                    <a:pt x="189" y="107"/>
                    <a:pt x="389" y="214"/>
                    <a:pt x="548" y="362"/>
                  </a:cubicBezTo>
                  <a:cubicBezTo>
                    <a:pt x="396" y="201"/>
                    <a:pt x="197" y="95"/>
                    <a:pt x="0" y="1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237;p52"/>
            <p:cNvSpPr/>
            <p:nvPr/>
          </p:nvSpPr>
          <p:spPr>
            <a:xfrm>
              <a:off x="2278556" y="85897"/>
              <a:ext cx="78044" cy="45896"/>
            </a:xfrm>
            <a:custGeom>
              <a:avLst/>
              <a:gdLst/>
              <a:ahLst/>
              <a:cxnLst/>
              <a:rect l="l" t="t" r="r" b="b"/>
              <a:pathLst>
                <a:path w="369" h="217" extrusionOk="0">
                  <a:moveTo>
                    <a:pt x="1" y="1"/>
                  </a:moveTo>
                  <a:lnTo>
                    <a:pt x="1" y="1"/>
                  </a:lnTo>
                  <a:cubicBezTo>
                    <a:pt x="116" y="67"/>
                    <a:pt x="253" y="147"/>
                    <a:pt x="368" y="217"/>
                  </a:cubicBezTo>
                  <a:cubicBezTo>
                    <a:pt x="254" y="130"/>
                    <a:pt x="131" y="58"/>
                    <a:pt x="1" y="1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238;p52"/>
            <p:cNvSpPr/>
            <p:nvPr/>
          </p:nvSpPr>
          <p:spPr>
            <a:xfrm>
              <a:off x="2144463" y="268636"/>
              <a:ext cx="50338" cy="32148"/>
            </a:xfrm>
            <a:custGeom>
              <a:avLst/>
              <a:gdLst/>
              <a:ahLst/>
              <a:cxnLst/>
              <a:rect l="l" t="t" r="r" b="b"/>
              <a:pathLst>
                <a:path w="238" h="152" extrusionOk="0">
                  <a:moveTo>
                    <a:pt x="1" y="0"/>
                  </a:moveTo>
                  <a:lnTo>
                    <a:pt x="1" y="0"/>
                  </a:lnTo>
                  <a:cubicBezTo>
                    <a:pt x="78" y="53"/>
                    <a:pt x="157" y="103"/>
                    <a:pt x="238" y="152"/>
                  </a:cubicBezTo>
                  <a:cubicBezTo>
                    <a:pt x="166" y="90"/>
                    <a:pt x="86" y="38"/>
                    <a:pt x="1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239;p52"/>
            <p:cNvSpPr/>
            <p:nvPr/>
          </p:nvSpPr>
          <p:spPr>
            <a:xfrm>
              <a:off x="2275806" y="15890"/>
              <a:ext cx="40397" cy="31514"/>
            </a:xfrm>
            <a:custGeom>
              <a:avLst/>
              <a:gdLst/>
              <a:ahLst/>
              <a:cxnLst/>
              <a:rect l="l" t="t" r="r" b="b"/>
              <a:pathLst>
                <a:path w="191" h="149" extrusionOk="0">
                  <a:moveTo>
                    <a:pt x="1" y="0"/>
                  </a:moveTo>
                  <a:lnTo>
                    <a:pt x="1" y="0"/>
                  </a:lnTo>
                  <a:cubicBezTo>
                    <a:pt x="48" y="36"/>
                    <a:pt x="144" y="111"/>
                    <a:pt x="190" y="149"/>
                  </a:cubicBezTo>
                  <a:cubicBezTo>
                    <a:pt x="139" y="88"/>
                    <a:pt x="73" y="36"/>
                    <a:pt x="1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240;p52"/>
            <p:cNvSpPr/>
            <p:nvPr/>
          </p:nvSpPr>
          <p:spPr>
            <a:xfrm>
              <a:off x="2421109" y="-113127"/>
              <a:ext cx="52030" cy="29187"/>
            </a:xfrm>
            <a:custGeom>
              <a:avLst/>
              <a:gdLst/>
              <a:ahLst/>
              <a:cxnLst/>
              <a:rect l="l" t="t" r="r" b="b"/>
              <a:pathLst>
                <a:path w="246" h="138" extrusionOk="0">
                  <a:moveTo>
                    <a:pt x="0" y="1"/>
                  </a:moveTo>
                  <a:cubicBezTo>
                    <a:pt x="73" y="41"/>
                    <a:pt x="174" y="99"/>
                    <a:pt x="246" y="138"/>
                  </a:cubicBezTo>
                  <a:cubicBezTo>
                    <a:pt x="173" y="79"/>
                    <a:pt x="89" y="32"/>
                    <a:pt x="0" y="1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241;p52"/>
            <p:cNvSpPr/>
            <p:nvPr/>
          </p:nvSpPr>
          <p:spPr>
            <a:xfrm>
              <a:off x="2114430" y="315166"/>
              <a:ext cx="30879" cy="21362"/>
            </a:xfrm>
            <a:custGeom>
              <a:avLst/>
              <a:gdLst/>
              <a:ahLst/>
              <a:cxnLst/>
              <a:rect l="l" t="t" r="r" b="b"/>
              <a:pathLst>
                <a:path w="146" h="101" extrusionOk="0">
                  <a:moveTo>
                    <a:pt x="1" y="0"/>
                  </a:moveTo>
                  <a:cubicBezTo>
                    <a:pt x="45" y="39"/>
                    <a:pt x="93" y="74"/>
                    <a:pt x="146" y="100"/>
                  </a:cubicBezTo>
                  <a:cubicBezTo>
                    <a:pt x="103" y="60"/>
                    <a:pt x="53" y="27"/>
                    <a:pt x="1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242;p52"/>
            <p:cNvSpPr/>
            <p:nvPr/>
          </p:nvSpPr>
          <p:spPr>
            <a:xfrm>
              <a:off x="2289342" y="-139776"/>
              <a:ext cx="156300" cy="105751"/>
            </a:xfrm>
            <a:custGeom>
              <a:avLst/>
              <a:gdLst/>
              <a:ahLst/>
              <a:cxnLst/>
              <a:rect l="l" t="t" r="r" b="b"/>
              <a:pathLst>
                <a:path w="739" h="500" extrusionOk="0">
                  <a:moveTo>
                    <a:pt x="0" y="0"/>
                  </a:moveTo>
                  <a:cubicBezTo>
                    <a:pt x="254" y="147"/>
                    <a:pt x="524" y="295"/>
                    <a:pt x="738" y="499"/>
                  </a:cubicBezTo>
                  <a:cubicBezTo>
                    <a:pt x="533" y="281"/>
                    <a:pt x="264" y="135"/>
                    <a:pt x="0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243;p52"/>
            <p:cNvSpPr/>
            <p:nvPr/>
          </p:nvSpPr>
          <p:spPr>
            <a:xfrm>
              <a:off x="2555413" y="-576318"/>
              <a:ext cx="109558" cy="65566"/>
            </a:xfrm>
            <a:custGeom>
              <a:avLst/>
              <a:gdLst/>
              <a:ahLst/>
              <a:cxnLst/>
              <a:rect l="l" t="t" r="r" b="b"/>
              <a:pathLst>
                <a:path w="518" h="310" extrusionOk="0">
                  <a:moveTo>
                    <a:pt x="0" y="1"/>
                  </a:moveTo>
                  <a:lnTo>
                    <a:pt x="0" y="1"/>
                  </a:lnTo>
                  <a:cubicBezTo>
                    <a:pt x="185" y="83"/>
                    <a:pt x="358" y="185"/>
                    <a:pt x="517" y="309"/>
                  </a:cubicBezTo>
                  <a:cubicBezTo>
                    <a:pt x="367" y="174"/>
                    <a:pt x="190" y="68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244;p52"/>
            <p:cNvSpPr/>
            <p:nvPr/>
          </p:nvSpPr>
          <p:spPr>
            <a:xfrm>
              <a:off x="2383884" y="-700047"/>
              <a:ext cx="527699" cy="1380477"/>
            </a:xfrm>
            <a:custGeom>
              <a:avLst/>
              <a:gdLst/>
              <a:ahLst/>
              <a:cxnLst/>
              <a:rect l="l" t="t" r="r" b="b"/>
              <a:pathLst>
                <a:path w="2495" h="6527" extrusionOk="0">
                  <a:moveTo>
                    <a:pt x="1791" y="1"/>
                  </a:moveTo>
                  <a:cubicBezTo>
                    <a:pt x="1553" y="1"/>
                    <a:pt x="1311" y="134"/>
                    <a:pt x="1154" y="322"/>
                  </a:cubicBezTo>
                  <a:cubicBezTo>
                    <a:pt x="951" y="564"/>
                    <a:pt x="861" y="880"/>
                    <a:pt x="783" y="1186"/>
                  </a:cubicBezTo>
                  <a:cubicBezTo>
                    <a:pt x="558" y="2080"/>
                    <a:pt x="407" y="2989"/>
                    <a:pt x="255" y="3899"/>
                  </a:cubicBezTo>
                  <a:cubicBezTo>
                    <a:pt x="128" y="4669"/>
                    <a:pt x="1" y="5453"/>
                    <a:pt x="120" y="6224"/>
                  </a:cubicBezTo>
                  <a:cubicBezTo>
                    <a:pt x="140" y="6352"/>
                    <a:pt x="191" y="6503"/>
                    <a:pt x="319" y="6524"/>
                  </a:cubicBezTo>
                  <a:cubicBezTo>
                    <a:pt x="328" y="6525"/>
                    <a:pt x="338" y="6526"/>
                    <a:pt x="347" y="6526"/>
                  </a:cubicBezTo>
                  <a:cubicBezTo>
                    <a:pt x="466" y="6526"/>
                    <a:pt x="555" y="6398"/>
                    <a:pt x="612" y="6287"/>
                  </a:cubicBezTo>
                  <a:cubicBezTo>
                    <a:pt x="1388" y="4765"/>
                    <a:pt x="1981" y="3148"/>
                    <a:pt x="2374" y="1485"/>
                  </a:cubicBezTo>
                  <a:cubicBezTo>
                    <a:pt x="2438" y="1220"/>
                    <a:pt x="2495" y="944"/>
                    <a:pt x="2455" y="673"/>
                  </a:cubicBezTo>
                  <a:cubicBezTo>
                    <a:pt x="2414" y="402"/>
                    <a:pt x="2254" y="133"/>
                    <a:pt x="1998" y="37"/>
                  </a:cubicBezTo>
                  <a:cubicBezTo>
                    <a:pt x="1931" y="12"/>
                    <a:pt x="1861" y="1"/>
                    <a:pt x="17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245;p52"/>
            <p:cNvSpPr/>
            <p:nvPr/>
          </p:nvSpPr>
          <p:spPr>
            <a:xfrm>
              <a:off x="2547799" y="-295654"/>
              <a:ext cx="185065" cy="42935"/>
            </a:xfrm>
            <a:custGeom>
              <a:avLst/>
              <a:gdLst/>
              <a:ahLst/>
              <a:cxnLst/>
              <a:rect l="l" t="t" r="r" b="b"/>
              <a:pathLst>
                <a:path w="875" h="203" extrusionOk="0">
                  <a:moveTo>
                    <a:pt x="0" y="0"/>
                  </a:moveTo>
                  <a:lnTo>
                    <a:pt x="0" y="0"/>
                  </a:lnTo>
                  <a:cubicBezTo>
                    <a:pt x="294" y="53"/>
                    <a:pt x="586" y="120"/>
                    <a:pt x="874" y="203"/>
                  </a:cubicBezTo>
                  <a:cubicBezTo>
                    <a:pt x="591" y="106"/>
                    <a:pt x="297" y="39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246;p52"/>
            <p:cNvSpPr/>
            <p:nvPr/>
          </p:nvSpPr>
          <p:spPr>
            <a:xfrm>
              <a:off x="2645936" y="-231780"/>
              <a:ext cx="80371" cy="23900"/>
            </a:xfrm>
            <a:custGeom>
              <a:avLst/>
              <a:gdLst/>
              <a:ahLst/>
              <a:cxnLst/>
              <a:rect l="l" t="t" r="r" b="b"/>
              <a:pathLst>
                <a:path w="380" h="113" extrusionOk="0">
                  <a:moveTo>
                    <a:pt x="1" y="1"/>
                  </a:moveTo>
                  <a:lnTo>
                    <a:pt x="1" y="1"/>
                  </a:lnTo>
                  <a:cubicBezTo>
                    <a:pt x="96" y="28"/>
                    <a:pt x="285" y="83"/>
                    <a:pt x="380" y="112"/>
                  </a:cubicBezTo>
                  <a:cubicBezTo>
                    <a:pt x="259" y="60"/>
                    <a:pt x="131" y="22"/>
                    <a:pt x="1" y="1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247;p52"/>
            <p:cNvSpPr/>
            <p:nvPr/>
          </p:nvSpPr>
          <p:spPr>
            <a:xfrm>
              <a:off x="2537646" y="141523"/>
              <a:ext cx="133247" cy="38282"/>
            </a:xfrm>
            <a:custGeom>
              <a:avLst/>
              <a:gdLst/>
              <a:ahLst/>
              <a:cxnLst/>
              <a:rect l="l" t="t" r="r" b="b"/>
              <a:pathLst>
                <a:path w="630" h="181" extrusionOk="0">
                  <a:moveTo>
                    <a:pt x="0" y="0"/>
                  </a:moveTo>
                  <a:lnTo>
                    <a:pt x="0" y="0"/>
                  </a:lnTo>
                  <a:cubicBezTo>
                    <a:pt x="211" y="44"/>
                    <a:pt x="434" y="86"/>
                    <a:pt x="630" y="180"/>
                  </a:cubicBezTo>
                  <a:cubicBezTo>
                    <a:pt x="437" y="73"/>
                    <a:pt x="216" y="32"/>
                    <a:pt x="0" y="0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248;p52"/>
            <p:cNvSpPr/>
            <p:nvPr/>
          </p:nvSpPr>
          <p:spPr>
            <a:xfrm>
              <a:off x="2564930" y="193129"/>
              <a:ext cx="87985" cy="20727"/>
            </a:xfrm>
            <a:custGeom>
              <a:avLst/>
              <a:gdLst/>
              <a:ahLst/>
              <a:cxnLst/>
              <a:rect l="l" t="t" r="r" b="b"/>
              <a:pathLst>
                <a:path w="416" h="98" extrusionOk="0">
                  <a:moveTo>
                    <a:pt x="1" y="0"/>
                  </a:moveTo>
                  <a:cubicBezTo>
                    <a:pt x="131" y="29"/>
                    <a:pt x="287" y="66"/>
                    <a:pt x="415" y="97"/>
                  </a:cubicBezTo>
                  <a:cubicBezTo>
                    <a:pt x="283" y="48"/>
                    <a:pt x="142" y="15"/>
                    <a:pt x="1" y="0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249;p52"/>
            <p:cNvSpPr/>
            <p:nvPr/>
          </p:nvSpPr>
          <p:spPr>
            <a:xfrm>
              <a:off x="2551606" y="325107"/>
              <a:ext cx="57529" cy="15863"/>
            </a:xfrm>
            <a:custGeom>
              <a:avLst/>
              <a:gdLst/>
              <a:ahLst/>
              <a:cxnLst/>
              <a:rect l="l" t="t" r="r" b="b"/>
              <a:pathLst>
                <a:path w="272" h="75" extrusionOk="0">
                  <a:moveTo>
                    <a:pt x="0" y="1"/>
                  </a:moveTo>
                  <a:cubicBezTo>
                    <a:pt x="92" y="27"/>
                    <a:pt x="181" y="50"/>
                    <a:pt x="272" y="74"/>
                  </a:cubicBezTo>
                  <a:cubicBezTo>
                    <a:pt x="187" y="36"/>
                    <a:pt x="94" y="11"/>
                    <a:pt x="0" y="1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250;p52"/>
            <p:cNvSpPr/>
            <p:nvPr/>
          </p:nvSpPr>
          <p:spPr>
            <a:xfrm>
              <a:off x="2642129" y="85051"/>
              <a:ext cx="47800" cy="18612"/>
            </a:xfrm>
            <a:custGeom>
              <a:avLst/>
              <a:gdLst/>
              <a:ahLst/>
              <a:cxnLst/>
              <a:rect l="l" t="t" r="r" b="b"/>
              <a:pathLst>
                <a:path w="226" h="88" extrusionOk="0">
                  <a:moveTo>
                    <a:pt x="1" y="1"/>
                  </a:moveTo>
                  <a:lnTo>
                    <a:pt x="1" y="1"/>
                  </a:lnTo>
                  <a:cubicBezTo>
                    <a:pt x="57" y="22"/>
                    <a:pt x="170" y="64"/>
                    <a:pt x="225" y="87"/>
                  </a:cubicBezTo>
                  <a:cubicBezTo>
                    <a:pt x="159" y="43"/>
                    <a:pt x="81" y="14"/>
                    <a:pt x="1" y="1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251;p52"/>
            <p:cNvSpPr/>
            <p:nvPr/>
          </p:nvSpPr>
          <p:spPr>
            <a:xfrm>
              <a:off x="2549702" y="-67442"/>
              <a:ext cx="58375" cy="12479"/>
            </a:xfrm>
            <a:custGeom>
              <a:avLst/>
              <a:gdLst/>
              <a:ahLst/>
              <a:cxnLst/>
              <a:rect l="l" t="t" r="r" b="b"/>
              <a:pathLst>
                <a:path w="276" h="59" extrusionOk="0">
                  <a:moveTo>
                    <a:pt x="1" y="1"/>
                  </a:moveTo>
                  <a:cubicBezTo>
                    <a:pt x="81" y="16"/>
                    <a:pt x="196" y="42"/>
                    <a:pt x="276" y="58"/>
                  </a:cubicBezTo>
                  <a:cubicBezTo>
                    <a:pt x="187" y="24"/>
                    <a:pt x="94" y="5"/>
                    <a:pt x="1" y="1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252;p52"/>
            <p:cNvSpPr/>
            <p:nvPr/>
          </p:nvSpPr>
          <p:spPr>
            <a:xfrm>
              <a:off x="2446489" y="453701"/>
              <a:ext cx="35955" cy="10998"/>
            </a:xfrm>
            <a:custGeom>
              <a:avLst/>
              <a:gdLst/>
              <a:ahLst/>
              <a:cxnLst/>
              <a:rect l="l" t="t" r="r" b="b"/>
              <a:pathLst>
                <a:path w="170" h="52" extrusionOk="0">
                  <a:moveTo>
                    <a:pt x="0" y="0"/>
                  </a:moveTo>
                  <a:lnTo>
                    <a:pt x="0" y="0"/>
                  </a:lnTo>
                  <a:cubicBezTo>
                    <a:pt x="54" y="24"/>
                    <a:pt x="111" y="42"/>
                    <a:pt x="170" y="52"/>
                  </a:cubicBezTo>
                  <a:cubicBezTo>
                    <a:pt x="116" y="29"/>
                    <a:pt x="59" y="10"/>
                    <a:pt x="0" y="0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253;p52"/>
            <p:cNvSpPr/>
            <p:nvPr/>
          </p:nvSpPr>
          <p:spPr>
            <a:xfrm>
              <a:off x="2621824" y="-342819"/>
              <a:ext cx="180412" cy="53933"/>
            </a:xfrm>
            <a:custGeom>
              <a:avLst/>
              <a:gdLst/>
              <a:ahLst/>
              <a:cxnLst/>
              <a:rect l="l" t="t" r="r" b="b"/>
              <a:pathLst>
                <a:path w="853" h="255" extrusionOk="0">
                  <a:moveTo>
                    <a:pt x="0" y="0"/>
                  </a:moveTo>
                  <a:cubicBezTo>
                    <a:pt x="286" y="63"/>
                    <a:pt x="590" y="123"/>
                    <a:pt x="853" y="255"/>
                  </a:cubicBezTo>
                  <a:cubicBezTo>
                    <a:pt x="593" y="108"/>
                    <a:pt x="293" y="5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254;p52"/>
            <p:cNvSpPr/>
            <p:nvPr/>
          </p:nvSpPr>
          <p:spPr>
            <a:xfrm>
              <a:off x="2631554" y="-521327"/>
              <a:ext cx="123940" cy="29610"/>
            </a:xfrm>
            <a:custGeom>
              <a:avLst/>
              <a:gdLst/>
              <a:ahLst/>
              <a:cxnLst/>
              <a:rect l="l" t="t" r="r" b="b"/>
              <a:pathLst>
                <a:path w="586" h="140" extrusionOk="0">
                  <a:moveTo>
                    <a:pt x="0" y="1"/>
                  </a:moveTo>
                  <a:lnTo>
                    <a:pt x="0" y="1"/>
                  </a:lnTo>
                  <a:cubicBezTo>
                    <a:pt x="200" y="23"/>
                    <a:pt x="396" y="69"/>
                    <a:pt x="586" y="140"/>
                  </a:cubicBezTo>
                  <a:cubicBezTo>
                    <a:pt x="404" y="56"/>
                    <a:pt x="201" y="7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255;p52"/>
            <p:cNvSpPr/>
            <p:nvPr/>
          </p:nvSpPr>
          <p:spPr>
            <a:xfrm>
              <a:off x="2805832" y="-117145"/>
              <a:ext cx="48646" cy="69584"/>
            </a:xfrm>
            <a:custGeom>
              <a:avLst/>
              <a:gdLst/>
              <a:ahLst/>
              <a:cxnLst/>
              <a:rect l="l" t="t" r="r" b="b"/>
              <a:pathLst>
                <a:path w="230" h="329" extrusionOk="0">
                  <a:moveTo>
                    <a:pt x="96" y="0"/>
                  </a:moveTo>
                  <a:cubicBezTo>
                    <a:pt x="24" y="0"/>
                    <a:pt x="3" y="86"/>
                    <a:pt x="2" y="172"/>
                  </a:cubicBezTo>
                  <a:cubicBezTo>
                    <a:pt x="1" y="219"/>
                    <a:pt x="9" y="266"/>
                    <a:pt x="38" y="303"/>
                  </a:cubicBezTo>
                  <a:cubicBezTo>
                    <a:pt x="44" y="312"/>
                    <a:pt x="51" y="322"/>
                    <a:pt x="62" y="325"/>
                  </a:cubicBezTo>
                  <a:cubicBezTo>
                    <a:pt x="67" y="327"/>
                    <a:pt x="73" y="328"/>
                    <a:pt x="79" y="328"/>
                  </a:cubicBezTo>
                  <a:cubicBezTo>
                    <a:pt x="91" y="328"/>
                    <a:pt x="103" y="323"/>
                    <a:pt x="113" y="315"/>
                  </a:cubicBezTo>
                  <a:cubicBezTo>
                    <a:pt x="128" y="303"/>
                    <a:pt x="138" y="287"/>
                    <a:pt x="146" y="271"/>
                  </a:cubicBezTo>
                  <a:lnTo>
                    <a:pt x="202" y="177"/>
                  </a:lnTo>
                  <a:cubicBezTo>
                    <a:pt x="213" y="157"/>
                    <a:pt x="225" y="136"/>
                    <a:pt x="227" y="113"/>
                  </a:cubicBezTo>
                  <a:cubicBezTo>
                    <a:pt x="229" y="76"/>
                    <a:pt x="202" y="40"/>
                    <a:pt x="167" y="22"/>
                  </a:cubicBezTo>
                  <a:cubicBezTo>
                    <a:pt x="139" y="7"/>
                    <a:pt x="115" y="0"/>
                    <a:pt x="96" y="0"/>
                  </a:cubicBezTo>
                  <a:close/>
                </a:path>
              </a:pathLst>
            </a:custGeom>
            <a:solidFill>
              <a:srgbClr val="659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256;p52"/>
            <p:cNvSpPr/>
            <p:nvPr/>
          </p:nvSpPr>
          <p:spPr>
            <a:xfrm>
              <a:off x="1168590" y="-842388"/>
              <a:ext cx="176182" cy="228634"/>
            </a:xfrm>
            <a:custGeom>
              <a:avLst/>
              <a:gdLst/>
              <a:ahLst/>
              <a:cxnLst/>
              <a:rect l="l" t="t" r="r" b="b"/>
              <a:pathLst>
                <a:path w="833" h="1081" extrusionOk="0">
                  <a:moveTo>
                    <a:pt x="155" y="1"/>
                  </a:moveTo>
                  <a:cubicBezTo>
                    <a:pt x="150" y="1"/>
                    <a:pt x="144" y="2"/>
                    <a:pt x="138" y="4"/>
                  </a:cubicBezTo>
                  <a:cubicBezTo>
                    <a:pt x="86" y="17"/>
                    <a:pt x="32" y="45"/>
                    <a:pt x="16" y="96"/>
                  </a:cubicBezTo>
                  <a:cubicBezTo>
                    <a:pt x="0" y="144"/>
                    <a:pt x="25" y="197"/>
                    <a:pt x="56" y="237"/>
                  </a:cubicBezTo>
                  <a:cubicBezTo>
                    <a:pt x="88" y="278"/>
                    <a:pt x="98" y="281"/>
                    <a:pt x="121" y="327"/>
                  </a:cubicBezTo>
                  <a:cubicBezTo>
                    <a:pt x="157" y="399"/>
                    <a:pt x="148" y="484"/>
                    <a:pt x="125" y="559"/>
                  </a:cubicBezTo>
                  <a:cubicBezTo>
                    <a:pt x="100" y="636"/>
                    <a:pt x="64" y="706"/>
                    <a:pt x="48" y="784"/>
                  </a:cubicBezTo>
                  <a:cubicBezTo>
                    <a:pt x="31" y="864"/>
                    <a:pt x="36" y="948"/>
                    <a:pt x="62" y="1026"/>
                  </a:cubicBezTo>
                  <a:cubicBezTo>
                    <a:pt x="69" y="1046"/>
                    <a:pt x="79" y="1068"/>
                    <a:pt x="99" y="1077"/>
                  </a:cubicBezTo>
                  <a:cubicBezTo>
                    <a:pt x="106" y="1079"/>
                    <a:pt x="112" y="1080"/>
                    <a:pt x="119" y="1080"/>
                  </a:cubicBezTo>
                  <a:cubicBezTo>
                    <a:pt x="129" y="1080"/>
                    <a:pt x="140" y="1078"/>
                    <a:pt x="151" y="1075"/>
                  </a:cubicBezTo>
                  <a:cubicBezTo>
                    <a:pt x="289" y="1038"/>
                    <a:pt x="407" y="951"/>
                    <a:pt x="521" y="864"/>
                  </a:cubicBezTo>
                  <a:cubicBezTo>
                    <a:pt x="604" y="802"/>
                    <a:pt x="832" y="611"/>
                    <a:pt x="791" y="489"/>
                  </a:cubicBezTo>
                  <a:cubicBezTo>
                    <a:pt x="756" y="384"/>
                    <a:pt x="495" y="426"/>
                    <a:pt x="412" y="369"/>
                  </a:cubicBezTo>
                  <a:cubicBezTo>
                    <a:pt x="291" y="284"/>
                    <a:pt x="252" y="172"/>
                    <a:pt x="193" y="37"/>
                  </a:cubicBezTo>
                  <a:cubicBezTo>
                    <a:pt x="186" y="22"/>
                    <a:pt x="178" y="6"/>
                    <a:pt x="164" y="2"/>
                  </a:cubicBezTo>
                  <a:cubicBezTo>
                    <a:pt x="161" y="1"/>
                    <a:pt x="158" y="1"/>
                    <a:pt x="15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257;p52"/>
            <p:cNvSpPr/>
            <p:nvPr/>
          </p:nvSpPr>
          <p:spPr>
            <a:xfrm>
              <a:off x="1147440" y="-741925"/>
              <a:ext cx="1701115" cy="864622"/>
            </a:xfrm>
            <a:custGeom>
              <a:avLst/>
              <a:gdLst/>
              <a:ahLst/>
              <a:cxnLst/>
              <a:rect l="l" t="t" r="r" b="b"/>
              <a:pathLst>
                <a:path w="8043" h="4088" extrusionOk="0">
                  <a:moveTo>
                    <a:pt x="907" y="0"/>
                  </a:moveTo>
                  <a:cubicBezTo>
                    <a:pt x="744" y="0"/>
                    <a:pt x="579" y="43"/>
                    <a:pt x="423" y="142"/>
                  </a:cubicBezTo>
                  <a:cubicBezTo>
                    <a:pt x="0" y="408"/>
                    <a:pt x="89" y="1082"/>
                    <a:pt x="465" y="1509"/>
                  </a:cubicBezTo>
                  <a:cubicBezTo>
                    <a:pt x="1975" y="3227"/>
                    <a:pt x="4044" y="4088"/>
                    <a:pt x="6213" y="4088"/>
                  </a:cubicBezTo>
                  <a:cubicBezTo>
                    <a:pt x="6427" y="4088"/>
                    <a:pt x="6643" y="4079"/>
                    <a:pt x="6859" y="4062"/>
                  </a:cubicBezTo>
                  <a:cubicBezTo>
                    <a:pt x="7480" y="4015"/>
                    <a:pt x="8043" y="3483"/>
                    <a:pt x="7921" y="2999"/>
                  </a:cubicBezTo>
                  <a:cubicBezTo>
                    <a:pt x="7849" y="2615"/>
                    <a:pt x="7395" y="2372"/>
                    <a:pt x="6874" y="2355"/>
                  </a:cubicBezTo>
                  <a:cubicBezTo>
                    <a:pt x="5032" y="2293"/>
                    <a:pt x="3160" y="1518"/>
                    <a:pt x="1699" y="310"/>
                  </a:cubicBezTo>
                  <a:cubicBezTo>
                    <a:pt x="1466" y="126"/>
                    <a:pt x="1188" y="0"/>
                    <a:pt x="9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258;p52"/>
            <p:cNvSpPr/>
            <p:nvPr/>
          </p:nvSpPr>
          <p:spPr>
            <a:xfrm>
              <a:off x="1223793" y="-618830"/>
              <a:ext cx="1416432" cy="628374"/>
            </a:xfrm>
            <a:custGeom>
              <a:avLst/>
              <a:gdLst/>
              <a:ahLst/>
              <a:cxnLst/>
              <a:rect l="l" t="t" r="r" b="b"/>
              <a:pathLst>
                <a:path w="6697" h="2971" extrusionOk="0">
                  <a:moveTo>
                    <a:pt x="0" y="1"/>
                  </a:moveTo>
                  <a:cubicBezTo>
                    <a:pt x="48" y="82"/>
                    <a:pt x="101" y="161"/>
                    <a:pt x="156" y="237"/>
                  </a:cubicBezTo>
                  <a:lnTo>
                    <a:pt x="156" y="237"/>
                  </a:lnTo>
                  <a:cubicBezTo>
                    <a:pt x="101" y="159"/>
                    <a:pt x="49" y="81"/>
                    <a:pt x="0" y="1"/>
                  </a:cubicBezTo>
                  <a:close/>
                  <a:moveTo>
                    <a:pt x="156" y="237"/>
                  </a:moveTo>
                  <a:lnTo>
                    <a:pt x="156" y="237"/>
                  </a:lnTo>
                  <a:cubicBezTo>
                    <a:pt x="1147" y="1625"/>
                    <a:pt x="3176" y="2619"/>
                    <a:pt x="4792" y="2886"/>
                  </a:cubicBezTo>
                  <a:cubicBezTo>
                    <a:pt x="5122" y="2940"/>
                    <a:pt x="5457" y="2971"/>
                    <a:pt x="5792" y="2971"/>
                  </a:cubicBezTo>
                  <a:cubicBezTo>
                    <a:pt x="6095" y="2971"/>
                    <a:pt x="6398" y="2946"/>
                    <a:pt x="6696" y="2891"/>
                  </a:cubicBezTo>
                  <a:lnTo>
                    <a:pt x="6696" y="2891"/>
                  </a:lnTo>
                  <a:cubicBezTo>
                    <a:pt x="6407" y="2938"/>
                    <a:pt x="6117" y="2960"/>
                    <a:pt x="5828" y="2960"/>
                  </a:cubicBezTo>
                  <a:cubicBezTo>
                    <a:pt x="4491" y="2960"/>
                    <a:pt x="3167" y="2490"/>
                    <a:pt x="2013" y="1831"/>
                  </a:cubicBezTo>
                  <a:cubicBezTo>
                    <a:pt x="1501" y="1526"/>
                    <a:pt x="1016" y="1169"/>
                    <a:pt x="596" y="744"/>
                  </a:cubicBezTo>
                  <a:cubicBezTo>
                    <a:pt x="440" y="585"/>
                    <a:pt x="289" y="417"/>
                    <a:pt x="156" y="237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259;p52"/>
            <p:cNvSpPr/>
            <p:nvPr/>
          </p:nvSpPr>
          <p:spPr>
            <a:xfrm>
              <a:off x="1330178" y="-621368"/>
              <a:ext cx="560059" cy="372244"/>
            </a:xfrm>
            <a:custGeom>
              <a:avLst/>
              <a:gdLst/>
              <a:ahLst/>
              <a:cxnLst/>
              <a:rect l="l" t="t" r="r" b="b"/>
              <a:pathLst>
                <a:path w="2648" h="1760" extrusionOk="0">
                  <a:moveTo>
                    <a:pt x="1" y="0"/>
                  </a:moveTo>
                  <a:cubicBezTo>
                    <a:pt x="304" y="344"/>
                    <a:pt x="664" y="637"/>
                    <a:pt x="1037" y="901"/>
                  </a:cubicBezTo>
                  <a:cubicBezTo>
                    <a:pt x="1141" y="972"/>
                    <a:pt x="1285" y="1070"/>
                    <a:pt x="1394" y="1134"/>
                  </a:cubicBezTo>
                  <a:cubicBezTo>
                    <a:pt x="1490" y="1196"/>
                    <a:pt x="1638" y="1279"/>
                    <a:pt x="1740" y="1337"/>
                  </a:cubicBezTo>
                  <a:cubicBezTo>
                    <a:pt x="1832" y="1387"/>
                    <a:pt x="1934" y="1438"/>
                    <a:pt x="2027" y="1487"/>
                  </a:cubicBezTo>
                  <a:cubicBezTo>
                    <a:pt x="2078" y="1511"/>
                    <a:pt x="2225" y="1580"/>
                    <a:pt x="2278" y="1604"/>
                  </a:cubicBezTo>
                  <a:cubicBezTo>
                    <a:pt x="2383" y="1653"/>
                    <a:pt x="2540" y="1713"/>
                    <a:pt x="2647" y="1759"/>
                  </a:cubicBezTo>
                  <a:cubicBezTo>
                    <a:pt x="2585" y="1732"/>
                    <a:pt x="2435" y="1666"/>
                    <a:pt x="2373" y="1639"/>
                  </a:cubicBezTo>
                  <a:cubicBezTo>
                    <a:pt x="2278" y="1597"/>
                    <a:pt x="2129" y="1523"/>
                    <a:pt x="2035" y="1477"/>
                  </a:cubicBezTo>
                  <a:cubicBezTo>
                    <a:pt x="1941" y="1428"/>
                    <a:pt x="1840" y="1375"/>
                    <a:pt x="1747" y="1325"/>
                  </a:cubicBezTo>
                  <a:cubicBezTo>
                    <a:pt x="1341" y="1098"/>
                    <a:pt x="948" y="838"/>
                    <a:pt x="588" y="543"/>
                  </a:cubicBezTo>
                  <a:cubicBezTo>
                    <a:pt x="381" y="375"/>
                    <a:pt x="182" y="196"/>
                    <a:pt x="1" y="0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260;p52"/>
            <p:cNvSpPr/>
            <p:nvPr/>
          </p:nvSpPr>
          <p:spPr>
            <a:xfrm>
              <a:off x="2673008" y="-183769"/>
              <a:ext cx="11844" cy="11844"/>
            </a:xfrm>
            <a:custGeom>
              <a:avLst/>
              <a:gdLst/>
              <a:ahLst/>
              <a:cxnLst/>
              <a:rect l="l" t="t" r="r" b="b"/>
              <a:pathLst>
                <a:path w="56" h="56" extrusionOk="0">
                  <a:moveTo>
                    <a:pt x="28" y="1"/>
                  </a:moveTo>
                  <a:cubicBezTo>
                    <a:pt x="13" y="1"/>
                    <a:pt x="0" y="14"/>
                    <a:pt x="0" y="28"/>
                  </a:cubicBezTo>
                  <a:cubicBezTo>
                    <a:pt x="0" y="43"/>
                    <a:pt x="13" y="56"/>
                    <a:pt x="28" y="56"/>
                  </a:cubicBezTo>
                  <a:cubicBezTo>
                    <a:pt x="43" y="56"/>
                    <a:pt x="56" y="43"/>
                    <a:pt x="56" y="28"/>
                  </a:cubicBezTo>
                  <a:cubicBezTo>
                    <a:pt x="56" y="14"/>
                    <a:pt x="43" y="1"/>
                    <a:pt x="28" y="1"/>
                  </a:cubicBezTo>
                  <a:close/>
                </a:path>
              </a:pathLst>
            </a:custGeom>
            <a:solidFill>
              <a:srgbClr val="31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261;p52"/>
            <p:cNvSpPr/>
            <p:nvPr/>
          </p:nvSpPr>
          <p:spPr>
            <a:xfrm>
              <a:off x="2504441" y="-220782"/>
              <a:ext cx="11633" cy="11844"/>
            </a:xfrm>
            <a:custGeom>
              <a:avLst/>
              <a:gdLst/>
              <a:ahLst/>
              <a:cxnLst/>
              <a:rect l="l" t="t" r="r" b="b"/>
              <a:pathLst>
                <a:path w="55" h="56" extrusionOk="0">
                  <a:moveTo>
                    <a:pt x="28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43"/>
                    <a:pt x="13" y="56"/>
                    <a:pt x="28" y="56"/>
                  </a:cubicBezTo>
                  <a:cubicBezTo>
                    <a:pt x="42" y="56"/>
                    <a:pt x="55" y="43"/>
                    <a:pt x="55" y="29"/>
                  </a:cubicBezTo>
                  <a:cubicBezTo>
                    <a:pt x="55" y="13"/>
                    <a:pt x="42" y="0"/>
                    <a:pt x="28" y="0"/>
                  </a:cubicBezTo>
                  <a:close/>
                </a:path>
              </a:pathLst>
            </a:custGeom>
            <a:solidFill>
              <a:srgbClr val="31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262;p52"/>
            <p:cNvSpPr/>
            <p:nvPr/>
          </p:nvSpPr>
          <p:spPr>
            <a:xfrm>
              <a:off x="1552256" y="-566377"/>
              <a:ext cx="11844" cy="11844"/>
            </a:xfrm>
            <a:custGeom>
              <a:avLst/>
              <a:gdLst/>
              <a:ahLst/>
              <a:cxnLst/>
              <a:rect l="l" t="t" r="r" b="b"/>
              <a:pathLst>
                <a:path w="56" h="56" extrusionOk="0">
                  <a:moveTo>
                    <a:pt x="28" y="0"/>
                  </a:moveTo>
                  <a:cubicBezTo>
                    <a:pt x="12" y="0"/>
                    <a:pt x="0" y="13"/>
                    <a:pt x="0" y="28"/>
                  </a:cubicBezTo>
                  <a:cubicBezTo>
                    <a:pt x="0" y="43"/>
                    <a:pt x="12" y="56"/>
                    <a:pt x="28" y="56"/>
                  </a:cubicBezTo>
                  <a:cubicBezTo>
                    <a:pt x="42" y="56"/>
                    <a:pt x="55" y="43"/>
                    <a:pt x="55" y="28"/>
                  </a:cubicBezTo>
                  <a:cubicBezTo>
                    <a:pt x="55" y="13"/>
                    <a:pt x="42" y="0"/>
                    <a:pt x="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263;p52"/>
            <p:cNvSpPr/>
            <p:nvPr/>
          </p:nvSpPr>
          <p:spPr>
            <a:xfrm>
              <a:off x="2695216" y="-152466"/>
              <a:ext cx="16920" cy="16920"/>
            </a:xfrm>
            <a:custGeom>
              <a:avLst/>
              <a:gdLst/>
              <a:ahLst/>
              <a:cxnLst/>
              <a:rect l="l" t="t" r="r" b="b"/>
              <a:pathLst>
                <a:path w="80" h="80" extrusionOk="0">
                  <a:moveTo>
                    <a:pt x="40" y="0"/>
                  </a:moveTo>
                  <a:cubicBezTo>
                    <a:pt x="18" y="0"/>
                    <a:pt x="0" y="18"/>
                    <a:pt x="0" y="39"/>
                  </a:cubicBezTo>
                  <a:cubicBezTo>
                    <a:pt x="0" y="61"/>
                    <a:pt x="18" y="79"/>
                    <a:pt x="40" y="79"/>
                  </a:cubicBezTo>
                  <a:cubicBezTo>
                    <a:pt x="62" y="79"/>
                    <a:pt x="79" y="61"/>
                    <a:pt x="79" y="39"/>
                  </a:cubicBezTo>
                  <a:cubicBezTo>
                    <a:pt x="79" y="18"/>
                    <a:pt x="62" y="0"/>
                    <a:pt x="40" y="0"/>
                  </a:cubicBezTo>
                  <a:close/>
                </a:path>
              </a:pathLst>
            </a:custGeom>
            <a:solidFill>
              <a:srgbClr val="31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264;p52"/>
            <p:cNvSpPr/>
            <p:nvPr/>
          </p:nvSpPr>
          <p:spPr>
            <a:xfrm>
              <a:off x="2616537" y="-177424"/>
              <a:ext cx="16920" cy="16920"/>
            </a:xfrm>
            <a:custGeom>
              <a:avLst/>
              <a:gdLst/>
              <a:ahLst/>
              <a:cxnLst/>
              <a:rect l="l" t="t" r="r" b="b"/>
              <a:pathLst>
                <a:path w="80" h="80" extrusionOk="0">
                  <a:moveTo>
                    <a:pt x="40" y="0"/>
                  </a:moveTo>
                  <a:cubicBezTo>
                    <a:pt x="18" y="0"/>
                    <a:pt x="1" y="18"/>
                    <a:pt x="1" y="40"/>
                  </a:cubicBezTo>
                  <a:cubicBezTo>
                    <a:pt x="1" y="63"/>
                    <a:pt x="18" y="79"/>
                    <a:pt x="40" y="79"/>
                  </a:cubicBezTo>
                  <a:cubicBezTo>
                    <a:pt x="62" y="79"/>
                    <a:pt x="80" y="63"/>
                    <a:pt x="80" y="40"/>
                  </a:cubicBezTo>
                  <a:cubicBezTo>
                    <a:pt x="80" y="18"/>
                    <a:pt x="62" y="0"/>
                    <a:pt x="40" y="0"/>
                  </a:cubicBezTo>
                  <a:close/>
                </a:path>
              </a:pathLst>
            </a:custGeom>
            <a:solidFill>
              <a:srgbClr val="31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265;p52"/>
            <p:cNvSpPr/>
            <p:nvPr/>
          </p:nvSpPr>
          <p:spPr>
            <a:xfrm>
              <a:off x="1596249" y="-550515"/>
              <a:ext cx="16920" cy="16920"/>
            </a:xfrm>
            <a:custGeom>
              <a:avLst/>
              <a:gdLst/>
              <a:ahLst/>
              <a:cxnLst/>
              <a:rect l="l" t="t" r="r" b="b"/>
              <a:pathLst>
                <a:path w="80" h="80" extrusionOk="0">
                  <a:moveTo>
                    <a:pt x="41" y="1"/>
                  </a:moveTo>
                  <a:cubicBezTo>
                    <a:pt x="19" y="1"/>
                    <a:pt x="1" y="19"/>
                    <a:pt x="1" y="41"/>
                  </a:cubicBezTo>
                  <a:cubicBezTo>
                    <a:pt x="1" y="63"/>
                    <a:pt x="19" y="80"/>
                    <a:pt x="41" y="80"/>
                  </a:cubicBezTo>
                  <a:cubicBezTo>
                    <a:pt x="62" y="80"/>
                    <a:pt x="80" y="63"/>
                    <a:pt x="80" y="41"/>
                  </a:cubicBezTo>
                  <a:cubicBezTo>
                    <a:pt x="80" y="19"/>
                    <a:pt x="62" y="1"/>
                    <a:pt x="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266;p52"/>
            <p:cNvSpPr/>
            <p:nvPr/>
          </p:nvSpPr>
          <p:spPr>
            <a:xfrm>
              <a:off x="925997" y="-227338"/>
              <a:ext cx="2355926" cy="1966127"/>
            </a:xfrm>
            <a:custGeom>
              <a:avLst/>
              <a:gdLst/>
              <a:ahLst/>
              <a:cxnLst/>
              <a:rect l="l" t="t" r="r" b="b"/>
              <a:pathLst>
                <a:path w="11139" h="9296" extrusionOk="0">
                  <a:moveTo>
                    <a:pt x="10629" y="1"/>
                  </a:moveTo>
                  <a:lnTo>
                    <a:pt x="10255" y="246"/>
                  </a:lnTo>
                  <a:lnTo>
                    <a:pt x="9876" y="8"/>
                  </a:lnTo>
                  <a:lnTo>
                    <a:pt x="9502" y="254"/>
                  </a:lnTo>
                  <a:lnTo>
                    <a:pt x="9126" y="16"/>
                  </a:lnTo>
                  <a:lnTo>
                    <a:pt x="8753" y="262"/>
                  </a:lnTo>
                  <a:lnTo>
                    <a:pt x="8375" y="24"/>
                  </a:lnTo>
                  <a:lnTo>
                    <a:pt x="8002" y="270"/>
                  </a:lnTo>
                  <a:lnTo>
                    <a:pt x="7625" y="31"/>
                  </a:lnTo>
                  <a:lnTo>
                    <a:pt x="7254" y="278"/>
                  </a:lnTo>
                  <a:lnTo>
                    <a:pt x="6878" y="40"/>
                  </a:lnTo>
                  <a:lnTo>
                    <a:pt x="6505" y="286"/>
                  </a:lnTo>
                  <a:lnTo>
                    <a:pt x="6127" y="47"/>
                  </a:lnTo>
                  <a:lnTo>
                    <a:pt x="5754" y="293"/>
                  </a:lnTo>
                  <a:lnTo>
                    <a:pt x="5379" y="55"/>
                  </a:lnTo>
                  <a:lnTo>
                    <a:pt x="5006" y="302"/>
                  </a:lnTo>
                  <a:lnTo>
                    <a:pt x="4629" y="63"/>
                  </a:lnTo>
                  <a:lnTo>
                    <a:pt x="4258" y="309"/>
                  </a:lnTo>
                  <a:lnTo>
                    <a:pt x="3882" y="71"/>
                  </a:lnTo>
                  <a:lnTo>
                    <a:pt x="3510" y="318"/>
                  </a:lnTo>
                  <a:lnTo>
                    <a:pt x="3133" y="79"/>
                  </a:lnTo>
                  <a:lnTo>
                    <a:pt x="2762" y="325"/>
                  </a:lnTo>
                  <a:lnTo>
                    <a:pt x="2385" y="87"/>
                  </a:lnTo>
                  <a:lnTo>
                    <a:pt x="2013" y="333"/>
                  </a:lnTo>
                  <a:lnTo>
                    <a:pt x="1637" y="94"/>
                  </a:lnTo>
                  <a:lnTo>
                    <a:pt x="1265" y="341"/>
                  </a:lnTo>
                  <a:lnTo>
                    <a:pt x="889" y="103"/>
                  </a:lnTo>
                  <a:lnTo>
                    <a:pt x="518" y="349"/>
                  </a:lnTo>
                  <a:lnTo>
                    <a:pt x="142" y="110"/>
                  </a:lnTo>
                  <a:lnTo>
                    <a:pt x="152" y="1042"/>
                  </a:lnTo>
                  <a:cubicBezTo>
                    <a:pt x="152" y="1097"/>
                    <a:pt x="151" y="1147"/>
                    <a:pt x="147" y="1195"/>
                  </a:cubicBezTo>
                  <a:cubicBezTo>
                    <a:pt x="137" y="1350"/>
                    <a:pt x="107" y="1467"/>
                    <a:pt x="78" y="1551"/>
                  </a:cubicBezTo>
                  <a:cubicBezTo>
                    <a:pt x="59" y="1604"/>
                    <a:pt x="46" y="1658"/>
                    <a:pt x="33" y="1713"/>
                  </a:cubicBezTo>
                  <a:cubicBezTo>
                    <a:pt x="11" y="1824"/>
                    <a:pt x="1" y="1937"/>
                    <a:pt x="2" y="2052"/>
                  </a:cubicBezTo>
                  <a:lnTo>
                    <a:pt x="58" y="7120"/>
                  </a:lnTo>
                  <a:cubicBezTo>
                    <a:pt x="58" y="7179"/>
                    <a:pt x="63" y="7238"/>
                    <a:pt x="69" y="7296"/>
                  </a:cubicBezTo>
                  <a:cubicBezTo>
                    <a:pt x="79" y="7379"/>
                    <a:pt x="91" y="7462"/>
                    <a:pt x="116" y="7542"/>
                  </a:cubicBezTo>
                  <a:cubicBezTo>
                    <a:pt x="158" y="7683"/>
                    <a:pt x="159" y="7761"/>
                    <a:pt x="144" y="7832"/>
                  </a:cubicBezTo>
                  <a:cubicBezTo>
                    <a:pt x="130" y="7901"/>
                    <a:pt x="100" y="7963"/>
                    <a:pt x="75" y="8072"/>
                  </a:cubicBezTo>
                  <a:cubicBezTo>
                    <a:pt x="18" y="8325"/>
                    <a:pt x="358" y="8380"/>
                    <a:pt x="220" y="8522"/>
                  </a:cubicBezTo>
                  <a:cubicBezTo>
                    <a:pt x="81" y="8663"/>
                    <a:pt x="83" y="8843"/>
                    <a:pt x="83" y="8843"/>
                  </a:cubicBezTo>
                  <a:lnTo>
                    <a:pt x="88" y="9296"/>
                  </a:lnTo>
                  <a:lnTo>
                    <a:pt x="11044" y="9178"/>
                  </a:lnTo>
                  <a:cubicBezTo>
                    <a:pt x="11048" y="9177"/>
                    <a:pt x="11139" y="8778"/>
                    <a:pt x="10942" y="8498"/>
                  </a:cubicBezTo>
                  <a:cubicBezTo>
                    <a:pt x="10923" y="8472"/>
                    <a:pt x="10905" y="8444"/>
                    <a:pt x="10880" y="8420"/>
                  </a:cubicBezTo>
                  <a:cubicBezTo>
                    <a:pt x="10596" y="8144"/>
                    <a:pt x="10816" y="8082"/>
                    <a:pt x="10950" y="7602"/>
                  </a:cubicBezTo>
                  <a:cubicBezTo>
                    <a:pt x="10953" y="7591"/>
                    <a:pt x="10955" y="7573"/>
                    <a:pt x="10959" y="7558"/>
                  </a:cubicBezTo>
                  <a:cubicBezTo>
                    <a:pt x="11048" y="7081"/>
                    <a:pt x="10968" y="4623"/>
                    <a:pt x="10924" y="3443"/>
                  </a:cubicBezTo>
                  <a:cubicBezTo>
                    <a:pt x="10915" y="3202"/>
                    <a:pt x="10886" y="2962"/>
                    <a:pt x="10833" y="2728"/>
                  </a:cubicBezTo>
                  <a:cubicBezTo>
                    <a:pt x="10815" y="2646"/>
                    <a:pt x="10794" y="2565"/>
                    <a:pt x="10770" y="2485"/>
                  </a:cubicBezTo>
                  <a:cubicBezTo>
                    <a:pt x="10733" y="2361"/>
                    <a:pt x="10697" y="2202"/>
                    <a:pt x="10674" y="2018"/>
                  </a:cubicBezTo>
                  <a:cubicBezTo>
                    <a:pt x="10660" y="1906"/>
                    <a:pt x="10649" y="1788"/>
                    <a:pt x="10648" y="1657"/>
                  </a:cubicBezTo>
                  <a:cubicBezTo>
                    <a:pt x="10640" y="939"/>
                    <a:pt x="10629" y="1"/>
                    <a:pt x="106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267;p52"/>
            <p:cNvSpPr/>
            <p:nvPr/>
          </p:nvSpPr>
          <p:spPr>
            <a:xfrm>
              <a:off x="2673643" y="199051"/>
              <a:ext cx="543773" cy="164549"/>
            </a:xfrm>
            <a:custGeom>
              <a:avLst/>
              <a:gdLst/>
              <a:ahLst/>
              <a:cxnLst/>
              <a:rect l="l" t="t" r="r" b="b"/>
              <a:pathLst>
                <a:path w="2571" h="778" extrusionOk="0">
                  <a:moveTo>
                    <a:pt x="2411" y="1"/>
                  </a:moveTo>
                  <a:cubicBezTo>
                    <a:pt x="2094" y="140"/>
                    <a:pt x="1307" y="449"/>
                    <a:pt x="1" y="724"/>
                  </a:cubicBezTo>
                  <a:cubicBezTo>
                    <a:pt x="1" y="724"/>
                    <a:pt x="777" y="777"/>
                    <a:pt x="1517" y="777"/>
                  </a:cubicBezTo>
                  <a:cubicBezTo>
                    <a:pt x="1924" y="777"/>
                    <a:pt x="2320" y="761"/>
                    <a:pt x="2570" y="711"/>
                  </a:cubicBezTo>
                  <a:cubicBezTo>
                    <a:pt x="2552" y="629"/>
                    <a:pt x="2531" y="548"/>
                    <a:pt x="2507" y="467"/>
                  </a:cubicBezTo>
                  <a:cubicBezTo>
                    <a:pt x="2470" y="344"/>
                    <a:pt x="2434" y="185"/>
                    <a:pt x="2411" y="1"/>
                  </a:cubicBezTo>
                  <a:close/>
                </a:path>
              </a:pathLst>
            </a:custGeom>
            <a:solidFill>
              <a:srgbClr val="233634">
                <a:alpha val="11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268;p52"/>
            <p:cNvSpPr/>
            <p:nvPr/>
          </p:nvSpPr>
          <p:spPr>
            <a:xfrm>
              <a:off x="2261847" y="1370988"/>
              <a:ext cx="982006" cy="211502"/>
            </a:xfrm>
            <a:custGeom>
              <a:avLst/>
              <a:gdLst/>
              <a:ahLst/>
              <a:cxnLst/>
              <a:rect l="l" t="t" r="r" b="b"/>
              <a:pathLst>
                <a:path w="4643" h="1000" extrusionOk="0">
                  <a:moveTo>
                    <a:pt x="1" y="980"/>
                  </a:moveTo>
                  <a:cubicBezTo>
                    <a:pt x="1" y="980"/>
                    <a:pt x="1" y="980"/>
                    <a:pt x="1" y="980"/>
                  </a:cubicBezTo>
                  <a:cubicBezTo>
                    <a:pt x="1" y="980"/>
                    <a:pt x="1" y="980"/>
                    <a:pt x="1" y="980"/>
                  </a:cubicBezTo>
                  <a:close/>
                  <a:moveTo>
                    <a:pt x="4643" y="1"/>
                  </a:moveTo>
                  <a:lnTo>
                    <a:pt x="4643" y="1"/>
                  </a:lnTo>
                  <a:cubicBezTo>
                    <a:pt x="4169" y="148"/>
                    <a:pt x="2011" y="794"/>
                    <a:pt x="1" y="980"/>
                  </a:cubicBezTo>
                  <a:lnTo>
                    <a:pt x="1" y="980"/>
                  </a:lnTo>
                  <a:cubicBezTo>
                    <a:pt x="1" y="980"/>
                    <a:pt x="1" y="980"/>
                    <a:pt x="1" y="980"/>
                  </a:cubicBezTo>
                  <a:cubicBezTo>
                    <a:pt x="27" y="980"/>
                    <a:pt x="936" y="1000"/>
                    <a:pt x="2024" y="1000"/>
                  </a:cubicBezTo>
                  <a:cubicBezTo>
                    <a:pt x="2897" y="1000"/>
                    <a:pt x="3886" y="987"/>
                    <a:pt x="4626" y="941"/>
                  </a:cubicBezTo>
                  <a:cubicBezTo>
                    <a:pt x="4607" y="915"/>
                    <a:pt x="4589" y="887"/>
                    <a:pt x="4564" y="863"/>
                  </a:cubicBezTo>
                  <a:cubicBezTo>
                    <a:pt x="4280" y="587"/>
                    <a:pt x="4500" y="525"/>
                    <a:pt x="4634" y="45"/>
                  </a:cubicBezTo>
                  <a:cubicBezTo>
                    <a:pt x="4637" y="34"/>
                    <a:pt x="4639" y="16"/>
                    <a:pt x="4643" y="1"/>
                  </a:cubicBezTo>
                  <a:close/>
                </a:path>
              </a:pathLst>
            </a:custGeom>
            <a:solidFill>
              <a:srgbClr val="233634">
                <a:alpha val="11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269;p52"/>
            <p:cNvSpPr/>
            <p:nvPr/>
          </p:nvSpPr>
          <p:spPr>
            <a:xfrm>
              <a:off x="941225" y="1315786"/>
              <a:ext cx="356382" cy="113365"/>
            </a:xfrm>
            <a:custGeom>
              <a:avLst/>
              <a:gdLst/>
              <a:ahLst/>
              <a:cxnLst/>
              <a:rect l="l" t="t" r="r" b="b"/>
              <a:pathLst>
                <a:path w="1685" h="536" extrusionOk="0">
                  <a:moveTo>
                    <a:pt x="0" y="1"/>
                  </a:moveTo>
                  <a:lnTo>
                    <a:pt x="0" y="1"/>
                  </a:lnTo>
                  <a:cubicBezTo>
                    <a:pt x="10" y="83"/>
                    <a:pt x="23" y="166"/>
                    <a:pt x="47" y="246"/>
                  </a:cubicBezTo>
                  <a:cubicBezTo>
                    <a:pt x="89" y="387"/>
                    <a:pt x="90" y="465"/>
                    <a:pt x="75" y="536"/>
                  </a:cubicBezTo>
                  <a:cubicBezTo>
                    <a:pt x="607" y="468"/>
                    <a:pt x="1623" y="467"/>
                    <a:pt x="1682" y="467"/>
                  </a:cubicBezTo>
                  <a:cubicBezTo>
                    <a:pt x="1684" y="467"/>
                    <a:pt x="1685" y="467"/>
                    <a:pt x="1685" y="467"/>
                  </a:cubicBezTo>
                  <a:cubicBezTo>
                    <a:pt x="1380" y="429"/>
                    <a:pt x="1075" y="375"/>
                    <a:pt x="775" y="306"/>
                  </a:cubicBezTo>
                  <a:cubicBezTo>
                    <a:pt x="503" y="243"/>
                    <a:pt x="229" y="156"/>
                    <a:pt x="0" y="1"/>
                  </a:cubicBezTo>
                  <a:close/>
                </a:path>
              </a:pathLst>
            </a:custGeom>
            <a:solidFill>
              <a:srgbClr val="EED9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270;p52"/>
            <p:cNvSpPr/>
            <p:nvPr/>
          </p:nvSpPr>
          <p:spPr>
            <a:xfrm>
              <a:off x="933611" y="25619"/>
              <a:ext cx="179566" cy="109558"/>
            </a:xfrm>
            <a:custGeom>
              <a:avLst/>
              <a:gdLst/>
              <a:ahLst/>
              <a:cxnLst/>
              <a:rect l="l" t="t" r="r" b="b"/>
              <a:pathLst>
                <a:path w="849" h="518" extrusionOk="0">
                  <a:moveTo>
                    <a:pt x="114" y="1"/>
                  </a:moveTo>
                  <a:cubicBezTo>
                    <a:pt x="104" y="155"/>
                    <a:pt x="74" y="273"/>
                    <a:pt x="44" y="358"/>
                  </a:cubicBezTo>
                  <a:cubicBezTo>
                    <a:pt x="26" y="410"/>
                    <a:pt x="12" y="464"/>
                    <a:pt x="1" y="518"/>
                  </a:cubicBezTo>
                  <a:cubicBezTo>
                    <a:pt x="191" y="432"/>
                    <a:pt x="558" y="276"/>
                    <a:pt x="848" y="218"/>
                  </a:cubicBezTo>
                  <a:cubicBezTo>
                    <a:pt x="848" y="216"/>
                    <a:pt x="493" y="24"/>
                    <a:pt x="114" y="1"/>
                  </a:cubicBezTo>
                  <a:close/>
                </a:path>
              </a:pathLst>
            </a:custGeom>
            <a:solidFill>
              <a:srgbClr val="233634">
                <a:alpha val="11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271;p52"/>
            <p:cNvSpPr/>
            <p:nvPr/>
          </p:nvSpPr>
          <p:spPr>
            <a:xfrm>
              <a:off x="719994" y="1269255"/>
              <a:ext cx="690556" cy="467209"/>
            </a:xfrm>
            <a:custGeom>
              <a:avLst/>
              <a:gdLst/>
              <a:ahLst/>
              <a:cxnLst/>
              <a:rect l="l" t="t" r="r" b="b"/>
              <a:pathLst>
                <a:path w="3265" h="2209" extrusionOk="0">
                  <a:moveTo>
                    <a:pt x="1706" y="1"/>
                  </a:moveTo>
                  <a:cubicBezTo>
                    <a:pt x="1563" y="1"/>
                    <a:pt x="1421" y="14"/>
                    <a:pt x="1285" y="42"/>
                  </a:cubicBezTo>
                  <a:cubicBezTo>
                    <a:pt x="522" y="196"/>
                    <a:pt x="1" y="801"/>
                    <a:pt x="121" y="1389"/>
                  </a:cubicBezTo>
                  <a:cubicBezTo>
                    <a:pt x="223" y="1882"/>
                    <a:pt x="743" y="2209"/>
                    <a:pt x="1359" y="2209"/>
                  </a:cubicBezTo>
                  <a:cubicBezTo>
                    <a:pt x="1477" y="2209"/>
                    <a:pt x="1599" y="2197"/>
                    <a:pt x="1721" y="2172"/>
                  </a:cubicBezTo>
                  <a:cubicBezTo>
                    <a:pt x="2485" y="2017"/>
                    <a:pt x="3265" y="1360"/>
                    <a:pt x="3146" y="771"/>
                  </a:cubicBezTo>
                  <a:cubicBezTo>
                    <a:pt x="3046" y="288"/>
                    <a:pt x="2368" y="1"/>
                    <a:pt x="170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272;p52"/>
            <p:cNvSpPr/>
            <p:nvPr/>
          </p:nvSpPr>
          <p:spPr>
            <a:xfrm>
              <a:off x="1236694" y="1502754"/>
              <a:ext cx="95811" cy="89677"/>
            </a:xfrm>
            <a:custGeom>
              <a:avLst/>
              <a:gdLst/>
              <a:ahLst/>
              <a:cxnLst/>
              <a:rect l="l" t="t" r="r" b="b"/>
              <a:pathLst>
                <a:path w="453" h="424" extrusionOk="0">
                  <a:moveTo>
                    <a:pt x="259" y="1"/>
                  </a:moveTo>
                  <a:cubicBezTo>
                    <a:pt x="193" y="1"/>
                    <a:pt x="124" y="34"/>
                    <a:pt x="76" y="96"/>
                  </a:cubicBezTo>
                  <a:cubicBezTo>
                    <a:pt x="1" y="194"/>
                    <a:pt x="7" y="325"/>
                    <a:pt x="89" y="390"/>
                  </a:cubicBezTo>
                  <a:cubicBezTo>
                    <a:pt x="119" y="413"/>
                    <a:pt x="156" y="424"/>
                    <a:pt x="194" y="424"/>
                  </a:cubicBezTo>
                  <a:cubicBezTo>
                    <a:pt x="259" y="424"/>
                    <a:pt x="328" y="391"/>
                    <a:pt x="376" y="328"/>
                  </a:cubicBezTo>
                  <a:cubicBezTo>
                    <a:pt x="452" y="231"/>
                    <a:pt x="446" y="100"/>
                    <a:pt x="364" y="36"/>
                  </a:cubicBezTo>
                  <a:cubicBezTo>
                    <a:pt x="333" y="12"/>
                    <a:pt x="297" y="1"/>
                    <a:pt x="259" y="1"/>
                  </a:cubicBezTo>
                  <a:close/>
                </a:path>
              </a:pathLst>
            </a:custGeom>
            <a:solidFill>
              <a:srgbClr val="F8F8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273;p52"/>
            <p:cNvSpPr/>
            <p:nvPr/>
          </p:nvSpPr>
          <p:spPr>
            <a:xfrm>
              <a:off x="1320026" y="1461300"/>
              <a:ext cx="46531" cy="43781"/>
            </a:xfrm>
            <a:custGeom>
              <a:avLst/>
              <a:gdLst/>
              <a:ahLst/>
              <a:cxnLst/>
              <a:rect l="l" t="t" r="r" b="b"/>
              <a:pathLst>
                <a:path w="220" h="207" extrusionOk="0">
                  <a:moveTo>
                    <a:pt x="126" y="0"/>
                  </a:moveTo>
                  <a:cubicBezTo>
                    <a:pt x="94" y="0"/>
                    <a:pt x="61" y="17"/>
                    <a:pt x="37" y="48"/>
                  </a:cubicBezTo>
                  <a:cubicBezTo>
                    <a:pt x="0" y="95"/>
                    <a:pt x="2" y="159"/>
                    <a:pt x="42" y="190"/>
                  </a:cubicBezTo>
                  <a:cubicBezTo>
                    <a:pt x="57" y="201"/>
                    <a:pt x="75" y="207"/>
                    <a:pt x="93" y="207"/>
                  </a:cubicBezTo>
                  <a:cubicBezTo>
                    <a:pt x="125" y="207"/>
                    <a:pt x="159" y="190"/>
                    <a:pt x="182" y="160"/>
                  </a:cubicBezTo>
                  <a:cubicBezTo>
                    <a:pt x="219" y="113"/>
                    <a:pt x="217" y="49"/>
                    <a:pt x="176" y="17"/>
                  </a:cubicBezTo>
                  <a:cubicBezTo>
                    <a:pt x="161" y="6"/>
                    <a:pt x="144" y="0"/>
                    <a:pt x="126" y="0"/>
                  </a:cubicBezTo>
                  <a:close/>
                </a:path>
              </a:pathLst>
            </a:custGeom>
            <a:solidFill>
              <a:srgbClr val="F8F8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274;p52"/>
            <p:cNvSpPr/>
            <p:nvPr/>
          </p:nvSpPr>
          <p:spPr>
            <a:xfrm>
              <a:off x="1374382" y="1085036"/>
              <a:ext cx="521354" cy="644448"/>
            </a:xfrm>
            <a:custGeom>
              <a:avLst/>
              <a:gdLst/>
              <a:ahLst/>
              <a:cxnLst/>
              <a:rect l="l" t="t" r="r" b="b"/>
              <a:pathLst>
                <a:path w="2465" h="3047" extrusionOk="0">
                  <a:moveTo>
                    <a:pt x="999" y="1"/>
                  </a:moveTo>
                  <a:cubicBezTo>
                    <a:pt x="953" y="1"/>
                    <a:pt x="907" y="6"/>
                    <a:pt x="862" y="16"/>
                  </a:cubicBezTo>
                  <a:cubicBezTo>
                    <a:pt x="276" y="149"/>
                    <a:pt x="0" y="1131"/>
                    <a:pt x="171" y="1890"/>
                  </a:cubicBezTo>
                  <a:cubicBezTo>
                    <a:pt x="324" y="2569"/>
                    <a:pt x="831" y="3047"/>
                    <a:pt x="1354" y="3047"/>
                  </a:cubicBezTo>
                  <a:cubicBezTo>
                    <a:pt x="1417" y="3047"/>
                    <a:pt x="1480" y="3040"/>
                    <a:pt x="1543" y="3026"/>
                  </a:cubicBezTo>
                  <a:cubicBezTo>
                    <a:pt x="2129" y="2893"/>
                    <a:pt x="2465" y="2169"/>
                    <a:pt x="2292" y="1410"/>
                  </a:cubicBezTo>
                  <a:cubicBezTo>
                    <a:pt x="2135" y="709"/>
                    <a:pt x="1549" y="1"/>
                    <a:pt x="9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275;p52"/>
            <p:cNvSpPr/>
            <p:nvPr/>
          </p:nvSpPr>
          <p:spPr>
            <a:xfrm>
              <a:off x="1621206" y="1141931"/>
              <a:ext cx="102790" cy="85870"/>
            </a:xfrm>
            <a:custGeom>
              <a:avLst/>
              <a:gdLst/>
              <a:ahLst/>
              <a:cxnLst/>
              <a:rect l="l" t="t" r="r" b="b"/>
              <a:pathLst>
                <a:path w="486" h="406" extrusionOk="0">
                  <a:moveTo>
                    <a:pt x="210" y="1"/>
                  </a:moveTo>
                  <a:cubicBezTo>
                    <a:pt x="151" y="1"/>
                    <a:pt x="97" y="24"/>
                    <a:pt x="63" y="70"/>
                  </a:cubicBezTo>
                  <a:cubicBezTo>
                    <a:pt x="1" y="154"/>
                    <a:pt x="30" y="282"/>
                    <a:pt x="130" y="355"/>
                  </a:cubicBezTo>
                  <a:cubicBezTo>
                    <a:pt x="176" y="389"/>
                    <a:pt x="228" y="406"/>
                    <a:pt x="277" y="406"/>
                  </a:cubicBezTo>
                  <a:cubicBezTo>
                    <a:pt x="335" y="406"/>
                    <a:pt x="389" y="382"/>
                    <a:pt x="423" y="337"/>
                  </a:cubicBezTo>
                  <a:cubicBezTo>
                    <a:pt x="485" y="253"/>
                    <a:pt x="456" y="125"/>
                    <a:pt x="356" y="51"/>
                  </a:cubicBezTo>
                  <a:cubicBezTo>
                    <a:pt x="310" y="17"/>
                    <a:pt x="259" y="1"/>
                    <a:pt x="210" y="1"/>
                  </a:cubicBezTo>
                  <a:close/>
                </a:path>
              </a:pathLst>
            </a:custGeom>
            <a:solidFill>
              <a:srgbClr val="F8F8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276;p52"/>
            <p:cNvSpPr/>
            <p:nvPr/>
          </p:nvSpPr>
          <p:spPr>
            <a:xfrm>
              <a:off x="1582078" y="1107244"/>
              <a:ext cx="50126" cy="41877"/>
            </a:xfrm>
            <a:custGeom>
              <a:avLst/>
              <a:gdLst/>
              <a:ahLst/>
              <a:cxnLst/>
              <a:rect l="l" t="t" r="r" b="b"/>
              <a:pathLst>
                <a:path w="237" h="198" extrusionOk="0">
                  <a:moveTo>
                    <a:pt x="102" y="0"/>
                  </a:moveTo>
                  <a:cubicBezTo>
                    <a:pt x="73" y="0"/>
                    <a:pt x="47" y="12"/>
                    <a:pt x="31" y="34"/>
                  </a:cubicBezTo>
                  <a:cubicBezTo>
                    <a:pt x="0" y="74"/>
                    <a:pt x="15" y="136"/>
                    <a:pt x="64" y="173"/>
                  </a:cubicBezTo>
                  <a:cubicBezTo>
                    <a:pt x="86" y="189"/>
                    <a:pt x="111" y="197"/>
                    <a:pt x="134" y="197"/>
                  </a:cubicBezTo>
                  <a:cubicBezTo>
                    <a:pt x="163" y="197"/>
                    <a:pt x="189" y="186"/>
                    <a:pt x="206" y="163"/>
                  </a:cubicBezTo>
                  <a:cubicBezTo>
                    <a:pt x="236" y="123"/>
                    <a:pt x="222" y="60"/>
                    <a:pt x="173" y="24"/>
                  </a:cubicBezTo>
                  <a:cubicBezTo>
                    <a:pt x="151" y="8"/>
                    <a:pt x="126" y="0"/>
                    <a:pt x="102" y="0"/>
                  </a:cubicBezTo>
                  <a:close/>
                </a:path>
              </a:pathLst>
            </a:custGeom>
            <a:solidFill>
              <a:srgbClr val="F8F8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277;p52"/>
            <p:cNvSpPr/>
            <p:nvPr/>
          </p:nvSpPr>
          <p:spPr>
            <a:xfrm>
              <a:off x="2923639" y="761226"/>
              <a:ext cx="892541" cy="263532"/>
            </a:xfrm>
            <a:custGeom>
              <a:avLst/>
              <a:gdLst/>
              <a:ahLst/>
              <a:cxnLst/>
              <a:rect l="l" t="t" r="r" b="b"/>
              <a:pathLst>
                <a:path w="4220" h="1246" extrusionOk="0">
                  <a:moveTo>
                    <a:pt x="3547" y="0"/>
                  </a:moveTo>
                  <a:lnTo>
                    <a:pt x="651" y="32"/>
                  </a:lnTo>
                  <a:lnTo>
                    <a:pt x="652" y="153"/>
                  </a:lnTo>
                  <a:cubicBezTo>
                    <a:pt x="653" y="235"/>
                    <a:pt x="615" y="313"/>
                    <a:pt x="550" y="361"/>
                  </a:cubicBezTo>
                  <a:lnTo>
                    <a:pt x="348" y="514"/>
                  </a:lnTo>
                  <a:cubicBezTo>
                    <a:pt x="129" y="680"/>
                    <a:pt x="1" y="940"/>
                    <a:pt x="4" y="1216"/>
                  </a:cubicBezTo>
                  <a:lnTo>
                    <a:pt x="4" y="1246"/>
                  </a:lnTo>
                  <a:lnTo>
                    <a:pt x="4219" y="1199"/>
                  </a:lnTo>
                  <a:lnTo>
                    <a:pt x="4219" y="1171"/>
                  </a:lnTo>
                  <a:cubicBezTo>
                    <a:pt x="4216" y="896"/>
                    <a:pt x="4082" y="638"/>
                    <a:pt x="3860" y="476"/>
                  </a:cubicBezTo>
                  <a:lnTo>
                    <a:pt x="3654" y="326"/>
                  </a:lnTo>
                  <a:cubicBezTo>
                    <a:pt x="3589" y="279"/>
                    <a:pt x="3549" y="203"/>
                    <a:pt x="3548" y="121"/>
                  </a:cubicBezTo>
                  <a:lnTo>
                    <a:pt x="354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278;p52"/>
            <p:cNvSpPr/>
            <p:nvPr/>
          </p:nvSpPr>
          <p:spPr>
            <a:xfrm>
              <a:off x="2924485" y="1014818"/>
              <a:ext cx="899309" cy="704938"/>
            </a:xfrm>
            <a:custGeom>
              <a:avLst/>
              <a:gdLst/>
              <a:ahLst/>
              <a:cxnLst/>
              <a:rect l="l" t="t" r="r" b="b"/>
              <a:pathLst>
                <a:path w="4252" h="3333" extrusionOk="0">
                  <a:moveTo>
                    <a:pt x="4216" y="0"/>
                  </a:moveTo>
                  <a:lnTo>
                    <a:pt x="1" y="47"/>
                  </a:lnTo>
                  <a:lnTo>
                    <a:pt x="31" y="2827"/>
                  </a:lnTo>
                  <a:cubicBezTo>
                    <a:pt x="35" y="3108"/>
                    <a:pt x="262" y="3332"/>
                    <a:pt x="541" y="3332"/>
                  </a:cubicBezTo>
                  <a:cubicBezTo>
                    <a:pt x="543" y="3332"/>
                    <a:pt x="546" y="3332"/>
                    <a:pt x="548" y="3332"/>
                  </a:cubicBezTo>
                  <a:lnTo>
                    <a:pt x="2145" y="3316"/>
                  </a:lnTo>
                  <a:lnTo>
                    <a:pt x="3742" y="3299"/>
                  </a:lnTo>
                  <a:cubicBezTo>
                    <a:pt x="4025" y="3296"/>
                    <a:pt x="4251" y="3064"/>
                    <a:pt x="4247" y="2782"/>
                  </a:cubicBezTo>
                  <a:lnTo>
                    <a:pt x="421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279;p52"/>
            <p:cNvSpPr/>
            <p:nvPr/>
          </p:nvSpPr>
          <p:spPr>
            <a:xfrm>
              <a:off x="3083323" y="1217860"/>
              <a:ext cx="582266" cy="337558"/>
            </a:xfrm>
            <a:custGeom>
              <a:avLst/>
              <a:gdLst/>
              <a:ahLst/>
              <a:cxnLst/>
              <a:rect l="l" t="t" r="r" b="b"/>
              <a:pathLst>
                <a:path w="2753" h="1596" extrusionOk="0">
                  <a:moveTo>
                    <a:pt x="2698" y="0"/>
                  </a:moveTo>
                  <a:lnTo>
                    <a:pt x="38" y="29"/>
                  </a:lnTo>
                  <a:cubicBezTo>
                    <a:pt x="17" y="29"/>
                    <a:pt x="1" y="46"/>
                    <a:pt x="1" y="67"/>
                  </a:cubicBezTo>
                  <a:lnTo>
                    <a:pt x="16" y="1557"/>
                  </a:lnTo>
                  <a:cubicBezTo>
                    <a:pt x="16" y="1578"/>
                    <a:pt x="33" y="1595"/>
                    <a:pt x="54" y="1595"/>
                  </a:cubicBezTo>
                  <a:lnTo>
                    <a:pt x="2714" y="1566"/>
                  </a:lnTo>
                  <a:cubicBezTo>
                    <a:pt x="2735" y="1566"/>
                    <a:pt x="2753" y="1549"/>
                    <a:pt x="2752" y="1528"/>
                  </a:cubicBezTo>
                  <a:lnTo>
                    <a:pt x="2737" y="38"/>
                  </a:lnTo>
                  <a:cubicBezTo>
                    <a:pt x="2737" y="17"/>
                    <a:pt x="2719" y="0"/>
                    <a:pt x="26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280;p52"/>
            <p:cNvSpPr/>
            <p:nvPr/>
          </p:nvSpPr>
          <p:spPr>
            <a:xfrm>
              <a:off x="3261197" y="1275177"/>
              <a:ext cx="246612" cy="226096"/>
            </a:xfrm>
            <a:custGeom>
              <a:avLst/>
              <a:gdLst/>
              <a:ahLst/>
              <a:cxnLst/>
              <a:rect l="l" t="t" r="r" b="b"/>
              <a:pathLst>
                <a:path w="1166" h="1069" extrusionOk="0">
                  <a:moveTo>
                    <a:pt x="515" y="0"/>
                  </a:moveTo>
                  <a:cubicBezTo>
                    <a:pt x="412" y="0"/>
                    <a:pt x="315" y="52"/>
                    <a:pt x="228" y="177"/>
                  </a:cubicBezTo>
                  <a:cubicBezTo>
                    <a:pt x="61" y="417"/>
                    <a:pt x="1" y="873"/>
                    <a:pt x="213" y="1020"/>
                  </a:cubicBezTo>
                  <a:cubicBezTo>
                    <a:pt x="261" y="1054"/>
                    <a:pt x="319" y="1068"/>
                    <a:pt x="382" y="1068"/>
                  </a:cubicBezTo>
                  <a:cubicBezTo>
                    <a:pt x="597" y="1068"/>
                    <a:pt x="868" y="897"/>
                    <a:pt x="998" y="711"/>
                  </a:cubicBezTo>
                  <a:cubicBezTo>
                    <a:pt x="1165" y="470"/>
                    <a:pt x="1025" y="263"/>
                    <a:pt x="813" y="116"/>
                  </a:cubicBezTo>
                  <a:cubicBezTo>
                    <a:pt x="712" y="45"/>
                    <a:pt x="611" y="0"/>
                    <a:pt x="51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281;p52"/>
            <p:cNvSpPr/>
            <p:nvPr/>
          </p:nvSpPr>
          <p:spPr>
            <a:xfrm>
              <a:off x="3396347" y="1281734"/>
              <a:ext cx="77410" cy="61124"/>
            </a:xfrm>
            <a:custGeom>
              <a:avLst/>
              <a:gdLst/>
              <a:ahLst/>
              <a:cxnLst/>
              <a:rect l="l" t="t" r="r" b="b"/>
              <a:pathLst>
                <a:path w="366" h="289" extrusionOk="0">
                  <a:moveTo>
                    <a:pt x="37" y="0"/>
                  </a:moveTo>
                  <a:cubicBezTo>
                    <a:pt x="28" y="0"/>
                    <a:pt x="22" y="12"/>
                    <a:pt x="28" y="20"/>
                  </a:cubicBezTo>
                  <a:lnTo>
                    <a:pt x="93" y="91"/>
                  </a:lnTo>
                  <a:cubicBezTo>
                    <a:pt x="99" y="99"/>
                    <a:pt x="96" y="107"/>
                    <a:pt x="88" y="109"/>
                  </a:cubicBezTo>
                  <a:lnTo>
                    <a:pt x="12" y="159"/>
                  </a:lnTo>
                  <a:cubicBezTo>
                    <a:pt x="1" y="162"/>
                    <a:pt x="1" y="179"/>
                    <a:pt x="12" y="180"/>
                  </a:cubicBezTo>
                  <a:lnTo>
                    <a:pt x="144" y="153"/>
                  </a:lnTo>
                  <a:cubicBezTo>
                    <a:pt x="149" y="154"/>
                    <a:pt x="153" y="159"/>
                    <a:pt x="153" y="164"/>
                  </a:cubicBezTo>
                  <a:lnTo>
                    <a:pt x="159" y="279"/>
                  </a:lnTo>
                  <a:cubicBezTo>
                    <a:pt x="159" y="285"/>
                    <a:pt x="164" y="288"/>
                    <a:pt x="169" y="288"/>
                  </a:cubicBezTo>
                  <a:cubicBezTo>
                    <a:pt x="172" y="288"/>
                    <a:pt x="175" y="287"/>
                    <a:pt x="178" y="285"/>
                  </a:cubicBezTo>
                  <a:lnTo>
                    <a:pt x="238" y="221"/>
                  </a:lnTo>
                  <a:cubicBezTo>
                    <a:pt x="240" y="218"/>
                    <a:pt x="244" y="217"/>
                    <a:pt x="247" y="217"/>
                  </a:cubicBezTo>
                  <a:cubicBezTo>
                    <a:pt x="248" y="217"/>
                    <a:pt x="248" y="217"/>
                    <a:pt x="249" y="217"/>
                  </a:cubicBezTo>
                  <a:lnTo>
                    <a:pt x="347" y="260"/>
                  </a:lnTo>
                  <a:cubicBezTo>
                    <a:pt x="349" y="260"/>
                    <a:pt x="350" y="260"/>
                    <a:pt x="352" y="260"/>
                  </a:cubicBezTo>
                  <a:cubicBezTo>
                    <a:pt x="360" y="260"/>
                    <a:pt x="365" y="251"/>
                    <a:pt x="359" y="243"/>
                  </a:cubicBezTo>
                  <a:lnTo>
                    <a:pt x="263" y="133"/>
                  </a:lnTo>
                  <a:lnTo>
                    <a:pt x="261" y="132"/>
                  </a:lnTo>
                  <a:lnTo>
                    <a:pt x="165" y="65"/>
                  </a:lnTo>
                  <a:lnTo>
                    <a:pt x="42" y="2"/>
                  </a:lnTo>
                  <a:cubicBezTo>
                    <a:pt x="40" y="1"/>
                    <a:pt x="39" y="0"/>
                    <a:pt x="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282;p52"/>
            <p:cNvSpPr/>
            <p:nvPr/>
          </p:nvSpPr>
          <p:spPr>
            <a:xfrm>
              <a:off x="3431879" y="1258680"/>
              <a:ext cx="32148" cy="62182"/>
            </a:xfrm>
            <a:custGeom>
              <a:avLst/>
              <a:gdLst/>
              <a:ahLst/>
              <a:cxnLst/>
              <a:rect l="l" t="t" r="r" b="b"/>
              <a:pathLst>
                <a:path w="152" h="294" extrusionOk="0">
                  <a:moveTo>
                    <a:pt x="55" y="1"/>
                  </a:moveTo>
                  <a:cubicBezTo>
                    <a:pt x="49" y="1"/>
                    <a:pt x="43" y="2"/>
                    <a:pt x="39" y="5"/>
                  </a:cubicBezTo>
                  <a:cubicBezTo>
                    <a:pt x="28" y="14"/>
                    <a:pt x="26" y="31"/>
                    <a:pt x="34" y="41"/>
                  </a:cubicBezTo>
                  <a:cubicBezTo>
                    <a:pt x="103" y="135"/>
                    <a:pt x="11" y="246"/>
                    <a:pt x="6" y="252"/>
                  </a:cubicBezTo>
                  <a:cubicBezTo>
                    <a:pt x="1" y="258"/>
                    <a:pt x="0" y="266"/>
                    <a:pt x="1" y="274"/>
                  </a:cubicBezTo>
                  <a:cubicBezTo>
                    <a:pt x="1" y="278"/>
                    <a:pt x="5" y="283"/>
                    <a:pt x="11" y="288"/>
                  </a:cubicBezTo>
                  <a:cubicBezTo>
                    <a:pt x="15" y="292"/>
                    <a:pt x="21" y="294"/>
                    <a:pt x="26" y="294"/>
                  </a:cubicBezTo>
                  <a:cubicBezTo>
                    <a:pt x="34" y="294"/>
                    <a:pt x="41" y="290"/>
                    <a:pt x="46" y="284"/>
                  </a:cubicBezTo>
                  <a:cubicBezTo>
                    <a:pt x="90" y="235"/>
                    <a:pt x="152" y="111"/>
                    <a:pt x="75" y="11"/>
                  </a:cubicBezTo>
                  <a:cubicBezTo>
                    <a:pt x="71" y="4"/>
                    <a:pt x="63" y="1"/>
                    <a:pt x="5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283;p52"/>
            <p:cNvSpPr/>
            <p:nvPr/>
          </p:nvSpPr>
          <p:spPr>
            <a:xfrm>
              <a:off x="3438436" y="1383044"/>
              <a:ext cx="15017" cy="18401"/>
            </a:xfrm>
            <a:custGeom>
              <a:avLst/>
              <a:gdLst/>
              <a:ahLst/>
              <a:cxnLst/>
              <a:rect l="l" t="t" r="r" b="b"/>
              <a:pathLst>
                <a:path w="71" h="87" extrusionOk="0">
                  <a:moveTo>
                    <a:pt x="61" y="0"/>
                  </a:moveTo>
                  <a:cubicBezTo>
                    <a:pt x="49" y="0"/>
                    <a:pt x="18" y="34"/>
                    <a:pt x="10" y="48"/>
                  </a:cubicBezTo>
                  <a:cubicBezTo>
                    <a:pt x="1" y="63"/>
                    <a:pt x="1" y="79"/>
                    <a:pt x="8" y="84"/>
                  </a:cubicBezTo>
                  <a:cubicBezTo>
                    <a:pt x="10" y="85"/>
                    <a:pt x="13" y="86"/>
                    <a:pt x="15" y="86"/>
                  </a:cubicBezTo>
                  <a:cubicBezTo>
                    <a:pt x="23" y="86"/>
                    <a:pt x="33" y="79"/>
                    <a:pt x="40" y="68"/>
                  </a:cubicBezTo>
                  <a:cubicBezTo>
                    <a:pt x="49" y="53"/>
                    <a:pt x="70" y="6"/>
                    <a:pt x="63" y="1"/>
                  </a:cubicBezTo>
                  <a:cubicBezTo>
                    <a:pt x="62" y="0"/>
                    <a:pt x="62" y="0"/>
                    <a:pt x="6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284;p52"/>
            <p:cNvSpPr/>
            <p:nvPr/>
          </p:nvSpPr>
          <p:spPr>
            <a:xfrm>
              <a:off x="3405018" y="1364220"/>
              <a:ext cx="15017" cy="18401"/>
            </a:xfrm>
            <a:custGeom>
              <a:avLst/>
              <a:gdLst/>
              <a:ahLst/>
              <a:cxnLst/>
              <a:rect l="l" t="t" r="r" b="b"/>
              <a:pathLst>
                <a:path w="71" h="87" extrusionOk="0">
                  <a:moveTo>
                    <a:pt x="61" y="1"/>
                  </a:moveTo>
                  <a:cubicBezTo>
                    <a:pt x="49" y="1"/>
                    <a:pt x="18" y="36"/>
                    <a:pt x="10" y="49"/>
                  </a:cubicBezTo>
                  <a:cubicBezTo>
                    <a:pt x="1" y="63"/>
                    <a:pt x="1" y="79"/>
                    <a:pt x="8" y="84"/>
                  </a:cubicBezTo>
                  <a:cubicBezTo>
                    <a:pt x="10" y="86"/>
                    <a:pt x="13" y="87"/>
                    <a:pt x="15" y="87"/>
                  </a:cubicBezTo>
                  <a:cubicBezTo>
                    <a:pt x="23" y="87"/>
                    <a:pt x="33" y="80"/>
                    <a:pt x="40" y="69"/>
                  </a:cubicBezTo>
                  <a:cubicBezTo>
                    <a:pt x="49" y="54"/>
                    <a:pt x="70" y="6"/>
                    <a:pt x="63" y="1"/>
                  </a:cubicBezTo>
                  <a:cubicBezTo>
                    <a:pt x="62" y="1"/>
                    <a:pt x="62" y="1"/>
                    <a:pt x="6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285;p52"/>
            <p:cNvSpPr/>
            <p:nvPr/>
          </p:nvSpPr>
          <p:spPr>
            <a:xfrm>
              <a:off x="3378158" y="1336513"/>
              <a:ext cx="14805" cy="18401"/>
            </a:xfrm>
            <a:custGeom>
              <a:avLst/>
              <a:gdLst/>
              <a:ahLst/>
              <a:cxnLst/>
              <a:rect l="l" t="t" r="r" b="b"/>
              <a:pathLst>
                <a:path w="70" h="87" extrusionOk="0">
                  <a:moveTo>
                    <a:pt x="60" y="0"/>
                  </a:moveTo>
                  <a:cubicBezTo>
                    <a:pt x="49" y="0"/>
                    <a:pt x="18" y="35"/>
                    <a:pt x="9" y="48"/>
                  </a:cubicBezTo>
                  <a:cubicBezTo>
                    <a:pt x="0" y="63"/>
                    <a:pt x="0" y="78"/>
                    <a:pt x="8" y="84"/>
                  </a:cubicBezTo>
                  <a:cubicBezTo>
                    <a:pt x="10" y="85"/>
                    <a:pt x="12" y="86"/>
                    <a:pt x="15" y="86"/>
                  </a:cubicBezTo>
                  <a:cubicBezTo>
                    <a:pt x="23" y="86"/>
                    <a:pt x="32" y="79"/>
                    <a:pt x="39" y="68"/>
                  </a:cubicBezTo>
                  <a:cubicBezTo>
                    <a:pt x="49" y="53"/>
                    <a:pt x="70" y="6"/>
                    <a:pt x="61" y="1"/>
                  </a:cubicBezTo>
                  <a:cubicBezTo>
                    <a:pt x="61" y="0"/>
                    <a:pt x="60" y="0"/>
                    <a:pt x="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286;p52"/>
            <p:cNvSpPr/>
            <p:nvPr/>
          </p:nvSpPr>
          <p:spPr>
            <a:xfrm>
              <a:off x="3341991" y="1320862"/>
              <a:ext cx="15228" cy="18401"/>
            </a:xfrm>
            <a:custGeom>
              <a:avLst/>
              <a:gdLst/>
              <a:ahLst/>
              <a:cxnLst/>
              <a:rect l="l" t="t" r="r" b="b"/>
              <a:pathLst>
                <a:path w="72" h="87" extrusionOk="0">
                  <a:moveTo>
                    <a:pt x="61" y="0"/>
                  </a:moveTo>
                  <a:cubicBezTo>
                    <a:pt x="49" y="0"/>
                    <a:pt x="19" y="35"/>
                    <a:pt x="10" y="48"/>
                  </a:cubicBezTo>
                  <a:cubicBezTo>
                    <a:pt x="1" y="63"/>
                    <a:pt x="1" y="79"/>
                    <a:pt x="9" y="84"/>
                  </a:cubicBezTo>
                  <a:cubicBezTo>
                    <a:pt x="11" y="86"/>
                    <a:pt x="13" y="86"/>
                    <a:pt x="16" y="86"/>
                  </a:cubicBezTo>
                  <a:cubicBezTo>
                    <a:pt x="24" y="86"/>
                    <a:pt x="34" y="79"/>
                    <a:pt x="41" y="68"/>
                  </a:cubicBezTo>
                  <a:cubicBezTo>
                    <a:pt x="51" y="54"/>
                    <a:pt x="71" y="6"/>
                    <a:pt x="63" y="1"/>
                  </a:cubicBezTo>
                  <a:cubicBezTo>
                    <a:pt x="62" y="1"/>
                    <a:pt x="62" y="0"/>
                    <a:pt x="6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287;p52"/>
            <p:cNvSpPr/>
            <p:nvPr/>
          </p:nvSpPr>
          <p:spPr>
            <a:xfrm>
              <a:off x="3405230" y="1402714"/>
              <a:ext cx="15440" cy="18401"/>
            </a:xfrm>
            <a:custGeom>
              <a:avLst/>
              <a:gdLst/>
              <a:ahLst/>
              <a:cxnLst/>
              <a:rect l="l" t="t" r="r" b="b"/>
              <a:pathLst>
                <a:path w="73" h="87" extrusionOk="0">
                  <a:moveTo>
                    <a:pt x="61" y="1"/>
                  </a:moveTo>
                  <a:cubicBezTo>
                    <a:pt x="49" y="1"/>
                    <a:pt x="19" y="35"/>
                    <a:pt x="10" y="49"/>
                  </a:cubicBezTo>
                  <a:cubicBezTo>
                    <a:pt x="1" y="63"/>
                    <a:pt x="1" y="79"/>
                    <a:pt x="9" y="85"/>
                  </a:cubicBezTo>
                  <a:cubicBezTo>
                    <a:pt x="11" y="86"/>
                    <a:pt x="13" y="87"/>
                    <a:pt x="15" y="87"/>
                  </a:cubicBezTo>
                  <a:cubicBezTo>
                    <a:pt x="23" y="87"/>
                    <a:pt x="34" y="79"/>
                    <a:pt x="41" y="69"/>
                  </a:cubicBezTo>
                  <a:cubicBezTo>
                    <a:pt x="49" y="54"/>
                    <a:pt x="72" y="7"/>
                    <a:pt x="63" y="1"/>
                  </a:cubicBezTo>
                  <a:cubicBezTo>
                    <a:pt x="62" y="1"/>
                    <a:pt x="62" y="1"/>
                    <a:pt x="6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288;p52"/>
            <p:cNvSpPr/>
            <p:nvPr/>
          </p:nvSpPr>
          <p:spPr>
            <a:xfrm>
              <a:off x="3369486" y="1387485"/>
              <a:ext cx="14805" cy="18401"/>
            </a:xfrm>
            <a:custGeom>
              <a:avLst/>
              <a:gdLst/>
              <a:ahLst/>
              <a:cxnLst/>
              <a:rect l="l" t="t" r="r" b="b"/>
              <a:pathLst>
                <a:path w="70" h="87" extrusionOk="0">
                  <a:moveTo>
                    <a:pt x="60" y="0"/>
                  </a:moveTo>
                  <a:cubicBezTo>
                    <a:pt x="49" y="0"/>
                    <a:pt x="18" y="34"/>
                    <a:pt x="10" y="48"/>
                  </a:cubicBezTo>
                  <a:cubicBezTo>
                    <a:pt x="0" y="63"/>
                    <a:pt x="0" y="79"/>
                    <a:pt x="8" y="84"/>
                  </a:cubicBezTo>
                  <a:cubicBezTo>
                    <a:pt x="10" y="85"/>
                    <a:pt x="12" y="86"/>
                    <a:pt x="15" y="86"/>
                  </a:cubicBezTo>
                  <a:cubicBezTo>
                    <a:pt x="23" y="86"/>
                    <a:pt x="33" y="79"/>
                    <a:pt x="39" y="68"/>
                  </a:cubicBezTo>
                  <a:cubicBezTo>
                    <a:pt x="49" y="53"/>
                    <a:pt x="70" y="6"/>
                    <a:pt x="62" y="1"/>
                  </a:cubicBezTo>
                  <a:cubicBezTo>
                    <a:pt x="62" y="0"/>
                    <a:pt x="61" y="0"/>
                    <a:pt x="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289;p52"/>
            <p:cNvSpPr/>
            <p:nvPr/>
          </p:nvSpPr>
          <p:spPr>
            <a:xfrm>
              <a:off x="3367583" y="1423229"/>
              <a:ext cx="15228" cy="18401"/>
            </a:xfrm>
            <a:custGeom>
              <a:avLst/>
              <a:gdLst/>
              <a:ahLst/>
              <a:cxnLst/>
              <a:rect l="l" t="t" r="r" b="b"/>
              <a:pathLst>
                <a:path w="72" h="87" extrusionOk="0">
                  <a:moveTo>
                    <a:pt x="61" y="1"/>
                  </a:moveTo>
                  <a:cubicBezTo>
                    <a:pt x="49" y="1"/>
                    <a:pt x="19" y="36"/>
                    <a:pt x="10" y="49"/>
                  </a:cubicBezTo>
                  <a:cubicBezTo>
                    <a:pt x="1" y="63"/>
                    <a:pt x="1" y="79"/>
                    <a:pt x="9" y="84"/>
                  </a:cubicBezTo>
                  <a:cubicBezTo>
                    <a:pt x="11" y="86"/>
                    <a:pt x="13" y="87"/>
                    <a:pt x="16" y="87"/>
                  </a:cubicBezTo>
                  <a:cubicBezTo>
                    <a:pt x="24" y="87"/>
                    <a:pt x="34" y="80"/>
                    <a:pt x="41" y="69"/>
                  </a:cubicBezTo>
                  <a:cubicBezTo>
                    <a:pt x="50" y="54"/>
                    <a:pt x="71" y="6"/>
                    <a:pt x="63" y="1"/>
                  </a:cubicBezTo>
                  <a:cubicBezTo>
                    <a:pt x="62" y="1"/>
                    <a:pt x="62" y="1"/>
                    <a:pt x="6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290;p52"/>
            <p:cNvSpPr/>
            <p:nvPr/>
          </p:nvSpPr>
          <p:spPr>
            <a:xfrm>
              <a:off x="3326128" y="1450090"/>
              <a:ext cx="14805" cy="18189"/>
            </a:xfrm>
            <a:custGeom>
              <a:avLst/>
              <a:gdLst/>
              <a:ahLst/>
              <a:cxnLst/>
              <a:rect l="l" t="t" r="r" b="b"/>
              <a:pathLst>
                <a:path w="70" h="86" extrusionOk="0">
                  <a:moveTo>
                    <a:pt x="60" y="0"/>
                  </a:moveTo>
                  <a:cubicBezTo>
                    <a:pt x="48" y="0"/>
                    <a:pt x="17" y="35"/>
                    <a:pt x="10" y="48"/>
                  </a:cubicBezTo>
                  <a:cubicBezTo>
                    <a:pt x="0" y="63"/>
                    <a:pt x="0" y="78"/>
                    <a:pt x="7" y="84"/>
                  </a:cubicBezTo>
                  <a:cubicBezTo>
                    <a:pt x="9" y="85"/>
                    <a:pt x="12" y="86"/>
                    <a:pt x="15" y="86"/>
                  </a:cubicBezTo>
                  <a:cubicBezTo>
                    <a:pt x="23" y="86"/>
                    <a:pt x="33" y="79"/>
                    <a:pt x="39" y="68"/>
                  </a:cubicBezTo>
                  <a:cubicBezTo>
                    <a:pt x="48" y="53"/>
                    <a:pt x="70" y="6"/>
                    <a:pt x="62" y="1"/>
                  </a:cubicBezTo>
                  <a:cubicBezTo>
                    <a:pt x="62" y="0"/>
                    <a:pt x="61" y="0"/>
                    <a:pt x="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291;p52"/>
            <p:cNvSpPr/>
            <p:nvPr/>
          </p:nvSpPr>
          <p:spPr>
            <a:xfrm>
              <a:off x="3332050" y="1407790"/>
              <a:ext cx="15228" cy="18189"/>
            </a:xfrm>
            <a:custGeom>
              <a:avLst/>
              <a:gdLst/>
              <a:ahLst/>
              <a:cxnLst/>
              <a:rect l="l" t="t" r="r" b="b"/>
              <a:pathLst>
                <a:path w="72" h="86" extrusionOk="0">
                  <a:moveTo>
                    <a:pt x="61" y="0"/>
                  </a:moveTo>
                  <a:cubicBezTo>
                    <a:pt x="49" y="0"/>
                    <a:pt x="19" y="35"/>
                    <a:pt x="10" y="48"/>
                  </a:cubicBezTo>
                  <a:cubicBezTo>
                    <a:pt x="0" y="63"/>
                    <a:pt x="0" y="78"/>
                    <a:pt x="9" y="84"/>
                  </a:cubicBezTo>
                  <a:cubicBezTo>
                    <a:pt x="11" y="85"/>
                    <a:pt x="13" y="86"/>
                    <a:pt x="15" y="86"/>
                  </a:cubicBezTo>
                  <a:cubicBezTo>
                    <a:pt x="23" y="86"/>
                    <a:pt x="33" y="79"/>
                    <a:pt x="41" y="68"/>
                  </a:cubicBezTo>
                  <a:cubicBezTo>
                    <a:pt x="50" y="53"/>
                    <a:pt x="71" y="6"/>
                    <a:pt x="63" y="0"/>
                  </a:cubicBezTo>
                  <a:cubicBezTo>
                    <a:pt x="62" y="0"/>
                    <a:pt x="61" y="0"/>
                    <a:pt x="6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292;p52"/>
            <p:cNvSpPr/>
            <p:nvPr/>
          </p:nvSpPr>
          <p:spPr>
            <a:xfrm>
              <a:off x="3304978" y="1375007"/>
              <a:ext cx="14805" cy="18401"/>
            </a:xfrm>
            <a:custGeom>
              <a:avLst/>
              <a:gdLst/>
              <a:ahLst/>
              <a:cxnLst/>
              <a:rect l="l" t="t" r="r" b="b"/>
              <a:pathLst>
                <a:path w="70" h="87" extrusionOk="0">
                  <a:moveTo>
                    <a:pt x="60" y="0"/>
                  </a:moveTo>
                  <a:cubicBezTo>
                    <a:pt x="48" y="0"/>
                    <a:pt x="17" y="34"/>
                    <a:pt x="10" y="48"/>
                  </a:cubicBezTo>
                  <a:cubicBezTo>
                    <a:pt x="0" y="63"/>
                    <a:pt x="0" y="79"/>
                    <a:pt x="7" y="84"/>
                  </a:cubicBezTo>
                  <a:cubicBezTo>
                    <a:pt x="9" y="85"/>
                    <a:pt x="12" y="86"/>
                    <a:pt x="14" y="86"/>
                  </a:cubicBezTo>
                  <a:cubicBezTo>
                    <a:pt x="22" y="86"/>
                    <a:pt x="33" y="79"/>
                    <a:pt x="39" y="68"/>
                  </a:cubicBezTo>
                  <a:cubicBezTo>
                    <a:pt x="48" y="53"/>
                    <a:pt x="70" y="6"/>
                    <a:pt x="62" y="1"/>
                  </a:cubicBezTo>
                  <a:cubicBezTo>
                    <a:pt x="62" y="0"/>
                    <a:pt x="61" y="0"/>
                    <a:pt x="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293;p52"/>
            <p:cNvSpPr/>
            <p:nvPr/>
          </p:nvSpPr>
          <p:spPr>
            <a:xfrm>
              <a:off x="3398885" y="1440361"/>
              <a:ext cx="15017" cy="18401"/>
            </a:xfrm>
            <a:custGeom>
              <a:avLst/>
              <a:gdLst/>
              <a:ahLst/>
              <a:cxnLst/>
              <a:rect l="l" t="t" r="r" b="b"/>
              <a:pathLst>
                <a:path w="71" h="87" extrusionOk="0">
                  <a:moveTo>
                    <a:pt x="60" y="1"/>
                  </a:moveTo>
                  <a:cubicBezTo>
                    <a:pt x="49" y="1"/>
                    <a:pt x="19" y="35"/>
                    <a:pt x="10" y="49"/>
                  </a:cubicBezTo>
                  <a:cubicBezTo>
                    <a:pt x="0" y="62"/>
                    <a:pt x="0" y="78"/>
                    <a:pt x="9" y="83"/>
                  </a:cubicBezTo>
                  <a:cubicBezTo>
                    <a:pt x="11" y="85"/>
                    <a:pt x="13" y="86"/>
                    <a:pt x="16" y="86"/>
                  </a:cubicBezTo>
                  <a:cubicBezTo>
                    <a:pt x="23" y="86"/>
                    <a:pt x="33" y="79"/>
                    <a:pt x="40" y="68"/>
                  </a:cubicBezTo>
                  <a:cubicBezTo>
                    <a:pt x="50" y="54"/>
                    <a:pt x="71" y="4"/>
                    <a:pt x="62" y="1"/>
                  </a:cubicBezTo>
                  <a:cubicBezTo>
                    <a:pt x="62" y="1"/>
                    <a:pt x="61" y="1"/>
                    <a:pt x="6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294;p52"/>
            <p:cNvSpPr/>
            <p:nvPr/>
          </p:nvSpPr>
          <p:spPr>
            <a:xfrm>
              <a:off x="3342414" y="1359356"/>
              <a:ext cx="15017" cy="18401"/>
            </a:xfrm>
            <a:custGeom>
              <a:avLst/>
              <a:gdLst/>
              <a:ahLst/>
              <a:cxnLst/>
              <a:rect l="l" t="t" r="r" b="b"/>
              <a:pathLst>
                <a:path w="71" h="87" extrusionOk="0">
                  <a:moveTo>
                    <a:pt x="60" y="1"/>
                  </a:moveTo>
                  <a:cubicBezTo>
                    <a:pt x="49" y="1"/>
                    <a:pt x="18" y="35"/>
                    <a:pt x="9" y="48"/>
                  </a:cubicBezTo>
                  <a:cubicBezTo>
                    <a:pt x="1" y="63"/>
                    <a:pt x="1" y="79"/>
                    <a:pt x="8" y="84"/>
                  </a:cubicBezTo>
                  <a:cubicBezTo>
                    <a:pt x="10" y="86"/>
                    <a:pt x="13" y="86"/>
                    <a:pt x="15" y="86"/>
                  </a:cubicBezTo>
                  <a:cubicBezTo>
                    <a:pt x="23" y="86"/>
                    <a:pt x="33" y="79"/>
                    <a:pt x="40" y="68"/>
                  </a:cubicBezTo>
                  <a:cubicBezTo>
                    <a:pt x="49" y="54"/>
                    <a:pt x="70" y="6"/>
                    <a:pt x="62" y="1"/>
                  </a:cubicBezTo>
                  <a:cubicBezTo>
                    <a:pt x="62" y="1"/>
                    <a:pt x="61" y="1"/>
                    <a:pt x="6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295;p52"/>
            <p:cNvSpPr/>
            <p:nvPr/>
          </p:nvSpPr>
          <p:spPr>
            <a:xfrm>
              <a:off x="3645285" y="851960"/>
              <a:ext cx="130709" cy="262475"/>
            </a:xfrm>
            <a:custGeom>
              <a:avLst/>
              <a:gdLst/>
              <a:ahLst/>
              <a:cxnLst/>
              <a:rect l="l" t="t" r="r" b="b"/>
              <a:pathLst>
                <a:path w="618" h="1241" fill="none" extrusionOk="0">
                  <a:moveTo>
                    <a:pt x="1" y="1"/>
                  </a:moveTo>
                  <a:cubicBezTo>
                    <a:pt x="56" y="70"/>
                    <a:pt x="143" y="156"/>
                    <a:pt x="282" y="246"/>
                  </a:cubicBezTo>
                  <a:cubicBezTo>
                    <a:pt x="618" y="463"/>
                    <a:pt x="583" y="960"/>
                    <a:pt x="583" y="960"/>
                  </a:cubicBezTo>
                  <a:lnTo>
                    <a:pt x="586" y="1241"/>
                  </a:lnTo>
                </a:path>
              </a:pathLst>
            </a:custGeom>
            <a:noFill/>
            <a:ln w="952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296;p52"/>
            <p:cNvSpPr/>
            <p:nvPr/>
          </p:nvSpPr>
          <p:spPr>
            <a:xfrm>
              <a:off x="3770283" y="1165619"/>
              <a:ext cx="212" cy="13748"/>
            </a:xfrm>
            <a:custGeom>
              <a:avLst/>
              <a:gdLst/>
              <a:ahLst/>
              <a:cxnLst/>
              <a:rect l="l" t="t" r="r" b="b"/>
              <a:pathLst>
                <a:path w="1" h="65" fill="none" extrusionOk="0">
                  <a:moveTo>
                    <a:pt x="0" y="0"/>
                  </a:moveTo>
                  <a:lnTo>
                    <a:pt x="0" y="64"/>
                  </a:lnTo>
                </a:path>
              </a:pathLst>
            </a:custGeom>
            <a:noFill/>
            <a:ln w="952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297;p52"/>
            <p:cNvSpPr/>
            <p:nvPr/>
          </p:nvSpPr>
          <p:spPr>
            <a:xfrm>
              <a:off x="3030447" y="666895"/>
              <a:ext cx="670674" cy="101733"/>
            </a:xfrm>
            <a:custGeom>
              <a:avLst/>
              <a:gdLst/>
              <a:ahLst/>
              <a:cxnLst/>
              <a:rect l="l" t="t" r="r" b="b"/>
              <a:pathLst>
                <a:path w="3171" h="481" extrusionOk="0">
                  <a:moveTo>
                    <a:pt x="3146" y="1"/>
                  </a:moveTo>
                  <a:lnTo>
                    <a:pt x="23" y="34"/>
                  </a:lnTo>
                  <a:cubicBezTo>
                    <a:pt x="10" y="34"/>
                    <a:pt x="1" y="44"/>
                    <a:pt x="1" y="56"/>
                  </a:cubicBezTo>
                  <a:lnTo>
                    <a:pt x="5" y="460"/>
                  </a:lnTo>
                  <a:cubicBezTo>
                    <a:pt x="5" y="471"/>
                    <a:pt x="15" y="481"/>
                    <a:pt x="26" y="481"/>
                  </a:cubicBezTo>
                  <a:lnTo>
                    <a:pt x="3150" y="447"/>
                  </a:lnTo>
                  <a:cubicBezTo>
                    <a:pt x="3162" y="447"/>
                    <a:pt x="3171" y="438"/>
                    <a:pt x="3171" y="426"/>
                  </a:cubicBezTo>
                  <a:lnTo>
                    <a:pt x="3167" y="22"/>
                  </a:lnTo>
                  <a:cubicBezTo>
                    <a:pt x="3167" y="10"/>
                    <a:pt x="3157" y="1"/>
                    <a:pt x="3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298;p52"/>
            <p:cNvSpPr/>
            <p:nvPr/>
          </p:nvSpPr>
          <p:spPr>
            <a:xfrm>
              <a:off x="3091149" y="673241"/>
              <a:ext cx="1269" cy="94542"/>
            </a:xfrm>
            <a:custGeom>
              <a:avLst/>
              <a:gdLst/>
              <a:ahLst/>
              <a:cxnLst/>
              <a:rect l="l" t="t" r="r" b="b"/>
              <a:pathLst>
                <a:path w="6" h="447" fill="none" extrusionOk="0">
                  <a:moveTo>
                    <a:pt x="0" y="0"/>
                  </a:moveTo>
                  <a:lnTo>
                    <a:pt x="6" y="447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299;p52"/>
            <p:cNvSpPr/>
            <p:nvPr/>
          </p:nvSpPr>
          <p:spPr>
            <a:xfrm>
              <a:off x="3182941" y="672606"/>
              <a:ext cx="1269" cy="94119"/>
            </a:xfrm>
            <a:custGeom>
              <a:avLst/>
              <a:gdLst/>
              <a:ahLst/>
              <a:cxnLst/>
              <a:rect l="l" t="t" r="r" b="b"/>
              <a:pathLst>
                <a:path w="6" h="445" fill="none" extrusionOk="0">
                  <a:moveTo>
                    <a:pt x="0" y="0"/>
                  </a:moveTo>
                  <a:lnTo>
                    <a:pt x="5" y="444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300;p52"/>
            <p:cNvSpPr/>
            <p:nvPr/>
          </p:nvSpPr>
          <p:spPr>
            <a:xfrm>
              <a:off x="3274733" y="671337"/>
              <a:ext cx="1058" cy="94753"/>
            </a:xfrm>
            <a:custGeom>
              <a:avLst/>
              <a:gdLst/>
              <a:ahLst/>
              <a:cxnLst/>
              <a:rect l="l" t="t" r="r" b="b"/>
              <a:pathLst>
                <a:path w="5" h="448" fill="none" extrusionOk="0">
                  <a:moveTo>
                    <a:pt x="1" y="1"/>
                  </a:moveTo>
                  <a:lnTo>
                    <a:pt x="4" y="447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301;p52"/>
            <p:cNvSpPr/>
            <p:nvPr/>
          </p:nvSpPr>
          <p:spPr>
            <a:xfrm>
              <a:off x="3366313" y="670279"/>
              <a:ext cx="1269" cy="94542"/>
            </a:xfrm>
            <a:custGeom>
              <a:avLst/>
              <a:gdLst/>
              <a:ahLst/>
              <a:cxnLst/>
              <a:rect l="l" t="t" r="r" b="b"/>
              <a:pathLst>
                <a:path w="6" h="447" fill="none" extrusionOk="0">
                  <a:moveTo>
                    <a:pt x="1" y="1"/>
                  </a:moveTo>
                  <a:lnTo>
                    <a:pt x="6" y="447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302;p52"/>
            <p:cNvSpPr/>
            <p:nvPr/>
          </p:nvSpPr>
          <p:spPr>
            <a:xfrm>
              <a:off x="3458106" y="669433"/>
              <a:ext cx="1269" cy="94119"/>
            </a:xfrm>
            <a:custGeom>
              <a:avLst/>
              <a:gdLst/>
              <a:ahLst/>
              <a:cxnLst/>
              <a:rect l="l" t="t" r="r" b="b"/>
              <a:pathLst>
                <a:path w="6" h="445" fill="none" extrusionOk="0">
                  <a:moveTo>
                    <a:pt x="0" y="0"/>
                  </a:moveTo>
                  <a:lnTo>
                    <a:pt x="6" y="445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303;p52"/>
            <p:cNvSpPr/>
            <p:nvPr/>
          </p:nvSpPr>
          <p:spPr>
            <a:xfrm>
              <a:off x="3550109" y="668376"/>
              <a:ext cx="1269" cy="94542"/>
            </a:xfrm>
            <a:custGeom>
              <a:avLst/>
              <a:gdLst/>
              <a:ahLst/>
              <a:cxnLst/>
              <a:rect l="l" t="t" r="r" b="b"/>
              <a:pathLst>
                <a:path w="6" h="447" fill="none" extrusionOk="0">
                  <a:moveTo>
                    <a:pt x="0" y="0"/>
                  </a:moveTo>
                  <a:lnTo>
                    <a:pt x="5" y="446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304;p52"/>
            <p:cNvSpPr/>
            <p:nvPr/>
          </p:nvSpPr>
          <p:spPr>
            <a:xfrm>
              <a:off x="3641690" y="667318"/>
              <a:ext cx="1481" cy="94542"/>
            </a:xfrm>
            <a:custGeom>
              <a:avLst/>
              <a:gdLst/>
              <a:ahLst/>
              <a:cxnLst/>
              <a:rect l="l" t="t" r="r" b="b"/>
              <a:pathLst>
                <a:path w="7" h="447" fill="none" extrusionOk="0">
                  <a:moveTo>
                    <a:pt x="1" y="1"/>
                  </a:moveTo>
                  <a:lnTo>
                    <a:pt x="6" y="446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10" name="Picture 10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24" y="1375512"/>
            <a:ext cx="4215482" cy="4215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322921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Nutrition App Pitch Deck by Slidesgo">
  <a:themeElements>
    <a:clrScheme name="Simple Light">
      <a:dk1>
        <a:srgbClr val="479442"/>
      </a:dk1>
      <a:lt1>
        <a:srgbClr val="233634"/>
      </a:lt1>
      <a:dk2>
        <a:srgbClr val="F6EAD4"/>
      </a:dk2>
      <a:lt2>
        <a:srgbClr val="F8F8EC"/>
      </a:lt2>
      <a:accent1>
        <a:srgbClr val="F1C488"/>
      </a:accent1>
      <a:accent2>
        <a:srgbClr val="BD7B36"/>
      </a:accent2>
      <a:accent3>
        <a:srgbClr val="CAE9D9"/>
      </a:accent3>
      <a:accent4>
        <a:srgbClr val="5BB0AD"/>
      </a:accent4>
      <a:accent5>
        <a:srgbClr val="FAEA3F"/>
      </a:accent5>
      <a:accent6>
        <a:srgbClr val="FE5921"/>
      </a:accent6>
      <a:hlink>
        <a:srgbClr val="47944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463</Words>
  <Application>Microsoft Office PowerPoint</Application>
  <PresentationFormat>On-screen Show (16:9)</PresentationFormat>
  <Paragraphs>65</Paragraphs>
  <Slides>9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Times New Roman</vt:lpstr>
      <vt:lpstr>TektonPro-Regular</vt:lpstr>
      <vt:lpstr>Cabin</vt:lpstr>
      <vt:lpstr>Symbol</vt:lpstr>
      <vt:lpstr>Calibri</vt:lpstr>
      <vt:lpstr>Bookman Old Style</vt:lpstr>
      <vt:lpstr>Arial</vt:lpstr>
      <vt:lpstr>Open Sans</vt:lpstr>
      <vt:lpstr>Rockwell</vt:lpstr>
      <vt:lpstr>Nutrition App Pitch Deck by Slidesgo</vt:lpstr>
      <vt:lpstr>Damask</vt:lpstr>
      <vt:lpstr>Period 32: Reading</vt:lpstr>
      <vt:lpstr>Warm-up</vt:lpstr>
      <vt:lpstr>Reading and discussion</vt:lpstr>
      <vt:lpstr>Vocabulary</vt:lpstr>
      <vt:lpstr>Exercise B: Read the text. Circle the correct options</vt:lpstr>
      <vt:lpstr>Exercise C: Circle T for true or F for false. Then correct the false statements</vt:lpstr>
      <vt:lpstr>Exercise D: Complete the list of dos and don’ts with information from the article</vt:lpstr>
      <vt:lpstr>Goal check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Period 27:  Unit opener and vocabulary </dc:title>
  <cp:lastModifiedBy>Lương Thị Minh Phương</cp:lastModifiedBy>
  <cp:revision>27</cp:revision>
  <dcterms:modified xsi:type="dcterms:W3CDTF">2023-09-02T17:10:59Z</dcterms:modified>
</cp:coreProperties>
</file>