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4"/>
  </p:notesMasterIdLst>
  <p:sldIdLst>
    <p:sldId id="358" r:id="rId4"/>
    <p:sldId id="347" r:id="rId5"/>
    <p:sldId id="298" r:id="rId6"/>
    <p:sldId id="360" r:id="rId7"/>
    <p:sldId id="369" r:id="rId8"/>
    <p:sldId id="307" r:id="rId9"/>
    <p:sldId id="368" r:id="rId10"/>
    <p:sldId id="312" r:id="rId11"/>
    <p:sldId id="370" r:id="rId12"/>
    <p:sldId id="3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52" y="41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 dirty="0" smtClean="0"/>
              <a:t>UNIT </a:t>
            </a:r>
            <a:r>
              <a:rPr lang="en-US" sz="4800" b="1" dirty="0" smtClean="0"/>
              <a:t>5</a:t>
            </a:r>
            <a:r>
              <a:rPr lang="vi-VN" sz="4800" b="1" dirty="0" smtClean="0"/>
              <a:t>: </a:t>
            </a:r>
            <a:r>
              <a:rPr lang="en-US" sz="4800" b="1" cap="all" dirty="0" smtClean="0"/>
              <a:t>challenges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 smtClean="0">
                <a:solidFill>
                  <a:srgbClr val="0070C0"/>
                </a:solidFill>
              </a:rPr>
              <a:t>36</a:t>
            </a:r>
            <a:r>
              <a:rPr lang="vi-VN" sz="3200" b="1" dirty="0" smtClean="0">
                <a:solidFill>
                  <a:srgbClr val="0070C0"/>
                </a:solidFill>
              </a:rPr>
              <a:t>: </a:t>
            </a:r>
            <a:r>
              <a:rPr lang="en-US" sz="3200" b="1" dirty="0" smtClean="0">
                <a:solidFill>
                  <a:srgbClr val="0070C0"/>
                </a:solidFill>
              </a:rPr>
              <a:t>Grammar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210B3-F1B1-46C9-A41F-536C1985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0" y="684532"/>
            <a:ext cx="4139921" cy="1897894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622663" y="1248758"/>
            <a:ext cx="271976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 smtClean="0">
                <a:solidFill>
                  <a:srgbClr val="0070C0"/>
                </a:solidFill>
                <a:cs typeface="Arial" pitchFamily="34" charset="0"/>
              </a:rPr>
              <a:t>Warm-up </a:t>
            </a:r>
            <a:endParaRPr lang="ko-KR" altLang="en-US" sz="44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61CFEA6-2769-41F9-AC8E-35E4F0132842}"/>
              </a:ext>
            </a:extLst>
          </p:cNvPr>
          <p:cNvSpPr/>
          <p:nvPr/>
        </p:nvSpPr>
        <p:spPr>
          <a:xfrm>
            <a:off x="5259977" y="530087"/>
            <a:ext cx="6392092" cy="5783173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54407" y="1479117"/>
            <a:ext cx="5692713" cy="1456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b="1" dirty="0"/>
              <a:t>When did you start learning how to ride a bike? </a:t>
            </a:r>
            <a:endParaRPr lang="en-US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33391" y="3776870"/>
            <a:ext cx="5813729" cy="1298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chemeClr val="tx1"/>
                </a:solidFill>
              </a:rPr>
              <a:t>I </a:t>
            </a:r>
            <a:r>
              <a:rPr lang="vi-VN" sz="2800" b="1" dirty="0">
                <a:solidFill>
                  <a:srgbClr val="00B050"/>
                </a:solidFill>
              </a:rPr>
              <a:t>got</a:t>
            </a:r>
            <a:r>
              <a:rPr lang="vi-VN" sz="2800" b="1" dirty="0">
                <a:solidFill>
                  <a:schemeClr val="tx1"/>
                </a:solidFill>
              </a:rPr>
              <a:t> my first teaching job while I </a:t>
            </a:r>
            <a:r>
              <a:rPr lang="vi-VN" sz="2800" b="1" dirty="0">
                <a:solidFill>
                  <a:srgbClr val="FF0000"/>
                </a:solidFill>
              </a:rPr>
              <a:t>was studying</a:t>
            </a:r>
            <a:r>
              <a:rPr lang="vi-VN" sz="2800" b="1" dirty="0">
                <a:solidFill>
                  <a:schemeClr val="tx1"/>
                </a:solidFill>
              </a:rPr>
              <a:t> English.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1084860" y="36407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Cloud Callout 50"/>
          <p:cNvSpPr/>
          <p:nvPr/>
        </p:nvSpPr>
        <p:spPr>
          <a:xfrm>
            <a:off x="4796812" y="204715"/>
            <a:ext cx="5881036" cy="2907482"/>
          </a:xfrm>
          <a:prstGeom prst="cloudCallout">
            <a:avLst>
              <a:gd name="adj1" fmla="val -74024"/>
              <a:gd name="adj2" fmla="val -5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Today, we will learn to distinguish </a:t>
            </a:r>
            <a:r>
              <a:rPr lang="vi-VN" sz="2800" dirty="0">
                <a:solidFill>
                  <a:schemeClr val="tx1"/>
                </a:solidFill>
              </a:rPr>
              <a:t>past continuous and simple past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342739" y="17854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5882115" y="336863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Grammar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844" y="1377322"/>
            <a:ext cx="7056576" cy="523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66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Grammar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Simple Past vs. Past Continuous. | Tempo passado simples, Frases em inglês,  Idéias de ens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98" y="1546147"/>
            <a:ext cx="10762705" cy="520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26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497702" y="5551714"/>
            <a:ext cx="1840550" cy="1064267"/>
            <a:chOff x="3039904" y="1822609"/>
            <a:chExt cx="6105525" cy="3209925"/>
          </a:xfrm>
        </p:grpSpPr>
        <p:sp>
          <p:nvSpPr>
            <p:cNvPr id="31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56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58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47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40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1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Grammar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872977" y="1273054"/>
            <a:ext cx="100387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Exercise D (6 minutes) Complete each sentence with when or while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582169" y="2074783"/>
            <a:ext cx="108809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242021"/>
                </a:solidFill>
                <a:latin typeface="HelveticaLTStd-Bold"/>
              </a:rPr>
              <a:t>1. </a:t>
            </a:r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Martina was looking for a job _____I met her for the first time.</a:t>
            </a:r>
            <a:br>
              <a:rPr lang="en-US" sz="2800" dirty="0" smtClean="0">
                <a:solidFill>
                  <a:srgbClr val="242021"/>
                </a:solidFill>
                <a:latin typeface="HelveticaLTStd-Light"/>
              </a:rPr>
            </a:br>
            <a:r>
              <a:rPr lang="en-US" sz="2800" b="1" dirty="0" smtClean="0">
                <a:solidFill>
                  <a:srgbClr val="242021"/>
                </a:solidFill>
                <a:latin typeface="HelveticaLTStd-Bold"/>
              </a:rPr>
              <a:t>2. </a:t>
            </a:r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The mountain climbers were resting _______the storm began.</a:t>
            </a:r>
            <a:br>
              <a:rPr lang="en-US" sz="2800" dirty="0" smtClean="0">
                <a:solidFill>
                  <a:srgbClr val="242021"/>
                </a:solidFill>
                <a:latin typeface="HelveticaLTStd-Light"/>
              </a:rPr>
            </a:br>
            <a:r>
              <a:rPr lang="en-US" sz="2800" b="1" dirty="0" smtClean="0">
                <a:solidFill>
                  <a:srgbClr val="242021"/>
                </a:solidFill>
                <a:latin typeface="HelveticaLTStd-Bold"/>
              </a:rPr>
              <a:t>3. </a:t>
            </a:r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My phone rang six times _______ I was working on my project.</a:t>
            </a:r>
            <a:br>
              <a:rPr lang="en-US" sz="2800" dirty="0" smtClean="0">
                <a:solidFill>
                  <a:srgbClr val="242021"/>
                </a:solidFill>
                <a:latin typeface="HelveticaLTStd-Light"/>
              </a:rPr>
            </a:br>
            <a:r>
              <a:rPr lang="en-US" sz="2800" b="1" dirty="0" smtClean="0">
                <a:solidFill>
                  <a:srgbClr val="242021"/>
                </a:solidFill>
                <a:latin typeface="HelveticaLTStd-Bold"/>
              </a:rPr>
              <a:t>4. </a:t>
            </a:r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_______ he was visiting Quito, Justin practiced his Spanish.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5528076" y="1944017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EC028D"/>
                </a:solidFill>
                <a:latin typeface="TektonPro-Regular"/>
              </a:rPr>
              <a:t>when</a:t>
            </a:r>
            <a:endParaRPr lang="en-US" sz="3200" dirty="0"/>
          </a:p>
        </p:txBody>
      </p:sp>
      <p:sp>
        <p:nvSpPr>
          <p:cNvPr id="66" name="Rectangle 65"/>
          <p:cNvSpPr/>
          <p:nvPr/>
        </p:nvSpPr>
        <p:spPr>
          <a:xfrm>
            <a:off x="6932806" y="2722959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EC028D"/>
                </a:solidFill>
                <a:latin typeface="TektonPro-Regular"/>
              </a:rPr>
              <a:t>when</a:t>
            </a:r>
            <a:endParaRPr lang="en-US" sz="3200" dirty="0"/>
          </a:p>
        </p:txBody>
      </p:sp>
      <p:sp>
        <p:nvSpPr>
          <p:cNvPr id="67" name="Rectangle 66"/>
          <p:cNvSpPr/>
          <p:nvPr/>
        </p:nvSpPr>
        <p:spPr>
          <a:xfrm>
            <a:off x="5077502" y="3307734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EC028D"/>
                </a:solidFill>
                <a:latin typeface="TektonPro-Regular"/>
              </a:rPr>
              <a:t>while</a:t>
            </a:r>
            <a:endParaRPr lang="en-US" sz="3200" dirty="0"/>
          </a:p>
        </p:txBody>
      </p:sp>
      <p:sp>
        <p:nvSpPr>
          <p:cNvPr id="68" name="Rectangle 67"/>
          <p:cNvSpPr/>
          <p:nvPr/>
        </p:nvSpPr>
        <p:spPr>
          <a:xfrm>
            <a:off x="1244647" y="3988373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EC028D"/>
                </a:solidFill>
                <a:latin typeface="TektonPro-Regular"/>
              </a:rPr>
              <a:t>while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323529" y="6143044"/>
            <a:ext cx="694994" cy="472937"/>
            <a:chOff x="3039904" y="1822609"/>
            <a:chExt cx="6105525" cy="3209925"/>
          </a:xfrm>
        </p:grpSpPr>
        <p:sp>
          <p:nvSpPr>
            <p:cNvPr id="31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56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58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47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40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1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Grammar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09076" y="1447145"/>
            <a:ext cx="108998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i="1" dirty="0" smtClean="0">
                <a:solidFill>
                  <a:srgbClr val="7030A0"/>
                </a:solidFill>
                <a:latin typeface="HelveticaLTStd-Roman"/>
              </a:rPr>
              <a:t>Exercise E: Complete </a:t>
            </a:r>
            <a:r>
              <a:rPr lang="en-US" sz="2400" b="1" i="1" dirty="0">
                <a:solidFill>
                  <a:srgbClr val="7030A0"/>
                </a:solidFill>
                <a:latin typeface="HelveticaLTStd-Roman"/>
              </a:rPr>
              <a:t>the sentences. Use the simple past or past continuous form of the verbs</a:t>
            </a:r>
            <a:r>
              <a:rPr lang="en-US" sz="2400" b="1" i="1" dirty="0" smtClean="0">
                <a:solidFill>
                  <a:srgbClr val="7030A0"/>
                </a:solidFill>
                <a:latin typeface="HelveticaLTStd-Roman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40335" y="2448512"/>
            <a:ext cx="10098706" cy="3347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242021"/>
                </a:solidFill>
                <a:latin typeface="HelveticaLTStd-Bold"/>
              </a:rPr>
              <a:t>1. </a:t>
            </a:r>
            <a:r>
              <a:rPr lang="en-US" sz="2400" dirty="0">
                <a:solidFill>
                  <a:srgbClr val="242021"/>
                </a:solidFill>
                <a:latin typeface="HelveticaLTStd-Light"/>
              </a:rPr>
              <a:t>Yesterday, I (convince) my best friend to compete in a 5k race.</a:t>
            </a:r>
            <a:br>
              <a:rPr lang="en-US" sz="2400" dirty="0">
                <a:solidFill>
                  <a:srgbClr val="242021"/>
                </a:solidFill>
                <a:latin typeface="HelveticaLTStd-Light"/>
              </a:rPr>
            </a:br>
            <a:r>
              <a:rPr lang="en-US" sz="2400" b="1" dirty="0">
                <a:solidFill>
                  <a:srgbClr val="242021"/>
                </a:solidFill>
                <a:latin typeface="HelveticaLTStd-Bold"/>
              </a:rPr>
              <a:t>2. </a:t>
            </a:r>
            <a:r>
              <a:rPr lang="en-US" sz="2400" dirty="0">
                <a:solidFill>
                  <a:srgbClr val="242021"/>
                </a:solidFill>
                <a:latin typeface="HelveticaLTStd-Light"/>
              </a:rPr>
              <a:t>Maria (deal with) health problems when she quit her job </a:t>
            </a:r>
            <a:r>
              <a:rPr lang="en-US" sz="2400" dirty="0" smtClean="0">
                <a:solidFill>
                  <a:srgbClr val="242021"/>
                </a:solidFill>
                <a:latin typeface="HelveticaLTStd-Light"/>
              </a:rPr>
              <a:t>last October</a:t>
            </a:r>
            <a:r>
              <a:rPr lang="en-US" sz="2400" dirty="0">
                <a:solidFill>
                  <a:srgbClr val="242021"/>
                </a:solidFill>
                <a:latin typeface="HelveticaLTStd-Light"/>
              </a:rPr>
              <a:t>.</a:t>
            </a:r>
            <a:br>
              <a:rPr lang="en-US" sz="2400" dirty="0">
                <a:solidFill>
                  <a:srgbClr val="242021"/>
                </a:solidFill>
                <a:latin typeface="HelveticaLTStd-Light"/>
              </a:rPr>
            </a:br>
            <a:r>
              <a:rPr lang="en-US" sz="2400" b="1" dirty="0">
                <a:solidFill>
                  <a:srgbClr val="242021"/>
                </a:solidFill>
                <a:latin typeface="HelveticaLTStd-Bold"/>
              </a:rPr>
              <a:t>3. </a:t>
            </a:r>
            <a:r>
              <a:rPr lang="en-US" sz="2400" dirty="0">
                <a:solidFill>
                  <a:srgbClr val="242021"/>
                </a:solidFill>
                <a:latin typeface="HelveticaLTStd-Light"/>
              </a:rPr>
              <a:t>My parents (look) for new jobs when they met.</a:t>
            </a:r>
            <a:br>
              <a:rPr lang="en-US" sz="2400" dirty="0">
                <a:solidFill>
                  <a:srgbClr val="242021"/>
                </a:solidFill>
                <a:latin typeface="HelveticaLTStd-Light"/>
              </a:rPr>
            </a:br>
            <a:r>
              <a:rPr lang="en-US" sz="2400" b="1" dirty="0">
                <a:solidFill>
                  <a:srgbClr val="242021"/>
                </a:solidFill>
                <a:latin typeface="HelveticaLTStd-Bold"/>
              </a:rPr>
              <a:t>4. </a:t>
            </a:r>
            <a:r>
              <a:rPr lang="en-US" sz="2400" dirty="0">
                <a:solidFill>
                  <a:srgbClr val="242021"/>
                </a:solidFill>
                <a:latin typeface="HelveticaLTStd-Light"/>
              </a:rPr>
              <a:t>The professor (seem) tired in class last week.</a:t>
            </a:r>
            <a:br>
              <a:rPr lang="en-US" sz="2400" dirty="0">
                <a:solidFill>
                  <a:srgbClr val="242021"/>
                </a:solidFill>
                <a:latin typeface="HelveticaLTStd-Light"/>
              </a:rPr>
            </a:br>
            <a:r>
              <a:rPr lang="en-US" sz="2400" b="1" dirty="0">
                <a:solidFill>
                  <a:srgbClr val="242021"/>
                </a:solidFill>
                <a:latin typeface="HelveticaLTStd-Bold"/>
              </a:rPr>
              <a:t>5. </a:t>
            </a:r>
            <a:r>
              <a:rPr lang="en-US" sz="2400" dirty="0">
                <a:solidFill>
                  <a:srgbClr val="242021"/>
                </a:solidFill>
                <a:latin typeface="HelveticaLTStd-Light"/>
              </a:rPr>
              <a:t>We (make) progress with the project when the class ended.</a:t>
            </a:r>
            <a:br>
              <a:rPr lang="en-US" sz="2400" dirty="0">
                <a:solidFill>
                  <a:srgbClr val="242021"/>
                </a:solidFill>
                <a:latin typeface="HelveticaLTStd-Light"/>
              </a:rPr>
            </a:br>
            <a:r>
              <a:rPr lang="en-US" sz="2400" b="1" dirty="0">
                <a:solidFill>
                  <a:srgbClr val="242021"/>
                </a:solidFill>
                <a:latin typeface="HelveticaLTStd-Bold"/>
              </a:rPr>
              <a:t>6. </a:t>
            </a:r>
            <a:r>
              <a:rPr lang="en-US" sz="2400" dirty="0">
                <a:solidFill>
                  <a:srgbClr val="242021"/>
                </a:solidFill>
                <a:latin typeface="HelveticaLTStd-Light"/>
              </a:rPr>
              <a:t>At the gymnastics competition, Leo (achieve) the highest score</a:t>
            </a:r>
            <a:r>
              <a:rPr lang="en-US" sz="2400" dirty="0" smtClean="0">
                <a:solidFill>
                  <a:srgbClr val="242021"/>
                </a:solidFill>
                <a:latin typeface="HelveticaLTStd-Light"/>
              </a:rPr>
              <a:t>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0036038" y="2430698"/>
            <a:ext cx="1572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EC028D"/>
                </a:solidFill>
                <a:latin typeface="TektonPro-Regular"/>
              </a:rPr>
              <a:t>convinced</a:t>
            </a:r>
            <a:endParaRPr lang="en-US" sz="2400" dirty="0"/>
          </a:p>
        </p:txBody>
      </p:sp>
      <p:sp>
        <p:nvSpPr>
          <p:cNvPr id="66" name="Rectangle 65"/>
          <p:cNvSpPr/>
          <p:nvPr/>
        </p:nvSpPr>
        <p:spPr>
          <a:xfrm>
            <a:off x="8538542" y="3388528"/>
            <a:ext cx="2587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Was dealing with </a:t>
            </a:r>
            <a:endParaRPr lang="en-US" sz="2400" dirty="0"/>
          </a:p>
        </p:txBody>
      </p:sp>
      <p:sp>
        <p:nvSpPr>
          <p:cNvPr id="67" name="Rectangle 66"/>
          <p:cNvSpPr/>
          <p:nvPr/>
        </p:nvSpPr>
        <p:spPr>
          <a:xfrm>
            <a:off x="7142910" y="3662898"/>
            <a:ext cx="1977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Were looking</a:t>
            </a:r>
            <a:endParaRPr lang="en-US" sz="2400" dirty="0"/>
          </a:p>
        </p:txBody>
      </p:sp>
      <p:sp>
        <p:nvSpPr>
          <p:cNvPr id="68" name="Rectangle 67"/>
          <p:cNvSpPr/>
          <p:nvPr/>
        </p:nvSpPr>
        <p:spPr>
          <a:xfrm>
            <a:off x="7142909" y="4224422"/>
            <a:ext cx="1281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seemed</a:t>
            </a:r>
            <a:endParaRPr lang="en-US" sz="2400" dirty="0"/>
          </a:p>
        </p:txBody>
      </p:sp>
      <p:sp>
        <p:nvSpPr>
          <p:cNvPr id="69" name="Rectangle 68"/>
          <p:cNvSpPr/>
          <p:nvPr/>
        </p:nvSpPr>
        <p:spPr>
          <a:xfrm>
            <a:off x="8860799" y="4729625"/>
            <a:ext cx="1993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Were making</a:t>
            </a:r>
            <a:endParaRPr lang="en-US" sz="2400" dirty="0"/>
          </a:p>
        </p:txBody>
      </p:sp>
      <p:sp>
        <p:nvSpPr>
          <p:cNvPr id="70" name="Rectangle 69"/>
          <p:cNvSpPr/>
          <p:nvPr/>
        </p:nvSpPr>
        <p:spPr>
          <a:xfrm>
            <a:off x="9337877" y="5352501"/>
            <a:ext cx="14189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EC028D"/>
                </a:solidFill>
                <a:latin typeface="TektonPro-Regular"/>
              </a:rPr>
              <a:t>achieved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324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6" grpId="0"/>
      <p:bldP spid="67" grpId="0"/>
      <p:bldP spid="68" grpId="0"/>
      <p:bldP spid="69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vi-VN" dirty="0"/>
              <a:t>Goal check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73AEED-ACF5-43E1-A16F-E45AA9B6E2F9}"/>
              </a:ext>
            </a:extLst>
          </p:cNvPr>
          <p:cNvGrpSpPr/>
          <p:nvPr/>
        </p:nvGrpSpPr>
        <p:grpSpPr>
          <a:xfrm>
            <a:off x="323529" y="4545531"/>
            <a:ext cx="2267062" cy="1993204"/>
            <a:chOff x="3983887" y="4061275"/>
            <a:chExt cx="2122406" cy="186602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7AC145-1171-405D-B431-6D20D642F65E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A91FF5D8-2C76-48D9-BB17-500080933FB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9" name="Rectangle 22">
                <a:extLst>
                  <a:ext uri="{FF2B5EF4-FFF2-40B4-BE49-F238E27FC236}">
                    <a16:creationId xmlns:a16="http://schemas.microsoft.com/office/drawing/2014/main" id="{52A6D2C2-1257-4363-ABA9-D2E726D7B048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A9E681-F45F-4B07-92F6-56CC70C3809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743E5878-7A71-4724-915E-D92AF28367E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3B1F35B9-5D87-4EF6-A2F3-07AB630537D7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CD787F-24D2-4C19-81C6-10565B0DE25C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7C59D5B6-5F93-4681-9B74-6A485C99E24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5" name="Rectangle 22">
                <a:extLst>
                  <a:ext uri="{FF2B5EF4-FFF2-40B4-BE49-F238E27FC236}">
                    <a16:creationId xmlns:a16="http://schemas.microsoft.com/office/drawing/2014/main" id="{8D90CE31-8383-4B84-AA04-42EBF17E9F6E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747D6C-B93C-45D1-BAAE-7E19F9CD7D5F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5999C798-0583-4933-8EBE-F7F213804028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3" name="Rectangle 22">
                <a:extLst>
                  <a:ext uri="{FF2B5EF4-FFF2-40B4-BE49-F238E27FC236}">
                    <a16:creationId xmlns:a16="http://schemas.microsoft.com/office/drawing/2014/main" id="{EE367FE9-819A-4511-BE9C-74CD32C8D253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C82C7-C9AB-4E3F-BCD5-D17B8C5BBA74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E96353B0-C1EA-4D7B-A58A-D9DB7C5B76DF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B5A2E2F7-5CFD-4544-AAB2-4DF842068C60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5941B9-5FDD-4EE3-83C0-5A47DF7A3EA3}"/>
              </a:ext>
            </a:extLst>
          </p:cNvPr>
          <p:cNvGrpSpPr/>
          <p:nvPr/>
        </p:nvGrpSpPr>
        <p:grpSpPr>
          <a:xfrm>
            <a:off x="715853" y="3169479"/>
            <a:ext cx="1269337" cy="1448022"/>
            <a:chOff x="7993416" y="2408078"/>
            <a:chExt cx="2952016" cy="3367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E1342F-C70D-445F-B452-2BA8B0BB4042}"/>
                </a:ext>
              </a:extLst>
            </p:cNvPr>
            <p:cNvSpPr/>
            <p:nvPr/>
          </p:nvSpPr>
          <p:spPr>
            <a:xfrm>
              <a:off x="9158751" y="2592612"/>
              <a:ext cx="291460" cy="654431"/>
            </a:xfrm>
            <a:custGeom>
              <a:avLst/>
              <a:gdLst>
                <a:gd name="connsiteX0" fmla="*/ 188758 w 291460"/>
                <a:gd name="connsiteY0" fmla="*/ 525930 h 654431"/>
                <a:gd name="connsiteX1" fmla="*/ 1118 w 291460"/>
                <a:gd name="connsiteY1" fmla="*/ 23212 h 654431"/>
                <a:gd name="connsiteX2" fmla="*/ 8501 w 291460"/>
                <a:gd name="connsiteY2" fmla="*/ 10504 h 654431"/>
                <a:gd name="connsiteX3" fmla="*/ 230078 w 291460"/>
                <a:gd name="connsiteY3" fmla="*/ 32 h 654431"/>
                <a:gd name="connsiteX4" fmla="*/ 238526 w 291460"/>
                <a:gd name="connsiteY4" fmla="*/ 7629 h 654431"/>
                <a:gd name="connsiteX5" fmla="*/ 287513 w 291460"/>
                <a:gd name="connsiteY5" fmla="*/ 463241 h 654431"/>
                <a:gd name="connsiteX6" fmla="*/ 262274 w 291460"/>
                <a:gd name="connsiteY6" fmla="*/ 646551 h 654431"/>
                <a:gd name="connsiteX7" fmla="*/ 205549 w 291460"/>
                <a:gd name="connsiteY7" fmla="*/ 654431 h 654431"/>
                <a:gd name="connsiteX8" fmla="*/ 188758 w 291460"/>
                <a:gd name="connsiteY8" fmla="*/ 525930 h 6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0" h="654431">
                  <a:moveTo>
                    <a:pt x="188758" y="525930"/>
                  </a:moveTo>
                  <a:cubicBezTo>
                    <a:pt x="169519" y="442617"/>
                    <a:pt x="152089" y="264951"/>
                    <a:pt x="1118" y="23212"/>
                  </a:cubicBezTo>
                  <a:cubicBezTo>
                    <a:pt x="-2183" y="17923"/>
                    <a:pt x="2289" y="11036"/>
                    <a:pt x="8501" y="10504"/>
                  </a:cubicBezTo>
                  <a:cubicBezTo>
                    <a:pt x="90998" y="3582"/>
                    <a:pt x="207324" y="1559"/>
                    <a:pt x="230078" y="32"/>
                  </a:cubicBezTo>
                  <a:cubicBezTo>
                    <a:pt x="235828" y="-358"/>
                    <a:pt x="237142" y="2837"/>
                    <a:pt x="238526" y="7629"/>
                  </a:cubicBezTo>
                  <a:cubicBezTo>
                    <a:pt x="281407" y="156648"/>
                    <a:pt x="300327" y="308329"/>
                    <a:pt x="287513" y="463241"/>
                  </a:cubicBezTo>
                  <a:cubicBezTo>
                    <a:pt x="282401" y="524723"/>
                    <a:pt x="271219" y="585530"/>
                    <a:pt x="262274" y="646551"/>
                  </a:cubicBezTo>
                  <a:cubicBezTo>
                    <a:pt x="243460" y="649923"/>
                    <a:pt x="224646" y="653189"/>
                    <a:pt x="205549" y="654431"/>
                  </a:cubicBezTo>
                  <a:cubicBezTo>
                    <a:pt x="204590" y="611018"/>
                    <a:pt x="198059" y="568279"/>
                    <a:pt x="188758" y="525930"/>
                  </a:cubicBezTo>
                  <a:close/>
                </a:path>
              </a:pathLst>
            </a:custGeom>
            <a:solidFill>
              <a:srgbClr val="512E16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6B20E29-4AFF-4DC3-B61D-2A6CFECA33D7}"/>
                </a:ext>
              </a:extLst>
            </p:cNvPr>
            <p:cNvSpPr/>
            <p:nvPr/>
          </p:nvSpPr>
          <p:spPr>
            <a:xfrm>
              <a:off x="7993416" y="3140146"/>
              <a:ext cx="2952016" cy="2635505"/>
            </a:xfrm>
            <a:custGeom>
              <a:avLst/>
              <a:gdLst>
                <a:gd name="connsiteX0" fmla="*/ 3088 w 2952016"/>
                <a:gd name="connsiteY0" fmla="*/ 996574 h 2635505"/>
                <a:gd name="connsiteX1" fmla="*/ 271167 w 2952016"/>
                <a:gd name="connsiteY1" fmla="*/ 280800 h 2635505"/>
                <a:gd name="connsiteX2" fmla="*/ 527708 w 2952016"/>
                <a:gd name="connsiteY2" fmla="*/ 78641 h 2635505"/>
                <a:gd name="connsiteX3" fmla="*/ 867066 w 2952016"/>
                <a:gd name="connsiteY3" fmla="*/ 23087 h 2635505"/>
                <a:gd name="connsiteX4" fmla="*/ 1191550 w 2952016"/>
                <a:gd name="connsiteY4" fmla="*/ 91242 h 2635505"/>
                <a:gd name="connsiteX5" fmla="*/ 1501764 w 2952016"/>
                <a:gd name="connsiteY5" fmla="*/ 87693 h 2635505"/>
                <a:gd name="connsiteX6" fmla="*/ 2055882 w 2952016"/>
                <a:gd name="connsiteY6" fmla="*/ 4983 h 2635505"/>
                <a:gd name="connsiteX7" fmla="*/ 2344762 w 2952016"/>
                <a:gd name="connsiteY7" fmla="*/ 88261 h 2635505"/>
                <a:gd name="connsiteX8" fmla="*/ 2751600 w 2952016"/>
                <a:gd name="connsiteY8" fmla="*/ 458537 h 2635505"/>
                <a:gd name="connsiteX9" fmla="*/ 2944352 w 2952016"/>
                <a:gd name="connsiteY9" fmla="*/ 986422 h 2635505"/>
                <a:gd name="connsiteX10" fmla="*/ 2882196 w 2952016"/>
                <a:gd name="connsiteY10" fmla="*/ 1591160 h 2635505"/>
                <a:gd name="connsiteX11" fmla="*/ 2523847 w 2952016"/>
                <a:gd name="connsiteY11" fmla="*/ 2262669 h 2635505"/>
                <a:gd name="connsiteX12" fmla="*/ 2117612 w 2952016"/>
                <a:gd name="connsiteY12" fmla="*/ 2593152 h 2635505"/>
                <a:gd name="connsiteX13" fmla="*/ 1815243 w 2952016"/>
                <a:gd name="connsiteY13" fmla="*/ 2634827 h 2635505"/>
                <a:gd name="connsiteX14" fmla="*/ 1259954 w 2952016"/>
                <a:gd name="connsiteY14" fmla="*/ 2610298 h 2635505"/>
                <a:gd name="connsiteX15" fmla="*/ 1076679 w 2952016"/>
                <a:gd name="connsiteY15" fmla="*/ 2625207 h 2635505"/>
                <a:gd name="connsiteX16" fmla="*/ 738351 w 2952016"/>
                <a:gd name="connsiteY16" fmla="*/ 2543562 h 2635505"/>
                <a:gd name="connsiteX17" fmla="*/ 460831 w 2952016"/>
                <a:gd name="connsiteY17" fmla="*/ 2303349 h 2635505"/>
                <a:gd name="connsiteX18" fmla="*/ 3088 w 2952016"/>
                <a:gd name="connsiteY18" fmla="*/ 996574 h 263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52016" h="2635505">
                  <a:moveTo>
                    <a:pt x="3088" y="996574"/>
                  </a:moveTo>
                  <a:cubicBezTo>
                    <a:pt x="19133" y="735525"/>
                    <a:pt x="101417" y="483562"/>
                    <a:pt x="271167" y="280800"/>
                  </a:cubicBezTo>
                  <a:cubicBezTo>
                    <a:pt x="341630" y="196635"/>
                    <a:pt x="427960" y="125320"/>
                    <a:pt x="527708" y="78641"/>
                  </a:cubicBezTo>
                  <a:cubicBezTo>
                    <a:pt x="634769" y="28518"/>
                    <a:pt x="749675" y="10272"/>
                    <a:pt x="867066" y="23087"/>
                  </a:cubicBezTo>
                  <a:cubicBezTo>
                    <a:pt x="976256" y="34979"/>
                    <a:pt x="1085412" y="64974"/>
                    <a:pt x="1191550" y="91242"/>
                  </a:cubicBezTo>
                  <a:cubicBezTo>
                    <a:pt x="1294493" y="116730"/>
                    <a:pt x="1398785" y="109524"/>
                    <a:pt x="1501764" y="87693"/>
                  </a:cubicBezTo>
                  <a:cubicBezTo>
                    <a:pt x="1688268" y="48148"/>
                    <a:pt x="1861603" y="-18800"/>
                    <a:pt x="2055882" y="4983"/>
                  </a:cubicBezTo>
                  <a:cubicBezTo>
                    <a:pt x="2156589" y="17301"/>
                    <a:pt x="2254278" y="42114"/>
                    <a:pt x="2344762" y="88261"/>
                  </a:cubicBezTo>
                  <a:cubicBezTo>
                    <a:pt x="2513766" y="174449"/>
                    <a:pt x="2648764" y="297093"/>
                    <a:pt x="2751600" y="458537"/>
                  </a:cubicBezTo>
                  <a:cubicBezTo>
                    <a:pt x="2851242" y="614975"/>
                    <a:pt x="2922521" y="801657"/>
                    <a:pt x="2944352" y="986422"/>
                  </a:cubicBezTo>
                  <a:cubicBezTo>
                    <a:pt x="2967745" y="1184357"/>
                    <a:pt x="2934910" y="1400502"/>
                    <a:pt x="2882196" y="1591160"/>
                  </a:cubicBezTo>
                  <a:cubicBezTo>
                    <a:pt x="2813366" y="1840318"/>
                    <a:pt x="2689231" y="2064734"/>
                    <a:pt x="2523847" y="2262669"/>
                  </a:cubicBezTo>
                  <a:cubicBezTo>
                    <a:pt x="2410184" y="2398661"/>
                    <a:pt x="2285126" y="2526204"/>
                    <a:pt x="2117612" y="2593152"/>
                  </a:cubicBezTo>
                  <a:cubicBezTo>
                    <a:pt x="2016302" y="2633620"/>
                    <a:pt x="1922127" y="2637560"/>
                    <a:pt x="1815243" y="2634827"/>
                  </a:cubicBezTo>
                  <a:cubicBezTo>
                    <a:pt x="1631969" y="2630141"/>
                    <a:pt x="1442696" y="2593401"/>
                    <a:pt x="1259954" y="2610298"/>
                  </a:cubicBezTo>
                  <a:cubicBezTo>
                    <a:pt x="1198933" y="2615942"/>
                    <a:pt x="1137984" y="2622119"/>
                    <a:pt x="1076679" y="2625207"/>
                  </a:cubicBezTo>
                  <a:cubicBezTo>
                    <a:pt x="949704" y="2631596"/>
                    <a:pt x="846690" y="2609233"/>
                    <a:pt x="738351" y="2543562"/>
                  </a:cubicBezTo>
                  <a:cubicBezTo>
                    <a:pt x="633243" y="2479844"/>
                    <a:pt x="540842" y="2396353"/>
                    <a:pt x="460831" y="2303349"/>
                  </a:cubicBezTo>
                  <a:cubicBezTo>
                    <a:pt x="152924" y="1945427"/>
                    <a:pt x="-26055" y="1470752"/>
                    <a:pt x="3088" y="996574"/>
                  </a:cubicBezTo>
                  <a:close/>
                </a:path>
              </a:pathLst>
            </a:custGeom>
            <a:solidFill>
              <a:srgbClr val="A91F22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B354B5-2945-40F7-A07E-49B37667F6EE}"/>
                </a:ext>
              </a:extLst>
            </p:cNvPr>
            <p:cNvSpPr/>
            <p:nvPr/>
          </p:nvSpPr>
          <p:spPr>
            <a:xfrm>
              <a:off x="9469940" y="2408078"/>
              <a:ext cx="1156857" cy="602657"/>
            </a:xfrm>
            <a:custGeom>
              <a:avLst/>
              <a:gdLst>
                <a:gd name="connsiteX0" fmla="*/ 264778 w 1156857"/>
                <a:gd name="connsiteY0" fmla="*/ 602658 h 602657"/>
                <a:gd name="connsiteX1" fmla="*/ 6816 w 1156857"/>
                <a:gd name="connsiteY1" fmla="*/ 571136 h 602657"/>
                <a:gd name="connsiteX2" fmla="*/ 1776 w 1156857"/>
                <a:gd name="connsiteY2" fmla="*/ 560806 h 602657"/>
                <a:gd name="connsiteX3" fmla="*/ 457317 w 1156857"/>
                <a:gd name="connsiteY3" fmla="*/ 96071 h 602657"/>
                <a:gd name="connsiteX4" fmla="*/ 880094 w 1156857"/>
                <a:gd name="connsiteY4" fmla="*/ 262 h 602657"/>
                <a:gd name="connsiteX5" fmla="*/ 1141001 w 1156857"/>
                <a:gd name="connsiteY5" fmla="*/ 38032 h 602657"/>
                <a:gd name="connsiteX6" fmla="*/ 1150976 w 1156857"/>
                <a:gd name="connsiteY6" fmla="*/ 58905 h 602657"/>
                <a:gd name="connsiteX7" fmla="*/ 975298 w 1156857"/>
                <a:gd name="connsiteY7" fmla="*/ 305223 h 602657"/>
                <a:gd name="connsiteX8" fmla="*/ 671048 w 1156857"/>
                <a:gd name="connsiteY8" fmla="*/ 513487 h 602657"/>
                <a:gd name="connsiteX9" fmla="*/ 319976 w 1156857"/>
                <a:gd name="connsiteY9" fmla="*/ 599924 h 602657"/>
                <a:gd name="connsiteX10" fmla="*/ 264778 w 1156857"/>
                <a:gd name="connsiteY10" fmla="*/ 602658 h 6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857" h="602657">
                  <a:moveTo>
                    <a:pt x="264778" y="602658"/>
                  </a:moveTo>
                  <a:cubicBezTo>
                    <a:pt x="177631" y="601202"/>
                    <a:pt x="91904" y="588956"/>
                    <a:pt x="6816" y="571136"/>
                  </a:cubicBezTo>
                  <a:cubicBezTo>
                    <a:pt x="-496" y="569609"/>
                    <a:pt x="-1490" y="567479"/>
                    <a:pt x="1776" y="560806"/>
                  </a:cubicBezTo>
                  <a:cubicBezTo>
                    <a:pt x="102340" y="355594"/>
                    <a:pt x="249194" y="195003"/>
                    <a:pt x="457317" y="96071"/>
                  </a:cubicBezTo>
                  <a:cubicBezTo>
                    <a:pt x="590575" y="32707"/>
                    <a:pt x="731146" y="-3465"/>
                    <a:pt x="880094" y="262"/>
                  </a:cubicBezTo>
                  <a:cubicBezTo>
                    <a:pt x="968518" y="2463"/>
                    <a:pt x="1055204" y="17088"/>
                    <a:pt x="1141001" y="38032"/>
                  </a:cubicBezTo>
                  <a:cubicBezTo>
                    <a:pt x="1160028" y="42682"/>
                    <a:pt x="1160028" y="42363"/>
                    <a:pt x="1150976" y="58905"/>
                  </a:cubicBezTo>
                  <a:cubicBezTo>
                    <a:pt x="1102273" y="148039"/>
                    <a:pt x="1047181" y="232914"/>
                    <a:pt x="975298" y="305223"/>
                  </a:cubicBezTo>
                  <a:cubicBezTo>
                    <a:pt x="887264" y="393754"/>
                    <a:pt x="783469" y="460064"/>
                    <a:pt x="671048" y="513487"/>
                  </a:cubicBezTo>
                  <a:cubicBezTo>
                    <a:pt x="559869" y="566343"/>
                    <a:pt x="442159" y="592150"/>
                    <a:pt x="319976" y="599924"/>
                  </a:cubicBezTo>
                  <a:cubicBezTo>
                    <a:pt x="301553" y="601131"/>
                    <a:pt x="283165" y="601770"/>
                    <a:pt x="264778" y="602658"/>
                  </a:cubicBezTo>
                  <a:close/>
                </a:path>
              </a:pathLst>
            </a:custGeom>
            <a:solidFill>
              <a:srgbClr val="416430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2AE376A-2A5B-4E4C-891F-B9BF4632ADAF}"/>
                </a:ext>
              </a:extLst>
            </p:cNvPr>
            <p:cNvSpPr/>
            <p:nvPr/>
          </p:nvSpPr>
          <p:spPr>
            <a:xfrm>
              <a:off x="9154403" y="2596370"/>
              <a:ext cx="228526" cy="522122"/>
            </a:xfrm>
            <a:custGeom>
              <a:avLst/>
              <a:gdLst>
                <a:gd name="connsiteX0" fmla="*/ 193923 w 228526"/>
                <a:gd name="connsiteY0" fmla="*/ 521213 h 522122"/>
                <a:gd name="connsiteX1" fmla="*/ 3159 w 228526"/>
                <a:gd name="connsiteY1" fmla="*/ 19631 h 522122"/>
                <a:gd name="connsiteX2" fmla="*/ 9229 w 228526"/>
                <a:gd name="connsiteY2" fmla="*/ 8095 h 522122"/>
                <a:gd name="connsiteX3" fmla="*/ 162579 w 228526"/>
                <a:gd name="connsiteY3" fmla="*/ 746 h 522122"/>
                <a:gd name="connsiteX4" fmla="*/ 184374 w 228526"/>
                <a:gd name="connsiteY4" fmla="*/ 15265 h 522122"/>
                <a:gd name="connsiteX5" fmla="*/ 219091 w 228526"/>
                <a:gd name="connsiteY5" fmla="*/ 433108 h 522122"/>
                <a:gd name="connsiteX6" fmla="*/ 196870 w 228526"/>
                <a:gd name="connsiteY6" fmla="*/ 521959 h 522122"/>
                <a:gd name="connsiteX7" fmla="*/ 193923 w 228526"/>
                <a:gd name="connsiteY7" fmla="*/ 521213 h 522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26" h="522122">
                  <a:moveTo>
                    <a:pt x="193923" y="521213"/>
                  </a:moveTo>
                  <a:cubicBezTo>
                    <a:pt x="181322" y="475563"/>
                    <a:pt x="167123" y="261051"/>
                    <a:pt x="3159" y="19631"/>
                  </a:cubicBezTo>
                  <a:cubicBezTo>
                    <a:pt x="-2308" y="11609"/>
                    <a:pt x="-923" y="8520"/>
                    <a:pt x="9229" y="8095"/>
                  </a:cubicBezTo>
                  <a:cubicBezTo>
                    <a:pt x="60346" y="5929"/>
                    <a:pt x="111462" y="3231"/>
                    <a:pt x="162579" y="746"/>
                  </a:cubicBezTo>
                  <a:cubicBezTo>
                    <a:pt x="179298" y="-1170"/>
                    <a:pt x="180683" y="-389"/>
                    <a:pt x="184374" y="15265"/>
                  </a:cubicBezTo>
                  <a:cubicBezTo>
                    <a:pt x="216251" y="150582"/>
                    <a:pt x="243584" y="294241"/>
                    <a:pt x="219091" y="433108"/>
                  </a:cubicBezTo>
                  <a:cubicBezTo>
                    <a:pt x="214902" y="456785"/>
                    <a:pt x="199035" y="521533"/>
                    <a:pt x="196870" y="521959"/>
                  </a:cubicBezTo>
                  <a:cubicBezTo>
                    <a:pt x="195805" y="522207"/>
                    <a:pt x="194207" y="522313"/>
                    <a:pt x="193923" y="521213"/>
                  </a:cubicBezTo>
                  <a:close/>
                </a:path>
              </a:pathLst>
            </a:custGeom>
            <a:solidFill>
              <a:srgbClr val="331D11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67EB8D-CE89-4991-BD77-2FE82941450F}"/>
                </a:ext>
              </a:extLst>
            </p:cNvPr>
            <p:cNvSpPr/>
            <p:nvPr/>
          </p:nvSpPr>
          <p:spPr>
            <a:xfrm>
              <a:off x="8410053" y="3283600"/>
              <a:ext cx="2461540" cy="2421185"/>
            </a:xfrm>
            <a:custGeom>
              <a:avLst/>
              <a:gdLst>
                <a:gd name="connsiteX0" fmla="*/ 106 w 2461540"/>
                <a:gd name="connsiteY0" fmla="*/ 979953 h 2421185"/>
                <a:gd name="connsiteX1" fmla="*/ 13098 w 2461540"/>
                <a:gd name="connsiteY1" fmla="*/ 786775 h 2421185"/>
                <a:gd name="connsiteX2" fmla="*/ 188350 w 2461540"/>
                <a:gd name="connsiteY2" fmla="*/ 296233 h 2421185"/>
                <a:gd name="connsiteX3" fmla="*/ 595224 w 2461540"/>
                <a:gd name="connsiteY3" fmla="*/ 16547 h 2421185"/>
                <a:gd name="connsiteX4" fmla="*/ 1130919 w 2461540"/>
                <a:gd name="connsiteY4" fmla="*/ 88323 h 2421185"/>
                <a:gd name="connsiteX5" fmla="*/ 1576450 w 2461540"/>
                <a:gd name="connsiteY5" fmla="*/ 609 h 2421185"/>
                <a:gd name="connsiteX6" fmla="*/ 1997239 w 2461540"/>
                <a:gd name="connsiteY6" fmla="*/ 119348 h 2421185"/>
                <a:gd name="connsiteX7" fmla="*/ 2461016 w 2461540"/>
                <a:gd name="connsiteY7" fmla="*/ 1053540 h 2421185"/>
                <a:gd name="connsiteX8" fmla="*/ 2154280 w 2461540"/>
                <a:gd name="connsiteY8" fmla="*/ 1965581 h 2421185"/>
                <a:gd name="connsiteX9" fmla="*/ 1785318 w 2461540"/>
                <a:gd name="connsiteY9" fmla="*/ 2326308 h 2421185"/>
                <a:gd name="connsiteX10" fmla="*/ 1224349 w 2461540"/>
                <a:gd name="connsiteY10" fmla="*/ 2418744 h 2421185"/>
                <a:gd name="connsiteX11" fmla="*/ 675874 w 2461540"/>
                <a:gd name="connsiteY11" fmla="*/ 2301069 h 2421185"/>
                <a:gd name="connsiteX12" fmla="*/ 563737 w 2461540"/>
                <a:gd name="connsiteY12" fmla="*/ 2243066 h 2421185"/>
                <a:gd name="connsiteX13" fmla="*/ 238046 w 2461540"/>
                <a:gd name="connsiteY13" fmla="*/ 1839777 h 2421185"/>
                <a:gd name="connsiteX14" fmla="*/ 106 w 2461540"/>
                <a:gd name="connsiteY14" fmla="*/ 979953 h 242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61540" h="2421185">
                  <a:moveTo>
                    <a:pt x="106" y="979953"/>
                  </a:moveTo>
                  <a:cubicBezTo>
                    <a:pt x="816" y="915099"/>
                    <a:pt x="5182" y="850529"/>
                    <a:pt x="13098" y="786775"/>
                  </a:cubicBezTo>
                  <a:cubicBezTo>
                    <a:pt x="34574" y="613476"/>
                    <a:pt x="96020" y="444329"/>
                    <a:pt x="188350" y="296233"/>
                  </a:cubicBezTo>
                  <a:cubicBezTo>
                    <a:pt x="279011" y="150764"/>
                    <a:pt x="421463" y="38201"/>
                    <a:pt x="595224" y="16547"/>
                  </a:cubicBezTo>
                  <a:cubicBezTo>
                    <a:pt x="778889" y="-6349"/>
                    <a:pt x="945728" y="102025"/>
                    <a:pt x="1130919" y="88323"/>
                  </a:cubicBezTo>
                  <a:cubicBezTo>
                    <a:pt x="1282707" y="77106"/>
                    <a:pt x="1424200" y="7353"/>
                    <a:pt x="1576450" y="609"/>
                  </a:cubicBezTo>
                  <a:cubicBezTo>
                    <a:pt x="1724688" y="-5923"/>
                    <a:pt x="1872571" y="40544"/>
                    <a:pt x="1997239" y="119348"/>
                  </a:cubicBezTo>
                  <a:cubicBezTo>
                    <a:pt x="2314268" y="319804"/>
                    <a:pt x="2471878" y="686139"/>
                    <a:pt x="2461016" y="1053540"/>
                  </a:cubicBezTo>
                  <a:cubicBezTo>
                    <a:pt x="2451467" y="1376320"/>
                    <a:pt x="2326657" y="1696119"/>
                    <a:pt x="2154280" y="1965581"/>
                  </a:cubicBezTo>
                  <a:cubicBezTo>
                    <a:pt x="2060744" y="2111760"/>
                    <a:pt x="1946832" y="2253751"/>
                    <a:pt x="1785318" y="2326308"/>
                  </a:cubicBezTo>
                  <a:cubicBezTo>
                    <a:pt x="1610208" y="2404971"/>
                    <a:pt x="1414865" y="2429642"/>
                    <a:pt x="1224349" y="2418744"/>
                  </a:cubicBezTo>
                  <a:cubicBezTo>
                    <a:pt x="1041465" y="2408308"/>
                    <a:pt x="846618" y="2368160"/>
                    <a:pt x="675874" y="2301069"/>
                  </a:cubicBezTo>
                  <a:cubicBezTo>
                    <a:pt x="636614" y="2285664"/>
                    <a:pt x="598632" y="2266850"/>
                    <a:pt x="563737" y="2243066"/>
                  </a:cubicBezTo>
                  <a:cubicBezTo>
                    <a:pt x="423948" y="2147826"/>
                    <a:pt x="329488" y="1978502"/>
                    <a:pt x="238046" y="1839777"/>
                  </a:cubicBezTo>
                  <a:cubicBezTo>
                    <a:pt x="72273" y="1588277"/>
                    <a:pt x="-3231" y="1281435"/>
                    <a:pt x="106" y="979953"/>
                  </a:cubicBezTo>
                  <a:close/>
                </a:path>
              </a:pathLst>
            </a:custGeom>
            <a:solidFill>
              <a:srgbClr val="D22127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EDC470-010D-4777-B5D6-27B2332AA101}"/>
                </a:ext>
              </a:extLst>
            </p:cNvPr>
            <p:cNvSpPr/>
            <p:nvPr/>
          </p:nvSpPr>
          <p:spPr>
            <a:xfrm>
              <a:off x="9506813" y="2451151"/>
              <a:ext cx="1012456" cy="522280"/>
            </a:xfrm>
            <a:custGeom>
              <a:avLst/>
              <a:gdLst>
                <a:gd name="connsiteX0" fmla="*/ 242885 w 1012456"/>
                <a:gd name="connsiteY0" fmla="*/ 522276 h 522280"/>
                <a:gd name="connsiteX1" fmla="*/ 72496 w 1012456"/>
                <a:gd name="connsiteY1" fmla="*/ 514289 h 522280"/>
                <a:gd name="connsiteX2" fmla="*/ 614 w 1012456"/>
                <a:gd name="connsiteY2" fmla="*/ 496504 h 522280"/>
                <a:gd name="connsiteX3" fmla="*/ 152366 w 1012456"/>
                <a:gd name="connsiteY3" fmla="*/ 282667 h 522280"/>
                <a:gd name="connsiteX4" fmla="*/ 625905 w 1012456"/>
                <a:gd name="connsiteY4" fmla="*/ 19203 h 522280"/>
                <a:gd name="connsiteX5" fmla="*/ 968386 w 1012456"/>
                <a:gd name="connsiteY5" fmla="*/ 17748 h 522280"/>
                <a:gd name="connsiteX6" fmla="*/ 1011587 w 1012456"/>
                <a:gd name="connsiteY6" fmla="*/ 49908 h 522280"/>
                <a:gd name="connsiteX7" fmla="*/ 654764 w 1012456"/>
                <a:gd name="connsiteY7" fmla="*/ 419439 h 522280"/>
                <a:gd name="connsiteX8" fmla="*/ 242885 w 1012456"/>
                <a:gd name="connsiteY8" fmla="*/ 522276 h 5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456" h="522280">
                  <a:moveTo>
                    <a:pt x="242885" y="522276"/>
                  </a:moveTo>
                  <a:cubicBezTo>
                    <a:pt x="190597" y="522382"/>
                    <a:pt x="134014" y="520643"/>
                    <a:pt x="72496" y="514289"/>
                  </a:cubicBezTo>
                  <a:cubicBezTo>
                    <a:pt x="65752" y="513579"/>
                    <a:pt x="-7409" y="510632"/>
                    <a:pt x="614" y="496504"/>
                  </a:cubicBezTo>
                  <a:cubicBezTo>
                    <a:pt x="44915" y="418410"/>
                    <a:pt x="91878" y="349757"/>
                    <a:pt x="152366" y="282667"/>
                  </a:cubicBezTo>
                  <a:cubicBezTo>
                    <a:pt x="279625" y="141528"/>
                    <a:pt x="442701" y="57895"/>
                    <a:pt x="625905" y="19203"/>
                  </a:cubicBezTo>
                  <a:cubicBezTo>
                    <a:pt x="738610" y="-4580"/>
                    <a:pt x="856249" y="-7633"/>
                    <a:pt x="968386" y="17748"/>
                  </a:cubicBezTo>
                  <a:cubicBezTo>
                    <a:pt x="978006" y="19913"/>
                    <a:pt x="1018899" y="33757"/>
                    <a:pt x="1011587" y="49908"/>
                  </a:cubicBezTo>
                  <a:cubicBezTo>
                    <a:pt x="940378" y="207128"/>
                    <a:pt x="803535" y="335736"/>
                    <a:pt x="654764" y="419439"/>
                  </a:cubicBezTo>
                  <a:cubicBezTo>
                    <a:pt x="521364" y="494517"/>
                    <a:pt x="394638" y="521921"/>
                    <a:pt x="242885" y="522276"/>
                  </a:cubicBezTo>
                  <a:close/>
                </a:path>
              </a:pathLst>
            </a:custGeom>
            <a:solidFill>
              <a:srgbClr val="4A7B3A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DA6684-8BDE-42DD-8697-8D5FAA3BD84B}"/>
                </a:ext>
              </a:extLst>
            </p:cNvPr>
            <p:cNvSpPr/>
            <p:nvPr/>
          </p:nvSpPr>
          <p:spPr>
            <a:xfrm>
              <a:off x="10386387" y="3476784"/>
              <a:ext cx="459163" cy="1196909"/>
            </a:xfrm>
            <a:custGeom>
              <a:avLst/>
              <a:gdLst>
                <a:gd name="connsiteX0" fmla="*/ 884 w 459163"/>
                <a:gd name="connsiteY0" fmla="*/ 0 h 1196909"/>
                <a:gd name="connsiteX1" fmla="*/ 58390 w 459163"/>
                <a:gd name="connsiteY1" fmla="*/ 35249 h 1196909"/>
                <a:gd name="connsiteX2" fmla="*/ 449645 w 459163"/>
                <a:gd name="connsiteY2" fmla="*/ 654719 h 1196909"/>
                <a:gd name="connsiteX3" fmla="*/ 347306 w 459163"/>
                <a:gd name="connsiteY3" fmla="*/ 1196910 h 1196909"/>
                <a:gd name="connsiteX4" fmla="*/ 351352 w 459163"/>
                <a:gd name="connsiteY4" fmla="*/ 1137948 h 1196909"/>
                <a:gd name="connsiteX5" fmla="*/ 358949 w 459163"/>
                <a:gd name="connsiteY5" fmla="*/ 1072739 h 1196909"/>
                <a:gd name="connsiteX6" fmla="*/ 368533 w 459163"/>
                <a:gd name="connsiteY6" fmla="*/ 954674 h 1196909"/>
                <a:gd name="connsiteX7" fmla="*/ 348335 w 459163"/>
                <a:gd name="connsiteY7" fmla="*/ 692382 h 1196909"/>
                <a:gd name="connsiteX8" fmla="*/ 156896 w 459163"/>
                <a:gd name="connsiteY8" fmla="*/ 204999 h 1196909"/>
                <a:gd name="connsiteX9" fmla="*/ 5889 w 459163"/>
                <a:gd name="connsiteY9" fmla="*/ 12247 h 1196909"/>
                <a:gd name="connsiteX10" fmla="*/ 884 w 459163"/>
                <a:gd name="connsiteY10" fmla="*/ 0 h 119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63" h="1196909">
                  <a:moveTo>
                    <a:pt x="884" y="0"/>
                  </a:moveTo>
                  <a:cubicBezTo>
                    <a:pt x="20302" y="11892"/>
                    <a:pt x="39470" y="23322"/>
                    <a:pt x="58390" y="35249"/>
                  </a:cubicBezTo>
                  <a:cubicBezTo>
                    <a:pt x="268714" y="167868"/>
                    <a:pt x="412728" y="411169"/>
                    <a:pt x="449645" y="654719"/>
                  </a:cubicBezTo>
                  <a:cubicBezTo>
                    <a:pt x="477760" y="840194"/>
                    <a:pt x="443575" y="1035857"/>
                    <a:pt x="347306" y="1196910"/>
                  </a:cubicBezTo>
                  <a:cubicBezTo>
                    <a:pt x="354263" y="1185267"/>
                    <a:pt x="350075" y="1152005"/>
                    <a:pt x="351352" y="1137948"/>
                  </a:cubicBezTo>
                  <a:cubicBezTo>
                    <a:pt x="353340" y="1116153"/>
                    <a:pt x="355861" y="1094393"/>
                    <a:pt x="358949" y="1072739"/>
                  </a:cubicBezTo>
                  <a:cubicBezTo>
                    <a:pt x="364522" y="1033408"/>
                    <a:pt x="367575" y="994467"/>
                    <a:pt x="368533" y="954674"/>
                  </a:cubicBezTo>
                  <a:cubicBezTo>
                    <a:pt x="370663" y="866853"/>
                    <a:pt x="363777" y="778854"/>
                    <a:pt x="348335" y="692382"/>
                  </a:cubicBezTo>
                  <a:cubicBezTo>
                    <a:pt x="317488" y="519437"/>
                    <a:pt x="252527" y="352421"/>
                    <a:pt x="156896" y="204999"/>
                  </a:cubicBezTo>
                  <a:cubicBezTo>
                    <a:pt x="112169" y="136098"/>
                    <a:pt x="59562" y="74084"/>
                    <a:pt x="5889" y="12247"/>
                  </a:cubicBezTo>
                  <a:cubicBezTo>
                    <a:pt x="3334" y="9300"/>
                    <a:pt x="-2133" y="7455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3740269" y="1551748"/>
            <a:ext cx="52519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Talking about facing challenge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34992" y="2240421"/>
            <a:ext cx="90389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Tell a partner about a challenge you have faced in your life.</a:t>
            </a:r>
            <a:b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was happening in your life at that time?</a:t>
            </a:r>
            <a:b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did you do? Do you think you dealt with the challenge well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024" y="4436867"/>
            <a:ext cx="3778872" cy="221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vi-VN" dirty="0"/>
              <a:t>Goal check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73AEED-ACF5-43E1-A16F-E45AA9B6E2F9}"/>
              </a:ext>
            </a:extLst>
          </p:cNvPr>
          <p:cNvGrpSpPr/>
          <p:nvPr/>
        </p:nvGrpSpPr>
        <p:grpSpPr>
          <a:xfrm>
            <a:off x="323529" y="4545531"/>
            <a:ext cx="2267062" cy="1993204"/>
            <a:chOff x="3983887" y="4061275"/>
            <a:chExt cx="2122406" cy="186602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7AC145-1171-405D-B431-6D20D642F65E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A91FF5D8-2C76-48D9-BB17-500080933FB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9" name="Rectangle 22">
                <a:extLst>
                  <a:ext uri="{FF2B5EF4-FFF2-40B4-BE49-F238E27FC236}">
                    <a16:creationId xmlns:a16="http://schemas.microsoft.com/office/drawing/2014/main" id="{52A6D2C2-1257-4363-ABA9-D2E726D7B048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A9E681-F45F-4B07-92F6-56CC70C3809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743E5878-7A71-4724-915E-D92AF28367E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3B1F35B9-5D87-4EF6-A2F3-07AB630537D7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CD787F-24D2-4C19-81C6-10565B0DE25C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7C59D5B6-5F93-4681-9B74-6A485C99E24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5" name="Rectangle 22">
                <a:extLst>
                  <a:ext uri="{FF2B5EF4-FFF2-40B4-BE49-F238E27FC236}">
                    <a16:creationId xmlns:a16="http://schemas.microsoft.com/office/drawing/2014/main" id="{8D90CE31-8383-4B84-AA04-42EBF17E9F6E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747D6C-B93C-45D1-BAAE-7E19F9CD7D5F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5999C798-0583-4933-8EBE-F7F213804028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3" name="Rectangle 22">
                <a:extLst>
                  <a:ext uri="{FF2B5EF4-FFF2-40B4-BE49-F238E27FC236}">
                    <a16:creationId xmlns:a16="http://schemas.microsoft.com/office/drawing/2014/main" id="{EE367FE9-819A-4511-BE9C-74CD32C8D253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C82C7-C9AB-4E3F-BCD5-D17B8C5BBA74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E96353B0-C1EA-4D7B-A58A-D9DB7C5B76DF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B5A2E2F7-5CFD-4544-AAB2-4DF842068C60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5941B9-5FDD-4EE3-83C0-5A47DF7A3EA3}"/>
              </a:ext>
            </a:extLst>
          </p:cNvPr>
          <p:cNvGrpSpPr/>
          <p:nvPr/>
        </p:nvGrpSpPr>
        <p:grpSpPr>
          <a:xfrm>
            <a:off x="715853" y="3169479"/>
            <a:ext cx="1269337" cy="1448022"/>
            <a:chOff x="7993416" y="2408078"/>
            <a:chExt cx="2952016" cy="3367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E1342F-C70D-445F-B452-2BA8B0BB4042}"/>
                </a:ext>
              </a:extLst>
            </p:cNvPr>
            <p:cNvSpPr/>
            <p:nvPr/>
          </p:nvSpPr>
          <p:spPr>
            <a:xfrm>
              <a:off x="9158751" y="2592612"/>
              <a:ext cx="291460" cy="654431"/>
            </a:xfrm>
            <a:custGeom>
              <a:avLst/>
              <a:gdLst>
                <a:gd name="connsiteX0" fmla="*/ 188758 w 291460"/>
                <a:gd name="connsiteY0" fmla="*/ 525930 h 654431"/>
                <a:gd name="connsiteX1" fmla="*/ 1118 w 291460"/>
                <a:gd name="connsiteY1" fmla="*/ 23212 h 654431"/>
                <a:gd name="connsiteX2" fmla="*/ 8501 w 291460"/>
                <a:gd name="connsiteY2" fmla="*/ 10504 h 654431"/>
                <a:gd name="connsiteX3" fmla="*/ 230078 w 291460"/>
                <a:gd name="connsiteY3" fmla="*/ 32 h 654431"/>
                <a:gd name="connsiteX4" fmla="*/ 238526 w 291460"/>
                <a:gd name="connsiteY4" fmla="*/ 7629 h 654431"/>
                <a:gd name="connsiteX5" fmla="*/ 287513 w 291460"/>
                <a:gd name="connsiteY5" fmla="*/ 463241 h 654431"/>
                <a:gd name="connsiteX6" fmla="*/ 262274 w 291460"/>
                <a:gd name="connsiteY6" fmla="*/ 646551 h 654431"/>
                <a:gd name="connsiteX7" fmla="*/ 205549 w 291460"/>
                <a:gd name="connsiteY7" fmla="*/ 654431 h 654431"/>
                <a:gd name="connsiteX8" fmla="*/ 188758 w 291460"/>
                <a:gd name="connsiteY8" fmla="*/ 525930 h 6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0" h="654431">
                  <a:moveTo>
                    <a:pt x="188758" y="525930"/>
                  </a:moveTo>
                  <a:cubicBezTo>
                    <a:pt x="169519" y="442617"/>
                    <a:pt x="152089" y="264951"/>
                    <a:pt x="1118" y="23212"/>
                  </a:cubicBezTo>
                  <a:cubicBezTo>
                    <a:pt x="-2183" y="17923"/>
                    <a:pt x="2289" y="11036"/>
                    <a:pt x="8501" y="10504"/>
                  </a:cubicBezTo>
                  <a:cubicBezTo>
                    <a:pt x="90998" y="3582"/>
                    <a:pt x="207324" y="1559"/>
                    <a:pt x="230078" y="32"/>
                  </a:cubicBezTo>
                  <a:cubicBezTo>
                    <a:pt x="235828" y="-358"/>
                    <a:pt x="237142" y="2837"/>
                    <a:pt x="238526" y="7629"/>
                  </a:cubicBezTo>
                  <a:cubicBezTo>
                    <a:pt x="281407" y="156648"/>
                    <a:pt x="300327" y="308329"/>
                    <a:pt x="287513" y="463241"/>
                  </a:cubicBezTo>
                  <a:cubicBezTo>
                    <a:pt x="282401" y="524723"/>
                    <a:pt x="271219" y="585530"/>
                    <a:pt x="262274" y="646551"/>
                  </a:cubicBezTo>
                  <a:cubicBezTo>
                    <a:pt x="243460" y="649923"/>
                    <a:pt x="224646" y="653189"/>
                    <a:pt x="205549" y="654431"/>
                  </a:cubicBezTo>
                  <a:cubicBezTo>
                    <a:pt x="204590" y="611018"/>
                    <a:pt x="198059" y="568279"/>
                    <a:pt x="188758" y="525930"/>
                  </a:cubicBezTo>
                  <a:close/>
                </a:path>
              </a:pathLst>
            </a:custGeom>
            <a:solidFill>
              <a:srgbClr val="512E16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6B20E29-4AFF-4DC3-B61D-2A6CFECA33D7}"/>
                </a:ext>
              </a:extLst>
            </p:cNvPr>
            <p:cNvSpPr/>
            <p:nvPr/>
          </p:nvSpPr>
          <p:spPr>
            <a:xfrm>
              <a:off x="7993416" y="3140146"/>
              <a:ext cx="2952016" cy="2635505"/>
            </a:xfrm>
            <a:custGeom>
              <a:avLst/>
              <a:gdLst>
                <a:gd name="connsiteX0" fmla="*/ 3088 w 2952016"/>
                <a:gd name="connsiteY0" fmla="*/ 996574 h 2635505"/>
                <a:gd name="connsiteX1" fmla="*/ 271167 w 2952016"/>
                <a:gd name="connsiteY1" fmla="*/ 280800 h 2635505"/>
                <a:gd name="connsiteX2" fmla="*/ 527708 w 2952016"/>
                <a:gd name="connsiteY2" fmla="*/ 78641 h 2635505"/>
                <a:gd name="connsiteX3" fmla="*/ 867066 w 2952016"/>
                <a:gd name="connsiteY3" fmla="*/ 23087 h 2635505"/>
                <a:gd name="connsiteX4" fmla="*/ 1191550 w 2952016"/>
                <a:gd name="connsiteY4" fmla="*/ 91242 h 2635505"/>
                <a:gd name="connsiteX5" fmla="*/ 1501764 w 2952016"/>
                <a:gd name="connsiteY5" fmla="*/ 87693 h 2635505"/>
                <a:gd name="connsiteX6" fmla="*/ 2055882 w 2952016"/>
                <a:gd name="connsiteY6" fmla="*/ 4983 h 2635505"/>
                <a:gd name="connsiteX7" fmla="*/ 2344762 w 2952016"/>
                <a:gd name="connsiteY7" fmla="*/ 88261 h 2635505"/>
                <a:gd name="connsiteX8" fmla="*/ 2751600 w 2952016"/>
                <a:gd name="connsiteY8" fmla="*/ 458537 h 2635505"/>
                <a:gd name="connsiteX9" fmla="*/ 2944352 w 2952016"/>
                <a:gd name="connsiteY9" fmla="*/ 986422 h 2635505"/>
                <a:gd name="connsiteX10" fmla="*/ 2882196 w 2952016"/>
                <a:gd name="connsiteY10" fmla="*/ 1591160 h 2635505"/>
                <a:gd name="connsiteX11" fmla="*/ 2523847 w 2952016"/>
                <a:gd name="connsiteY11" fmla="*/ 2262669 h 2635505"/>
                <a:gd name="connsiteX12" fmla="*/ 2117612 w 2952016"/>
                <a:gd name="connsiteY12" fmla="*/ 2593152 h 2635505"/>
                <a:gd name="connsiteX13" fmla="*/ 1815243 w 2952016"/>
                <a:gd name="connsiteY13" fmla="*/ 2634827 h 2635505"/>
                <a:gd name="connsiteX14" fmla="*/ 1259954 w 2952016"/>
                <a:gd name="connsiteY14" fmla="*/ 2610298 h 2635505"/>
                <a:gd name="connsiteX15" fmla="*/ 1076679 w 2952016"/>
                <a:gd name="connsiteY15" fmla="*/ 2625207 h 2635505"/>
                <a:gd name="connsiteX16" fmla="*/ 738351 w 2952016"/>
                <a:gd name="connsiteY16" fmla="*/ 2543562 h 2635505"/>
                <a:gd name="connsiteX17" fmla="*/ 460831 w 2952016"/>
                <a:gd name="connsiteY17" fmla="*/ 2303349 h 2635505"/>
                <a:gd name="connsiteX18" fmla="*/ 3088 w 2952016"/>
                <a:gd name="connsiteY18" fmla="*/ 996574 h 263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52016" h="2635505">
                  <a:moveTo>
                    <a:pt x="3088" y="996574"/>
                  </a:moveTo>
                  <a:cubicBezTo>
                    <a:pt x="19133" y="735525"/>
                    <a:pt x="101417" y="483562"/>
                    <a:pt x="271167" y="280800"/>
                  </a:cubicBezTo>
                  <a:cubicBezTo>
                    <a:pt x="341630" y="196635"/>
                    <a:pt x="427960" y="125320"/>
                    <a:pt x="527708" y="78641"/>
                  </a:cubicBezTo>
                  <a:cubicBezTo>
                    <a:pt x="634769" y="28518"/>
                    <a:pt x="749675" y="10272"/>
                    <a:pt x="867066" y="23087"/>
                  </a:cubicBezTo>
                  <a:cubicBezTo>
                    <a:pt x="976256" y="34979"/>
                    <a:pt x="1085412" y="64974"/>
                    <a:pt x="1191550" y="91242"/>
                  </a:cubicBezTo>
                  <a:cubicBezTo>
                    <a:pt x="1294493" y="116730"/>
                    <a:pt x="1398785" y="109524"/>
                    <a:pt x="1501764" y="87693"/>
                  </a:cubicBezTo>
                  <a:cubicBezTo>
                    <a:pt x="1688268" y="48148"/>
                    <a:pt x="1861603" y="-18800"/>
                    <a:pt x="2055882" y="4983"/>
                  </a:cubicBezTo>
                  <a:cubicBezTo>
                    <a:pt x="2156589" y="17301"/>
                    <a:pt x="2254278" y="42114"/>
                    <a:pt x="2344762" y="88261"/>
                  </a:cubicBezTo>
                  <a:cubicBezTo>
                    <a:pt x="2513766" y="174449"/>
                    <a:pt x="2648764" y="297093"/>
                    <a:pt x="2751600" y="458537"/>
                  </a:cubicBezTo>
                  <a:cubicBezTo>
                    <a:pt x="2851242" y="614975"/>
                    <a:pt x="2922521" y="801657"/>
                    <a:pt x="2944352" y="986422"/>
                  </a:cubicBezTo>
                  <a:cubicBezTo>
                    <a:pt x="2967745" y="1184357"/>
                    <a:pt x="2934910" y="1400502"/>
                    <a:pt x="2882196" y="1591160"/>
                  </a:cubicBezTo>
                  <a:cubicBezTo>
                    <a:pt x="2813366" y="1840318"/>
                    <a:pt x="2689231" y="2064734"/>
                    <a:pt x="2523847" y="2262669"/>
                  </a:cubicBezTo>
                  <a:cubicBezTo>
                    <a:pt x="2410184" y="2398661"/>
                    <a:pt x="2285126" y="2526204"/>
                    <a:pt x="2117612" y="2593152"/>
                  </a:cubicBezTo>
                  <a:cubicBezTo>
                    <a:pt x="2016302" y="2633620"/>
                    <a:pt x="1922127" y="2637560"/>
                    <a:pt x="1815243" y="2634827"/>
                  </a:cubicBezTo>
                  <a:cubicBezTo>
                    <a:pt x="1631969" y="2630141"/>
                    <a:pt x="1442696" y="2593401"/>
                    <a:pt x="1259954" y="2610298"/>
                  </a:cubicBezTo>
                  <a:cubicBezTo>
                    <a:pt x="1198933" y="2615942"/>
                    <a:pt x="1137984" y="2622119"/>
                    <a:pt x="1076679" y="2625207"/>
                  </a:cubicBezTo>
                  <a:cubicBezTo>
                    <a:pt x="949704" y="2631596"/>
                    <a:pt x="846690" y="2609233"/>
                    <a:pt x="738351" y="2543562"/>
                  </a:cubicBezTo>
                  <a:cubicBezTo>
                    <a:pt x="633243" y="2479844"/>
                    <a:pt x="540842" y="2396353"/>
                    <a:pt x="460831" y="2303349"/>
                  </a:cubicBezTo>
                  <a:cubicBezTo>
                    <a:pt x="152924" y="1945427"/>
                    <a:pt x="-26055" y="1470752"/>
                    <a:pt x="3088" y="996574"/>
                  </a:cubicBezTo>
                  <a:close/>
                </a:path>
              </a:pathLst>
            </a:custGeom>
            <a:solidFill>
              <a:srgbClr val="A91F22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B354B5-2945-40F7-A07E-49B37667F6EE}"/>
                </a:ext>
              </a:extLst>
            </p:cNvPr>
            <p:cNvSpPr/>
            <p:nvPr/>
          </p:nvSpPr>
          <p:spPr>
            <a:xfrm>
              <a:off x="9469940" y="2408078"/>
              <a:ext cx="1156857" cy="602657"/>
            </a:xfrm>
            <a:custGeom>
              <a:avLst/>
              <a:gdLst>
                <a:gd name="connsiteX0" fmla="*/ 264778 w 1156857"/>
                <a:gd name="connsiteY0" fmla="*/ 602658 h 602657"/>
                <a:gd name="connsiteX1" fmla="*/ 6816 w 1156857"/>
                <a:gd name="connsiteY1" fmla="*/ 571136 h 602657"/>
                <a:gd name="connsiteX2" fmla="*/ 1776 w 1156857"/>
                <a:gd name="connsiteY2" fmla="*/ 560806 h 602657"/>
                <a:gd name="connsiteX3" fmla="*/ 457317 w 1156857"/>
                <a:gd name="connsiteY3" fmla="*/ 96071 h 602657"/>
                <a:gd name="connsiteX4" fmla="*/ 880094 w 1156857"/>
                <a:gd name="connsiteY4" fmla="*/ 262 h 602657"/>
                <a:gd name="connsiteX5" fmla="*/ 1141001 w 1156857"/>
                <a:gd name="connsiteY5" fmla="*/ 38032 h 602657"/>
                <a:gd name="connsiteX6" fmla="*/ 1150976 w 1156857"/>
                <a:gd name="connsiteY6" fmla="*/ 58905 h 602657"/>
                <a:gd name="connsiteX7" fmla="*/ 975298 w 1156857"/>
                <a:gd name="connsiteY7" fmla="*/ 305223 h 602657"/>
                <a:gd name="connsiteX8" fmla="*/ 671048 w 1156857"/>
                <a:gd name="connsiteY8" fmla="*/ 513487 h 602657"/>
                <a:gd name="connsiteX9" fmla="*/ 319976 w 1156857"/>
                <a:gd name="connsiteY9" fmla="*/ 599924 h 602657"/>
                <a:gd name="connsiteX10" fmla="*/ 264778 w 1156857"/>
                <a:gd name="connsiteY10" fmla="*/ 602658 h 6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857" h="602657">
                  <a:moveTo>
                    <a:pt x="264778" y="602658"/>
                  </a:moveTo>
                  <a:cubicBezTo>
                    <a:pt x="177631" y="601202"/>
                    <a:pt x="91904" y="588956"/>
                    <a:pt x="6816" y="571136"/>
                  </a:cubicBezTo>
                  <a:cubicBezTo>
                    <a:pt x="-496" y="569609"/>
                    <a:pt x="-1490" y="567479"/>
                    <a:pt x="1776" y="560806"/>
                  </a:cubicBezTo>
                  <a:cubicBezTo>
                    <a:pt x="102340" y="355594"/>
                    <a:pt x="249194" y="195003"/>
                    <a:pt x="457317" y="96071"/>
                  </a:cubicBezTo>
                  <a:cubicBezTo>
                    <a:pt x="590575" y="32707"/>
                    <a:pt x="731146" y="-3465"/>
                    <a:pt x="880094" y="262"/>
                  </a:cubicBezTo>
                  <a:cubicBezTo>
                    <a:pt x="968518" y="2463"/>
                    <a:pt x="1055204" y="17088"/>
                    <a:pt x="1141001" y="38032"/>
                  </a:cubicBezTo>
                  <a:cubicBezTo>
                    <a:pt x="1160028" y="42682"/>
                    <a:pt x="1160028" y="42363"/>
                    <a:pt x="1150976" y="58905"/>
                  </a:cubicBezTo>
                  <a:cubicBezTo>
                    <a:pt x="1102273" y="148039"/>
                    <a:pt x="1047181" y="232914"/>
                    <a:pt x="975298" y="305223"/>
                  </a:cubicBezTo>
                  <a:cubicBezTo>
                    <a:pt x="887264" y="393754"/>
                    <a:pt x="783469" y="460064"/>
                    <a:pt x="671048" y="513487"/>
                  </a:cubicBezTo>
                  <a:cubicBezTo>
                    <a:pt x="559869" y="566343"/>
                    <a:pt x="442159" y="592150"/>
                    <a:pt x="319976" y="599924"/>
                  </a:cubicBezTo>
                  <a:cubicBezTo>
                    <a:pt x="301553" y="601131"/>
                    <a:pt x="283165" y="601770"/>
                    <a:pt x="264778" y="602658"/>
                  </a:cubicBezTo>
                  <a:close/>
                </a:path>
              </a:pathLst>
            </a:custGeom>
            <a:solidFill>
              <a:srgbClr val="416430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2AE376A-2A5B-4E4C-891F-B9BF4632ADAF}"/>
                </a:ext>
              </a:extLst>
            </p:cNvPr>
            <p:cNvSpPr/>
            <p:nvPr/>
          </p:nvSpPr>
          <p:spPr>
            <a:xfrm>
              <a:off x="9154403" y="2596370"/>
              <a:ext cx="228526" cy="522122"/>
            </a:xfrm>
            <a:custGeom>
              <a:avLst/>
              <a:gdLst>
                <a:gd name="connsiteX0" fmla="*/ 193923 w 228526"/>
                <a:gd name="connsiteY0" fmla="*/ 521213 h 522122"/>
                <a:gd name="connsiteX1" fmla="*/ 3159 w 228526"/>
                <a:gd name="connsiteY1" fmla="*/ 19631 h 522122"/>
                <a:gd name="connsiteX2" fmla="*/ 9229 w 228526"/>
                <a:gd name="connsiteY2" fmla="*/ 8095 h 522122"/>
                <a:gd name="connsiteX3" fmla="*/ 162579 w 228526"/>
                <a:gd name="connsiteY3" fmla="*/ 746 h 522122"/>
                <a:gd name="connsiteX4" fmla="*/ 184374 w 228526"/>
                <a:gd name="connsiteY4" fmla="*/ 15265 h 522122"/>
                <a:gd name="connsiteX5" fmla="*/ 219091 w 228526"/>
                <a:gd name="connsiteY5" fmla="*/ 433108 h 522122"/>
                <a:gd name="connsiteX6" fmla="*/ 196870 w 228526"/>
                <a:gd name="connsiteY6" fmla="*/ 521959 h 522122"/>
                <a:gd name="connsiteX7" fmla="*/ 193923 w 228526"/>
                <a:gd name="connsiteY7" fmla="*/ 521213 h 522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26" h="522122">
                  <a:moveTo>
                    <a:pt x="193923" y="521213"/>
                  </a:moveTo>
                  <a:cubicBezTo>
                    <a:pt x="181322" y="475563"/>
                    <a:pt x="167123" y="261051"/>
                    <a:pt x="3159" y="19631"/>
                  </a:cubicBezTo>
                  <a:cubicBezTo>
                    <a:pt x="-2308" y="11609"/>
                    <a:pt x="-923" y="8520"/>
                    <a:pt x="9229" y="8095"/>
                  </a:cubicBezTo>
                  <a:cubicBezTo>
                    <a:pt x="60346" y="5929"/>
                    <a:pt x="111462" y="3231"/>
                    <a:pt x="162579" y="746"/>
                  </a:cubicBezTo>
                  <a:cubicBezTo>
                    <a:pt x="179298" y="-1170"/>
                    <a:pt x="180683" y="-389"/>
                    <a:pt x="184374" y="15265"/>
                  </a:cubicBezTo>
                  <a:cubicBezTo>
                    <a:pt x="216251" y="150582"/>
                    <a:pt x="243584" y="294241"/>
                    <a:pt x="219091" y="433108"/>
                  </a:cubicBezTo>
                  <a:cubicBezTo>
                    <a:pt x="214902" y="456785"/>
                    <a:pt x="199035" y="521533"/>
                    <a:pt x="196870" y="521959"/>
                  </a:cubicBezTo>
                  <a:cubicBezTo>
                    <a:pt x="195805" y="522207"/>
                    <a:pt x="194207" y="522313"/>
                    <a:pt x="193923" y="521213"/>
                  </a:cubicBezTo>
                  <a:close/>
                </a:path>
              </a:pathLst>
            </a:custGeom>
            <a:solidFill>
              <a:srgbClr val="331D11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67EB8D-CE89-4991-BD77-2FE82941450F}"/>
                </a:ext>
              </a:extLst>
            </p:cNvPr>
            <p:cNvSpPr/>
            <p:nvPr/>
          </p:nvSpPr>
          <p:spPr>
            <a:xfrm>
              <a:off x="8410053" y="3283600"/>
              <a:ext cx="2461540" cy="2421185"/>
            </a:xfrm>
            <a:custGeom>
              <a:avLst/>
              <a:gdLst>
                <a:gd name="connsiteX0" fmla="*/ 106 w 2461540"/>
                <a:gd name="connsiteY0" fmla="*/ 979953 h 2421185"/>
                <a:gd name="connsiteX1" fmla="*/ 13098 w 2461540"/>
                <a:gd name="connsiteY1" fmla="*/ 786775 h 2421185"/>
                <a:gd name="connsiteX2" fmla="*/ 188350 w 2461540"/>
                <a:gd name="connsiteY2" fmla="*/ 296233 h 2421185"/>
                <a:gd name="connsiteX3" fmla="*/ 595224 w 2461540"/>
                <a:gd name="connsiteY3" fmla="*/ 16547 h 2421185"/>
                <a:gd name="connsiteX4" fmla="*/ 1130919 w 2461540"/>
                <a:gd name="connsiteY4" fmla="*/ 88323 h 2421185"/>
                <a:gd name="connsiteX5" fmla="*/ 1576450 w 2461540"/>
                <a:gd name="connsiteY5" fmla="*/ 609 h 2421185"/>
                <a:gd name="connsiteX6" fmla="*/ 1997239 w 2461540"/>
                <a:gd name="connsiteY6" fmla="*/ 119348 h 2421185"/>
                <a:gd name="connsiteX7" fmla="*/ 2461016 w 2461540"/>
                <a:gd name="connsiteY7" fmla="*/ 1053540 h 2421185"/>
                <a:gd name="connsiteX8" fmla="*/ 2154280 w 2461540"/>
                <a:gd name="connsiteY8" fmla="*/ 1965581 h 2421185"/>
                <a:gd name="connsiteX9" fmla="*/ 1785318 w 2461540"/>
                <a:gd name="connsiteY9" fmla="*/ 2326308 h 2421185"/>
                <a:gd name="connsiteX10" fmla="*/ 1224349 w 2461540"/>
                <a:gd name="connsiteY10" fmla="*/ 2418744 h 2421185"/>
                <a:gd name="connsiteX11" fmla="*/ 675874 w 2461540"/>
                <a:gd name="connsiteY11" fmla="*/ 2301069 h 2421185"/>
                <a:gd name="connsiteX12" fmla="*/ 563737 w 2461540"/>
                <a:gd name="connsiteY12" fmla="*/ 2243066 h 2421185"/>
                <a:gd name="connsiteX13" fmla="*/ 238046 w 2461540"/>
                <a:gd name="connsiteY13" fmla="*/ 1839777 h 2421185"/>
                <a:gd name="connsiteX14" fmla="*/ 106 w 2461540"/>
                <a:gd name="connsiteY14" fmla="*/ 979953 h 242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61540" h="2421185">
                  <a:moveTo>
                    <a:pt x="106" y="979953"/>
                  </a:moveTo>
                  <a:cubicBezTo>
                    <a:pt x="816" y="915099"/>
                    <a:pt x="5182" y="850529"/>
                    <a:pt x="13098" y="786775"/>
                  </a:cubicBezTo>
                  <a:cubicBezTo>
                    <a:pt x="34574" y="613476"/>
                    <a:pt x="96020" y="444329"/>
                    <a:pt x="188350" y="296233"/>
                  </a:cubicBezTo>
                  <a:cubicBezTo>
                    <a:pt x="279011" y="150764"/>
                    <a:pt x="421463" y="38201"/>
                    <a:pt x="595224" y="16547"/>
                  </a:cubicBezTo>
                  <a:cubicBezTo>
                    <a:pt x="778889" y="-6349"/>
                    <a:pt x="945728" y="102025"/>
                    <a:pt x="1130919" y="88323"/>
                  </a:cubicBezTo>
                  <a:cubicBezTo>
                    <a:pt x="1282707" y="77106"/>
                    <a:pt x="1424200" y="7353"/>
                    <a:pt x="1576450" y="609"/>
                  </a:cubicBezTo>
                  <a:cubicBezTo>
                    <a:pt x="1724688" y="-5923"/>
                    <a:pt x="1872571" y="40544"/>
                    <a:pt x="1997239" y="119348"/>
                  </a:cubicBezTo>
                  <a:cubicBezTo>
                    <a:pt x="2314268" y="319804"/>
                    <a:pt x="2471878" y="686139"/>
                    <a:pt x="2461016" y="1053540"/>
                  </a:cubicBezTo>
                  <a:cubicBezTo>
                    <a:pt x="2451467" y="1376320"/>
                    <a:pt x="2326657" y="1696119"/>
                    <a:pt x="2154280" y="1965581"/>
                  </a:cubicBezTo>
                  <a:cubicBezTo>
                    <a:pt x="2060744" y="2111760"/>
                    <a:pt x="1946832" y="2253751"/>
                    <a:pt x="1785318" y="2326308"/>
                  </a:cubicBezTo>
                  <a:cubicBezTo>
                    <a:pt x="1610208" y="2404971"/>
                    <a:pt x="1414865" y="2429642"/>
                    <a:pt x="1224349" y="2418744"/>
                  </a:cubicBezTo>
                  <a:cubicBezTo>
                    <a:pt x="1041465" y="2408308"/>
                    <a:pt x="846618" y="2368160"/>
                    <a:pt x="675874" y="2301069"/>
                  </a:cubicBezTo>
                  <a:cubicBezTo>
                    <a:pt x="636614" y="2285664"/>
                    <a:pt x="598632" y="2266850"/>
                    <a:pt x="563737" y="2243066"/>
                  </a:cubicBezTo>
                  <a:cubicBezTo>
                    <a:pt x="423948" y="2147826"/>
                    <a:pt x="329488" y="1978502"/>
                    <a:pt x="238046" y="1839777"/>
                  </a:cubicBezTo>
                  <a:cubicBezTo>
                    <a:pt x="72273" y="1588277"/>
                    <a:pt x="-3231" y="1281435"/>
                    <a:pt x="106" y="979953"/>
                  </a:cubicBezTo>
                  <a:close/>
                </a:path>
              </a:pathLst>
            </a:custGeom>
            <a:solidFill>
              <a:srgbClr val="D22127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EDC470-010D-4777-B5D6-27B2332AA101}"/>
                </a:ext>
              </a:extLst>
            </p:cNvPr>
            <p:cNvSpPr/>
            <p:nvPr/>
          </p:nvSpPr>
          <p:spPr>
            <a:xfrm>
              <a:off x="9506813" y="2451151"/>
              <a:ext cx="1012456" cy="522280"/>
            </a:xfrm>
            <a:custGeom>
              <a:avLst/>
              <a:gdLst>
                <a:gd name="connsiteX0" fmla="*/ 242885 w 1012456"/>
                <a:gd name="connsiteY0" fmla="*/ 522276 h 522280"/>
                <a:gd name="connsiteX1" fmla="*/ 72496 w 1012456"/>
                <a:gd name="connsiteY1" fmla="*/ 514289 h 522280"/>
                <a:gd name="connsiteX2" fmla="*/ 614 w 1012456"/>
                <a:gd name="connsiteY2" fmla="*/ 496504 h 522280"/>
                <a:gd name="connsiteX3" fmla="*/ 152366 w 1012456"/>
                <a:gd name="connsiteY3" fmla="*/ 282667 h 522280"/>
                <a:gd name="connsiteX4" fmla="*/ 625905 w 1012456"/>
                <a:gd name="connsiteY4" fmla="*/ 19203 h 522280"/>
                <a:gd name="connsiteX5" fmla="*/ 968386 w 1012456"/>
                <a:gd name="connsiteY5" fmla="*/ 17748 h 522280"/>
                <a:gd name="connsiteX6" fmla="*/ 1011587 w 1012456"/>
                <a:gd name="connsiteY6" fmla="*/ 49908 h 522280"/>
                <a:gd name="connsiteX7" fmla="*/ 654764 w 1012456"/>
                <a:gd name="connsiteY7" fmla="*/ 419439 h 522280"/>
                <a:gd name="connsiteX8" fmla="*/ 242885 w 1012456"/>
                <a:gd name="connsiteY8" fmla="*/ 522276 h 5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456" h="522280">
                  <a:moveTo>
                    <a:pt x="242885" y="522276"/>
                  </a:moveTo>
                  <a:cubicBezTo>
                    <a:pt x="190597" y="522382"/>
                    <a:pt x="134014" y="520643"/>
                    <a:pt x="72496" y="514289"/>
                  </a:cubicBezTo>
                  <a:cubicBezTo>
                    <a:pt x="65752" y="513579"/>
                    <a:pt x="-7409" y="510632"/>
                    <a:pt x="614" y="496504"/>
                  </a:cubicBezTo>
                  <a:cubicBezTo>
                    <a:pt x="44915" y="418410"/>
                    <a:pt x="91878" y="349757"/>
                    <a:pt x="152366" y="282667"/>
                  </a:cubicBezTo>
                  <a:cubicBezTo>
                    <a:pt x="279625" y="141528"/>
                    <a:pt x="442701" y="57895"/>
                    <a:pt x="625905" y="19203"/>
                  </a:cubicBezTo>
                  <a:cubicBezTo>
                    <a:pt x="738610" y="-4580"/>
                    <a:pt x="856249" y="-7633"/>
                    <a:pt x="968386" y="17748"/>
                  </a:cubicBezTo>
                  <a:cubicBezTo>
                    <a:pt x="978006" y="19913"/>
                    <a:pt x="1018899" y="33757"/>
                    <a:pt x="1011587" y="49908"/>
                  </a:cubicBezTo>
                  <a:cubicBezTo>
                    <a:pt x="940378" y="207128"/>
                    <a:pt x="803535" y="335736"/>
                    <a:pt x="654764" y="419439"/>
                  </a:cubicBezTo>
                  <a:cubicBezTo>
                    <a:pt x="521364" y="494517"/>
                    <a:pt x="394638" y="521921"/>
                    <a:pt x="242885" y="522276"/>
                  </a:cubicBezTo>
                  <a:close/>
                </a:path>
              </a:pathLst>
            </a:custGeom>
            <a:solidFill>
              <a:srgbClr val="4A7B3A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DA6684-8BDE-42DD-8697-8D5FAA3BD84B}"/>
                </a:ext>
              </a:extLst>
            </p:cNvPr>
            <p:cNvSpPr/>
            <p:nvPr/>
          </p:nvSpPr>
          <p:spPr>
            <a:xfrm>
              <a:off x="10386387" y="3476784"/>
              <a:ext cx="459163" cy="1196909"/>
            </a:xfrm>
            <a:custGeom>
              <a:avLst/>
              <a:gdLst>
                <a:gd name="connsiteX0" fmla="*/ 884 w 459163"/>
                <a:gd name="connsiteY0" fmla="*/ 0 h 1196909"/>
                <a:gd name="connsiteX1" fmla="*/ 58390 w 459163"/>
                <a:gd name="connsiteY1" fmla="*/ 35249 h 1196909"/>
                <a:gd name="connsiteX2" fmla="*/ 449645 w 459163"/>
                <a:gd name="connsiteY2" fmla="*/ 654719 h 1196909"/>
                <a:gd name="connsiteX3" fmla="*/ 347306 w 459163"/>
                <a:gd name="connsiteY3" fmla="*/ 1196910 h 1196909"/>
                <a:gd name="connsiteX4" fmla="*/ 351352 w 459163"/>
                <a:gd name="connsiteY4" fmla="*/ 1137948 h 1196909"/>
                <a:gd name="connsiteX5" fmla="*/ 358949 w 459163"/>
                <a:gd name="connsiteY5" fmla="*/ 1072739 h 1196909"/>
                <a:gd name="connsiteX6" fmla="*/ 368533 w 459163"/>
                <a:gd name="connsiteY6" fmla="*/ 954674 h 1196909"/>
                <a:gd name="connsiteX7" fmla="*/ 348335 w 459163"/>
                <a:gd name="connsiteY7" fmla="*/ 692382 h 1196909"/>
                <a:gd name="connsiteX8" fmla="*/ 156896 w 459163"/>
                <a:gd name="connsiteY8" fmla="*/ 204999 h 1196909"/>
                <a:gd name="connsiteX9" fmla="*/ 5889 w 459163"/>
                <a:gd name="connsiteY9" fmla="*/ 12247 h 1196909"/>
                <a:gd name="connsiteX10" fmla="*/ 884 w 459163"/>
                <a:gd name="connsiteY10" fmla="*/ 0 h 119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63" h="1196909">
                  <a:moveTo>
                    <a:pt x="884" y="0"/>
                  </a:moveTo>
                  <a:cubicBezTo>
                    <a:pt x="20302" y="11892"/>
                    <a:pt x="39470" y="23322"/>
                    <a:pt x="58390" y="35249"/>
                  </a:cubicBezTo>
                  <a:cubicBezTo>
                    <a:pt x="268714" y="167868"/>
                    <a:pt x="412728" y="411169"/>
                    <a:pt x="449645" y="654719"/>
                  </a:cubicBezTo>
                  <a:cubicBezTo>
                    <a:pt x="477760" y="840194"/>
                    <a:pt x="443575" y="1035857"/>
                    <a:pt x="347306" y="1196910"/>
                  </a:cubicBezTo>
                  <a:cubicBezTo>
                    <a:pt x="354263" y="1185267"/>
                    <a:pt x="350075" y="1152005"/>
                    <a:pt x="351352" y="1137948"/>
                  </a:cubicBezTo>
                  <a:cubicBezTo>
                    <a:pt x="353340" y="1116153"/>
                    <a:pt x="355861" y="1094393"/>
                    <a:pt x="358949" y="1072739"/>
                  </a:cubicBezTo>
                  <a:cubicBezTo>
                    <a:pt x="364522" y="1033408"/>
                    <a:pt x="367575" y="994467"/>
                    <a:pt x="368533" y="954674"/>
                  </a:cubicBezTo>
                  <a:cubicBezTo>
                    <a:pt x="370663" y="866853"/>
                    <a:pt x="363777" y="778854"/>
                    <a:pt x="348335" y="692382"/>
                  </a:cubicBezTo>
                  <a:cubicBezTo>
                    <a:pt x="317488" y="519437"/>
                    <a:pt x="252527" y="352421"/>
                    <a:pt x="156896" y="204999"/>
                  </a:cubicBezTo>
                  <a:cubicBezTo>
                    <a:pt x="112169" y="136098"/>
                    <a:pt x="59562" y="74084"/>
                    <a:pt x="5889" y="12247"/>
                  </a:cubicBezTo>
                  <a:cubicBezTo>
                    <a:pt x="3334" y="9300"/>
                    <a:pt x="-2133" y="7455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3740269" y="1551748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3200" dirty="0">
              <a:solidFill>
                <a:srgbClr val="7030A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029687"/>
              </p:ext>
            </p:extLst>
          </p:nvPr>
        </p:nvGraphicFramePr>
        <p:xfrm>
          <a:off x="2924874" y="1517473"/>
          <a:ext cx="6899028" cy="5177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99028">
                  <a:extLst>
                    <a:ext uri="{9D8B030D-6E8A-4147-A177-3AD203B41FA5}">
                      <a16:colId xmlns:a16="http://schemas.microsoft.com/office/drawing/2014/main" val="3071781932"/>
                    </a:ext>
                  </a:extLst>
                </a:gridCol>
              </a:tblGrid>
              <a:tr h="51775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1" u="sng" dirty="0">
                          <a:solidFill>
                            <a:schemeClr val="tx1"/>
                          </a:solidFill>
                          <a:effectLst/>
                        </a:rPr>
                        <a:t>Word Bank: </a:t>
                      </a:r>
                      <a:endParaRPr lang="en-US" sz="2400" b="1" u="sng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 smtClean="0">
                          <a:solidFill>
                            <a:schemeClr val="tx1"/>
                          </a:solidFill>
                          <a:effectLst/>
                        </a:rPr>
                        <a:t>Challenges </a:t>
                      </a: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/ Achievements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earning a degree / diploma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getting a promotion at work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getting / losing a job learning a new skill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overcoming an obstacle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passing a test / an exam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receiving an award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recovering from an illness / injury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traveling / living abroad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vi-VN" sz="2400" b="0" dirty="0">
                          <a:solidFill>
                            <a:schemeClr val="tx1"/>
                          </a:solidFill>
                          <a:effectLst/>
                        </a:rPr>
                        <a:t>winning a game / contest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77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85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3386</TotalTime>
  <Words>356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 Unicode MS</vt:lpstr>
      <vt:lpstr>HelveticaLTStd-Bold</vt:lpstr>
      <vt:lpstr>HelveticaLTStd-Light</vt:lpstr>
      <vt:lpstr>HelveticaLTStd-Roman</vt:lpstr>
      <vt:lpstr>Malgun Gothic</vt:lpstr>
      <vt:lpstr>TektonPro-Regular</vt:lpstr>
      <vt:lpstr>Arial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ADMIN</cp:lastModifiedBy>
  <cp:revision>109</cp:revision>
  <dcterms:created xsi:type="dcterms:W3CDTF">2020-01-20T05:08:25Z</dcterms:created>
  <dcterms:modified xsi:type="dcterms:W3CDTF">2023-08-15T14:17:50Z</dcterms:modified>
</cp:coreProperties>
</file>