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4"/>
  </p:notesMasterIdLst>
  <p:sldIdLst>
    <p:sldId id="358" r:id="rId4"/>
    <p:sldId id="298" r:id="rId5"/>
    <p:sldId id="372" r:id="rId6"/>
    <p:sldId id="374" r:id="rId7"/>
    <p:sldId id="373" r:id="rId8"/>
    <p:sldId id="375" r:id="rId9"/>
    <p:sldId id="376" r:id="rId10"/>
    <p:sldId id="377" r:id="rId11"/>
    <p:sldId id="378" r:id="rId12"/>
    <p:sldId id="3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4660"/>
  </p:normalViewPr>
  <p:slideViewPr>
    <p:cSldViewPr snapToGrid="0" showGuides="1">
      <p:cViewPr varScale="1">
        <p:scale>
          <a:sx n="48" d="100"/>
          <a:sy n="48" d="100"/>
        </p:scale>
        <p:origin x="52" y="416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 dirty="0" smtClean="0"/>
              <a:t>UNIT </a:t>
            </a:r>
            <a:r>
              <a:rPr lang="en-US" sz="4800" b="1" dirty="0" smtClean="0"/>
              <a:t>5</a:t>
            </a:r>
            <a:r>
              <a:rPr lang="vi-VN" sz="4800" b="1" dirty="0" smtClean="0"/>
              <a:t>: </a:t>
            </a:r>
            <a:r>
              <a:rPr lang="en-US" sz="4800" b="1" cap="all" dirty="0" smtClean="0"/>
              <a:t>challenges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 smtClean="0">
                <a:solidFill>
                  <a:srgbClr val="0070C0"/>
                </a:solidFill>
              </a:rPr>
              <a:t>41</a:t>
            </a:r>
            <a:r>
              <a:rPr lang="vi-VN" sz="3200" b="1" dirty="0" smtClean="0">
                <a:solidFill>
                  <a:srgbClr val="0070C0"/>
                </a:solidFill>
              </a:rPr>
              <a:t>: </a:t>
            </a:r>
            <a:r>
              <a:rPr lang="en-US" sz="3200" b="1" dirty="0" smtClean="0">
                <a:solidFill>
                  <a:srgbClr val="0070C0"/>
                </a:solidFill>
              </a:rPr>
              <a:t>communication 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6350"/>
            <a:ext cx="3686175" cy="5581650"/>
          </a:xfrm>
          <a:prstGeom prst="rect">
            <a:avLst/>
          </a:prstGeom>
        </p:spPr>
      </p:pic>
      <p:sp>
        <p:nvSpPr>
          <p:cNvPr id="50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5353878" y="101437"/>
            <a:ext cx="3882887" cy="945485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</a:rPr>
              <a:t>Warm up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22601" y="1854292"/>
            <a:ext cx="7632973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0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800" dirty="0" smtClean="0"/>
              <a:t>Is this </a:t>
            </a:r>
            <a:r>
              <a:rPr lang="en-US" sz="2800" dirty="0"/>
              <a:t>activity challenging? Why</a:t>
            </a:r>
            <a:r>
              <a:rPr lang="en-US" sz="2800" dirty="0" smtClean="0"/>
              <a:t>?</a:t>
            </a:r>
          </a:p>
          <a:p>
            <a:pPr marR="190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800" dirty="0"/>
              <a:t>Why do you think she chose to take on this challenge? What will she get from it?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90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endParaRPr lang="en-US" sz="2800" dirty="0" smtClean="0"/>
          </a:p>
          <a:p>
            <a:pPr marR="1905"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sz="2800" dirty="0" smtClean="0"/>
              <a:t> </a:t>
            </a:r>
            <a:endParaRPr lang="en-US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881649" y="3713232"/>
            <a:ext cx="3020379" cy="707886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Comfort </a:t>
            </a:r>
            <a:r>
              <a:rPr lang="en-US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zone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Communication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37322" y="2793906"/>
            <a:ext cx="10748349" cy="19514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/>
              <a:t>1. </a:t>
            </a:r>
            <a:r>
              <a:rPr lang="en-US" sz="2800" dirty="0"/>
              <a:t>What was the challenge?</a:t>
            </a:r>
            <a:br>
              <a:rPr lang="en-US" sz="2800" dirty="0"/>
            </a:br>
            <a:r>
              <a:rPr lang="en-US" sz="2800" b="1" dirty="0"/>
              <a:t>2. </a:t>
            </a:r>
            <a:r>
              <a:rPr lang="en-US" sz="2800" dirty="0"/>
              <a:t>When did you face that challenge?</a:t>
            </a:r>
            <a:br>
              <a:rPr lang="en-US" sz="2800" dirty="0"/>
            </a:br>
            <a:r>
              <a:rPr lang="en-US" sz="2800" b="1" dirty="0"/>
              <a:t>3. </a:t>
            </a:r>
            <a:r>
              <a:rPr lang="en-US" sz="2800" dirty="0"/>
              <a:t>What did you do to overcome it</a:t>
            </a:r>
            <a:r>
              <a:rPr lang="en-US" sz="2800" dirty="0" smtClean="0"/>
              <a:t>?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583096" y="1482444"/>
            <a:ext cx="11145078" cy="90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200"/>
              </a:spcBef>
              <a:spcAft>
                <a:spcPts val="200"/>
              </a:spcAft>
            </a:pPr>
            <a:r>
              <a:rPr lang="vi-VN" sz="2400" b="1" i="1" dirty="0"/>
              <a:t>Exercise </a:t>
            </a:r>
            <a:r>
              <a:rPr lang="en-US" sz="2400" b="1" i="1" dirty="0"/>
              <a:t>A: Describe a challenge that you had to face in life. In pairs, answer the following questions </a:t>
            </a:r>
            <a:endParaRPr lang="en-US" sz="140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39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Vocabulary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9843" y="1587958"/>
            <a:ext cx="10748349" cy="34163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F</a:t>
            </a:r>
            <a:r>
              <a:rPr lang="en-US" sz="3600" dirty="0" smtClean="0"/>
              <a:t>ace this challenge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To overcome this challenge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Take steps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Seek help of/from </a:t>
            </a:r>
            <a:r>
              <a:rPr lang="en-US" sz="3600" dirty="0" err="1" smtClean="0"/>
              <a:t>sb</a:t>
            </a:r>
            <a:endParaRPr lang="en-US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Practice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/>
              <a:t>Prepare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921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Sample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9752" y="1246125"/>
            <a:ext cx="11572495" cy="50783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challenge I had to face in life was speaking in front of a large audience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sz="2400" dirty="0" smtClean="0"/>
              <a:t>I </a:t>
            </a:r>
            <a:r>
              <a:rPr lang="en-US" sz="2400" dirty="0"/>
              <a:t>faced this challenge during my college years when I had to give a presentation in one of my classes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AutoNum type="arabicPeriod"/>
            </a:pPr>
            <a:r>
              <a:rPr lang="en-US" sz="2400" dirty="0" smtClean="0"/>
              <a:t>To </a:t>
            </a:r>
            <a:r>
              <a:rPr lang="en-US" sz="2400" dirty="0"/>
              <a:t>overcome this challenge, I took several steps. Firstly, I prepared thoroughly by researching and organizing the content of my presentation. Then, I practiced my speech multiple times in front of a mirror and recorded myself to identify areas where I could improve. Additionally, I sought the help of a friend who was confident in public speaking, and they gave me constructive feedback and shared some helpful tips.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6125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591340" y="371061"/>
            <a:ext cx="4187686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Exercise B page 160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4643" y="1246125"/>
            <a:ext cx="9899374" cy="240065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face challenges for different reasons, but there is usually some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reward when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accomplish their goal. </a:t>
            </a:r>
            <a:endParaRPr lang="en-US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three or four challenges in life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 cannot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avoided? (For example, it can be a challenge to get along well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all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our family members or neighbors.) </a:t>
            </a:r>
            <a:endParaRPr lang="en-US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 rewards if we face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those challenges</a:t>
            </a:r>
            <a:r>
              <a:rPr lang="en-U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Discuss these questions in </a:t>
            </a:r>
            <a:r>
              <a:rPr lang="en-US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pairs. </a:t>
            </a:r>
            <a:endParaRPr lang="en-U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loud 3"/>
          <p:cNvSpPr/>
          <p:nvPr/>
        </p:nvSpPr>
        <p:spPr>
          <a:xfrm>
            <a:off x="715618" y="4257673"/>
            <a:ext cx="5539408" cy="2199861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663796" y="4801612"/>
            <a:ext cx="21996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rewards</a:t>
            </a:r>
            <a:endParaRPr lang="en-US" sz="4800" dirty="0"/>
          </a:p>
        </p:txBody>
      </p:sp>
      <p:sp>
        <p:nvSpPr>
          <p:cNvPr id="6" name="Rectangle 5"/>
          <p:cNvSpPr/>
          <p:nvPr/>
        </p:nvSpPr>
        <p:spPr>
          <a:xfrm>
            <a:off x="6255026" y="4432280"/>
            <a:ext cx="54414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something that </a:t>
            </a:r>
            <a:r>
              <a:rPr lang="en-US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you receive 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because you accomplished something; it could be something physical like a medal, or emotional like feeling good.</a:t>
            </a:r>
            <a:endParaRPr lang="en-US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8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591340" y="371061"/>
            <a:ext cx="4187686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Exercise B page 160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4643" y="1246125"/>
            <a:ext cx="9899374" cy="304698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life that cannot be avoided</a:t>
            </a:r>
            <a:endParaRPr lang="en-US" sz="3200" dirty="0" smtClean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 smtClean="0"/>
              <a:t>Dealing </a:t>
            </a:r>
            <a:r>
              <a:rPr lang="en-US" sz="3200" dirty="0"/>
              <a:t>with </a:t>
            </a:r>
            <a:r>
              <a:rPr lang="en-US" sz="3200" dirty="0" smtClean="0"/>
              <a:t>changes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Facing personal conflicts</a:t>
            </a:r>
            <a:r>
              <a:rPr lang="en-US" sz="3200" dirty="0" smtClean="0"/>
              <a:t>: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3200" dirty="0"/>
              <a:t>Dealing with </a:t>
            </a:r>
            <a:r>
              <a:rPr lang="en-US" sz="3200" dirty="0" smtClean="0"/>
              <a:t>failures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75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591340" y="371061"/>
            <a:ext cx="4187686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Exercise B page </a:t>
            </a:r>
            <a:r>
              <a:rPr lang="en-US" sz="2800" b="1" dirty="0" smtClean="0">
                <a:solidFill>
                  <a:schemeClr val="tx1"/>
                </a:solidFill>
              </a:rPr>
              <a:t>60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1391" y="1961742"/>
            <a:ext cx="9899374" cy="20313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life that cannot be avoided</a:t>
            </a:r>
            <a:endParaRPr lang="en-US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 and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58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591340" y="371061"/>
            <a:ext cx="4187686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Exercise C </a:t>
            </a:r>
            <a:r>
              <a:rPr lang="en-US" sz="2800" b="1" smtClean="0">
                <a:solidFill>
                  <a:schemeClr val="tx1"/>
                </a:solidFill>
              </a:rPr>
              <a:t>page </a:t>
            </a:r>
            <a:r>
              <a:rPr lang="en-US" sz="2800" b="1" smtClean="0">
                <a:solidFill>
                  <a:schemeClr val="tx1"/>
                </a:solidFill>
              </a:rPr>
              <a:t>60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1391" y="1961742"/>
            <a:ext cx="9899374" cy="203132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1" dirty="0"/>
              <a:t>Tell your partner about two or three challenges in your life that you </a:t>
            </a:r>
            <a:r>
              <a:rPr lang="en-US" sz="2800" b="1" i="1" dirty="0" smtClean="0"/>
              <a:t>will choose for yourself</a:t>
            </a:r>
            <a:r>
              <a:rPr lang="en-US" sz="2800" b="1" i="1" dirty="0"/>
              <a:t>. Why </a:t>
            </a:r>
            <a:r>
              <a:rPr lang="en-US" sz="2800" b="1" i="1" dirty="0" smtClean="0"/>
              <a:t>do </a:t>
            </a:r>
            <a:r>
              <a:rPr lang="en-US" sz="2800" b="1" i="1" dirty="0"/>
              <a:t>you choose to do those things</a:t>
            </a:r>
            <a:r>
              <a:rPr lang="en-US" sz="2800" b="1" i="1" dirty="0" smtClean="0"/>
              <a:t>?</a:t>
            </a:r>
            <a:endParaRPr lang="en-US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9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3506</TotalTime>
  <Words>389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 Unicode MS</vt:lpstr>
      <vt:lpstr>맑은 고딕</vt:lpstr>
      <vt:lpstr>Arial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ADMIN</cp:lastModifiedBy>
  <cp:revision>131</cp:revision>
  <dcterms:created xsi:type="dcterms:W3CDTF">2020-01-20T05:08:25Z</dcterms:created>
  <dcterms:modified xsi:type="dcterms:W3CDTF">2023-08-16T07:24:13Z</dcterms:modified>
</cp:coreProperties>
</file>