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12"/>
  </p:notesMasterIdLst>
  <p:sldIdLst>
    <p:sldId id="358" r:id="rId4"/>
    <p:sldId id="298" r:id="rId5"/>
    <p:sldId id="372" r:id="rId6"/>
    <p:sldId id="374" r:id="rId7"/>
    <p:sldId id="376" r:id="rId8"/>
    <p:sldId id="373" r:id="rId9"/>
    <p:sldId id="375" r:id="rId10"/>
    <p:sldId id="3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75" autoAdjust="0"/>
    <p:restoredTop sz="94660"/>
  </p:normalViewPr>
  <p:slideViewPr>
    <p:cSldViewPr snapToGrid="0" showGuides="1">
      <p:cViewPr varScale="1">
        <p:scale>
          <a:sx n="66" d="100"/>
          <a:sy n="66" d="100"/>
        </p:scale>
        <p:origin x="660" y="32"/>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59504D-5FA5-4684-9F7B-086950A54AA7}"/>
              </a:ext>
            </a:extLst>
          </p:cNvPr>
          <p:cNvSpPr/>
          <p:nvPr userDrawn="1"/>
        </p:nvSpPr>
        <p:spPr>
          <a:xfrm>
            <a:off x="0" y="0"/>
            <a:ext cx="43218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7D5C7C0A-FA85-431D-B075-FE39CF9B00AD}"/>
              </a:ext>
            </a:extLst>
          </p:cNvPr>
          <p:cNvSpPr>
            <a:spLocks noGrp="1"/>
          </p:cNvSpPr>
          <p:nvPr>
            <p:ph type="pic" idx="12" hasCustomPrompt="1"/>
          </p:nvPr>
        </p:nvSpPr>
        <p:spPr>
          <a:xfrm>
            <a:off x="3197030" y="414070"/>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648B487E-554B-4761-A849-121182AF1CFF}"/>
              </a:ext>
            </a:extLst>
          </p:cNvPr>
          <p:cNvSpPr>
            <a:spLocks noGrp="1"/>
          </p:cNvSpPr>
          <p:nvPr>
            <p:ph type="pic" idx="13" hasCustomPrompt="1"/>
          </p:nvPr>
        </p:nvSpPr>
        <p:spPr>
          <a:xfrm>
            <a:off x="3197030" y="2548389"/>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935D81BA-962D-4020-9DE9-4F4858BF7EE0}"/>
              </a:ext>
            </a:extLst>
          </p:cNvPr>
          <p:cNvSpPr>
            <a:spLocks noGrp="1"/>
          </p:cNvSpPr>
          <p:nvPr>
            <p:ph type="pic" idx="14" hasCustomPrompt="1"/>
          </p:nvPr>
        </p:nvSpPr>
        <p:spPr>
          <a:xfrm>
            <a:off x="3197030" y="4682708"/>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C114F5EF-8E95-466A-A02E-7D423CA74303}"/>
              </a:ext>
            </a:extLst>
          </p:cNvPr>
          <p:cNvSpPr>
            <a:spLocks noGrp="1"/>
          </p:cNvSpPr>
          <p:nvPr>
            <p:ph type="pic" idx="12" hasCustomPrompt="1"/>
          </p:nvPr>
        </p:nvSpPr>
        <p:spPr>
          <a:xfrm>
            <a:off x="4535992" y="0"/>
            <a:ext cx="7656008" cy="6871547"/>
          </a:xfrm>
          <a:custGeom>
            <a:avLst/>
            <a:gdLst>
              <a:gd name="connsiteX0" fmla="*/ 7099553 w 7656008"/>
              <a:gd name="connsiteY0" fmla="*/ 1 h 6871547"/>
              <a:gd name="connsiteX1" fmla="*/ 7656008 w 7656008"/>
              <a:gd name="connsiteY1" fmla="*/ 1 h 6871547"/>
              <a:gd name="connsiteX2" fmla="*/ 7656008 w 7656008"/>
              <a:gd name="connsiteY2" fmla="*/ 6858001 h 6871547"/>
              <a:gd name="connsiteX3" fmla="*/ 7090045 w 7656008"/>
              <a:gd name="connsiteY3" fmla="*/ 6858001 h 6871547"/>
              <a:gd name="connsiteX4" fmla="*/ 3665798 w 7656008"/>
              <a:gd name="connsiteY4" fmla="*/ 3433756 h 6871547"/>
              <a:gd name="connsiteX5" fmla="*/ 3440540 w 7656008"/>
              <a:gd name="connsiteY5" fmla="*/ 0 h 6871547"/>
              <a:gd name="connsiteX6" fmla="*/ 6881081 w 7656008"/>
              <a:gd name="connsiteY6" fmla="*/ 0 h 6871547"/>
              <a:gd name="connsiteX7" fmla="*/ 3440540 w 7656008"/>
              <a:gd name="connsiteY7" fmla="*/ 3440541 h 6871547"/>
              <a:gd name="connsiteX8" fmla="*/ 6871547 w 7656008"/>
              <a:gd name="connsiteY8" fmla="*/ 6871547 h 6871547"/>
              <a:gd name="connsiteX9" fmla="*/ 3431006 w 7656008"/>
              <a:gd name="connsiteY9" fmla="*/ 6871547 h 6871547"/>
              <a:gd name="connsiteX10" fmla="*/ 0 w 7656008"/>
              <a:gd name="connsiteY10" fmla="*/ 3440541 h 687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008" h="6871547">
                <a:moveTo>
                  <a:pt x="7099553" y="1"/>
                </a:moveTo>
                <a:lnTo>
                  <a:pt x="7656008" y="1"/>
                </a:lnTo>
                <a:lnTo>
                  <a:pt x="7656008" y="6858001"/>
                </a:lnTo>
                <a:lnTo>
                  <a:pt x="7090045" y="6858001"/>
                </a:lnTo>
                <a:lnTo>
                  <a:pt x="3665798" y="3433756"/>
                </a:lnTo>
                <a:close/>
                <a:moveTo>
                  <a:pt x="3440540" y="0"/>
                </a:moveTo>
                <a:lnTo>
                  <a:pt x="6881081" y="0"/>
                </a:lnTo>
                <a:lnTo>
                  <a:pt x="3440540" y="3440541"/>
                </a:lnTo>
                <a:lnTo>
                  <a:pt x="6871547" y="6871547"/>
                </a:lnTo>
                <a:lnTo>
                  <a:pt x="3431006" y="6871547"/>
                </a:lnTo>
                <a:lnTo>
                  <a:pt x="0" y="3440541"/>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39FE96-948C-4D02-A318-34BF5C06D022}"/>
              </a:ext>
            </a:extLst>
          </p:cNvPr>
          <p:cNvGrpSpPr/>
          <p:nvPr userDrawn="1"/>
        </p:nvGrpSpPr>
        <p:grpSpPr>
          <a:xfrm>
            <a:off x="4196676" y="1650757"/>
            <a:ext cx="3798650" cy="2992952"/>
            <a:chOff x="2862987" y="1731312"/>
            <a:chExt cx="3418025" cy="2693058"/>
          </a:xfrm>
        </p:grpSpPr>
        <p:grpSp>
          <p:nvGrpSpPr>
            <p:cNvPr id="3" name="Group 2">
              <a:extLst>
                <a:ext uri="{FF2B5EF4-FFF2-40B4-BE49-F238E27FC236}">
                  <a16:creationId xmlns:a16="http://schemas.microsoft.com/office/drawing/2014/main" id="{A645E1A4-4B8A-402C-BA5E-F079FC93D1A9}"/>
                </a:ext>
              </a:extLst>
            </p:cNvPr>
            <p:cNvGrpSpPr/>
            <p:nvPr/>
          </p:nvGrpSpPr>
          <p:grpSpPr>
            <a:xfrm>
              <a:off x="4863456" y="1894632"/>
              <a:ext cx="1417556" cy="2448506"/>
              <a:chOff x="4863456" y="1894632"/>
              <a:chExt cx="1417556" cy="2448506"/>
            </a:xfrm>
          </p:grpSpPr>
          <p:sp>
            <p:nvSpPr>
              <p:cNvPr id="18" name="Rounded Rectangle 21">
                <a:extLst>
                  <a:ext uri="{FF2B5EF4-FFF2-40B4-BE49-F238E27FC236}">
                    <a16:creationId xmlns:a16="http://schemas.microsoft.com/office/drawing/2014/main" id="{234BFB0D-AE35-454E-9E26-3F75637E9029}"/>
                  </a:ext>
                </a:extLst>
              </p:cNvPr>
              <p:cNvSpPr/>
              <p:nvPr userDrawn="1"/>
            </p:nvSpPr>
            <p:spPr>
              <a:xfrm>
                <a:off x="4863456"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ectangle 18">
                <a:extLst>
                  <a:ext uri="{FF2B5EF4-FFF2-40B4-BE49-F238E27FC236}">
                    <a16:creationId xmlns:a16="http://schemas.microsoft.com/office/drawing/2014/main" id="{729E2443-6E39-4B53-9287-404DB192E749}"/>
                  </a:ext>
                </a:extLst>
              </p:cNvPr>
              <p:cNvSpPr/>
              <p:nvPr userDrawn="1"/>
            </p:nvSpPr>
            <p:spPr>
              <a:xfrm>
                <a:off x="5479028" y="20000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0" name="Group 19">
                <a:extLst>
                  <a:ext uri="{FF2B5EF4-FFF2-40B4-BE49-F238E27FC236}">
                    <a16:creationId xmlns:a16="http://schemas.microsoft.com/office/drawing/2014/main" id="{CB2779CD-D9E4-4A8A-A3B9-973CEE302EE5}"/>
                  </a:ext>
                </a:extLst>
              </p:cNvPr>
              <p:cNvGrpSpPr/>
              <p:nvPr userDrawn="1"/>
            </p:nvGrpSpPr>
            <p:grpSpPr>
              <a:xfrm>
                <a:off x="5503568" y="4128564"/>
                <a:ext cx="137331" cy="151064"/>
                <a:chOff x="2453209" y="5151638"/>
                <a:chExt cx="191820" cy="211002"/>
              </a:xfrm>
            </p:grpSpPr>
            <p:sp>
              <p:nvSpPr>
                <p:cNvPr id="22" name="Oval 21">
                  <a:extLst>
                    <a:ext uri="{FF2B5EF4-FFF2-40B4-BE49-F238E27FC236}">
                      <a16:creationId xmlns:a16="http://schemas.microsoft.com/office/drawing/2014/main" id="{4D871E96-A648-4CC5-96FD-5D1E38E3CBB9}"/>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ounded Rectangle 35">
                  <a:extLst>
                    <a:ext uri="{FF2B5EF4-FFF2-40B4-BE49-F238E27FC236}">
                      <a16:creationId xmlns:a16="http://schemas.microsoft.com/office/drawing/2014/main" id="{1110B8B5-BB0B-4491-A462-EC093E27A3D2}"/>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1" name="Rectangle 20">
                <a:extLst>
                  <a:ext uri="{FF2B5EF4-FFF2-40B4-BE49-F238E27FC236}">
                    <a16:creationId xmlns:a16="http://schemas.microsoft.com/office/drawing/2014/main" id="{FA93EA6D-475B-43F2-92C4-8034C0065E34}"/>
                  </a:ext>
                </a:extLst>
              </p:cNvPr>
              <p:cNvSpPr/>
              <p:nvPr/>
            </p:nvSpPr>
            <p:spPr>
              <a:xfrm>
                <a:off x="5361788" y="2104137"/>
                <a:ext cx="839496" cy="19677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4" name="Group 3">
              <a:extLst>
                <a:ext uri="{FF2B5EF4-FFF2-40B4-BE49-F238E27FC236}">
                  <a16:creationId xmlns:a16="http://schemas.microsoft.com/office/drawing/2014/main" id="{6D26F119-C04D-4ED1-872A-CD553E9A3C2C}"/>
                </a:ext>
              </a:extLst>
            </p:cNvPr>
            <p:cNvGrpSpPr/>
            <p:nvPr/>
          </p:nvGrpSpPr>
          <p:grpSpPr>
            <a:xfrm>
              <a:off x="2862987" y="1894632"/>
              <a:ext cx="1417556" cy="2448506"/>
              <a:chOff x="2862987" y="1894632"/>
              <a:chExt cx="1417556" cy="2448506"/>
            </a:xfrm>
          </p:grpSpPr>
          <p:sp>
            <p:nvSpPr>
              <p:cNvPr id="12" name="Rounded Rectangle 24">
                <a:extLst>
                  <a:ext uri="{FF2B5EF4-FFF2-40B4-BE49-F238E27FC236}">
                    <a16:creationId xmlns:a16="http://schemas.microsoft.com/office/drawing/2014/main" id="{AEB14E91-9ADD-41CC-B34E-545DCAE7CCC7}"/>
                  </a:ext>
                </a:extLst>
              </p:cNvPr>
              <p:cNvSpPr/>
              <p:nvPr userDrawn="1"/>
            </p:nvSpPr>
            <p:spPr>
              <a:xfrm>
                <a:off x="2862987"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12">
                <a:extLst>
                  <a:ext uri="{FF2B5EF4-FFF2-40B4-BE49-F238E27FC236}">
                    <a16:creationId xmlns:a16="http://schemas.microsoft.com/office/drawing/2014/main" id="{AEC13E77-D04D-44A7-9660-15090CC34340}"/>
                  </a:ext>
                </a:extLst>
              </p:cNvPr>
              <p:cNvSpPr/>
              <p:nvPr userDrawn="1"/>
            </p:nvSpPr>
            <p:spPr>
              <a:xfrm>
                <a:off x="3478559" y="2015923"/>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4" name="Group 13">
                <a:extLst>
                  <a:ext uri="{FF2B5EF4-FFF2-40B4-BE49-F238E27FC236}">
                    <a16:creationId xmlns:a16="http://schemas.microsoft.com/office/drawing/2014/main" id="{26F01269-0C7E-48BE-91AA-E4F322B3E96C}"/>
                  </a:ext>
                </a:extLst>
              </p:cNvPr>
              <p:cNvGrpSpPr/>
              <p:nvPr userDrawn="1"/>
            </p:nvGrpSpPr>
            <p:grpSpPr>
              <a:xfrm>
                <a:off x="3503099" y="4128565"/>
                <a:ext cx="137331" cy="151064"/>
                <a:chOff x="2453209" y="5151638"/>
                <a:chExt cx="191820" cy="211002"/>
              </a:xfrm>
            </p:grpSpPr>
            <p:sp>
              <p:nvSpPr>
                <p:cNvPr id="16" name="Oval 15">
                  <a:extLst>
                    <a:ext uri="{FF2B5EF4-FFF2-40B4-BE49-F238E27FC236}">
                      <a16:creationId xmlns:a16="http://schemas.microsoft.com/office/drawing/2014/main" id="{1EF61853-8635-404B-ADC5-A48E16C7C7B7}"/>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ounded Rectangle 33">
                  <a:extLst>
                    <a:ext uri="{FF2B5EF4-FFF2-40B4-BE49-F238E27FC236}">
                      <a16:creationId xmlns:a16="http://schemas.microsoft.com/office/drawing/2014/main" id="{5D285D41-2BA6-41FE-B5EE-1641ABF80260}"/>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 name="Rectangle 14">
                <a:extLst>
                  <a:ext uri="{FF2B5EF4-FFF2-40B4-BE49-F238E27FC236}">
                    <a16:creationId xmlns:a16="http://schemas.microsoft.com/office/drawing/2014/main" id="{132CE450-A1D8-496E-86C1-76864115384F}"/>
                  </a:ext>
                </a:extLst>
              </p:cNvPr>
              <p:cNvSpPr/>
              <p:nvPr/>
            </p:nvSpPr>
            <p:spPr>
              <a:xfrm>
                <a:off x="2958987" y="2104137"/>
                <a:ext cx="839496" cy="1967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5" name="Group 4">
              <a:extLst>
                <a:ext uri="{FF2B5EF4-FFF2-40B4-BE49-F238E27FC236}">
                  <a16:creationId xmlns:a16="http://schemas.microsoft.com/office/drawing/2014/main" id="{2CD8D002-4E69-4E03-ABBB-D7BDCDC74044}"/>
                </a:ext>
              </a:extLst>
            </p:cNvPr>
            <p:cNvGrpSpPr/>
            <p:nvPr/>
          </p:nvGrpSpPr>
          <p:grpSpPr>
            <a:xfrm>
              <a:off x="3789598" y="1731312"/>
              <a:ext cx="1559139" cy="2693058"/>
              <a:chOff x="3789598" y="1731312"/>
              <a:chExt cx="1559139" cy="2693058"/>
            </a:xfrm>
          </p:grpSpPr>
          <p:sp>
            <p:nvSpPr>
              <p:cNvPr id="6" name="Rounded Rectangle 27">
                <a:extLst>
                  <a:ext uri="{FF2B5EF4-FFF2-40B4-BE49-F238E27FC236}">
                    <a16:creationId xmlns:a16="http://schemas.microsoft.com/office/drawing/2014/main" id="{9D95B5E0-7E3E-4B81-9E33-1FB1F4C048E4}"/>
                  </a:ext>
                </a:extLst>
              </p:cNvPr>
              <p:cNvSpPr/>
              <p:nvPr userDrawn="1"/>
            </p:nvSpPr>
            <p:spPr>
              <a:xfrm>
                <a:off x="3789598" y="1731312"/>
                <a:ext cx="1559139" cy="2693058"/>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2449C468-B9C8-4394-85B6-AA18557890BC}"/>
                  </a:ext>
                </a:extLst>
              </p:cNvPr>
              <p:cNvSpPr/>
              <p:nvPr userDrawn="1"/>
            </p:nvSpPr>
            <p:spPr>
              <a:xfrm>
                <a:off x="4475963" y="18586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 name="Group 7">
                <a:extLst>
                  <a:ext uri="{FF2B5EF4-FFF2-40B4-BE49-F238E27FC236}">
                    <a16:creationId xmlns:a16="http://schemas.microsoft.com/office/drawing/2014/main" id="{AC6058DD-1ED3-4501-9CCC-CB6E96E23A01}"/>
                  </a:ext>
                </a:extLst>
              </p:cNvPr>
              <p:cNvGrpSpPr/>
              <p:nvPr userDrawn="1"/>
            </p:nvGrpSpPr>
            <p:grpSpPr>
              <a:xfrm>
                <a:off x="4493644" y="4176986"/>
                <a:ext cx="151047" cy="166152"/>
                <a:chOff x="2453209" y="5151638"/>
                <a:chExt cx="191820" cy="211002"/>
              </a:xfrm>
            </p:grpSpPr>
            <p:sp>
              <p:nvSpPr>
                <p:cNvPr id="10" name="Oval 9">
                  <a:extLst>
                    <a:ext uri="{FF2B5EF4-FFF2-40B4-BE49-F238E27FC236}">
                      <a16:creationId xmlns:a16="http://schemas.microsoft.com/office/drawing/2014/main" id="{46A4412E-B4A1-4BB0-81D5-13B7EB853614}"/>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31">
                  <a:extLst>
                    <a:ext uri="{FF2B5EF4-FFF2-40B4-BE49-F238E27FC236}">
                      <a16:creationId xmlns:a16="http://schemas.microsoft.com/office/drawing/2014/main" id="{6D2B3A01-9BD1-4BE8-9984-E4BD5D56314C}"/>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9" name="Rectangle 8">
                <a:extLst>
                  <a:ext uri="{FF2B5EF4-FFF2-40B4-BE49-F238E27FC236}">
                    <a16:creationId xmlns:a16="http://schemas.microsoft.com/office/drawing/2014/main" id="{A51DE70D-3AEA-4A2B-85D1-ECA37A76F9B4}"/>
                  </a:ext>
                </a:extLst>
              </p:cNvPr>
              <p:cNvSpPr/>
              <p:nvPr/>
            </p:nvSpPr>
            <p:spPr>
              <a:xfrm>
                <a:off x="3888524" y="1953447"/>
                <a:ext cx="1370057" cy="216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4" name="Picture Placeholder 2">
            <a:extLst>
              <a:ext uri="{FF2B5EF4-FFF2-40B4-BE49-F238E27FC236}">
                <a16:creationId xmlns:a16="http://schemas.microsoft.com/office/drawing/2014/main" id="{2C5EF023-4738-48BA-9BA0-15432147C42C}"/>
              </a:ext>
            </a:extLst>
          </p:cNvPr>
          <p:cNvSpPr>
            <a:spLocks noGrp="1"/>
          </p:cNvSpPr>
          <p:nvPr>
            <p:ph type="pic" idx="11" hasCustomPrompt="1"/>
          </p:nvPr>
        </p:nvSpPr>
        <p:spPr>
          <a:xfrm>
            <a:off x="5328994" y="1897629"/>
            <a:ext cx="1530045" cy="240335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5" name="Picture Placeholder 2">
            <a:extLst>
              <a:ext uri="{FF2B5EF4-FFF2-40B4-BE49-F238E27FC236}">
                <a16:creationId xmlns:a16="http://schemas.microsoft.com/office/drawing/2014/main" id="{1D4DB218-75D4-4C3B-8DAD-881511FC281C}"/>
              </a:ext>
            </a:extLst>
          </p:cNvPr>
          <p:cNvSpPr>
            <a:spLocks noGrp="1"/>
          </p:cNvSpPr>
          <p:nvPr>
            <p:ph type="pic" idx="12" hasCustomPrompt="1"/>
          </p:nvPr>
        </p:nvSpPr>
        <p:spPr>
          <a:xfrm>
            <a:off x="4289755"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6" name="Picture Placeholder 2">
            <a:extLst>
              <a:ext uri="{FF2B5EF4-FFF2-40B4-BE49-F238E27FC236}">
                <a16:creationId xmlns:a16="http://schemas.microsoft.com/office/drawing/2014/main" id="{D8052B6F-A924-4153-BB7F-B5908337DAA2}"/>
              </a:ext>
            </a:extLst>
          </p:cNvPr>
          <p:cNvSpPr>
            <a:spLocks noGrp="1"/>
          </p:cNvSpPr>
          <p:nvPr>
            <p:ph type="pic" idx="13" hasCustomPrompt="1"/>
          </p:nvPr>
        </p:nvSpPr>
        <p:spPr>
          <a:xfrm>
            <a:off x="6974022"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7" name="Text Placeholder 9">
            <a:extLst>
              <a:ext uri="{FF2B5EF4-FFF2-40B4-BE49-F238E27FC236}">
                <a16:creationId xmlns:a16="http://schemas.microsoft.com/office/drawing/2014/main" id="{BBE65526-7A64-4541-9EE3-A02D25575F5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D3193-6C63-4653-A117-06D3E50573FB}"/>
              </a:ext>
            </a:extLst>
          </p:cNvPr>
          <p:cNvSpPr/>
          <p:nvPr userDrawn="1"/>
        </p:nvSpPr>
        <p:spPr>
          <a:xfrm>
            <a:off x="826852" y="0"/>
            <a:ext cx="4562272" cy="41731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C7413935-246E-41D7-B0BF-6C7AF3034127}"/>
              </a:ext>
            </a:extLst>
          </p:cNvPr>
          <p:cNvSpPr>
            <a:spLocks noGrp="1"/>
          </p:cNvSpPr>
          <p:nvPr>
            <p:ph type="pic" sz="quarter" idx="11" hasCustomPrompt="1"/>
          </p:nvPr>
        </p:nvSpPr>
        <p:spPr>
          <a:xfrm>
            <a:off x="2490281" y="3287949"/>
            <a:ext cx="8874868" cy="292235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8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33">
            <a:extLst>
              <a:ext uri="{FF2B5EF4-FFF2-40B4-BE49-F238E27FC236}">
                <a16:creationId xmlns:a16="http://schemas.microsoft.com/office/drawing/2014/main" id="{8C9C815E-15D4-48E1-8EBE-7E07C11F17D3}"/>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A247CFD5-A527-42E9-9A1D-7256EE24AE7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B953A2-1280-43A2-971F-52F369FC529E}"/>
              </a:ext>
            </a:extLst>
          </p:cNvPr>
          <p:cNvSpPr/>
          <p:nvPr userDrawn="1"/>
        </p:nvSpPr>
        <p:spPr>
          <a:xfrm>
            <a:off x="-3" y="-1"/>
            <a:ext cx="12192003" cy="3555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그림 개체 틀 2">
            <a:extLst>
              <a:ext uri="{FF2B5EF4-FFF2-40B4-BE49-F238E27FC236}">
                <a16:creationId xmlns:a16="http://schemas.microsoft.com/office/drawing/2014/main" id="{15904462-1962-43CF-B3A5-72AC0978C97F}"/>
              </a:ext>
            </a:extLst>
          </p:cNvPr>
          <p:cNvSpPr>
            <a:spLocks noGrp="1"/>
          </p:cNvSpPr>
          <p:nvPr>
            <p:ph type="pic" sz="quarter" idx="65" hasCustomPrompt="1"/>
          </p:nvPr>
        </p:nvSpPr>
        <p:spPr>
          <a:xfrm>
            <a:off x="5100846"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AD6C93BA-F12A-47BA-9075-666D41862635}"/>
              </a:ext>
            </a:extLst>
          </p:cNvPr>
          <p:cNvSpPr>
            <a:spLocks noGrp="1"/>
          </p:cNvSpPr>
          <p:nvPr>
            <p:ph type="pic" sz="quarter" idx="66" hasCustomPrompt="1"/>
          </p:nvPr>
        </p:nvSpPr>
        <p:spPr>
          <a:xfrm>
            <a:off x="8480425"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Text Placeholder 9">
            <a:extLst>
              <a:ext uri="{FF2B5EF4-FFF2-40B4-BE49-F238E27FC236}">
                <a16:creationId xmlns:a16="http://schemas.microsoft.com/office/drawing/2014/main" id="{ECA5DA5D-7E69-4BFD-88A9-3FBB40DC9EB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Pentagon 20">
            <a:extLst>
              <a:ext uri="{FF2B5EF4-FFF2-40B4-BE49-F238E27FC236}">
                <a16:creationId xmlns:a16="http://schemas.microsoft.com/office/drawing/2014/main" id="{FD6BAE17-F101-4EB0-8865-CFDDD51E2DCF}"/>
              </a:ext>
            </a:extLst>
          </p:cNvPr>
          <p:cNvSpPr/>
          <p:nvPr/>
        </p:nvSpPr>
        <p:spPr>
          <a:xfrm flipH="1">
            <a:off x="0" y="4350295"/>
            <a:ext cx="12192001" cy="2497015"/>
          </a:xfrm>
          <a:prstGeom prst="homePlate">
            <a:avLst>
              <a:gd name="adj"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3B4C724-0776-4328-8F0A-B72DA1579537}"/>
              </a:ext>
            </a:extLst>
          </p:cNvPr>
          <p:cNvSpPr txBox="1"/>
          <p:nvPr/>
        </p:nvSpPr>
        <p:spPr>
          <a:xfrm>
            <a:off x="-194553" y="4767805"/>
            <a:ext cx="12192000" cy="830997"/>
          </a:xfrm>
          <a:prstGeom prst="rect">
            <a:avLst/>
          </a:prstGeom>
          <a:noFill/>
        </p:spPr>
        <p:txBody>
          <a:bodyPr wrap="square" rtlCol="0" anchor="ctr">
            <a:spAutoFit/>
          </a:bodyPr>
          <a:lstStyle/>
          <a:p>
            <a:pPr algn="ctr"/>
            <a:r>
              <a:rPr lang="vi-VN" sz="4800" b="1" dirty="0" smtClean="0"/>
              <a:t>UNIT </a:t>
            </a:r>
            <a:r>
              <a:rPr lang="en-US" sz="4800" b="1" dirty="0"/>
              <a:t>6</a:t>
            </a:r>
            <a:r>
              <a:rPr lang="vi-VN" sz="4800" b="1" dirty="0" smtClean="0"/>
              <a:t>:</a:t>
            </a:r>
            <a:r>
              <a:rPr lang="en-US" sz="4800" b="1" dirty="0" smtClean="0"/>
              <a:t>TRANSITIONS</a:t>
            </a:r>
            <a:endParaRPr lang="en-US" sz="4800" dirty="0"/>
          </a:p>
        </p:txBody>
      </p:sp>
      <p:sp>
        <p:nvSpPr>
          <p:cNvPr id="9" name="TextBox 8">
            <a:extLst>
              <a:ext uri="{FF2B5EF4-FFF2-40B4-BE49-F238E27FC236}">
                <a16:creationId xmlns:a16="http://schemas.microsoft.com/office/drawing/2014/main" id="{2B6167FF-AD5E-41E4-8385-3024DC936CF2}"/>
              </a:ext>
            </a:extLst>
          </p:cNvPr>
          <p:cNvSpPr txBox="1"/>
          <p:nvPr/>
        </p:nvSpPr>
        <p:spPr>
          <a:xfrm>
            <a:off x="-1417" y="5923120"/>
            <a:ext cx="12192000" cy="584775"/>
          </a:xfrm>
          <a:prstGeom prst="rect">
            <a:avLst/>
          </a:prstGeom>
          <a:noFill/>
        </p:spPr>
        <p:txBody>
          <a:bodyPr wrap="square" rtlCol="0" anchor="ctr">
            <a:spAutoFit/>
          </a:bodyPr>
          <a:lstStyle/>
          <a:p>
            <a:pPr algn="ctr"/>
            <a:r>
              <a:rPr lang="vi-VN" sz="3200" b="1" dirty="0">
                <a:solidFill>
                  <a:srgbClr val="0070C0"/>
                </a:solidFill>
              </a:rPr>
              <a:t>Class period </a:t>
            </a:r>
            <a:r>
              <a:rPr lang="en-US" sz="3200" b="1" dirty="0" smtClean="0">
                <a:solidFill>
                  <a:srgbClr val="0070C0"/>
                </a:solidFill>
              </a:rPr>
              <a:t>49</a:t>
            </a:r>
            <a:r>
              <a:rPr lang="vi-VN" sz="3200" b="1" dirty="0" smtClean="0">
                <a:solidFill>
                  <a:srgbClr val="0070C0"/>
                </a:solidFill>
              </a:rPr>
              <a:t>: </a:t>
            </a:r>
            <a:r>
              <a:rPr lang="en-US" sz="3200" b="1" dirty="0" smtClean="0">
                <a:solidFill>
                  <a:srgbClr val="0070C0"/>
                </a:solidFill>
              </a:rPr>
              <a:t>Communication </a:t>
            </a:r>
            <a:endParaRPr lang="en-US" sz="3200" dirty="0">
              <a:solidFill>
                <a:srgbClr val="0070C0"/>
              </a:solidFill>
            </a:endParaRPr>
          </a:p>
        </p:txBody>
      </p:sp>
    </p:spTree>
    <p:extLst>
      <p:ext uri="{BB962C8B-B14F-4D97-AF65-F5344CB8AC3E}">
        <p14:creationId xmlns:p14="http://schemas.microsoft.com/office/powerpoint/2010/main" val="1394297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Arrow: Pentagon 5">
            <a:extLst>
              <a:ext uri="{FF2B5EF4-FFF2-40B4-BE49-F238E27FC236}">
                <a16:creationId xmlns:a16="http://schemas.microsoft.com/office/drawing/2014/main" id="{6BE5C2E8-24C8-4A4D-86A8-1650D10703F6}"/>
              </a:ext>
            </a:extLst>
          </p:cNvPr>
          <p:cNvSpPr/>
          <p:nvPr/>
        </p:nvSpPr>
        <p:spPr>
          <a:xfrm>
            <a:off x="5353878" y="101437"/>
            <a:ext cx="3882887" cy="945485"/>
          </a:xfrm>
          <a:prstGeom prst="homePlate">
            <a:avLst>
              <a:gd name="adj" fmla="val 31849"/>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chemeClr val="tx1"/>
                </a:solidFill>
              </a:rPr>
              <a:t>Warm up</a:t>
            </a:r>
            <a:endParaRPr lang="en-US" sz="4000" b="1" dirty="0">
              <a:solidFill>
                <a:schemeClr val="tx1"/>
              </a:solidFill>
            </a:endParaRPr>
          </a:p>
        </p:txBody>
      </p:sp>
      <p:pic>
        <p:nvPicPr>
          <p:cNvPr id="2" name="Picture 1"/>
          <p:cNvPicPr>
            <a:picLocks noChangeAspect="1"/>
          </p:cNvPicPr>
          <p:nvPr/>
        </p:nvPicPr>
        <p:blipFill>
          <a:blip r:embed="rId2"/>
          <a:stretch>
            <a:fillRect/>
          </a:stretch>
        </p:blipFill>
        <p:spPr>
          <a:xfrm>
            <a:off x="7066514" y="2155135"/>
            <a:ext cx="4791075" cy="2971800"/>
          </a:xfrm>
          <a:prstGeom prst="rect">
            <a:avLst/>
          </a:prstGeom>
        </p:spPr>
      </p:pic>
      <p:sp>
        <p:nvSpPr>
          <p:cNvPr id="5" name="TextBox 4"/>
          <p:cNvSpPr txBox="1"/>
          <p:nvPr/>
        </p:nvSpPr>
        <p:spPr>
          <a:xfrm>
            <a:off x="516835" y="1775791"/>
            <a:ext cx="3147015" cy="2246769"/>
          </a:xfrm>
          <a:prstGeom prst="rect">
            <a:avLst/>
          </a:prstGeom>
          <a:noFill/>
        </p:spPr>
        <p:txBody>
          <a:bodyPr wrap="none" rtlCol="0">
            <a:spAutoFit/>
          </a:bodyPr>
          <a:lstStyle/>
          <a:p>
            <a:r>
              <a:rPr lang="en-US" sz="2800" b="1" dirty="0" smtClean="0">
                <a:latin typeface="Times New Roman" panose="02020603050405020304" pitchFamily="18" charset="0"/>
                <a:cs typeface="Times New Roman" panose="02020603050405020304" pitchFamily="18" charset="0"/>
              </a:rPr>
              <a:t>Describe the photo </a:t>
            </a:r>
          </a:p>
          <a:p>
            <a:r>
              <a:rPr lang="en-US" sz="2800" dirty="0" smtClean="0">
                <a:latin typeface="Times New Roman" panose="02020603050405020304" pitchFamily="18" charset="0"/>
                <a:cs typeface="Times New Roman" panose="02020603050405020304" pitchFamily="18" charset="0"/>
              </a:rPr>
              <a:t>What do you see?</a:t>
            </a:r>
          </a:p>
          <a:p>
            <a:r>
              <a:rPr lang="en-US" sz="2800" dirty="0" smtClean="0">
                <a:latin typeface="Times New Roman" panose="02020603050405020304" pitchFamily="18" charset="0"/>
                <a:cs typeface="Times New Roman" panose="02020603050405020304" pitchFamily="18" charset="0"/>
              </a:rPr>
              <a:t>What is happening?</a:t>
            </a:r>
          </a:p>
          <a:p>
            <a:endParaRPr lang="en-US" sz="2800" b="1" dirty="0" smtClean="0">
              <a:latin typeface="Times New Roman" panose="02020603050405020304" pitchFamily="18" charset="0"/>
              <a:cs typeface="Times New Roman" panose="02020603050405020304" pitchFamily="18" charset="0"/>
            </a:endParaRPr>
          </a:p>
          <a:p>
            <a:endParaRPr lang="en-US" sz="2800" b="1" dirty="0">
              <a:latin typeface="Times New Roman" panose="02020603050405020304" pitchFamily="18" charset="0"/>
              <a:cs typeface="Times New Roman" panose="02020603050405020304" pitchFamily="18" charset="0"/>
            </a:endParaRPr>
          </a:p>
        </p:txBody>
      </p:sp>
      <p:sp>
        <p:nvSpPr>
          <p:cNvPr id="8" name="Rectangle 7"/>
          <p:cNvSpPr/>
          <p:nvPr/>
        </p:nvSpPr>
        <p:spPr>
          <a:xfrm>
            <a:off x="791789" y="5231060"/>
            <a:ext cx="6034344" cy="417550"/>
          </a:xfrm>
          <a:prstGeom prst="rect">
            <a:avLst/>
          </a:prstGeom>
        </p:spPr>
        <p:txBody>
          <a:bodyPr wrap="none">
            <a:spAutoFit/>
          </a:bodyPr>
          <a:lstStyle/>
          <a:p>
            <a:pPr marR="1905" algn="just">
              <a:lnSpc>
                <a:spcPct val="115000"/>
              </a:lnSpc>
              <a:spcBef>
                <a:spcPts val="200"/>
              </a:spcBef>
              <a:spcAft>
                <a:spcPts val="200"/>
              </a:spcAft>
            </a:pPr>
            <a:r>
              <a:rPr lang="en-US" sz="2000" b="1" i="1" dirty="0">
                <a:solidFill>
                  <a:srgbClr val="0070C0"/>
                </a:solidFill>
              </a:rPr>
              <a:t>What transition(s) in life does this photo show? </a:t>
            </a:r>
            <a:endParaRPr lang="en-US" sz="1200" b="1" i="1" dirty="0">
              <a:solidFill>
                <a:srgbClr val="0070C0"/>
              </a:solidFill>
              <a:latin typeface="Times New Roman" panose="02020603050405020304" pitchFamily="18" charset="0"/>
              <a:ea typeface="Times New Roman" panose="02020603050405020304" pitchFamily="18" charset="0"/>
            </a:endParaRPr>
          </a:p>
        </p:txBody>
      </p:sp>
      <p:sp>
        <p:nvSpPr>
          <p:cNvPr id="11" name="Cloud 10"/>
          <p:cNvSpPr/>
          <p:nvPr/>
        </p:nvSpPr>
        <p:spPr>
          <a:xfrm>
            <a:off x="1370561" y="3327936"/>
            <a:ext cx="4876800" cy="159022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242021"/>
                </a:solidFill>
                <a:latin typeface="HelveticaLTStd-Roman"/>
              </a:rPr>
              <a:t>Goal: Describe </a:t>
            </a:r>
            <a:r>
              <a:rPr lang="en-US" sz="2000" b="1" dirty="0">
                <a:solidFill>
                  <a:srgbClr val="242021"/>
                </a:solidFill>
                <a:latin typeface="HelveticaLTStd-Roman"/>
              </a:rPr>
              <a:t>an Important Transition in Your </a:t>
            </a:r>
            <a:r>
              <a:rPr lang="en-US" sz="2000" b="1" dirty="0" smtClean="0">
                <a:solidFill>
                  <a:srgbClr val="242021"/>
                </a:solidFill>
                <a:latin typeface="HelveticaLTStd-Roman"/>
              </a:rPr>
              <a:t>Life</a:t>
            </a:r>
            <a:endParaRPr lang="en-US" sz="2000" b="1" dirty="0"/>
          </a:p>
        </p:txBody>
      </p:sp>
      <p:sp>
        <p:nvSpPr>
          <p:cNvPr id="4" name="Rectangle 3"/>
          <p:cNvSpPr/>
          <p:nvPr/>
        </p:nvSpPr>
        <p:spPr>
          <a:xfrm>
            <a:off x="516835" y="5867878"/>
            <a:ext cx="11340754" cy="707886"/>
          </a:xfrm>
          <a:prstGeom prst="rect">
            <a:avLst/>
          </a:prstGeom>
        </p:spPr>
        <p:txBody>
          <a:bodyPr wrap="square">
            <a:spAutoFit/>
          </a:bodyPr>
          <a:lstStyle/>
          <a:p>
            <a:r>
              <a:rPr lang="en-US" sz="2000" dirty="0">
                <a:solidFill>
                  <a:srgbClr val="FF0000"/>
                </a:solidFill>
                <a:latin typeface="Times New Roman" panose="02020603050405020304" pitchFamily="18" charset="0"/>
                <a:cs typeface="Times New Roman" panose="02020603050405020304" pitchFamily="18" charset="0"/>
              </a:rPr>
              <a:t>A child looks </a:t>
            </a:r>
            <a:r>
              <a:rPr lang="en-US" sz="2000" dirty="0" smtClean="0">
                <a:solidFill>
                  <a:srgbClr val="FF0000"/>
                </a:solidFill>
                <a:latin typeface="Times New Roman" panose="02020603050405020304" pitchFamily="18" charset="0"/>
                <a:cs typeface="Times New Roman" panose="02020603050405020304" pitchFamily="18" charset="0"/>
              </a:rPr>
              <a:t>out as </a:t>
            </a:r>
            <a:r>
              <a:rPr lang="en-US" sz="2000" dirty="0">
                <a:solidFill>
                  <a:srgbClr val="FF0000"/>
                </a:solidFill>
                <a:latin typeface="Times New Roman" panose="02020603050405020304" pitchFamily="18" charset="0"/>
                <a:cs typeface="Times New Roman" panose="02020603050405020304" pitchFamily="18" charset="0"/>
              </a:rPr>
              <a:t>his mother </a:t>
            </a:r>
            <a:r>
              <a:rPr lang="en-US" sz="2000" dirty="0" smtClean="0">
                <a:solidFill>
                  <a:srgbClr val="FF0000"/>
                </a:solidFill>
                <a:latin typeface="Times New Roman" panose="02020603050405020304" pitchFamily="18" charset="0"/>
                <a:cs typeface="Times New Roman" panose="02020603050405020304" pitchFamily="18" charset="0"/>
              </a:rPr>
              <a:t>votes in </a:t>
            </a:r>
            <a:r>
              <a:rPr lang="en-US" sz="2000" dirty="0">
                <a:solidFill>
                  <a:srgbClr val="FF0000"/>
                </a:solidFill>
                <a:latin typeface="Times New Roman" panose="02020603050405020304" pitchFamily="18" charset="0"/>
                <a:cs typeface="Times New Roman" panose="02020603050405020304" pitchFamily="18" charset="0"/>
              </a:rPr>
              <a:t>an election. </a:t>
            </a:r>
            <a:r>
              <a:rPr lang="en-US" sz="2000" dirty="0" smtClean="0">
                <a:solidFill>
                  <a:srgbClr val="FF0000"/>
                </a:solidFill>
                <a:latin typeface="Times New Roman" panose="02020603050405020304" pitchFamily="18" charset="0"/>
                <a:cs typeface="Times New Roman" panose="02020603050405020304" pitchFamily="18" charset="0"/>
              </a:rPr>
              <a:t>The ability </a:t>
            </a:r>
            <a:r>
              <a:rPr lang="en-US" sz="2000" dirty="0">
                <a:solidFill>
                  <a:srgbClr val="FF0000"/>
                </a:solidFill>
                <a:latin typeface="Times New Roman" panose="02020603050405020304" pitchFamily="18" charset="0"/>
                <a:cs typeface="Times New Roman" panose="02020603050405020304" pitchFamily="18" charset="0"/>
              </a:rPr>
              <a:t>to vote </a:t>
            </a:r>
            <a:r>
              <a:rPr lang="en-US" sz="2000" dirty="0" smtClean="0">
                <a:solidFill>
                  <a:srgbClr val="FF0000"/>
                </a:solidFill>
                <a:latin typeface="Times New Roman" panose="02020603050405020304" pitchFamily="18" charset="0"/>
                <a:cs typeface="Times New Roman" panose="02020603050405020304" pitchFamily="18" charset="0"/>
              </a:rPr>
              <a:t>is often </a:t>
            </a:r>
            <a:r>
              <a:rPr lang="en-US" sz="2000" dirty="0">
                <a:solidFill>
                  <a:srgbClr val="FF0000"/>
                </a:solidFill>
                <a:latin typeface="Times New Roman" panose="02020603050405020304" pitchFamily="18" charset="0"/>
                <a:cs typeface="Times New Roman" panose="02020603050405020304" pitchFamily="18" charset="0"/>
              </a:rPr>
              <a:t>one </a:t>
            </a:r>
            <a:r>
              <a:rPr lang="en-US" sz="2000" dirty="0" smtClean="0">
                <a:solidFill>
                  <a:srgbClr val="FF0000"/>
                </a:solidFill>
                <a:latin typeface="Times New Roman" panose="02020603050405020304" pitchFamily="18" charset="0"/>
                <a:cs typeface="Times New Roman" panose="02020603050405020304" pitchFamily="18" charset="0"/>
              </a:rPr>
              <a:t>milestone that </a:t>
            </a:r>
            <a:r>
              <a:rPr lang="en-US" sz="2000" dirty="0">
                <a:solidFill>
                  <a:srgbClr val="FF0000"/>
                </a:solidFill>
                <a:latin typeface="Times New Roman" panose="02020603050405020304" pitchFamily="18" charset="0"/>
                <a:cs typeface="Times New Roman" panose="02020603050405020304" pitchFamily="18" charset="0"/>
              </a:rPr>
              <a:t>marks </a:t>
            </a:r>
            <a:r>
              <a:rPr lang="en-US" sz="2000" dirty="0" smtClean="0">
                <a:solidFill>
                  <a:srgbClr val="FF0000"/>
                </a:solidFill>
                <a:latin typeface="Times New Roman" panose="02020603050405020304" pitchFamily="18" charset="0"/>
                <a:cs typeface="Times New Roman" panose="02020603050405020304" pitchFamily="18" charset="0"/>
              </a:rPr>
              <a:t>the transition into adulthood </a:t>
            </a:r>
            <a:endParaRPr lang="en-US"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794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Exercise A</a:t>
            </a:r>
            <a:endParaRPr lang="en-US" sz="2800" b="1" dirty="0">
              <a:solidFill>
                <a:schemeClr val="tx1"/>
              </a:solidFill>
            </a:endParaRPr>
          </a:p>
        </p:txBody>
      </p:sp>
      <p:sp>
        <p:nvSpPr>
          <p:cNvPr id="4" name="Rectangle 3"/>
          <p:cNvSpPr/>
          <p:nvPr/>
        </p:nvSpPr>
        <p:spPr>
          <a:xfrm>
            <a:off x="583096" y="1482444"/>
            <a:ext cx="8766727" cy="1479379"/>
          </a:xfrm>
          <a:prstGeom prst="rect">
            <a:avLst/>
          </a:prstGeom>
        </p:spPr>
        <p:txBody>
          <a:bodyPr wrap="square">
            <a:spAutoFit/>
          </a:bodyPr>
          <a:lstStyle/>
          <a:p>
            <a:pPr algn="just">
              <a:lnSpc>
                <a:spcPct val="115000"/>
              </a:lnSpc>
              <a:spcBef>
                <a:spcPts val="200"/>
              </a:spcBef>
              <a:spcAft>
                <a:spcPts val="200"/>
              </a:spcAft>
            </a:pPr>
            <a:r>
              <a:rPr lang="en-US" sz="2000" b="1" i="1" dirty="0">
                <a:solidFill>
                  <a:srgbClr val="0070C0"/>
                </a:solidFill>
              </a:rPr>
              <a:t>What do you know about each life transition in the box? Tell a partner what you think happens or what you have experienced. Listen carefully while your partner speaks. Ask questions to get more information.</a:t>
            </a:r>
            <a:endParaRPr lang="en-US" sz="1600" b="1" i="1" dirty="0">
              <a:solidFill>
                <a:srgbClr val="0070C0"/>
              </a:solidFill>
              <a:latin typeface="Times New Roman" panose="02020603050405020304" pitchFamily="18" charset="0"/>
              <a:ea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9524453" y="761904"/>
            <a:ext cx="2667547" cy="5998663"/>
          </a:xfrm>
          <a:prstGeom prst="rect">
            <a:avLst/>
          </a:prstGeom>
        </p:spPr>
      </p:pic>
      <p:pic>
        <p:nvPicPr>
          <p:cNvPr id="8" name="Picture 7"/>
          <p:cNvPicPr>
            <a:picLocks noChangeAspect="1"/>
          </p:cNvPicPr>
          <p:nvPr/>
        </p:nvPicPr>
        <p:blipFill>
          <a:blip r:embed="rId3"/>
          <a:stretch>
            <a:fillRect/>
          </a:stretch>
        </p:blipFill>
        <p:spPr>
          <a:xfrm>
            <a:off x="75145" y="3379022"/>
            <a:ext cx="9449308" cy="2921898"/>
          </a:xfrm>
          <a:prstGeom prst="rect">
            <a:avLst/>
          </a:prstGeom>
        </p:spPr>
      </p:pic>
    </p:spTree>
    <p:extLst>
      <p:ext uri="{BB962C8B-B14F-4D97-AF65-F5344CB8AC3E}">
        <p14:creationId xmlns:p14="http://schemas.microsoft.com/office/powerpoint/2010/main" val="57939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597425" y="371061"/>
            <a:ext cx="8176591"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latin typeface="Times New Roman" panose="02020603050405020304" pitchFamily="18" charset="0"/>
                <a:cs typeface="Times New Roman" panose="02020603050405020304" pitchFamily="18" charset="0"/>
              </a:rPr>
              <a:t>Exercise B: Discuss </a:t>
            </a:r>
            <a:r>
              <a:rPr lang="en-US" sz="3200" b="1" dirty="0">
                <a:solidFill>
                  <a:schemeClr val="tx1"/>
                </a:solidFill>
                <a:latin typeface="Times New Roman" panose="02020603050405020304" pitchFamily="18" charset="0"/>
                <a:cs typeface="Times New Roman" panose="02020603050405020304" pitchFamily="18" charset="0"/>
              </a:rPr>
              <a:t>the questions in </a:t>
            </a:r>
            <a:r>
              <a:rPr lang="en-US" sz="3200" b="1" dirty="0" smtClean="0">
                <a:solidFill>
                  <a:schemeClr val="tx1"/>
                </a:solidFill>
                <a:latin typeface="Times New Roman" panose="02020603050405020304" pitchFamily="18" charset="0"/>
                <a:cs typeface="Times New Roman" panose="02020603050405020304" pitchFamily="18" charset="0"/>
              </a:rPr>
              <a:t>pairs</a:t>
            </a:r>
            <a:endParaRPr lang="en-US" sz="3200" b="1"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569843" y="1587958"/>
            <a:ext cx="10748349" cy="2597827"/>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nSpc>
                <a:spcPct val="150000"/>
              </a:lnSpc>
            </a:pPr>
            <a:r>
              <a:rPr lang="en-US" sz="2800" b="1" dirty="0" smtClean="0"/>
              <a:t>1. </a:t>
            </a:r>
            <a:r>
              <a:rPr lang="en-US" sz="2800" dirty="0" smtClean="0"/>
              <a:t>Who </a:t>
            </a:r>
            <a:r>
              <a:rPr lang="en-US" sz="2800" dirty="0"/>
              <a:t>does the cleaning and other chores </a:t>
            </a:r>
            <a:r>
              <a:rPr lang="en-US" sz="2800" dirty="0" smtClean="0"/>
              <a:t>at your </a:t>
            </a:r>
            <a:r>
              <a:rPr lang="en-US" sz="2800" dirty="0"/>
              <a:t>house?</a:t>
            </a:r>
            <a:br>
              <a:rPr lang="en-US" sz="2800" dirty="0"/>
            </a:br>
            <a:r>
              <a:rPr lang="en-US" sz="2800" b="1" dirty="0"/>
              <a:t>2. </a:t>
            </a:r>
            <a:r>
              <a:rPr lang="en-US" sz="2800" dirty="0"/>
              <a:t>How often do you do your own laundry?</a:t>
            </a:r>
            <a:br>
              <a:rPr lang="en-US" sz="2800" dirty="0"/>
            </a:br>
            <a:r>
              <a:rPr lang="en-US" sz="2800" b="1" dirty="0"/>
              <a:t>3. </a:t>
            </a:r>
            <a:r>
              <a:rPr lang="en-US" sz="2800" dirty="0"/>
              <a:t>When was the last time you bought groceries?</a:t>
            </a:r>
            <a:br>
              <a:rPr lang="en-US" sz="2800" dirty="0"/>
            </a:br>
            <a:r>
              <a:rPr lang="en-US" sz="2800" b="1" dirty="0"/>
              <a:t>4. </a:t>
            </a:r>
            <a:r>
              <a:rPr lang="en-US" sz="2800" dirty="0"/>
              <a:t>Are you old enough to vote</a:t>
            </a:r>
            <a:r>
              <a:rPr lang="en-US" sz="2800" dirty="0" smtClean="0"/>
              <a:t>?</a:t>
            </a:r>
            <a:endParaRPr lang="en-US" sz="4800" dirty="0"/>
          </a:p>
        </p:txBody>
      </p:sp>
    </p:spTree>
    <p:extLst>
      <p:ext uri="{BB962C8B-B14F-4D97-AF65-F5344CB8AC3E}">
        <p14:creationId xmlns:p14="http://schemas.microsoft.com/office/powerpoint/2010/main" val="1392131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36105" y="371061"/>
            <a:ext cx="11246142"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8415" algn="just">
              <a:lnSpc>
                <a:spcPct val="115000"/>
              </a:lnSpc>
              <a:spcBef>
                <a:spcPts val="200"/>
              </a:spcBef>
              <a:spcAft>
                <a:spcPts val="200"/>
              </a:spcAft>
              <a:tabLst>
                <a:tab pos="1012190" algn="l"/>
              </a:tabLst>
            </a:pPr>
            <a:r>
              <a:rPr lang="en-US" sz="2400" b="1" dirty="0">
                <a:solidFill>
                  <a:schemeClr val="tx1"/>
                </a:solidFill>
              </a:rPr>
              <a:t>Extra exercise: </a:t>
            </a:r>
            <a:r>
              <a:rPr lang="en-US" sz="2400" b="1" dirty="0" smtClean="0">
                <a:solidFill>
                  <a:schemeClr val="tx1"/>
                </a:solidFill>
              </a:rPr>
              <a:t>Talk </a:t>
            </a:r>
            <a:r>
              <a:rPr lang="en-US" sz="2400" b="1" dirty="0">
                <a:solidFill>
                  <a:schemeClr val="tx1"/>
                </a:solidFill>
              </a:rPr>
              <a:t>about one of the most important transition in life</a:t>
            </a:r>
            <a:endParaRPr lang="en-US" sz="1400" b="1" dirty="0">
              <a:solidFill>
                <a:schemeClr val="tx1"/>
              </a:solidFill>
              <a:latin typeface="Times New Roman" panose="02020603050405020304" pitchFamily="18" charset="0"/>
              <a:ea typeface="Times New Roman" panose="02020603050405020304" pitchFamily="18" charset="0"/>
            </a:endParaRPr>
          </a:p>
        </p:txBody>
      </p:sp>
      <p:sp>
        <p:nvSpPr>
          <p:cNvPr id="2" name="Cloud 1"/>
          <p:cNvSpPr/>
          <p:nvPr/>
        </p:nvSpPr>
        <p:spPr>
          <a:xfrm>
            <a:off x="3647974" y="3041582"/>
            <a:ext cx="4446872" cy="185767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An important </a:t>
            </a:r>
            <a:r>
              <a:rPr lang="en-US" b="1" dirty="0">
                <a:solidFill>
                  <a:schemeClr val="tx1"/>
                </a:solidFill>
              </a:rPr>
              <a:t>transition</a:t>
            </a:r>
            <a:endParaRPr lang="en-US" dirty="0"/>
          </a:p>
        </p:txBody>
      </p:sp>
      <p:sp>
        <p:nvSpPr>
          <p:cNvPr id="6" name="Rounded Rectangle 5"/>
          <p:cNvSpPr/>
          <p:nvPr/>
        </p:nvSpPr>
        <p:spPr>
          <a:xfrm>
            <a:off x="1645922" y="2779865"/>
            <a:ext cx="1857676" cy="52343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What stage</a:t>
            </a:r>
            <a:endParaRPr lang="en-US" sz="2000" dirty="0">
              <a:solidFill>
                <a:schemeClr val="tx1"/>
              </a:solidFill>
            </a:endParaRPr>
          </a:p>
        </p:txBody>
      </p:sp>
      <p:sp>
        <p:nvSpPr>
          <p:cNvPr id="12" name="Rounded Rectangle 11"/>
          <p:cNvSpPr/>
          <p:nvPr/>
        </p:nvSpPr>
        <p:spPr>
          <a:xfrm>
            <a:off x="5183204" y="1668840"/>
            <a:ext cx="2054994" cy="52343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What happens</a:t>
            </a:r>
            <a:endParaRPr lang="en-US" sz="2000" dirty="0">
              <a:solidFill>
                <a:schemeClr val="tx1"/>
              </a:solidFill>
            </a:endParaRPr>
          </a:p>
        </p:txBody>
      </p:sp>
      <p:sp>
        <p:nvSpPr>
          <p:cNvPr id="13" name="Rounded Rectangle 12"/>
          <p:cNvSpPr/>
          <p:nvPr/>
        </p:nvSpPr>
        <p:spPr>
          <a:xfrm>
            <a:off x="8638673" y="3169045"/>
            <a:ext cx="2420754" cy="52343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Why it’s important</a:t>
            </a:r>
            <a:endParaRPr lang="en-US" sz="2000" dirty="0">
              <a:solidFill>
                <a:schemeClr val="tx1"/>
              </a:solidFill>
            </a:endParaRPr>
          </a:p>
        </p:txBody>
      </p:sp>
    </p:spTree>
    <p:extLst>
      <p:ext uri="{BB962C8B-B14F-4D97-AF65-F5344CB8AC3E}">
        <p14:creationId xmlns:p14="http://schemas.microsoft.com/office/powerpoint/2010/main" val="2227463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36105" y="371061"/>
            <a:ext cx="11246142"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8415" algn="just">
              <a:lnSpc>
                <a:spcPct val="115000"/>
              </a:lnSpc>
              <a:spcBef>
                <a:spcPts val="200"/>
              </a:spcBef>
              <a:spcAft>
                <a:spcPts val="200"/>
              </a:spcAft>
              <a:tabLst>
                <a:tab pos="1012190" algn="l"/>
              </a:tabLst>
            </a:pPr>
            <a:r>
              <a:rPr lang="en-US" sz="2400" b="1" dirty="0">
                <a:solidFill>
                  <a:schemeClr val="tx1"/>
                </a:solidFill>
              </a:rPr>
              <a:t>Extra exercise: </a:t>
            </a:r>
            <a:r>
              <a:rPr lang="en-US" sz="2400" b="1" dirty="0" smtClean="0">
                <a:solidFill>
                  <a:schemeClr val="tx1"/>
                </a:solidFill>
              </a:rPr>
              <a:t>Talk </a:t>
            </a:r>
            <a:r>
              <a:rPr lang="en-US" sz="2400" b="1" dirty="0">
                <a:solidFill>
                  <a:schemeClr val="tx1"/>
                </a:solidFill>
              </a:rPr>
              <a:t>about one of the most important transition in life</a:t>
            </a:r>
            <a:endParaRPr lang="en-US" sz="1400" b="1" dirty="0">
              <a:solidFill>
                <a:schemeClr val="tx1"/>
              </a:solidFill>
              <a:latin typeface="Times New Roman" panose="02020603050405020304" pitchFamily="18" charset="0"/>
              <a:ea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579643814"/>
              </p:ext>
            </p:extLst>
          </p:nvPr>
        </p:nvGraphicFramePr>
        <p:xfrm>
          <a:off x="636105" y="1528437"/>
          <a:ext cx="11246142" cy="5134864"/>
        </p:xfrm>
        <a:graphic>
          <a:graphicData uri="http://schemas.openxmlformats.org/drawingml/2006/table">
            <a:tbl>
              <a:tblPr firstRow="1" firstCol="1" bandRow="1">
                <a:tableStyleId>{5C22544A-7EE6-4342-B048-85BDC9FD1C3A}</a:tableStyleId>
              </a:tblPr>
              <a:tblGrid>
                <a:gridCol w="11246142">
                  <a:extLst>
                    <a:ext uri="{9D8B030D-6E8A-4147-A177-3AD203B41FA5}">
                      <a16:colId xmlns:a16="http://schemas.microsoft.com/office/drawing/2014/main" val="3553002740"/>
                    </a:ext>
                  </a:extLst>
                </a:gridCol>
              </a:tblGrid>
              <a:tr h="0">
                <a:tc>
                  <a:txBody>
                    <a:bodyPr/>
                    <a:lstStyle/>
                    <a:p>
                      <a:pPr marR="18415" algn="just">
                        <a:lnSpc>
                          <a:spcPct val="115000"/>
                        </a:lnSpc>
                        <a:spcBef>
                          <a:spcPts val="200"/>
                        </a:spcBef>
                        <a:spcAft>
                          <a:spcPts val="200"/>
                        </a:spcAft>
                        <a:tabLst>
                          <a:tab pos="1012190" algn="l"/>
                        </a:tabLst>
                      </a:pPr>
                      <a:r>
                        <a:rPr lang="en-US" sz="2400" b="0" dirty="0" smtClean="0">
                          <a:solidFill>
                            <a:schemeClr val="tx1"/>
                          </a:solidFill>
                          <a:effectLst/>
                          <a:latin typeface="Times New Roman" panose="02020603050405020304" pitchFamily="18" charset="0"/>
                          <a:cs typeface="Times New Roman" panose="02020603050405020304" pitchFamily="18" charset="0"/>
                        </a:rPr>
                        <a:t>One </a:t>
                      </a:r>
                      <a:r>
                        <a:rPr lang="en-US" sz="2400" b="0" dirty="0">
                          <a:solidFill>
                            <a:schemeClr val="tx1"/>
                          </a:solidFill>
                          <a:effectLst/>
                          <a:latin typeface="Times New Roman" panose="02020603050405020304" pitchFamily="18" charset="0"/>
                          <a:cs typeface="Times New Roman" panose="02020603050405020304" pitchFamily="18" charset="0"/>
                        </a:rPr>
                        <a:t>of the most significant </a:t>
                      </a:r>
                      <a:r>
                        <a:rPr lang="en-US" sz="2400" b="0" dirty="0" smtClean="0">
                          <a:solidFill>
                            <a:schemeClr val="tx1"/>
                          </a:solidFill>
                          <a:effectLst/>
                          <a:latin typeface="Times New Roman" panose="02020603050405020304" pitchFamily="18" charset="0"/>
                          <a:cs typeface="Times New Roman" panose="02020603050405020304" pitchFamily="18" charset="0"/>
                        </a:rPr>
                        <a:t>stages</a:t>
                      </a:r>
                    </a:p>
                    <a:p>
                      <a:pPr marR="18415" algn="just">
                        <a:lnSpc>
                          <a:spcPct val="115000"/>
                        </a:lnSpc>
                        <a:spcBef>
                          <a:spcPts val="200"/>
                        </a:spcBef>
                        <a:spcAft>
                          <a:spcPts val="200"/>
                        </a:spcAft>
                        <a:tabLst>
                          <a:tab pos="1012190" algn="l"/>
                        </a:tabLst>
                      </a:pPr>
                      <a:r>
                        <a:rPr lang="en-US" sz="2400" b="0" dirty="0" smtClean="0">
                          <a:solidFill>
                            <a:schemeClr val="tx1"/>
                          </a:solidFill>
                          <a:effectLst/>
                          <a:latin typeface="Times New Roman" panose="02020603050405020304" pitchFamily="18" charset="0"/>
                          <a:cs typeface="Times New Roman" panose="02020603050405020304" pitchFamily="18" charset="0"/>
                        </a:rPr>
                        <a:t>Infancy</a:t>
                      </a:r>
                      <a:r>
                        <a:rPr lang="en-US" sz="2400" b="0" baseline="0" dirty="0" smtClean="0">
                          <a:solidFill>
                            <a:schemeClr val="tx1"/>
                          </a:solidFill>
                          <a:effectLst/>
                          <a:latin typeface="Times New Roman" panose="02020603050405020304" pitchFamily="18" charset="0"/>
                          <a:cs typeface="Times New Roman" panose="02020603050405020304" pitchFamily="18" charset="0"/>
                        </a:rPr>
                        <a:t> (n)</a:t>
                      </a:r>
                      <a:endParaRPr lang="en-US" sz="2400" b="0" dirty="0" smtClean="0">
                        <a:solidFill>
                          <a:schemeClr val="tx1"/>
                        </a:solidFill>
                        <a:effectLst/>
                        <a:latin typeface="Times New Roman" panose="02020603050405020304" pitchFamily="18" charset="0"/>
                        <a:cs typeface="Times New Roman" panose="02020603050405020304" pitchFamily="18" charset="0"/>
                      </a:endParaRPr>
                    </a:p>
                    <a:p>
                      <a:pPr marR="18415" algn="just">
                        <a:lnSpc>
                          <a:spcPct val="115000"/>
                        </a:lnSpc>
                        <a:spcBef>
                          <a:spcPts val="200"/>
                        </a:spcBef>
                        <a:spcAft>
                          <a:spcPts val="200"/>
                        </a:spcAft>
                        <a:tabLst>
                          <a:tab pos="1012190" algn="l"/>
                        </a:tabLst>
                      </a:pPr>
                      <a:r>
                        <a:rPr lang="en-US" sz="2400" b="0" dirty="0" smtClean="0">
                          <a:solidFill>
                            <a:schemeClr val="tx1"/>
                          </a:solidFill>
                          <a:effectLst/>
                          <a:latin typeface="Times New Roman" panose="02020603050405020304" pitchFamily="18" charset="0"/>
                          <a:cs typeface="Times New Roman" panose="02020603050405020304" pitchFamily="18" charset="0"/>
                        </a:rPr>
                        <a:t>To undergo significant changes/development</a:t>
                      </a:r>
                    </a:p>
                    <a:p>
                      <a:pPr marR="18415" algn="just">
                        <a:lnSpc>
                          <a:spcPct val="115000"/>
                        </a:lnSpc>
                        <a:spcBef>
                          <a:spcPts val="200"/>
                        </a:spcBef>
                        <a:spcAft>
                          <a:spcPts val="200"/>
                        </a:spcAft>
                        <a:tabLst>
                          <a:tab pos="1012190" algn="l"/>
                        </a:tabLst>
                      </a:pPr>
                      <a:r>
                        <a:rPr lang="en-US" sz="2400" b="0" dirty="0" smtClean="0">
                          <a:solidFill>
                            <a:schemeClr val="tx1"/>
                          </a:solidFill>
                          <a:effectLst/>
                          <a:latin typeface="Times New Roman" panose="02020603050405020304" pitchFamily="18" charset="0"/>
                          <a:cs typeface="Times New Roman" panose="02020603050405020304" pitchFamily="18" charset="0"/>
                        </a:rPr>
                        <a:t>Physical (</a:t>
                      </a:r>
                      <a:r>
                        <a:rPr lang="en-US" sz="2400" b="0" dirty="0" err="1" smtClean="0">
                          <a:solidFill>
                            <a:schemeClr val="tx1"/>
                          </a:solidFill>
                          <a:effectLst/>
                          <a:latin typeface="Times New Roman" panose="02020603050405020304" pitchFamily="18" charset="0"/>
                          <a:cs typeface="Times New Roman" panose="02020603050405020304" pitchFamily="18" charset="0"/>
                        </a:rPr>
                        <a:t>adj</a:t>
                      </a:r>
                      <a:r>
                        <a:rPr lang="en-US" sz="2400" b="0" dirty="0" smtClean="0">
                          <a:solidFill>
                            <a:schemeClr val="tx1"/>
                          </a:solidFill>
                          <a:effectLst/>
                          <a:latin typeface="Times New Roman" panose="02020603050405020304" pitchFamily="18" charset="0"/>
                          <a:cs typeface="Times New Roman" panose="02020603050405020304" pitchFamily="18" charset="0"/>
                        </a:rPr>
                        <a:t>)</a:t>
                      </a:r>
                    </a:p>
                    <a:p>
                      <a:pPr marR="18415" algn="just">
                        <a:lnSpc>
                          <a:spcPct val="115000"/>
                        </a:lnSpc>
                        <a:spcBef>
                          <a:spcPts val="200"/>
                        </a:spcBef>
                        <a:spcAft>
                          <a:spcPts val="200"/>
                        </a:spcAft>
                        <a:tabLst>
                          <a:tab pos="1012190" algn="l"/>
                        </a:tabLst>
                      </a:pPr>
                      <a:r>
                        <a:rPr lang="en-US" sz="2400" b="0" dirty="0" smtClean="0">
                          <a:solidFill>
                            <a:schemeClr val="tx1"/>
                          </a:solidFill>
                          <a:effectLst/>
                          <a:latin typeface="Times New Roman" panose="02020603050405020304" pitchFamily="18" charset="0"/>
                          <a:cs typeface="Times New Roman" panose="02020603050405020304" pitchFamily="18" charset="0"/>
                        </a:rPr>
                        <a:t>Cognitive (</a:t>
                      </a:r>
                      <a:r>
                        <a:rPr lang="en-US" sz="2400" b="0" dirty="0" err="1" smtClean="0">
                          <a:solidFill>
                            <a:schemeClr val="tx1"/>
                          </a:solidFill>
                          <a:effectLst/>
                          <a:latin typeface="Times New Roman" panose="02020603050405020304" pitchFamily="18" charset="0"/>
                          <a:cs typeface="Times New Roman" panose="02020603050405020304" pitchFamily="18" charset="0"/>
                        </a:rPr>
                        <a:t>adj</a:t>
                      </a:r>
                      <a:r>
                        <a:rPr lang="en-US" sz="2400" b="0" dirty="0" smtClean="0">
                          <a:solidFill>
                            <a:schemeClr val="tx1"/>
                          </a:solidFill>
                          <a:effectLst/>
                          <a:latin typeface="Times New Roman" panose="02020603050405020304" pitchFamily="18" charset="0"/>
                          <a:cs typeface="Times New Roman" panose="02020603050405020304" pitchFamily="18" charset="0"/>
                        </a:rPr>
                        <a:t>)</a:t>
                      </a:r>
                    </a:p>
                    <a:p>
                      <a:pPr marR="18415" algn="just">
                        <a:lnSpc>
                          <a:spcPct val="115000"/>
                        </a:lnSpc>
                        <a:spcBef>
                          <a:spcPts val="200"/>
                        </a:spcBef>
                        <a:spcAft>
                          <a:spcPts val="200"/>
                        </a:spcAft>
                        <a:tabLst>
                          <a:tab pos="1012190" algn="l"/>
                        </a:tabLst>
                      </a:pPr>
                      <a:r>
                        <a:rPr lang="en-US" sz="2400" b="0" dirty="0" smtClean="0">
                          <a:solidFill>
                            <a:schemeClr val="tx1"/>
                          </a:solidFill>
                          <a:effectLst/>
                          <a:latin typeface="Times New Roman" panose="02020603050405020304" pitchFamily="18" charset="0"/>
                          <a:cs typeface="Times New Roman" panose="02020603050405020304" pitchFamily="18" charset="0"/>
                        </a:rPr>
                        <a:t>Emotional (</a:t>
                      </a:r>
                      <a:r>
                        <a:rPr lang="en-US" sz="2400" b="0" dirty="0" err="1" smtClean="0">
                          <a:solidFill>
                            <a:schemeClr val="tx1"/>
                          </a:solidFill>
                          <a:effectLst/>
                          <a:latin typeface="Times New Roman" panose="02020603050405020304" pitchFamily="18" charset="0"/>
                          <a:cs typeface="Times New Roman" panose="02020603050405020304" pitchFamily="18" charset="0"/>
                        </a:rPr>
                        <a:t>adj</a:t>
                      </a:r>
                      <a:r>
                        <a:rPr lang="en-US" sz="2400" b="0" dirty="0" smtClean="0">
                          <a:solidFill>
                            <a:schemeClr val="tx1"/>
                          </a:solidFill>
                          <a:effectLst/>
                          <a:latin typeface="Times New Roman" panose="02020603050405020304" pitchFamily="18" charset="0"/>
                          <a:cs typeface="Times New Roman" panose="02020603050405020304" pitchFamily="18" charset="0"/>
                        </a:rPr>
                        <a:t>)</a:t>
                      </a:r>
                    </a:p>
                    <a:p>
                      <a:pPr marR="18415" algn="just">
                        <a:lnSpc>
                          <a:spcPct val="115000"/>
                        </a:lnSpc>
                        <a:spcBef>
                          <a:spcPts val="200"/>
                        </a:spcBef>
                        <a:spcAft>
                          <a:spcPts val="200"/>
                        </a:spcAft>
                        <a:tabLst>
                          <a:tab pos="1012190" algn="l"/>
                        </a:tabLst>
                      </a:pPr>
                      <a:r>
                        <a:rPr lang="en-US" sz="2400" b="0" dirty="0" smtClean="0">
                          <a:solidFill>
                            <a:schemeClr val="tx1"/>
                          </a:solidFill>
                          <a:effectLst/>
                          <a:latin typeface="Times New Roman" panose="02020603050405020304" pitchFamily="18" charset="0"/>
                          <a:cs typeface="Times New Roman" panose="02020603050405020304" pitchFamily="18" charset="0"/>
                        </a:rPr>
                        <a:t>Weight (n)</a:t>
                      </a:r>
                    </a:p>
                    <a:p>
                      <a:pPr marR="18415" algn="just">
                        <a:lnSpc>
                          <a:spcPct val="115000"/>
                        </a:lnSpc>
                        <a:spcBef>
                          <a:spcPts val="200"/>
                        </a:spcBef>
                        <a:spcAft>
                          <a:spcPts val="200"/>
                        </a:spcAft>
                        <a:tabLst>
                          <a:tab pos="1012190" algn="l"/>
                        </a:tabLst>
                      </a:pPr>
                      <a:r>
                        <a:rPr lang="en-US" sz="2400" b="0" dirty="0" smtClean="0">
                          <a:solidFill>
                            <a:schemeClr val="tx1"/>
                          </a:solidFill>
                          <a:effectLst/>
                          <a:latin typeface="Times New Roman" panose="02020603050405020304" pitchFamily="18" charset="0"/>
                          <a:cs typeface="Times New Roman" panose="02020603050405020304" pitchFamily="18" charset="0"/>
                        </a:rPr>
                        <a:t>Height</a:t>
                      </a:r>
                      <a:r>
                        <a:rPr lang="en-US" sz="2400" b="0" baseline="0" dirty="0" smtClean="0">
                          <a:solidFill>
                            <a:schemeClr val="tx1"/>
                          </a:solidFill>
                          <a:effectLst/>
                          <a:latin typeface="Times New Roman" panose="02020603050405020304" pitchFamily="18" charset="0"/>
                          <a:cs typeface="Times New Roman" panose="02020603050405020304" pitchFamily="18" charset="0"/>
                        </a:rPr>
                        <a:t> (n)</a:t>
                      </a:r>
                      <a:endParaRPr lang="en-US" sz="2400" b="0" dirty="0" smtClean="0">
                        <a:solidFill>
                          <a:schemeClr val="tx1"/>
                        </a:solidFill>
                        <a:effectLst/>
                        <a:latin typeface="Times New Roman" panose="02020603050405020304" pitchFamily="18" charset="0"/>
                        <a:cs typeface="Times New Roman" panose="02020603050405020304" pitchFamily="18" charset="0"/>
                      </a:endParaRPr>
                    </a:p>
                    <a:p>
                      <a:pPr marR="18415" algn="just">
                        <a:lnSpc>
                          <a:spcPct val="115000"/>
                        </a:lnSpc>
                        <a:spcBef>
                          <a:spcPts val="200"/>
                        </a:spcBef>
                        <a:spcAft>
                          <a:spcPts val="200"/>
                        </a:spcAft>
                        <a:tabLst>
                          <a:tab pos="1012190" algn="l"/>
                        </a:tabLst>
                      </a:pPr>
                      <a:r>
                        <a:rPr lang="en-US" sz="2400" b="0" dirty="0" smtClean="0">
                          <a:solidFill>
                            <a:schemeClr val="tx1"/>
                          </a:solidFill>
                          <a:effectLst/>
                          <a:latin typeface="Times New Roman" panose="02020603050405020304" pitchFamily="18" charset="0"/>
                          <a:cs typeface="Times New Roman" panose="02020603050405020304" pitchFamily="18" charset="0"/>
                        </a:rPr>
                        <a:t>To acquire skills</a:t>
                      </a:r>
                    </a:p>
                    <a:p>
                      <a:pPr marR="18415" algn="just">
                        <a:lnSpc>
                          <a:spcPct val="115000"/>
                        </a:lnSpc>
                        <a:spcBef>
                          <a:spcPts val="200"/>
                        </a:spcBef>
                        <a:spcAft>
                          <a:spcPts val="200"/>
                        </a:spcAft>
                        <a:tabLst>
                          <a:tab pos="1012190" algn="l"/>
                        </a:tabLst>
                      </a:pPr>
                      <a:r>
                        <a:rPr lang="en-US" sz="2400" b="0" dirty="0" smtClean="0">
                          <a:solidFill>
                            <a:schemeClr val="tx1"/>
                          </a:solidFill>
                          <a:effectLst/>
                          <a:latin typeface="Times New Roman" panose="02020603050405020304" pitchFamily="18" charset="0"/>
                          <a:cs typeface="Times New Roman" panose="02020603050405020304" pitchFamily="18" charset="0"/>
                        </a:rPr>
                        <a:t>Motor skills: Rolling </a:t>
                      </a:r>
                      <a:r>
                        <a:rPr lang="en-US" sz="2400" b="0" dirty="0">
                          <a:solidFill>
                            <a:schemeClr val="tx1"/>
                          </a:solidFill>
                          <a:effectLst/>
                          <a:latin typeface="Times New Roman" panose="02020603050405020304" pitchFamily="18" charset="0"/>
                          <a:cs typeface="Times New Roman" panose="02020603050405020304" pitchFamily="18" charset="0"/>
                        </a:rPr>
                        <a:t>over, sitting up, crawling, </a:t>
                      </a:r>
                      <a:r>
                        <a:rPr lang="en-US" sz="2400" b="0" dirty="0" smtClean="0">
                          <a:solidFill>
                            <a:schemeClr val="tx1"/>
                          </a:solidFill>
                          <a:effectLst/>
                          <a:latin typeface="Times New Roman" panose="02020603050405020304" pitchFamily="18" charset="0"/>
                          <a:cs typeface="Times New Roman" panose="02020603050405020304" pitchFamily="18" charset="0"/>
                        </a:rPr>
                        <a:t>walking</a:t>
                      </a:r>
                      <a:r>
                        <a:rPr lang="en-US" sz="2400" b="0" dirty="0">
                          <a:solidFill>
                            <a:schemeClr val="tx1"/>
                          </a:solidFill>
                          <a:effectLst/>
                          <a:latin typeface="Times New Roman" panose="02020603050405020304" pitchFamily="18" charset="0"/>
                          <a:cs typeface="Times New Roman" panose="02020603050405020304" pitchFamily="18" charset="0"/>
                        </a:rPr>
                        <a:t>.</a:t>
                      </a:r>
                    </a:p>
                    <a:p>
                      <a:pPr marR="18415" algn="just">
                        <a:lnSpc>
                          <a:spcPct val="115000"/>
                        </a:lnSpc>
                        <a:spcBef>
                          <a:spcPts val="200"/>
                        </a:spcBef>
                        <a:spcAft>
                          <a:spcPts val="200"/>
                        </a:spcAft>
                        <a:tabLst>
                          <a:tab pos="1012190" algn="l"/>
                        </a:tabLst>
                      </a:pPr>
                      <a:r>
                        <a:rPr lang="en-US" sz="2400" b="0" dirty="0" smtClean="0">
                          <a:solidFill>
                            <a:schemeClr val="tx1"/>
                          </a:solidFill>
                          <a:effectLst/>
                          <a:latin typeface="Times New Roman" panose="02020603050405020304" pitchFamily="18" charset="0"/>
                          <a:cs typeface="Times New Roman" panose="02020603050405020304" pitchFamily="18" charset="0"/>
                        </a:rPr>
                        <a:t>To explore and understand the world around</a:t>
                      </a:r>
                      <a:endParaRPr lang="en-US"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70001549"/>
                  </a:ext>
                </a:extLst>
              </a:tr>
            </a:tbl>
          </a:graphicData>
        </a:graphic>
      </p:graphicFrame>
    </p:spTree>
    <p:extLst>
      <p:ext uri="{BB962C8B-B14F-4D97-AF65-F5344CB8AC3E}">
        <p14:creationId xmlns:p14="http://schemas.microsoft.com/office/powerpoint/2010/main" val="20612580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36105" y="371061"/>
            <a:ext cx="11246142"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18415" algn="just">
              <a:lnSpc>
                <a:spcPct val="115000"/>
              </a:lnSpc>
              <a:spcBef>
                <a:spcPts val="200"/>
              </a:spcBef>
              <a:spcAft>
                <a:spcPts val="200"/>
              </a:spcAft>
              <a:tabLst>
                <a:tab pos="1012190" algn="l"/>
              </a:tabLst>
            </a:pPr>
            <a:r>
              <a:rPr lang="en-US" sz="2400" b="1" dirty="0">
                <a:solidFill>
                  <a:schemeClr val="tx1"/>
                </a:solidFill>
              </a:rPr>
              <a:t>Extra exercise: </a:t>
            </a:r>
            <a:r>
              <a:rPr lang="en-US" sz="2400" b="1" dirty="0" smtClean="0">
                <a:solidFill>
                  <a:schemeClr val="tx1"/>
                </a:solidFill>
              </a:rPr>
              <a:t>Talk </a:t>
            </a:r>
            <a:r>
              <a:rPr lang="en-US" sz="2400" b="1" dirty="0">
                <a:solidFill>
                  <a:schemeClr val="tx1"/>
                </a:solidFill>
              </a:rPr>
              <a:t>about one of the most important transition in life</a:t>
            </a:r>
            <a:endParaRPr lang="en-US" sz="1400" b="1" dirty="0">
              <a:solidFill>
                <a:schemeClr val="tx1"/>
              </a:solidFill>
              <a:latin typeface="Times New Roman" panose="02020603050405020304" pitchFamily="18" charset="0"/>
              <a:ea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791312344"/>
              </p:ext>
            </p:extLst>
          </p:nvPr>
        </p:nvGraphicFramePr>
        <p:xfrm>
          <a:off x="636105" y="1528437"/>
          <a:ext cx="11246142" cy="4483100"/>
        </p:xfrm>
        <a:graphic>
          <a:graphicData uri="http://schemas.openxmlformats.org/drawingml/2006/table">
            <a:tbl>
              <a:tblPr firstRow="1" firstCol="1" bandRow="1">
                <a:tableStyleId>{5C22544A-7EE6-4342-B048-85BDC9FD1C3A}</a:tableStyleId>
              </a:tblPr>
              <a:tblGrid>
                <a:gridCol w="11246142">
                  <a:extLst>
                    <a:ext uri="{9D8B030D-6E8A-4147-A177-3AD203B41FA5}">
                      <a16:colId xmlns:a16="http://schemas.microsoft.com/office/drawing/2014/main" val="3553002740"/>
                    </a:ext>
                  </a:extLst>
                </a:gridCol>
              </a:tblGrid>
              <a:tr h="0">
                <a:tc>
                  <a:txBody>
                    <a:bodyPr/>
                    <a:lstStyle/>
                    <a:p>
                      <a:pPr marR="18415" algn="just">
                        <a:lnSpc>
                          <a:spcPct val="115000"/>
                        </a:lnSpc>
                        <a:spcBef>
                          <a:spcPts val="200"/>
                        </a:spcBef>
                        <a:spcAft>
                          <a:spcPts val="200"/>
                        </a:spcAft>
                        <a:tabLst>
                          <a:tab pos="1012190" algn="l"/>
                        </a:tabLst>
                      </a:pPr>
                      <a:r>
                        <a:rPr lang="en-US" sz="2500" b="0" dirty="0" smtClean="0">
                          <a:solidFill>
                            <a:schemeClr val="tx1"/>
                          </a:solidFill>
                          <a:effectLst/>
                          <a:latin typeface="Times New Roman" panose="02020603050405020304" pitchFamily="18" charset="0"/>
                          <a:cs typeface="Times New Roman" panose="02020603050405020304" pitchFamily="18" charset="0"/>
                        </a:rPr>
                        <a:t>       One </a:t>
                      </a:r>
                      <a:r>
                        <a:rPr lang="en-US" sz="2500" b="0" dirty="0">
                          <a:solidFill>
                            <a:schemeClr val="tx1"/>
                          </a:solidFill>
                          <a:effectLst/>
                          <a:latin typeface="Times New Roman" panose="02020603050405020304" pitchFamily="18" charset="0"/>
                          <a:cs typeface="Times New Roman" panose="02020603050405020304" pitchFamily="18" charset="0"/>
                        </a:rPr>
                        <a:t>of the most significant stages in human life is infancy. Infancy, typically covering the first year of life, is a period of rapid growth and development. </a:t>
                      </a:r>
                    </a:p>
                    <a:p>
                      <a:pPr marR="18415" algn="just">
                        <a:lnSpc>
                          <a:spcPct val="115000"/>
                        </a:lnSpc>
                        <a:spcBef>
                          <a:spcPts val="200"/>
                        </a:spcBef>
                        <a:spcAft>
                          <a:spcPts val="200"/>
                        </a:spcAft>
                        <a:tabLst>
                          <a:tab pos="1012190" algn="l"/>
                        </a:tabLst>
                      </a:pPr>
                      <a:r>
                        <a:rPr lang="en-US" sz="2500" b="0" dirty="0" smtClean="0">
                          <a:solidFill>
                            <a:schemeClr val="tx1"/>
                          </a:solidFill>
                          <a:effectLst/>
                          <a:latin typeface="Times New Roman" panose="02020603050405020304" pitchFamily="18" charset="0"/>
                          <a:cs typeface="Times New Roman" panose="02020603050405020304" pitchFamily="18" charset="0"/>
                        </a:rPr>
                        <a:t>       I </a:t>
                      </a:r>
                      <a:r>
                        <a:rPr lang="en-US" sz="2500" b="0" dirty="0">
                          <a:solidFill>
                            <a:schemeClr val="tx1"/>
                          </a:solidFill>
                          <a:effectLst/>
                          <a:latin typeface="Times New Roman" panose="02020603050405020304" pitchFamily="18" charset="0"/>
                          <a:cs typeface="Times New Roman" panose="02020603050405020304" pitchFamily="18" charset="0"/>
                        </a:rPr>
                        <a:t>think this is the most important because during the infancy stage, babies undergo significant physical, cognitive, and socio-emotional development. Physically, they experience tremendous growth in their weight, </a:t>
                      </a:r>
                      <a:r>
                        <a:rPr lang="en-US" sz="2500" b="0" dirty="0" smtClean="0">
                          <a:solidFill>
                            <a:schemeClr val="tx1"/>
                          </a:solidFill>
                          <a:effectLst/>
                          <a:latin typeface="Times New Roman" panose="02020603050405020304" pitchFamily="18" charset="0"/>
                          <a:cs typeface="Times New Roman" panose="02020603050405020304" pitchFamily="18" charset="0"/>
                        </a:rPr>
                        <a:t>length. </a:t>
                      </a:r>
                      <a:r>
                        <a:rPr lang="en-US" sz="2500" b="0" dirty="0">
                          <a:solidFill>
                            <a:schemeClr val="tx1"/>
                          </a:solidFill>
                          <a:effectLst/>
                          <a:latin typeface="Times New Roman" panose="02020603050405020304" pitchFamily="18" charset="0"/>
                          <a:cs typeface="Times New Roman" panose="02020603050405020304" pitchFamily="18" charset="0"/>
                        </a:rPr>
                        <a:t>They acquire new motor skills, such as rolling over, sitting up, crawling, and eventually walking.</a:t>
                      </a:r>
                    </a:p>
                    <a:p>
                      <a:pPr marR="18415" algn="just">
                        <a:lnSpc>
                          <a:spcPct val="115000"/>
                        </a:lnSpc>
                        <a:spcBef>
                          <a:spcPts val="200"/>
                        </a:spcBef>
                        <a:spcAft>
                          <a:spcPts val="200"/>
                        </a:spcAft>
                        <a:tabLst>
                          <a:tab pos="1012190" algn="l"/>
                        </a:tabLst>
                      </a:pPr>
                      <a:r>
                        <a:rPr lang="en-US" sz="2500" b="0" dirty="0" smtClean="0">
                          <a:solidFill>
                            <a:schemeClr val="tx1"/>
                          </a:solidFill>
                          <a:effectLst/>
                          <a:latin typeface="Times New Roman" panose="02020603050405020304" pitchFamily="18" charset="0"/>
                          <a:cs typeface="Times New Roman" panose="02020603050405020304" pitchFamily="18" charset="0"/>
                        </a:rPr>
                        <a:t>      Cognitively</a:t>
                      </a:r>
                      <a:r>
                        <a:rPr lang="en-US" sz="2500" b="0" dirty="0">
                          <a:solidFill>
                            <a:schemeClr val="tx1"/>
                          </a:solidFill>
                          <a:effectLst/>
                          <a:latin typeface="Times New Roman" panose="02020603050405020304" pitchFamily="18" charset="0"/>
                          <a:cs typeface="Times New Roman" panose="02020603050405020304" pitchFamily="18" charset="0"/>
                        </a:rPr>
                        <a:t>, infants begin to explore and understand the world around them. They show increasing awareness of their environment, respond to sounds and sights, and start to recognize familiar faces and voices. Language development also begins during this stage, with babies babbling and imitating sounds.</a:t>
                      </a:r>
                      <a:endParaRPr lang="en-US" sz="25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70001549"/>
                  </a:ext>
                </a:extLst>
              </a:tr>
            </a:tbl>
          </a:graphicData>
        </a:graphic>
      </p:graphicFrame>
    </p:spTree>
    <p:extLst>
      <p:ext uri="{BB962C8B-B14F-4D97-AF65-F5344CB8AC3E}">
        <p14:creationId xmlns:p14="http://schemas.microsoft.com/office/powerpoint/2010/main" val="18272264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ư Pháp Viết Tay Good Bye Viết Tay Với Các Chữ Cái Vẽ Cọ Hiện Đại Minh Họa  Vectơ Hình minh họa Sẵn có - Tải xuống Hình ảnh Ngay bây giờ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762" y="580874"/>
            <a:ext cx="7568259" cy="602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700256"/>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3E5F"/>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3533</TotalTime>
  <Words>411</Words>
  <Application>Microsoft Office PowerPoint</Application>
  <PresentationFormat>Widescreen</PresentationFormat>
  <Paragraphs>34</Paragraphs>
  <Slides>8</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8</vt:i4>
      </vt:variant>
    </vt:vector>
  </HeadingPairs>
  <TitlesOfParts>
    <vt:vector size="17" baseType="lpstr">
      <vt:lpstr>Arial Unicode MS</vt:lpstr>
      <vt:lpstr>HelveticaLTStd-Roman</vt:lpstr>
      <vt:lpstr>Malgun Gothic</vt:lpstr>
      <vt:lpstr>Arial</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ADMIN</cp:lastModifiedBy>
  <cp:revision>136</cp:revision>
  <dcterms:created xsi:type="dcterms:W3CDTF">2020-01-20T05:08:25Z</dcterms:created>
  <dcterms:modified xsi:type="dcterms:W3CDTF">2023-08-17T08:56:37Z</dcterms:modified>
</cp:coreProperties>
</file>