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65" r:id="rId5"/>
    <p:sldId id="264" r:id="rId6"/>
    <p:sldId id="263" r:id="rId7"/>
    <p:sldId id="259" r:id="rId8"/>
    <p:sldId id="266" r:id="rId9"/>
    <p:sldId id="269" r:id="rId10"/>
    <p:sldId id="273" r:id="rId11"/>
    <p:sldId id="267" r:id="rId12"/>
    <p:sldId id="268" r:id="rId13"/>
    <p:sldId id="270" r:id="rId14"/>
    <p:sldId id="272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41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7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45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6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7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31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3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754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7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12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5B1BC24-2FDF-4D9C-8A8B-123FA4616AC8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AD902B-B3F8-4D48-8530-5FD78B6E033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16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1729-5E77-4DB5-9D2B-3AB39FCB0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Things that matter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2AE10-6BEB-4F93-9A96-0C80AC70A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479800" cy="1463040"/>
          </a:xfrm>
        </p:spPr>
        <p:txBody>
          <a:bodyPr/>
          <a:lstStyle/>
          <a:p>
            <a:r>
              <a:rPr lang="en-US" dirty="0"/>
              <a:t>UNIT 7 – OPENER &amp; VOCABULARY</a:t>
            </a:r>
          </a:p>
        </p:txBody>
      </p:sp>
    </p:spTree>
    <p:extLst>
      <p:ext uri="{BB962C8B-B14F-4D97-AF65-F5344CB8AC3E}">
        <p14:creationId xmlns:p14="http://schemas.microsoft.com/office/powerpoint/2010/main" val="308937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D2-6EE2-4039-B332-8FB36EDE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648" y="94564"/>
            <a:ext cx="9720072" cy="1499616"/>
          </a:xfrm>
        </p:spPr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CCFD-769F-47A5-A842-AD05B90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9D5E85-F5AA-48D4-A4C3-CB6822DF3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4180"/>
            <a:ext cx="12192000" cy="47752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E7D07-F812-4D8F-9721-B80D4D992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770" y="4116562"/>
            <a:ext cx="3074015" cy="21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6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D2-6EE2-4039-B332-8FB36EDE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38176"/>
            <a:ext cx="9720072" cy="1499616"/>
          </a:xfrm>
        </p:spPr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CCFD-769F-47A5-A842-AD05B90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1195D-4088-4FC0-96E2-CEFD8F0AC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1" y="1335024"/>
            <a:ext cx="11765017" cy="5382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C1BDA6-6FB6-40E7-97DF-8DA4473B0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956" y="1537887"/>
            <a:ext cx="3261151" cy="125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D2-6EE2-4039-B332-8FB36EDE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CCFD-769F-47A5-A842-AD05B90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30103-F574-40CC-BE38-3E5026F29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1652767"/>
            <a:ext cx="12192000" cy="50358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580D9-F821-4403-AD3F-7EC39E4D2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865" y="4297680"/>
            <a:ext cx="3115030" cy="23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2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D2-6EE2-4039-B332-8FB36EDE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CCFD-769F-47A5-A842-AD05B90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DE7E9-2017-4E44-8835-DD34DD689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818"/>
            <a:ext cx="12192000" cy="46710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711834-8C35-4741-B614-EC2E323BA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902" y="4262727"/>
            <a:ext cx="3035497" cy="21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6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D2-6EE2-4039-B332-8FB36EDE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CCFD-769F-47A5-A842-AD05B90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96418-37CC-432B-B856-0EEF9386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92" y="1561361"/>
            <a:ext cx="10679015" cy="52966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9A99F2-518D-42F0-9FF7-797FE3422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879" y="1637732"/>
            <a:ext cx="1562628" cy="252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6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0BF3-416D-4F10-8406-20CB85EA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321056"/>
            <a:ext cx="9720072" cy="1499616"/>
          </a:xfrm>
        </p:spPr>
        <p:txBody>
          <a:bodyPr/>
          <a:lstStyle/>
          <a:p>
            <a:r>
              <a:rPr lang="en-US" dirty="0"/>
              <a:t>Warm-up: things you buy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B73BF-8D97-42B1-A80E-AB307E34A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5966E-28E1-40A3-8244-5D3375AD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280" y="1721589"/>
            <a:ext cx="12192000" cy="49591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0C6CD-C6A2-4318-861E-48C8A1395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500" y="4201159"/>
            <a:ext cx="3113940" cy="120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7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9849F-6B52-496D-84C1-9163C984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73E8C-4AAA-4ACC-8177-0EF90B834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D244FF-BD40-4B37-B976-49EFDB6B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20" y="202773"/>
            <a:ext cx="5334744" cy="61254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7435C-8FDD-4549-A5DD-9BC6F7A35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684" y="202773"/>
            <a:ext cx="5372850" cy="6115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34F1AD-E7ED-42D2-AD8C-F2B1CF938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14" y="202773"/>
            <a:ext cx="3334215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77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6FBA0-207E-4947-A4AA-2FF2ADF8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I bought last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07CD4-C796-4877-B3C1-1841CA38F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161792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Grocery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Food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Books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Clothes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Kitchen utensils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Medicine 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57D46EF4-B6E9-47C5-9354-6F6245534885}"/>
              </a:ext>
            </a:extLst>
          </p:cNvPr>
          <p:cNvSpPr/>
          <p:nvPr/>
        </p:nvSpPr>
        <p:spPr>
          <a:xfrm>
            <a:off x="7487920" y="126999"/>
            <a:ext cx="3820160" cy="156260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WHAT ABOUT YOU?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5D919C5-894B-47F6-8704-AA5255B7A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48988"/>
              </p:ext>
            </p:extLst>
          </p:nvPr>
        </p:nvGraphicFramePr>
        <p:xfrm>
          <a:off x="5588000" y="1917700"/>
          <a:ext cx="633984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9840">
                  <a:extLst>
                    <a:ext uri="{9D8B030D-6E8A-4147-A177-3AD203B41FA5}">
                      <a16:colId xmlns:a16="http://schemas.microsoft.com/office/drawing/2014/main" val="267928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BOUGHT 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2800" dirty="0"/>
                        <a:t>Food?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2800" dirty="0"/>
                        <a:t>Shoes?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2800" dirty="0"/>
                        <a:t>….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51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165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F581B-4AC0-47DC-AE43-5088AA97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Spending habits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AE954-AA51-456D-9D20-CA8AAF498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18640"/>
            <a:ext cx="9720073" cy="44907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clothing and accessories;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coffee / tea;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electronic devices and accessories;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entertainment;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home improvement;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memberships (gym, sports club, etc.);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online shopping; subscriptions (music, video, etc.);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takeout food / eating out;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travel / transportation, etc.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C8F96-01C3-445A-BD92-D73DC76BC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498" y="585216"/>
            <a:ext cx="4039164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9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01D8-79CE-4B17-B4BD-56DE3643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F99F8-D98C-4DA0-8118-A761E20EF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0BD6EC-F627-4388-B522-90AD624FF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1568704"/>
            <a:ext cx="11907520" cy="51008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5349C0-7AE5-4521-8F6B-12B53110B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03" y="316215"/>
            <a:ext cx="9783540" cy="12288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F5DFA3-9DD9-4082-ABE9-C4252263A6B7}"/>
              </a:ext>
            </a:extLst>
          </p:cNvPr>
          <p:cNvSpPr txBox="1"/>
          <p:nvPr/>
        </p:nvSpPr>
        <p:spPr>
          <a:xfrm>
            <a:off x="599089" y="2042634"/>
            <a:ext cx="264860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 you think this piece of art is expensive?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7B83AB-DD43-4238-BF24-504FEAF6595B}"/>
              </a:ext>
            </a:extLst>
          </p:cNvPr>
          <p:cNvSpPr txBox="1"/>
          <p:nvPr/>
        </p:nvSpPr>
        <p:spPr>
          <a:xfrm>
            <a:off x="3836276" y="161825"/>
            <a:ext cx="5111692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Why do people want to spend less?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821D18-738C-4A23-BE7C-1FF5753139C1}"/>
              </a:ext>
            </a:extLst>
          </p:cNvPr>
          <p:cNvSpPr txBox="1"/>
          <p:nvPr/>
        </p:nvSpPr>
        <p:spPr>
          <a:xfrm>
            <a:off x="3836276" y="721625"/>
            <a:ext cx="5859518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What are people spending more time doing? </a:t>
            </a:r>
            <a:endParaRPr lang="en-US" sz="2800" b="1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81E269A-1CEB-48CA-A5D8-2F5D83BB13EA}"/>
              </a:ext>
            </a:extLst>
          </p:cNvPr>
          <p:cNvSpPr/>
          <p:nvPr/>
        </p:nvSpPr>
        <p:spPr>
          <a:xfrm>
            <a:off x="9117725" y="397312"/>
            <a:ext cx="578069" cy="79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D3D765-6C2D-4C88-9C99-AED395969862}"/>
              </a:ext>
            </a:extLst>
          </p:cNvPr>
          <p:cNvSpPr txBox="1"/>
          <p:nvPr/>
        </p:nvSpPr>
        <p:spPr>
          <a:xfrm>
            <a:off x="9752286" y="221356"/>
            <a:ext cx="1814071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To be happier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0C916C-DECA-4C3E-87E2-7D5104DEAC22}"/>
              </a:ext>
            </a:extLst>
          </p:cNvPr>
          <p:cNvSpPr txBox="1"/>
          <p:nvPr/>
        </p:nvSpPr>
        <p:spPr>
          <a:xfrm>
            <a:off x="8183959" y="1137498"/>
            <a:ext cx="2871573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the things they love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7066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BCCDD-0FCE-4293-9F36-403177AC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 and repeat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374F7-58F9-4F7E-BC6C-A2A63B0B3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28" y="2249424"/>
            <a:ext cx="542747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choice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(n)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tʃɔɪs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sự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lựa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chọn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instead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adverb)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ɪnˈsted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vì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luxury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(U) 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ˈ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lʌkʃəri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sang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trọng</a:t>
            </a:r>
            <a:endParaRPr lang="en-US" sz="2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(v) 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rɪˈdjuːs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làm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giảm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giảm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đi</a:t>
            </a:r>
            <a:endParaRPr lang="en-US" sz="2800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satisfy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(v) /ˈ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sætɪsfaɪ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làm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hài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lòng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Symbol" panose="05050102010706020507" pitchFamily="18" charset="2"/>
              <a:buChar char="Þ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satisfying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(adj)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hài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lòng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16EF6F-4362-4330-A753-F5356F334CC7}"/>
              </a:ext>
            </a:extLst>
          </p:cNvPr>
          <p:cNvSpPr txBox="1">
            <a:spLocks/>
          </p:cNvSpPr>
          <p:nvPr/>
        </p:nvSpPr>
        <p:spPr>
          <a:xfrm>
            <a:off x="6248399" y="2249424"/>
            <a:ext cx="54274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amount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(n) 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əˈmaʊnt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nhiều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en-US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produce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(v) 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prəˈdjuːs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 ~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sth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sản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xuất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waste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(v)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weɪst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lãng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phí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usual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(Adj) 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ˈ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juːʒuəl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/, /ˈ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juːʒəl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thường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bình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thường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quality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(n) </a:t>
            </a:r>
            <a:r>
              <a:rPr lang="en-US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ˈ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kwɒləti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 :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lượng</a:t>
            </a:r>
            <a:endParaRPr lang="en-US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63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587B-27AB-4FFA-8896-87E612594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7B942-E719-44FB-91DF-019313522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0287D-2557-4441-808B-A0F4F697D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50" y="328180"/>
            <a:ext cx="10926700" cy="62016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D890CB-22D9-4860-8DA7-BEE1288AC9C1}"/>
              </a:ext>
            </a:extLst>
          </p:cNvPr>
          <p:cNvSpPr/>
          <p:nvPr/>
        </p:nvSpPr>
        <p:spPr>
          <a:xfrm>
            <a:off x="2367280" y="1413256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DA5D8A-91B2-48AC-B305-AA52AAADB278}"/>
              </a:ext>
            </a:extLst>
          </p:cNvPr>
          <p:cNvSpPr/>
          <p:nvPr/>
        </p:nvSpPr>
        <p:spPr>
          <a:xfrm>
            <a:off x="2353215" y="1929384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56A27E-1ED2-461E-B5D3-357795282F2F}"/>
              </a:ext>
            </a:extLst>
          </p:cNvPr>
          <p:cNvSpPr/>
          <p:nvPr/>
        </p:nvSpPr>
        <p:spPr>
          <a:xfrm>
            <a:off x="3891280" y="2403856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FC6D0B-8AFD-43CA-B0C2-D1470D150ED6}"/>
              </a:ext>
            </a:extLst>
          </p:cNvPr>
          <p:cNvSpPr/>
          <p:nvPr/>
        </p:nvSpPr>
        <p:spPr>
          <a:xfrm>
            <a:off x="3810000" y="2912872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9C8D6-417F-4D4A-8C21-B8AC18B4A5B6}"/>
              </a:ext>
            </a:extLst>
          </p:cNvPr>
          <p:cNvSpPr/>
          <p:nvPr/>
        </p:nvSpPr>
        <p:spPr>
          <a:xfrm>
            <a:off x="3469640" y="3403086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9BB8A-19E4-485D-B3CA-3325A8DA24E7}"/>
              </a:ext>
            </a:extLst>
          </p:cNvPr>
          <p:cNvSpPr/>
          <p:nvPr/>
        </p:nvSpPr>
        <p:spPr>
          <a:xfrm>
            <a:off x="2494280" y="3901416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D2FFE6-BD5E-4852-8872-26ECC5281146}"/>
              </a:ext>
            </a:extLst>
          </p:cNvPr>
          <p:cNvSpPr/>
          <p:nvPr/>
        </p:nvSpPr>
        <p:spPr>
          <a:xfrm>
            <a:off x="2169160" y="4731488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1F0A0A-E351-469A-A3BA-7CA078862F2B}"/>
              </a:ext>
            </a:extLst>
          </p:cNvPr>
          <p:cNvSpPr/>
          <p:nvPr/>
        </p:nvSpPr>
        <p:spPr>
          <a:xfrm>
            <a:off x="3032760" y="5241544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2D5510-B6C5-4975-A7EA-89A3A0FC6B3B}"/>
              </a:ext>
            </a:extLst>
          </p:cNvPr>
          <p:cNvSpPr/>
          <p:nvPr/>
        </p:nvSpPr>
        <p:spPr>
          <a:xfrm>
            <a:off x="4109720" y="5730748"/>
            <a:ext cx="2204720" cy="3251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98C0-58D8-4756-9F51-B4DB4C55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vi-VN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Choose </a:t>
            </a:r>
            <a:r>
              <a:rPr lang="en-US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vi-VN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favorite words from vocabulary list to make full sentences.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50CA9-D8E0-4A41-B4AF-9F6155DDC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8016" lvl="1" indent="0">
              <a:buNone/>
            </a:pPr>
            <a:r>
              <a:rPr lang="en-US" sz="2400" b="1" dirty="0"/>
              <a:t>Suggested answers:</a:t>
            </a:r>
          </a:p>
          <a:p>
            <a:pPr marL="128016" lvl="1" indent="0">
              <a:buNone/>
            </a:pP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E1A017-1519-4A4E-838D-A96727BCD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856350"/>
            <a:ext cx="8626310" cy="322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70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A9B4E-99B1-46A8-8D7C-3FFF36BF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FAEEC-136B-453A-A338-6B45B070D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505C36-9498-461E-83FB-28BB75F7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480" y="1511957"/>
            <a:ext cx="6313961" cy="415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71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54</TotalTime>
  <Words>290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Symbol</vt:lpstr>
      <vt:lpstr>Times New Roman</vt:lpstr>
      <vt:lpstr>Tw Cen MT</vt:lpstr>
      <vt:lpstr>Tw Cen MT Condensed</vt:lpstr>
      <vt:lpstr>Wingdings</vt:lpstr>
      <vt:lpstr>Wingdings 3</vt:lpstr>
      <vt:lpstr>Integral</vt:lpstr>
      <vt:lpstr>Things that matter</vt:lpstr>
      <vt:lpstr>Warm-up: things you buy</vt:lpstr>
      <vt:lpstr>Warm-up: things you buy</vt:lpstr>
      <vt:lpstr>Warm-up: things you buy</vt:lpstr>
      <vt:lpstr>Warm-up: things you buy</vt:lpstr>
      <vt:lpstr>Warm-up: things you buy</vt:lpstr>
      <vt:lpstr>Warm-up: things you buy</vt:lpstr>
      <vt:lpstr>PowerPoint Presentation</vt:lpstr>
      <vt:lpstr>things I bought last week</vt:lpstr>
      <vt:lpstr>Spending habits</vt:lpstr>
      <vt:lpstr>PowerPoint Presentation</vt:lpstr>
      <vt:lpstr>listen and repeat </vt:lpstr>
      <vt:lpstr>PowerPoint Presentation</vt:lpstr>
      <vt:lpstr>Choose 4 favorite words from vocabulary list to make full sentences.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that matter</dc:title>
  <dc:creator>Lương Thị Minh Phương</dc:creator>
  <cp:lastModifiedBy>Lương Thị Minh Phương</cp:lastModifiedBy>
  <cp:revision>15</cp:revision>
  <dcterms:created xsi:type="dcterms:W3CDTF">2023-08-14T17:23:51Z</dcterms:created>
  <dcterms:modified xsi:type="dcterms:W3CDTF">2023-08-14T18:18:08Z</dcterms:modified>
</cp:coreProperties>
</file>