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3" r:id="rId4"/>
    <p:sldId id="257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839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0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96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3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39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26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0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247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0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932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922E4CE-884E-4AD3-BB64-0F61C987DFE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1D61642-84D4-4FB7-8EF6-F0A0881043F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225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5127-1C63-4022-9070-AA182E8038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Grammar </a:t>
            </a:r>
            <a:br>
              <a:rPr lang="en-US" dirty="0"/>
            </a:br>
            <a:r>
              <a:rPr lang="en-US" dirty="0"/>
              <a:t>passive voice in the present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BCCE6F-D4B2-439A-AD31-0CE63DD48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7 – THINGS THAT MATTER</a:t>
            </a:r>
          </a:p>
        </p:txBody>
      </p:sp>
    </p:spTree>
    <p:extLst>
      <p:ext uri="{BB962C8B-B14F-4D97-AF65-F5344CB8AC3E}">
        <p14:creationId xmlns:p14="http://schemas.microsoft.com/office/powerpoint/2010/main" val="1237376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158D-1157-4139-98B6-E47F099B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408" y="469392"/>
            <a:ext cx="9720072" cy="1499616"/>
          </a:xfrm>
        </p:spPr>
        <p:txBody>
          <a:bodyPr>
            <a:normAutofit/>
          </a:bodyPr>
          <a:lstStyle/>
          <a:p>
            <a:r>
              <a:rPr lang="vi-VN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Money is wasted on luxury items</a:t>
            </a:r>
            <a:endParaRPr lang="en-US" sz="80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33E61FF-E118-4114-851D-C190AE1FA6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68960" y="2935275"/>
            <a:ext cx="2581635" cy="2734057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56A7B47-2B73-4378-BB1D-C7E4641B3B97}"/>
              </a:ext>
            </a:extLst>
          </p:cNvPr>
          <p:cNvSpPr/>
          <p:nvPr/>
        </p:nvSpPr>
        <p:spPr>
          <a:xfrm>
            <a:off x="2753360" y="812800"/>
            <a:ext cx="2540000" cy="701040"/>
          </a:xfrm>
          <a:prstGeom prst="rect">
            <a:avLst/>
          </a:prstGeom>
          <a:solidFill>
            <a:schemeClr val="lt1">
              <a:alpha val="0"/>
            </a:schemeClr>
          </a:solidFill>
          <a:ln w="317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8ACA2252-CEDB-4C81-AAD7-53C19972A5CF}"/>
              </a:ext>
            </a:extLst>
          </p:cNvPr>
          <p:cNvSpPr/>
          <p:nvPr/>
        </p:nvSpPr>
        <p:spPr>
          <a:xfrm>
            <a:off x="8291712" y="1358723"/>
            <a:ext cx="3859399" cy="157655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Who wastes money on luxury items?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15C2C5-8F3F-453A-B8C3-F792CCF45B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60" y="3721236"/>
            <a:ext cx="3848637" cy="2667372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EE7869E9-BDCD-4ED5-82C4-5B1C86045F1D}"/>
              </a:ext>
            </a:extLst>
          </p:cNvPr>
          <p:cNvSpPr/>
          <p:nvPr/>
        </p:nvSpPr>
        <p:spPr>
          <a:xfrm>
            <a:off x="478352" y="1656789"/>
            <a:ext cx="5591432" cy="1895708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Who knows! We’ve just talked about </a:t>
            </a:r>
            <a:r>
              <a:rPr lang="en-US" sz="3200" b="1" dirty="0">
                <a:solidFill>
                  <a:srgbClr val="FF0000"/>
                </a:solidFill>
              </a:rPr>
              <a:t>money</a:t>
            </a:r>
          </a:p>
        </p:txBody>
      </p:sp>
    </p:spTree>
    <p:extLst>
      <p:ext uri="{BB962C8B-B14F-4D97-AF65-F5344CB8AC3E}">
        <p14:creationId xmlns:p14="http://schemas.microsoft.com/office/powerpoint/2010/main" val="381746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459F9-30C0-4B7D-86D9-8942086AE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DDDDE-B5B6-47BB-B3E3-094731923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905A7-5BA3-4720-8E04-DF8BB42A2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26" y="147144"/>
            <a:ext cx="11960774" cy="49173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D8A03B-AC00-4B30-A1A5-B61CFE24E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26" y="5005643"/>
            <a:ext cx="2286319" cy="1705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B3C304-1B27-4A08-AC56-F7BA8AF04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446" y="5005643"/>
            <a:ext cx="5648854" cy="185235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043C53-3CD2-4298-B945-F5999D146351}"/>
              </a:ext>
            </a:extLst>
          </p:cNvPr>
          <p:cNvSpPr/>
          <p:nvPr/>
        </p:nvSpPr>
        <p:spPr>
          <a:xfrm>
            <a:off x="4078014" y="5381297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82033B-7901-499A-A2A6-2B24AA6C2577}"/>
              </a:ext>
            </a:extLst>
          </p:cNvPr>
          <p:cNvSpPr txBox="1"/>
          <p:nvPr/>
        </p:nvSpPr>
        <p:spPr>
          <a:xfrm>
            <a:off x="4078015" y="5460572"/>
            <a:ext cx="482424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Do you know where Murano glass is made?</a:t>
            </a:r>
          </a:p>
        </p:txBody>
      </p:sp>
    </p:spTree>
    <p:extLst>
      <p:ext uri="{BB962C8B-B14F-4D97-AF65-F5344CB8AC3E}">
        <p14:creationId xmlns:p14="http://schemas.microsoft.com/office/powerpoint/2010/main" val="76862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E5A6D-BC34-4E73-A510-883AA8482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D45AEC2-CBB3-40E6-A81B-D4F7F6D89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92842"/>
            <a:ext cx="10515600" cy="417210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8F9318-5BC8-464F-8272-B51D71A1A691}"/>
              </a:ext>
            </a:extLst>
          </p:cNvPr>
          <p:cNvSpPr/>
          <p:nvPr/>
        </p:nvSpPr>
        <p:spPr>
          <a:xfrm>
            <a:off x="838200" y="5337835"/>
            <a:ext cx="8544912" cy="617167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70C0"/>
                </a:solidFill>
              </a:rPr>
              <a:t>Write your own sentences:</a:t>
            </a:r>
          </a:p>
          <a:p>
            <a:pPr marL="571500" indent="-571500">
              <a:buFontTx/>
              <a:buChar char="-"/>
            </a:pPr>
            <a:r>
              <a:rPr lang="en-US" sz="3600" b="1" dirty="0"/>
              <a:t>Tomatoes are grown locally</a:t>
            </a:r>
          </a:p>
          <a:p>
            <a:pPr marL="571500" indent="-571500">
              <a:buFontTx/>
              <a:buChar char="-"/>
            </a:pPr>
            <a:r>
              <a:rPr lang="en-US" sz="3600" b="1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75884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3ED1-74B3-4F6E-BA50-8E03A7C11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8A98-8803-4266-AEE6-CE98285B9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6D0882-97C8-4B28-A929-892165A85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88" y="585216"/>
            <a:ext cx="11411552" cy="49351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B090EB7-2FD7-441F-A0F1-F1A2BBEC871B}"/>
              </a:ext>
            </a:extLst>
          </p:cNvPr>
          <p:cNvSpPr/>
          <p:nvPr/>
        </p:nvSpPr>
        <p:spPr>
          <a:xfrm>
            <a:off x="6327227" y="1428462"/>
            <a:ext cx="2056174" cy="617167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A965A-3C00-4BCC-A73D-83E542879C55}"/>
              </a:ext>
            </a:extLst>
          </p:cNvPr>
          <p:cNvSpPr/>
          <p:nvPr/>
        </p:nvSpPr>
        <p:spPr>
          <a:xfrm>
            <a:off x="5176344" y="2246797"/>
            <a:ext cx="2056174" cy="415999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BACDF4-DF2E-4587-9B88-0B061DCE299C}"/>
              </a:ext>
            </a:extLst>
          </p:cNvPr>
          <p:cNvSpPr/>
          <p:nvPr/>
        </p:nvSpPr>
        <p:spPr>
          <a:xfrm>
            <a:off x="3120170" y="2863963"/>
            <a:ext cx="2056174" cy="415999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2950BF-EB6E-4E4D-BE0A-DDA7AEFB32CB}"/>
              </a:ext>
            </a:extLst>
          </p:cNvPr>
          <p:cNvSpPr/>
          <p:nvPr/>
        </p:nvSpPr>
        <p:spPr>
          <a:xfrm>
            <a:off x="4271053" y="3517393"/>
            <a:ext cx="2056174" cy="415999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ADDD7-FB77-4FE0-AC95-A2F4CA38A85E}"/>
              </a:ext>
            </a:extLst>
          </p:cNvPr>
          <p:cNvSpPr/>
          <p:nvPr/>
        </p:nvSpPr>
        <p:spPr>
          <a:xfrm>
            <a:off x="1494223" y="4793766"/>
            <a:ext cx="2056174" cy="415999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5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90D6-7664-42C5-BC28-29C15B3D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EFAA7-F29B-4273-84BB-04E5D257D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4F0447-3D4E-4D70-B0E7-0E36331D0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39" y="548640"/>
            <a:ext cx="11428306" cy="56164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8E6D5E-55C4-4DD7-BB59-3613400CFC3A}"/>
              </a:ext>
            </a:extLst>
          </p:cNvPr>
          <p:cNvSpPr/>
          <p:nvPr/>
        </p:nvSpPr>
        <p:spPr>
          <a:xfrm>
            <a:off x="1282263" y="1251098"/>
            <a:ext cx="651641" cy="374484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51E496-BF33-4DDF-97D2-5FF4BA82AFCB}"/>
              </a:ext>
            </a:extLst>
          </p:cNvPr>
          <p:cNvSpPr/>
          <p:nvPr/>
        </p:nvSpPr>
        <p:spPr>
          <a:xfrm>
            <a:off x="1282262" y="2287523"/>
            <a:ext cx="651641" cy="374484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F2F37B-BC38-4535-89D2-7011C62F4CCE}"/>
              </a:ext>
            </a:extLst>
          </p:cNvPr>
          <p:cNvSpPr/>
          <p:nvPr/>
        </p:nvSpPr>
        <p:spPr>
          <a:xfrm>
            <a:off x="1282261" y="2884195"/>
            <a:ext cx="651641" cy="374484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348EC1-9F10-4E2C-A49E-18537E9C7D17}"/>
              </a:ext>
            </a:extLst>
          </p:cNvPr>
          <p:cNvSpPr/>
          <p:nvPr/>
        </p:nvSpPr>
        <p:spPr>
          <a:xfrm>
            <a:off x="1282260" y="3932909"/>
            <a:ext cx="651641" cy="374484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455EBB1-5B4F-48AD-913C-98A8598BC653}"/>
              </a:ext>
            </a:extLst>
          </p:cNvPr>
          <p:cNvSpPr/>
          <p:nvPr/>
        </p:nvSpPr>
        <p:spPr>
          <a:xfrm>
            <a:off x="1371600" y="4978680"/>
            <a:ext cx="651641" cy="374484"/>
          </a:xfrm>
          <a:prstGeom prst="rect">
            <a:avLst/>
          </a:prstGeom>
          <a:solidFill>
            <a:schemeClr val="lt1">
              <a:alpha val="99000"/>
            </a:schemeClr>
          </a:solidFill>
          <a:ln w="317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5698-1005-4262-A710-429A7036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76F73-3E73-4229-B154-15F30E8AB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DC25A-51B2-4E7F-A047-D46F0CDF8B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24" y="545802"/>
            <a:ext cx="12192000" cy="637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53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6A9E2-45FB-4140-864D-1A919455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DBE0D-B8E9-4B02-92B7-3665C61EB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A20C3-7C22-4D77-A316-26E77DD98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656" y="310480"/>
            <a:ext cx="9412013" cy="3315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FE7F57-7FFE-43C3-9566-7FF38D886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4347" y="3573679"/>
            <a:ext cx="5648854" cy="1996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79F565-39AE-4586-8665-5739A0A1E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99" y="3900379"/>
            <a:ext cx="4861075" cy="185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18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95</TotalTime>
  <Words>53</Words>
  <Application>Microsoft Office PowerPoint</Application>
  <PresentationFormat>Widescreen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Times New Roman</vt:lpstr>
      <vt:lpstr>Tw Cen MT</vt:lpstr>
      <vt:lpstr>Tw Cen MT Condensed</vt:lpstr>
      <vt:lpstr>Wingdings 3</vt:lpstr>
      <vt:lpstr>Integral</vt:lpstr>
      <vt:lpstr>Grammar  passive voice in the present</vt:lpstr>
      <vt:lpstr>Money is wasted on luxury items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Lương Thị Minh Phương</dc:creator>
  <cp:lastModifiedBy>Lương Thị Minh Phương</cp:lastModifiedBy>
  <cp:revision>12</cp:revision>
  <dcterms:created xsi:type="dcterms:W3CDTF">2023-08-14T18:14:04Z</dcterms:created>
  <dcterms:modified xsi:type="dcterms:W3CDTF">2023-08-14T19:49:15Z</dcterms:modified>
</cp:coreProperties>
</file>