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3CCDB445-C521-4256-8C1F-19326A92F14C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8E9E2-3B29-4AE3-8448-EE5280386704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8555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DB445-C521-4256-8C1F-19326A92F14C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8E9E2-3B29-4AE3-8448-EE52803867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694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DB445-C521-4256-8C1F-19326A92F14C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8E9E2-3B29-4AE3-8448-EE5280386704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6305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DB445-C521-4256-8C1F-19326A92F14C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8E9E2-3B29-4AE3-8448-EE52803867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0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DB445-C521-4256-8C1F-19326A92F14C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8E9E2-3B29-4AE3-8448-EE52803867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763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DB445-C521-4256-8C1F-19326A92F14C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8E9E2-3B29-4AE3-8448-EE52803867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929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DB445-C521-4256-8C1F-19326A92F14C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8E9E2-3B29-4AE3-8448-EE52803867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711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DB445-C521-4256-8C1F-19326A92F14C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8E9E2-3B29-4AE3-8448-EE52803867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93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DB445-C521-4256-8C1F-19326A92F14C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8E9E2-3B29-4AE3-8448-EE5280386704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1875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DB445-C521-4256-8C1F-19326A92F14C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8E9E2-3B29-4AE3-8448-EE52803867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318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DB445-C521-4256-8C1F-19326A92F14C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8E9E2-3B29-4AE3-8448-EE528038670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6002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3CCDB445-C521-4256-8C1F-19326A92F14C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CBA8E9E2-3B29-4AE3-8448-EE528038670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8573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2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sl-lab.com/intermediate/grocery-shopping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225D1-00B1-4D46-B2F5-990B14F51E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Listening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22589F-6C6A-4AB9-B4AF-8AB3F9184C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UNIT 7 – THINGS THAT MATTER</a:t>
            </a:r>
          </a:p>
        </p:txBody>
      </p:sp>
    </p:spTree>
    <p:extLst>
      <p:ext uri="{BB962C8B-B14F-4D97-AF65-F5344CB8AC3E}">
        <p14:creationId xmlns:p14="http://schemas.microsoft.com/office/powerpoint/2010/main" val="1519366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8003D-DA32-4242-87C2-920E4A22D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5888" y="107696"/>
            <a:ext cx="9720072" cy="1499616"/>
          </a:xfrm>
        </p:spPr>
        <p:txBody>
          <a:bodyPr/>
          <a:lstStyle/>
          <a:p>
            <a:r>
              <a:rPr lang="en-US" dirty="0"/>
              <a:t>Sorting game – wants or needs?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8C7B4B7-BAB5-48BB-9BB7-C828F33BF3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4652712"/>
              </p:ext>
            </p:extLst>
          </p:nvPr>
        </p:nvGraphicFramePr>
        <p:xfrm>
          <a:off x="942657" y="1287161"/>
          <a:ext cx="9720262" cy="183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60131">
                  <a:extLst>
                    <a:ext uri="{9D8B030D-6E8A-4147-A177-3AD203B41FA5}">
                      <a16:colId xmlns:a16="http://schemas.microsoft.com/office/drawing/2014/main" val="1774766959"/>
                    </a:ext>
                  </a:extLst>
                </a:gridCol>
                <a:gridCol w="4860131">
                  <a:extLst>
                    <a:ext uri="{9D8B030D-6E8A-4147-A177-3AD203B41FA5}">
                      <a16:colId xmlns:a16="http://schemas.microsoft.com/office/drawing/2014/main" val="3122513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Wants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Needs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460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895311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F351B2D9-0AFB-4C68-9C77-93B5F4CB20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15" y="2392553"/>
            <a:ext cx="1712633" cy="18338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7245938-DAF4-4FE4-8D4A-9F0AF27803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7545" y="2443226"/>
            <a:ext cx="2031047" cy="16269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234733-D90C-40EC-9AF0-D9C6784021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1225" y="2611374"/>
            <a:ext cx="3042285" cy="21958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B2CF7C6-4F52-42DA-A2C9-4DA16BB3DC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8007" y="2370455"/>
            <a:ext cx="2409825" cy="25241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D2B2619-16C8-48E6-B1DC-FB954DECC0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400" y="4634770"/>
            <a:ext cx="2387383" cy="14284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F216014-E0F4-469D-8A2C-FF8767CD49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87131" y="4634770"/>
            <a:ext cx="2840990" cy="185610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180D419-7F57-4B71-A2D2-FAE8EF2C0A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94178" y="4301680"/>
            <a:ext cx="2352675" cy="26289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C5D43AE-7391-474C-A568-9A56DB0F7A5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16736" y="107696"/>
            <a:ext cx="2868295" cy="225171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7C8C270-8411-4F68-8786-CA7B233ACB1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30971" y="2344674"/>
            <a:ext cx="2257425" cy="25908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761B11E-608E-4015-9AD7-0EA08A19F92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73785" y="4728400"/>
            <a:ext cx="2882265" cy="1775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051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F9288-684E-43E4-A13F-2273C86EF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enw_sb02_u07_033">
            <a:hlinkClick r:id="" action="ppaction://media"/>
            <a:extLst>
              <a:ext uri="{FF2B5EF4-FFF2-40B4-BE49-F238E27FC236}">
                <a16:creationId xmlns:a16="http://schemas.microsoft.com/office/drawing/2014/main" id="{F0B59622-301E-46CD-A024-B4FD5575EDA5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93883" y="382016"/>
            <a:ext cx="406400" cy="406400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9A9DAE-93BE-4F07-ACD5-6A2A51771A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3665" y="455588"/>
            <a:ext cx="9560997" cy="5687568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7911CB0A-D85F-4BE2-A11F-EA97DCFCB087}"/>
              </a:ext>
            </a:extLst>
          </p:cNvPr>
          <p:cNvSpPr/>
          <p:nvPr/>
        </p:nvSpPr>
        <p:spPr>
          <a:xfrm>
            <a:off x="4719145" y="2084832"/>
            <a:ext cx="441434" cy="416630"/>
          </a:xfrm>
          <a:prstGeom prst="ellipse">
            <a:avLst/>
          </a:prstGeom>
          <a:solidFill>
            <a:schemeClr val="lt1">
              <a:alpha val="0"/>
            </a:schemeClr>
          </a:solidFill>
          <a:ln w="317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34784C1-58B5-4F74-9DFA-CB72FD30A5A3}"/>
              </a:ext>
            </a:extLst>
          </p:cNvPr>
          <p:cNvSpPr/>
          <p:nvPr/>
        </p:nvSpPr>
        <p:spPr>
          <a:xfrm>
            <a:off x="1991712" y="2882742"/>
            <a:ext cx="441434" cy="416630"/>
          </a:xfrm>
          <a:prstGeom prst="ellipse">
            <a:avLst/>
          </a:prstGeom>
          <a:solidFill>
            <a:schemeClr val="lt1">
              <a:alpha val="0"/>
            </a:schemeClr>
          </a:solidFill>
          <a:ln w="317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5A93831-4354-4B64-8A29-3A97FAB9BEC0}"/>
              </a:ext>
            </a:extLst>
          </p:cNvPr>
          <p:cNvSpPr/>
          <p:nvPr/>
        </p:nvSpPr>
        <p:spPr>
          <a:xfrm>
            <a:off x="5980388" y="4012604"/>
            <a:ext cx="441434" cy="416630"/>
          </a:xfrm>
          <a:prstGeom prst="ellipse">
            <a:avLst/>
          </a:prstGeom>
          <a:solidFill>
            <a:schemeClr val="lt1">
              <a:alpha val="0"/>
            </a:schemeClr>
          </a:solidFill>
          <a:ln w="317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6DAA96D-E240-4947-AD29-BA971E1DC444}"/>
              </a:ext>
            </a:extLst>
          </p:cNvPr>
          <p:cNvSpPr/>
          <p:nvPr/>
        </p:nvSpPr>
        <p:spPr>
          <a:xfrm>
            <a:off x="1969769" y="5726526"/>
            <a:ext cx="441434" cy="416630"/>
          </a:xfrm>
          <a:prstGeom prst="ellipse">
            <a:avLst/>
          </a:prstGeom>
          <a:solidFill>
            <a:schemeClr val="lt1">
              <a:alpha val="0"/>
            </a:schemeClr>
          </a:solidFill>
          <a:ln w="317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047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89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1B2F4-1CE0-41D2-B8E9-ECA3B4C34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987398-B4F0-4291-B752-E8AD22AF55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71CD3C-D0BA-4D76-BEDC-75B9D02ACE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658622"/>
            <a:ext cx="11816080" cy="508177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8EEBB82-817E-4110-A693-EA15C1382C2C}"/>
              </a:ext>
            </a:extLst>
          </p:cNvPr>
          <p:cNvSpPr/>
          <p:nvPr/>
        </p:nvSpPr>
        <p:spPr>
          <a:xfrm>
            <a:off x="1290320" y="1788160"/>
            <a:ext cx="10800080" cy="4978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0962EB-925B-4434-939D-CFDD5C091064}"/>
              </a:ext>
            </a:extLst>
          </p:cNvPr>
          <p:cNvSpPr/>
          <p:nvPr/>
        </p:nvSpPr>
        <p:spPr>
          <a:xfrm>
            <a:off x="1290320" y="2952496"/>
            <a:ext cx="10800080" cy="37007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A6795E-D128-49E4-AB32-357E447248CE}"/>
              </a:ext>
            </a:extLst>
          </p:cNvPr>
          <p:cNvSpPr/>
          <p:nvPr/>
        </p:nvSpPr>
        <p:spPr>
          <a:xfrm>
            <a:off x="1290320" y="4072000"/>
            <a:ext cx="10800080" cy="5488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CAF842-0FA3-44AF-9DA8-B03B4DECFAD4}"/>
              </a:ext>
            </a:extLst>
          </p:cNvPr>
          <p:cNvSpPr/>
          <p:nvPr/>
        </p:nvSpPr>
        <p:spPr>
          <a:xfrm>
            <a:off x="1290320" y="5191506"/>
            <a:ext cx="10800080" cy="54889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enw_sb02_u07_033">
            <a:hlinkClick r:id="" action="ppaction://media"/>
            <a:extLst>
              <a:ext uri="{FF2B5EF4-FFF2-40B4-BE49-F238E27FC236}">
                <a16:creationId xmlns:a16="http://schemas.microsoft.com/office/drawing/2014/main" id="{C0CA6114-36DA-44DC-89C2-1B5C3F5836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93883" y="38201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263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7289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  <p:bldP spid="9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182E8-1233-4A34-888C-99E793C1D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73FD02-ABC0-492E-BA1C-74B5394A64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148FC6-E2DF-422A-A309-85227DE279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7889" y="686815"/>
            <a:ext cx="9546591" cy="5803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0578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7D3C1-933E-42E8-B0B9-7D4125139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vocabulary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DF8C0D-08AE-4A67-8B7E-93473BE61C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Barely (adv) </a:t>
            </a:r>
            <a:r>
              <a:rPr lang="en-US" sz="2800" dirty="0" err="1"/>
              <a:t>hiếm</a:t>
            </a:r>
            <a:r>
              <a:rPr lang="en-US" sz="2800" dirty="0"/>
              <a:t> </a:t>
            </a:r>
            <a:r>
              <a:rPr lang="en-US" sz="2800" dirty="0" err="1"/>
              <a:t>khi</a:t>
            </a:r>
            <a:r>
              <a:rPr lang="en-US" sz="2800" dirty="0"/>
              <a:t>, </a:t>
            </a:r>
            <a:r>
              <a:rPr lang="en-US" sz="2800" dirty="0" err="1"/>
              <a:t>gần</a:t>
            </a:r>
            <a:r>
              <a:rPr lang="en-US" sz="2800" dirty="0"/>
              <a:t> </a:t>
            </a:r>
            <a:r>
              <a:rPr lang="en-US" sz="2800" dirty="0" err="1"/>
              <a:t>như</a:t>
            </a:r>
            <a:r>
              <a:rPr lang="en-US" sz="2800" dirty="0"/>
              <a:t> </a:t>
            </a:r>
            <a:r>
              <a:rPr lang="en-US" sz="2800" dirty="0" err="1"/>
              <a:t>không</a:t>
            </a:r>
            <a:endParaRPr lang="en-US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Social factors (n) </a:t>
            </a:r>
            <a:r>
              <a:rPr lang="en-US" sz="2800" dirty="0" err="1"/>
              <a:t>các</a:t>
            </a:r>
            <a:r>
              <a:rPr lang="en-US" sz="2800" dirty="0"/>
              <a:t> </a:t>
            </a:r>
            <a:r>
              <a:rPr lang="en-US" sz="2800" dirty="0" err="1"/>
              <a:t>yếu</a:t>
            </a:r>
            <a:r>
              <a:rPr lang="en-US" sz="2800" dirty="0"/>
              <a:t> </a:t>
            </a:r>
            <a:r>
              <a:rPr lang="en-US" sz="2800" dirty="0" err="1"/>
              <a:t>tố</a:t>
            </a:r>
            <a:r>
              <a:rPr lang="en-US" sz="2800" dirty="0"/>
              <a:t> </a:t>
            </a:r>
            <a:r>
              <a:rPr lang="en-US" sz="2800" dirty="0" err="1"/>
              <a:t>xã</a:t>
            </a:r>
            <a:r>
              <a:rPr lang="en-US" sz="2800" dirty="0"/>
              <a:t> </a:t>
            </a:r>
            <a:r>
              <a:rPr lang="en-US" sz="2800" dirty="0" err="1"/>
              <a:t>hội</a:t>
            </a:r>
            <a:endParaRPr lang="en-US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Academics (n): </a:t>
            </a:r>
            <a:r>
              <a:rPr lang="en-US" sz="2800" dirty="0" err="1"/>
              <a:t>các</a:t>
            </a:r>
            <a:r>
              <a:rPr lang="en-US" sz="2800" dirty="0"/>
              <a:t> </a:t>
            </a:r>
            <a:r>
              <a:rPr lang="en-US" sz="2800" dirty="0" err="1"/>
              <a:t>môn</a:t>
            </a:r>
            <a:r>
              <a:rPr lang="en-US" sz="2800" dirty="0"/>
              <a:t> </a:t>
            </a:r>
            <a:r>
              <a:rPr lang="en-US" sz="2800" dirty="0" err="1"/>
              <a:t>học</a:t>
            </a:r>
            <a:r>
              <a:rPr lang="en-US" sz="2800" dirty="0"/>
              <a:t> ở ĐH/CĐ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Surprise (v) </a:t>
            </a:r>
            <a:r>
              <a:rPr lang="en-US" sz="2800" dirty="0" err="1"/>
              <a:t>làm</a:t>
            </a:r>
            <a:r>
              <a:rPr lang="en-US" sz="2800" dirty="0"/>
              <a:t> </a:t>
            </a:r>
            <a:r>
              <a:rPr lang="en-US" sz="2800" dirty="0" err="1"/>
              <a:t>cho</a:t>
            </a:r>
            <a:r>
              <a:rPr lang="en-US" sz="2800" dirty="0"/>
              <a:t> </a:t>
            </a:r>
            <a:r>
              <a:rPr lang="en-US" sz="2800" dirty="0" err="1"/>
              <a:t>ngạc</a:t>
            </a:r>
            <a:r>
              <a:rPr lang="en-US" sz="2800" dirty="0"/>
              <a:t> </a:t>
            </a:r>
            <a:r>
              <a:rPr lang="en-US" sz="2800" dirty="0" err="1"/>
              <a:t>nhiên</a:t>
            </a:r>
            <a:endParaRPr lang="en-US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Future career (n) </a:t>
            </a:r>
            <a:r>
              <a:rPr lang="en-US" sz="2800" dirty="0" err="1"/>
              <a:t>nghề</a:t>
            </a:r>
            <a:r>
              <a:rPr lang="en-US" sz="2800" dirty="0"/>
              <a:t> </a:t>
            </a:r>
            <a:r>
              <a:rPr lang="en-US" sz="2800" dirty="0" err="1"/>
              <a:t>nghiệp</a:t>
            </a:r>
            <a:r>
              <a:rPr lang="en-US" sz="2800" dirty="0"/>
              <a:t> </a:t>
            </a:r>
            <a:r>
              <a:rPr lang="en-US" sz="2800" dirty="0" err="1"/>
              <a:t>trong</a:t>
            </a:r>
            <a:r>
              <a:rPr lang="en-US" sz="2800" dirty="0"/>
              <a:t> </a:t>
            </a:r>
            <a:r>
              <a:rPr lang="en-US" sz="2800" dirty="0" err="1"/>
              <a:t>tương</a:t>
            </a:r>
            <a:r>
              <a:rPr lang="en-US" sz="2800" dirty="0"/>
              <a:t> </a:t>
            </a:r>
            <a:r>
              <a:rPr lang="en-US" sz="2800" dirty="0" err="1"/>
              <a:t>lai</a:t>
            </a:r>
            <a:endParaRPr lang="en-US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Social life (n) </a:t>
            </a:r>
            <a:r>
              <a:rPr lang="en-US" sz="2800" dirty="0" err="1"/>
              <a:t>đời</a:t>
            </a:r>
            <a:r>
              <a:rPr lang="en-US" sz="2800" dirty="0"/>
              <a:t> </a:t>
            </a:r>
            <a:r>
              <a:rPr lang="en-US" sz="2800" dirty="0" err="1"/>
              <a:t>sống</a:t>
            </a:r>
            <a:r>
              <a:rPr lang="en-US" sz="2800" dirty="0"/>
              <a:t> </a:t>
            </a:r>
            <a:r>
              <a:rPr lang="en-US" sz="2800" dirty="0" err="1"/>
              <a:t>xã</a:t>
            </a:r>
            <a:r>
              <a:rPr lang="en-US" sz="2800" dirty="0"/>
              <a:t> </a:t>
            </a:r>
            <a:r>
              <a:rPr lang="en-US" sz="2800" dirty="0" err="1"/>
              <a:t>hội</a:t>
            </a:r>
            <a:endParaRPr lang="en-US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Routine (n) </a:t>
            </a:r>
            <a:r>
              <a:rPr lang="en-US" sz="2800" dirty="0" err="1"/>
              <a:t>thói</a:t>
            </a:r>
            <a:r>
              <a:rPr lang="en-US" sz="2800" dirty="0"/>
              <a:t> </a:t>
            </a:r>
            <a:r>
              <a:rPr lang="en-US" sz="2800" dirty="0" err="1"/>
              <a:t>quen</a:t>
            </a:r>
            <a:r>
              <a:rPr lang="en-US" sz="2800" dirty="0"/>
              <a:t> </a:t>
            </a:r>
            <a:r>
              <a:rPr lang="en-US" sz="2800" dirty="0" err="1"/>
              <a:t>sinh</a:t>
            </a:r>
            <a:r>
              <a:rPr lang="en-US" sz="2800" dirty="0"/>
              <a:t> </a:t>
            </a:r>
            <a:r>
              <a:rPr lang="en-US" sz="2800" dirty="0" err="1"/>
              <a:t>hoạt</a:t>
            </a:r>
            <a:r>
              <a:rPr lang="en-US" sz="2800" dirty="0"/>
              <a:t> </a:t>
            </a:r>
            <a:r>
              <a:rPr lang="en-US" sz="2800" dirty="0" err="1"/>
              <a:t>thường</a:t>
            </a:r>
            <a:r>
              <a:rPr lang="en-US" sz="2800" dirty="0"/>
              <a:t> </a:t>
            </a:r>
            <a:r>
              <a:rPr lang="en-US" sz="2800" dirty="0" err="1"/>
              <a:t>ngày</a:t>
            </a:r>
            <a:endParaRPr lang="en-US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Stay focused (v. phrase) </a:t>
            </a:r>
            <a:r>
              <a:rPr lang="en-US" sz="2800" dirty="0" err="1"/>
              <a:t>tập</a:t>
            </a:r>
            <a:r>
              <a:rPr lang="en-US" sz="2800" dirty="0"/>
              <a:t> </a:t>
            </a:r>
            <a:r>
              <a:rPr lang="en-US" sz="2800" dirty="0" err="1"/>
              <a:t>trung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93231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3A992-19AD-4BEA-BC11-40D506E86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F64366-A2EC-4407-9284-3B204ED6F1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Listen to the audio and do following exercises following this link</a:t>
            </a:r>
          </a:p>
          <a:p>
            <a:r>
              <a:rPr lang="en-US" sz="2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2"/>
              </a:rPr>
              <a:t>https://www.esl-lab.com/intermediate/grocery-shopping/</a:t>
            </a:r>
            <a:endParaRPr lang="en-US" sz="2800" u="sng" dirty="0">
              <a:solidFill>
                <a:srgbClr val="0563C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17173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074EF-CBC1-4734-9F41-45CEAEE87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D2E40-2DB2-44AA-8B70-5061ED8544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67BD54-947B-4312-B184-BE9A7F9B75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34" y="1631058"/>
            <a:ext cx="8489741" cy="3855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1994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57</TotalTime>
  <Words>118</Words>
  <Application>Microsoft Office PowerPoint</Application>
  <PresentationFormat>Widescreen</PresentationFormat>
  <Paragraphs>20</Paragraphs>
  <Slides>8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Times New Roman</vt:lpstr>
      <vt:lpstr>Tw Cen MT</vt:lpstr>
      <vt:lpstr>Tw Cen MT Condensed</vt:lpstr>
      <vt:lpstr>Wingdings</vt:lpstr>
      <vt:lpstr>Wingdings 3</vt:lpstr>
      <vt:lpstr>Integral</vt:lpstr>
      <vt:lpstr>Listening </vt:lpstr>
      <vt:lpstr>Sorting game – wants or needs?</vt:lpstr>
      <vt:lpstr>PowerPoint Presentation</vt:lpstr>
      <vt:lpstr>PowerPoint Presentation</vt:lpstr>
      <vt:lpstr>PowerPoint Presentation</vt:lpstr>
      <vt:lpstr>vocabulary</vt:lpstr>
      <vt:lpstr>homework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Lương Thị Minh Phương</dc:creator>
  <cp:lastModifiedBy>Lương Thị Minh Phương</cp:lastModifiedBy>
  <cp:revision>11</cp:revision>
  <dcterms:created xsi:type="dcterms:W3CDTF">2023-08-14T20:23:52Z</dcterms:created>
  <dcterms:modified xsi:type="dcterms:W3CDTF">2023-09-02T09:21:18Z</dcterms:modified>
</cp:coreProperties>
</file>