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63" r:id="rId4"/>
    <p:sldId id="266" r:id="rId5"/>
    <p:sldId id="265" r:id="rId6"/>
    <p:sldId id="264" r:id="rId7"/>
    <p:sldId id="270" r:id="rId8"/>
    <p:sldId id="269" r:id="rId9"/>
    <p:sldId id="268" r:id="rId10"/>
    <p:sldId id="267" r:id="rId11"/>
    <p:sldId id="271" r:id="rId12"/>
    <p:sldId id="257" r:id="rId13"/>
    <p:sldId id="258" r:id="rId14"/>
    <p:sldId id="259" r:id="rId15"/>
    <p:sldId id="272" r:id="rId16"/>
    <p:sldId id="260" r:id="rId17"/>
    <p:sldId id="261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3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76C5013D-0818-4C4F-AEF0-0F7BFC5BC506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538D4-237E-4CCF-8AB6-4AB99A8FAE6F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63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5013D-0818-4C4F-AEF0-0F7BFC5BC506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538D4-237E-4CCF-8AB6-4AB99A8FAE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053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5013D-0818-4C4F-AEF0-0F7BFC5BC506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538D4-237E-4CCF-8AB6-4AB99A8FAE6F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5736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5013D-0818-4C4F-AEF0-0F7BFC5BC506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538D4-237E-4CCF-8AB6-4AB99A8FAE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144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5013D-0818-4C4F-AEF0-0F7BFC5BC506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538D4-237E-4CCF-8AB6-4AB99A8FAE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233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5013D-0818-4C4F-AEF0-0F7BFC5BC506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538D4-237E-4CCF-8AB6-4AB99A8FAE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130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5013D-0818-4C4F-AEF0-0F7BFC5BC506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538D4-237E-4CCF-8AB6-4AB99A8FAE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859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5013D-0818-4C4F-AEF0-0F7BFC5BC506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538D4-237E-4CCF-8AB6-4AB99A8FAE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312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5013D-0818-4C4F-AEF0-0F7BFC5BC506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538D4-237E-4CCF-8AB6-4AB99A8FAE6F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9607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5013D-0818-4C4F-AEF0-0F7BFC5BC506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538D4-237E-4CCF-8AB6-4AB99A8FAE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89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5013D-0818-4C4F-AEF0-0F7BFC5BC506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538D4-237E-4CCF-8AB6-4AB99A8FAE6F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2200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76C5013D-0818-4C4F-AEF0-0F7BFC5BC506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1AA538D4-237E-4CCF-8AB6-4AB99A8FAE6F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3456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F42B5-436A-484E-9F94-2ADFAA4426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Pronunciation </a:t>
            </a:r>
            <a:br>
              <a:rPr lang="en-US" dirty="0"/>
            </a:br>
            <a:r>
              <a:rPr lang="en-US" dirty="0"/>
              <a:t>&amp; communication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48C02B-8C12-4465-B62E-7E08EB355C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UNIT 7 – THINGS THAT MATTER</a:t>
            </a:r>
          </a:p>
        </p:txBody>
      </p:sp>
    </p:spTree>
    <p:extLst>
      <p:ext uri="{BB962C8B-B14F-4D97-AF65-F5344CB8AC3E}">
        <p14:creationId xmlns:p14="http://schemas.microsoft.com/office/powerpoint/2010/main" val="1823035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38">
            <a:extLst>
              <a:ext uri="{FF2B5EF4-FFF2-40B4-BE49-F238E27FC236}">
                <a16:creationId xmlns:a16="http://schemas.microsoft.com/office/drawing/2014/main" id="{2C087128-13FB-4BFA-9280-D12095B63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3877" y="573881"/>
            <a:ext cx="9720072" cy="1499616"/>
          </a:xfrm>
        </p:spPr>
        <p:txBody>
          <a:bodyPr/>
          <a:lstStyle/>
          <a:p>
            <a:r>
              <a:rPr lang="en-US" dirty="0"/>
              <a:t>Warm-up: group sort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9622FEE8-535C-4F2E-A742-88638983BB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8051" y="1889419"/>
            <a:ext cx="10326541" cy="4725059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AACB996F-9F2A-405D-9095-586980F56FF0}"/>
              </a:ext>
            </a:extLst>
          </p:cNvPr>
          <p:cNvSpPr txBox="1"/>
          <p:nvPr/>
        </p:nvSpPr>
        <p:spPr>
          <a:xfrm>
            <a:off x="7720857" y="-2102912"/>
            <a:ext cx="914359" cy="660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411401A-5ECE-4CF0-98CF-7D36F7DAA63B}"/>
              </a:ext>
            </a:extLst>
          </p:cNvPr>
          <p:cNvSpPr txBox="1"/>
          <p:nvPr/>
        </p:nvSpPr>
        <p:spPr>
          <a:xfrm>
            <a:off x="8208579" y="243522"/>
            <a:ext cx="1650124" cy="839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6" name="AutoShape 2" descr="✅">
            <a:extLst>
              <a:ext uri="{FF2B5EF4-FFF2-40B4-BE49-F238E27FC236}">
                <a16:creationId xmlns:a16="http://schemas.microsoft.com/office/drawing/2014/main" id="{9888A626-6B5C-45A8-9B82-17B8BA39AD5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AutoShape 4" descr="✅">
            <a:extLst>
              <a:ext uri="{FF2B5EF4-FFF2-40B4-BE49-F238E27FC236}">
                <a16:creationId xmlns:a16="http://schemas.microsoft.com/office/drawing/2014/main" id="{3AB204B0-B858-4367-B44A-3776D86EAD7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385536" y="108256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334BA1C1-FCEA-46F6-B942-0019E635B4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4524" y="3327193"/>
            <a:ext cx="510968" cy="50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683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38">
            <a:extLst>
              <a:ext uri="{FF2B5EF4-FFF2-40B4-BE49-F238E27FC236}">
                <a16:creationId xmlns:a16="http://schemas.microsoft.com/office/drawing/2014/main" id="{2C087128-13FB-4BFA-9280-D12095B63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Warm-up: group sort</a:t>
            </a:r>
          </a:p>
        </p:txBody>
      </p:sp>
      <p:sp>
        <p:nvSpPr>
          <p:cNvPr id="40" name="Content Placeholder 39">
            <a:extLst>
              <a:ext uri="{FF2B5EF4-FFF2-40B4-BE49-F238E27FC236}">
                <a16:creationId xmlns:a16="http://schemas.microsoft.com/office/drawing/2014/main" id="{10C48658-2A58-4C53-9450-387BCA6B25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1B4DC2-278A-4954-8689-B5A734967F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314" y="1873229"/>
            <a:ext cx="10383699" cy="48489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42C6E67-DBF9-48DB-A2C9-82018C2801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1931" y="3372845"/>
            <a:ext cx="510968" cy="50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442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38">
            <a:extLst>
              <a:ext uri="{FF2B5EF4-FFF2-40B4-BE49-F238E27FC236}">
                <a16:creationId xmlns:a16="http://schemas.microsoft.com/office/drawing/2014/main" id="{2C087128-13FB-4BFA-9280-D12095B63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Warm-up: group sort</a:t>
            </a:r>
          </a:p>
        </p:txBody>
      </p:sp>
      <p:sp>
        <p:nvSpPr>
          <p:cNvPr id="40" name="Content Placeholder 39">
            <a:extLst>
              <a:ext uri="{FF2B5EF4-FFF2-40B4-BE49-F238E27FC236}">
                <a16:creationId xmlns:a16="http://schemas.microsoft.com/office/drawing/2014/main" id="{10C48658-2A58-4C53-9450-387BCA6B25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8A4ACA7-B1C9-4D21-AF10-8B65B45002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861" y="1796395"/>
            <a:ext cx="10412278" cy="48298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BA955BB-B7A2-4E84-B113-9B24ECCE0B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8565" y="3296011"/>
            <a:ext cx="510968" cy="50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968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38">
            <a:extLst>
              <a:ext uri="{FF2B5EF4-FFF2-40B4-BE49-F238E27FC236}">
                <a16:creationId xmlns:a16="http://schemas.microsoft.com/office/drawing/2014/main" id="{2C087128-13FB-4BFA-9280-D12095B63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Warm-up: group sort</a:t>
            </a:r>
          </a:p>
        </p:txBody>
      </p:sp>
      <p:sp>
        <p:nvSpPr>
          <p:cNvPr id="40" name="Content Placeholder 39">
            <a:extLst>
              <a:ext uri="{FF2B5EF4-FFF2-40B4-BE49-F238E27FC236}">
                <a16:creationId xmlns:a16="http://schemas.microsoft.com/office/drawing/2014/main" id="{10C48658-2A58-4C53-9450-387BCA6B25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1336EB-067C-41E1-B462-D23DE3CFB4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" y="1920861"/>
            <a:ext cx="10355120" cy="47536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80D7971-5CE9-44A1-8752-7626161D61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8262" y="3420477"/>
            <a:ext cx="510968" cy="50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893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38">
            <a:extLst>
              <a:ext uri="{FF2B5EF4-FFF2-40B4-BE49-F238E27FC236}">
                <a16:creationId xmlns:a16="http://schemas.microsoft.com/office/drawing/2014/main" id="{2C087128-13FB-4BFA-9280-D12095B63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Warm-up: group sort</a:t>
            </a:r>
          </a:p>
        </p:txBody>
      </p:sp>
      <p:sp>
        <p:nvSpPr>
          <p:cNvPr id="40" name="Content Placeholder 39">
            <a:extLst>
              <a:ext uri="{FF2B5EF4-FFF2-40B4-BE49-F238E27FC236}">
                <a16:creationId xmlns:a16="http://schemas.microsoft.com/office/drawing/2014/main" id="{10C48658-2A58-4C53-9450-387BCA6B25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91908E-7833-4398-A7E4-FFA6FC3830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492" y="1814181"/>
            <a:ext cx="10317015" cy="47536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FD09C7C-844F-4D21-9CE9-44C617F416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4827" y="3313797"/>
            <a:ext cx="510968" cy="50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451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38">
            <a:extLst>
              <a:ext uri="{FF2B5EF4-FFF2-40B4-BE49-F238E27FC236}">
                <a16:creationId xmlns:a16="http://schemas.microsoft.com/office/drawing/2014/main" id="{2C087128-13FB-4BFA-9280-D12095B63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Warm-up: group sort</a:t>
            </a:r>
          </a:p>
        </p:txBody>
      </p:sp>
      <p:sp>
        <p:nvSpPr>
          <p:cNvPr id="40" name="Content Placeholder 39">
            <a:extLst>
              <a:ext uri="{FF2B5EF4-FFF2-40B4-BE49-F238E27FC236}">
                <a16:creationId xmlns:a16="http://schemas.microsoft.com/office/drawing/2014/main" id="{10C48658-2A58-4C53-9450-387BCA6B25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C0B56E-13E7-42B1-B94B-91635233E5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" y="1829104"/>
            <a:ext cx="10364646" cy="47441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2ACD43C-80E7-48DA-B405-2EBF233C7C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3807" y="3328720"/>
            <a:ext cx="510968" cy="50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319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38">
            <a:extLst>
              <a:ext uri="{FF2B5EF4-FFF2-40B4-BE49-F238E27FC236}">
                <a16:creationId xmlns:a16="http://schemas.microsoft.com/office/drawing/2014/main" id="{2C087128-13FB-4BFA-9280-D12095B63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Warm-up: group sort</a:t>
            </a:r>
          </a:p>
        </p:txBody>
      </p:sp>
      <p:sp>
        <p:nvSpPr>
          <p:cNvPr id="40" name="Content Placeholder 39">
            <a:extLst>
              <a:ext uri="{FF2B5EF4-FFF2-40B4-BE49-F238E27FC236}">
                <a16:creationId xmlns:a16="http://schemas.microsoft.com/office/drawing/2014/main" id="{10C48658-2A58-4C53-9450-387BCA6B25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98327B4-6709-4745-91B5-C865F5724C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" y="1935150"/>
            <a:ext cx="10393225" cy="47250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2EE4ABD-1C4F-43B0-AA0C-C6FDF5DDF8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6220" y="3429000"/>
            <a:ext cx="510968" cy="50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989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38">
            <a:extLst>
              <a:ext uri="{FF2B5EF4-FFF2-40B4-BE49-F238E27FC236}">
                <a16:creationId xmlns:a16="http://schemas.microsoft.com/office/drawing/2014/main" id="{2C087128-13FB-4BFA-9280-D12095B63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Warm-up: group sort</a:t>
            </a:r>
          </a:p>
        </p:txBody>
      </p:sp>
      <p:sp>
        <p:nvSpPr>
          <p:cNvPr id="40" name="Content Placeholder 39">
            <a:extLst>
              <a:ext uri="{FF2B5EF4-FFF2-40B4-BE49-F238E27FC236}">
                <a16:creationId xmlns:a16="http://schemas.microsoft.com/office/drawing/2014/main" id="{10C48658-2A58-4C53-9450-387BCA6B25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AC1AD69-3256-4241-A050-3E734D96C2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624" y="1973245"/>
            <a:ext cx="10402752" cy="48012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2F6BB24-7E2F-4018-9F21-5B760925BC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4828" y="3429000"/>
            <a:ext cx="510968" cy="50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366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38">
            <a:extLst>
              <a:ext uri="{FF2B5EF4-FFF2-40B4-BE49-F238E27FC236}">
                <a16:creationId xmlns:a16="http://schemas.microsoft.com/office/drawing/2014/main" id="{2C087128-13FB-4BFA-9280-D12095B63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Warm-up: group sort</a:t>
            </a:r>
          </a:p>
        </p:txBody>
      </p:sp>
      <p:sp>
        <p:nvSpPr>
          <p:cNvPr id="40" name="Content Placeholder 39">
            <a:extLst>
              <a:ext uri="{FF2B5EF4-FFF2-40B4-BE49-F238E27FC236}">
                <a16:creationId xmlns:a16="http://schemas.microsoft.com/office/drawing/2014/main" id="{10C48658-2A58-4C53-9450-387BCA6B25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EA64B9-E0C8-42CD-AF0E-D89E6C234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454" y="1882755"/>
            <a:ext cx="10431331" cy="48298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7746FA7-D3AB-4B5D-BB5A-9A0819F251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6221" y="3285152"/>
            <a:ext cx="510968" cy="509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625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38">
            <a:extLst>
              <a:ext uri="{FF2B5EF4-FFF2-40B4-BE49-F238E27FC236}">
                <a16:creationId xmlns:a16="http://schemas.microsoft.com/office/drawing/2014/main" id="{2C087128-13FB-4BFA-9280-D12095B63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Warm-up: group sort</a:t>
            </a:r>
          </a:p>
        </p:txBody>
      </p:sp>
      <p:sp>
        <p:nvSpPr>
          <p:cNvPr id="40" name="Content Placeholder 39">
            <a:extLst>
              <a:ext uri="{FF2B5EF4-FFF2-40B4-BE49-F238E27FC236}">
                <a16:creationId xmlns:a16="http://schemas.microsoft.com/office/drawing/2014/main" id="{10C48658-2A58-4C53-9450-387BCA6B25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85170C-6848-491B-A059-5B7AE366CF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" y="1872606"/>
            <a:ext cx="10402752" cy="46774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918C0C0-FFAC-4E22-858E-C01C8761E2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8910" y="3274641"/>
            <a:ext cx="510968" cy="50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34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48F7E-922C-4D5D-9085-9194BE715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5B8297-047A-428A-A8EB-EB14B13022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6A226BE-BE14-406A-B4F3-0BAC4F40A2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676" y="1185490"/>
            <a:ext cx="12013324" cy="4487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3639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AAF6D-1F55-49F9-B33B-AA9C46517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enw_sb02_u07_034">
            <a:hlinkClick r:id="" action="ppaction://media"/>
            <a:extLst>
              <a:ext uri="{FF2B5EF4-FFF2-40B4-BE49-F238E27FC236}">
                <a16:creationId xmlns:a16="http://schemas.microsoft.com/office/drawing/2014/main" id="{60371DBC-B47C-4A65-B86B-5728C11984CD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69663" y="6106160"/>
            <a:ext cx="406400" cy="406400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B75F246-27E0-408C-85F2-031D66EA03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48640"/>
            <a:ext cx="12192000" cy="2654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827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19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0CDE2-0411-422D-9565-3033CDBD4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221EBA-CD67-413A-87AC-2EB1F4154A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BFB2A9-6374-477F-A76D-BFC874661F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8640"/>
            <a:ext cx="12192000" cy="386051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5FC1B26-6CF3-49EC-B445-9BFC23AD8B70}"/>
              </a:ext>
            </a:extLst>
          </p:cNvPr>
          <p:cNvSpPr/>
          <p:nvPr/>
        </p:nvSpPr>
        <p:spPr>
          <a:xfrm>
            <a:off x="1177159" y="1839310"/>
            <a:ext cx="1051034" cy="10510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E5CF99-4316-46FE-90E2-D0DA16527811}"/>
              </a:ext>
            </a:extLst>
          </p:cNvPr>
          <p:cNvSpPr/>
          <p:nvPr/>
        </p:nvSpPr>
        <p:spPr>
          <a:xfrm>
            <a:off x="2690649" y="1776248"/>
            <a:ext cx="1650124" cy="15765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69CAFE-11C7-4BC3-954B-7AD6073B8EE4}"/>
              </a:ext>
            </a:extLst>
          </p:cNvPr>
          <p:cNvSpPr/>
          <p:nvPr/>
        </p:nvSpPr>
        <p:spPr>
          <a:xfrm>
            <a:off x="4703380" y="1844562"/>
            <a:ext cx="1650124" cy="15765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1893F8E-8855-4353-87A8-1D9A623F3F83}"/>
              </a:ext>
            </a:extLst>
          </p:cNvPr>
          <p:cNvSpPr/>
          <p:nvPr/>
        </p:nvSpPr>
        <p:spPr>
          <a:xfrm>
            <a:off x="1329559" y="2401609"/>
            <a:ext cx="1051034" cy="10510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87AC51E-453C-40BC-9876-4173D3269476}"/>
              </a:ext>
            </a:extLst>
          </p:cNvPr>
          <p:cNvSpPr/>
          <p:nvPr/>
        </p:nvSpPr>
        <p:spPr>
          <a:xfrm>
            <a:off x="2686024" y="2391097"/>
            <a:ext cx="1051034" cy="10510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62CCE6-E5D5-4583-97B0-72F99499E09C}"/>
              </a:ext>
            </a:extLst>
          </p:cNvPr>
          <p:cNvSpPr/>
          <p:nvPr/>
        </p:nvSpPr>
        <p:spPr>
          <a:xfrm>
            <a:off x="4330263" y="2406852"/>
            <a:ext cx="1051034" cy="10510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21F6264-160F-4B07-933C-B876A990BBC4}"/>
              </a:ext>
            </a:extLst>
          </p:cNvPr>
          <p:cNvSpPr/>
          <p:nvPr/>
        </p:nvSpPr>
        <p:spPr>
          <a:xfrm>
            <a:off x="1865585" y="3004056"/>
            <a:ext cx="1213947" cy="10510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AB4CAB2-1FA7-45F4-BAF6-40D4B2676E59}"/>
              </a:ext>
            </a:extLst>
          </p:cNvPr>
          <p:cNvSpPr/>
          <p:nvPr/>
        </p:nvSpPr>
        <p:spPr>
          <a:xfrm>
            <a:off x="3867808" y="3009322"/>
            <a:ext cx="3888826" cy="17341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C4B92FA-3FD6-4AC6-8EAE-3C715076E3D3}"/>
              </a:ext>
            </a:extLst>
          </p:cNvPr>
          <p:cNvSpPr/>
          <p:nvPr/>
        </p:nvSpPr>
        <p:spPr>
          <a:xfrm>
            <a:off x="966954" y="3614417"/>
            <a:ext cx="2522480" cy="10510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5A156B5-5FCB-481C-BF9E-C632FF590AE3}"/>
              </a:ext>
            </a:extLst>
          </p:cNvPr>
          <p:cNvSpPr/>
          <p:nvPr/>
        </p:nvSpPr>
        <p:spPr>
          <a:xfrm>
            <a:off x="3715409" y="3629222"/>
            <a:ext cx="740979" cy="5255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7858B25-1063-446C-A6D6-5522BF1219AE}"/>
              </a:ext>
            </a:extLst>
          </p:cNvPr>
          <p:cNvSpPr/>
          <p:nvPr/>
        </p:nvSpPr>
        <p:spPr>
          <a:xfrm>
            <a:off x="4703381" y="3628080"/>
            <a:ext cx="1277006" cy="10510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5F856FA-CCF5-4FCC-9F29-7E9AFB106B53}"/>
              </a:ext>
            </a:extLst>
          </p:cNvPr>
          <p:cNvSpPr/>
          <p:nvPr/>
        </p:nvSpPr>
        <p:spPr>
          <a:xfrm>
            <a:off x="1702676" y="4187287"/>
            <a:ext cx="1051034" cy="10510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07F2672-07E5-40B0-B023-03523DAE96AF}"/>
              </a:ext>
            </a:extLst>
          </p:cNvPr>
          <p:cNvSpPr/>
          <p:nvPr/>
        </p:nvSpPr>
        <p:spPr>
          <a:xfrm>
            <a:off x="3489434" y="4200148"/>
            <a:ext cx="1051034" cy="10510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FA24653-B436-467D-A2F6-BF8B2933252A}"/>
              </a:ext>
            </a:extLst>
          </p:cNvPr>
          <p:cNvSpPr/>
          <p:nvPr/>
        </p:nvSpPr>
        <p:spPr>
          <a:xfrm>
            <a:off x="4929353" y="4186340"/>
            <a:ext cx="1051034" cy="10510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523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E13AA-47D9-43CE-9A1C-7B7CBE13D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Word focus 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68690F5-E0DA-440C-8C4A-00176796C69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0848228"/>
              </p:ext>
            </p:extLst>
          </p:nvPr>
        </p:nvGraphicFramePr>
        <p:xfrm>
          <a:off x="1235869" y="2552192"/>
          <a:ext cx="9720262" cy="303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60131">
                  <a:extLst>
                    <a:ext uri="{9D8B030D-6E8A-4147-A177-3AD203B41FA5}">
                      <a16:colId xmlns:a16="http://schemas.microsoft.com/office/drawing/2014/main" val="4271219253"/>
                    </a:ext>
                  </a:extLst>
                </a:gridCol>
                <a:gridCol w="4860131">
                  <a:extLst>
                    <a:ext uri="{9D8B030D-6E8A-4147-A177-3AD203B41FA5}">
                      <a16:colId xmlns:a16="http://schemas.microsoft.com/office/drawing/2014/main" val="3583084979"/>
                    </a:ext>
                  </a:extLst>
                </a:gridCol>
              </a:tblGrid>
              <a:tr h="751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NECESSITIES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LUXURIES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155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FOOD</a:t>
                      </a:r>
                    </a:p>
                    <a:p>
                      <a:r>
                        <a:rPr lang="en-US" sz="2400" dirty="0"/>
                        <a:t>SHELTER</a:t>
                      </a:r>
                    </a:p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CAR </a:t>
                      </a:r>
                    </a:p>
                    <a:p>
                      <a:r>
                        <a:rPr lang="en-US" sz="2400" dirty="0"/>
                        <a:t>JEWELLERY </a:t>
                      </a:r>
                    </a:p>
                    <a:p>
                      <a:r>
                        <a:rPr lang="en-US" sz="2400" dirty="0"/>
                        <a:t>SMART PHONE</a:t>
                      </a:r>
                    </a:p>
                    <a:p>
                      <a:endParaRPr lang="en-US" sz="2400" dirty="0"/>
                    </a:p>
                    <a:p>
                      <a:endParaRPr lang="en-US" sz="2400" dirty="0"/>
                    </a:p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1296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91047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443E6-CA18-4C60-B7BD-667D57D99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622E0-B661-46A1-B960-32F805458B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1552F3-2BE2-4A16-A880-973652E905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648" y="131471"/>
            <a:ext cx="10520680" cy="22260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6C95ED3-300F-4122-A90B-1E24B13648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848" y="2327045"/>
            <a:ext cx="11127232" cy="45304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08F1926-078E-4369-AA18-747B6FF7A2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37689" y="3086051"/>
            <a:ext cx="2123371" cy="59256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E049AE6-7C1E-4E08-8F18-D0A6EB1BAD80}"/>
              </a:ext>
            </a:extLst>
          </p:cNvPr>
          <p:cNvSpPr txBox="1"/>
          <p:nvPr/>
        </p:nvSpPr>
        <p:spPr>
          <a:xfrm>
            <a:off x="902208" y="2914168"/>
            <a:ext cx="1403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a car </a:t>
            </a:r>
          </a:p>
        </p:txBody>
      </p:sp>
    </p:spTree>
    <p:extLst>
      <p:ext uri="{BB962C8B-B14F-4D97-AF65-F5344CB8AC3E}">
        <p14:creationId xmlns:p14="http://schemas.microsoft.com/office/powerpoint/2010/main" val="1232479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00192-A5A3-4E76-B6A3-C19CC340F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C70F38-8F7C-473E-811B-EE318432E9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39B277-6A96-4DBC-BF9D-3F4862243C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056" y="669945"/>
            <a:ext cx="10827888" cy="5334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9154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247</TotalTime>
  <Words>62</Words>
  <Application>Microsoft Office PowerPoint</Application>
  <PresentationFormat>Widescreen</PresentationFormat>
  <Paragraphs>22</Paragraphs>
  <Slides>17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Tw Cen MT</vt:lpstr>
      <vt:lpstr>Tw Cen MT Condensed</vt:lpstr>
      <vt:lpstr>Wingdings 3</vt:lpstr>
      <vt:lpstr>Integral</vt:lpstr>
      <vt:lpstr>Pronunciation  &amp; communication</vt:lpstr>
      <vt:lpstr>Warm-up: group sort</vt:lpstr>
      <vt:lpstr>Warm-up: group sort</vt:lpstr>
      <vt:lpstr>Warm-up: group sort</vt:lpstr>
      <vt:lpstr>Warm-up: group sort</vt:lpstr>
      <vt:lpstr>Warm-up: group sort</vt:lpstr>
      <vt:lpstr>Warm-up: group sort</vt:lpstr>
      <vt:lpstr>Warm-up: group sort</vt:lpstr>
      <vt:lpstr>Warm-up: group sort</vt:lpstr>
      <vt:lpstr>Warm-up: group sort</vt:lpstr>
      <vt:lpstr>Warm-up: group sort</vt:lpstr>
      <vt:lpstr>PowerPoint Presentation</vt:lpstr>
      <vt:lpstr>PowerPoint Presentation</vt:lpstr>
      <vt:lpstr>PowerPoint Presentation</vt:lpstr>
      <vt:lpstr>Word focus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Pronunciation  &amp; communication</dc:title>
  <dc:creator>Lương Thị Minh Phương</dc:creator>
  <cp:lastModifiedBy>Lương Thị Minh Phương</cp:lastModifiedBy>
  <cp:revision>21</cp:revision>
  <dcterms:created xsi:type="dcterms:W3CDTF">2023-08-15T06:48:35Z</dcterms:created>
  <dcterms:modified xsi:type="dcterms:W3CDTF">2023-09-02T09:22:48Z</dcterms:modified>
</cp:coreProperties>
</file>