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56" r:id="rId2"/>
    <p:sldId id="305" r:id="rId3"/>
    <p:sldId id="306" r:id="rId4"/>
    <p:sldId id="264" r:id="rId5"/>
    <p:sldId id="307" r:id="rId6"/>
    <p:sldId id="270" r:id="rId7"/>
    <p:sldId id="271" r:id="rId8"/>
    <p:sldId id="272" r:id="rId9"/>
    <p:sldId id="274" r:id="rId10"/>
    <p:sldId id="275" r:id="rId11"/>
    <p:sldId id="276" r:id="rId12"/>
    <p:sldId id="277" r:id="rId13"/>
    <p:sldId id="278" r:id="rId14"/>
    <p:sldId id="279" r:id="rId15"/>
    <p:sldId id="280" r:id="rId16"/>
    <p:sldId id="281" r:id="rId17"/>
    <p:sldId id="282" r:id="rId18"/>
    <p:sldId id="283" r:id="rId19"/>
    <p:sldId id="284"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273" r:id="rId39"/>
    <p:sldId id="258" r:id="rId40"/>
    <p:sldId id="312" r:id="rId41"/>
    <p:sldId id="259" r:id="rId42"/>
    <p:sldId id="257" r:id="rId43"/>
    <p:sldId id="313" r:id="rId44"/>
    <p:sldId id="311" r:id="rId45"/>
    <p:sldId id="260" r:id="rId46"/>
    <p:sldId id="308" r:id="rId47"/>
    <p:sldId id="309" r:id="rId48"/>
    <p:sldId id="310"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16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34BD93-9F16-44B1-8C70-E62CF322AE81}" type="datetimeFigureOut">
              <a:rPr lang="en-US" smtClean="0"/>
              <a:t>9/2/2023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D24D56-B560-44BB-8B21-D869CE1186C2}" type="slidenum">
              <a:rPr lang="en-US" smtClean="0"/>
              <a:t>‹#›</a:t>
            </a:fld>
            <a:endParaRPr lang="en-US"/>
          </a:p>
        </p:txBody>
      </p:sp>
    </p:spTree>
    <p:extLst>
      <p:ext uri="{BB962C8B-B14F-4D97-AF65-F5344CB8AC3E}">
        <p14:creationId xmlns:p14="http://schemas.microsoft.com/office/powerpoint/2010/main" val="148050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chuột</a:t>
            </a:r>
            <a:r>
              <a:rPr lang="en-US" dirty="0"/>
              <a:t> </a:t>
            </a:r>
            <a:r>
              <a:rPr lang="en-US" dirty="0" err="1"/>
              <a:t>để</a:t>
            </a:r>
            <a:r>
              <a:rPr lang="en-US" dirty="0"/>
              <a:t> </a:t>
            </a:r>
            <a:r>
              <a:rPr lang="en-US" dirty="0" err="1"/>
              <a:t>xem</a:t>
            </a:r>
            <a:r>
              <a:rPr lang="en-US" dirty="0"/>
              <a:t> </a:t>
            </a:r>
            <a:r>
              <a:rPr lang="en-US" dirty="0" err="1"/>
              <a:t>đáp</a:t>
            </a:r>
            <a:r>
              <a:rPr lang="en-US" dirty="0"/>
              <a:t> </a:t>
            </a:r>
            <a:r>
              <a:rPr lang="en-US" dirty="0" err="1"/>
              <a:t>án</a:t>
            </a:r>
            <a:endParaRPr lang="en-US" dirty="0"/>
          </a:p>
        </p:txBody>
      </p:sp>
      <p:sp>
        <p:nvSpPr>
          <p:cNvPr id="4" name="Slide Number Placeholder 3"/>
          <p:cNvSpPr>
            <a:spLocks noGrp="1"/>
          </p:cNvSpPr>
          <p:nvPr>
            <p:ph type="sldNum" sz="quarter" idx="5"/>
          </p:nvPr>
        </p:nvSpPr>
        <p:spPr/>
        <p:txBody>
          <a:bodyPr/>
          <a:lstStyle/>
          <a:p>
            <a:fld id="{41D24D56-B560-44BB-8B21-D869CE1186C2}" type="slidenum">
              <a:rPr lang="en-US" smtClean="0"/>
              <a:t>42</a:t>
            </a:fld>
            <a:endParaRPr lang="en-US"/>
          </a:p>
        </p:txBody>
      </p:sp>
    </p:spTree>
    <p:extLst>
      <p:ext uri="{BB962C8B-B14F-4D97-AF65-F5344CB8AC3E}">
        <p14:creationId xmlns:p14="http://schemas.microsoft.com/office/powerpoint/2010/main" val="4190462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D24D56-B560-44BB-8B21-D869CE1186C2}" type="slidenum">
              <a:rPr lang="en-US" smtClean="0"/>
              <a:t>48</a:t>
            </a:fld>
            <a:endParaRPr lang="en-US"/>
          </a:p>
        </p:txBody>
      </p:sp>
    </p:spTree>
    <p:extLst>
      <p:ext uri="{BB962C8B-B14F-4D97-AF65-F5344CB8AC3E}">
        <p14:creationId xmlns:p14="http://schemas.microsoft.com/office/powerpoint/2010/main" val="3729117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https://www.twinkl.co.uk/resources/esl-resources"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5659423-2569-464C-8A98-FEE5381E3405}"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0AAA5-F6D2-4D00-BBAB-AD31097549D4}"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9035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659423-2569-464C-8A98-FEE5381E3405}"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0AAA5-F6D2-4D00-BBAB-AD31097549D4}" type="slidenum">
              <a:rPr lang="en-US" smtClean="0"/>
              <a:t>‹#›</a:t>
            </a:fld>
            <a:endParaRPr lang="en-US"/>
          </a:p>
        </p:txBody>
      </p:sp>
    </p:spTree>
    <p:extLst>
      <p:ext uri="{BB962C8B-B14F-4D97-AF65-F5344CB8AC3E}">
        <p14:creationId xmlns:p14="http://schemas.microsoft.com/office/powerpoint/2010/main" val="63988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659423-2569-464C-8A98-FEE5381E3405}"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0AAA5-F6D2-4D00-BBAB-AD31097549D4}"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9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659423-2569-464C-8A98-FEE5381E3405}"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B0AAA5-F6D2-4D00-BBAB-AD31097549D4}" type="slidenum">
              <a:rPr lang="en-US" smtClean="0"/>
              <a:t>‹#›</a:t>
            </a:fld>
            <a:endParaRPr lang="en-US"/>
          </a:p>
        </p:txBody>
      </p:sp>
    </p:spTree>
    <p:extLst>
      <p:ext uri="{BB962C8B-B14F-4D97-AF65-F5344CB8AC3E}">
        <p14:creationId xmlns:p14="http://schemas.microsoft.com/office/powerpoint/2010/main" val="339466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659423-2569-464C-8A98-FEE5381E3405}" type="datetimeFigureOut">
              <a:rPr lang="en-US" smtClean="0"/>
              <a:t>9/2/2023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B0AAA5-F6D2-4D00-BBAB-AD31097549D4}" type="slidenum">
              <a:rPr lang="en-US" smtClean="0"/>
              <a:t>‹#›</a:t>
            </a:fld>
            <a:endParaRPr lang="en-US"/>
          </a:p>
        </p:txBody>
      </p:sp>
    </p:spTree>
    <p:extLst>
      <p:ext uri="{BB962C8B-B14F-4D97-AF65-F5344CB8AC3E}">
        <p14:creationId xmlns:p14="http://schemas.microsoft.com/office/powerpoint/2010/main" val="3118722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659423-2569-464C-8A98-FEE5381E3405}" type="datetimeFigureOut">
              <a:rPr lang="en-US" smtClean="0"/>
              <a:t>9/2/2023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B0AAA5-F6D2-4D00-BBAB-AD31097549D4}" type="slidenum">
              <a:rPr lang="en-US" smtClean="0"/>
              <a:t>‹#›</a:t>
            </a:fld>
            <a:endParaRPr lang="en-US"/>
          </a:p>
        </p:txBody>
      </p:sp>
    </p:spTree>
    <p:extLst>
      <p:ext uri="{BB962C8B-B14F-4D97-AF65-F5344CB8AC3E}">
        <p14:creationId xmlns:p14="http://schemas.microsoft.com/office/powerpoint/2010/main" val="1579026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659423-2569-464C-8A98-FEE5381E3405}" type="datetimeFigureOut">
              <a:rPr lang="en-US" smtClean="0"/>
              <a:t>9/2/2023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B0AAA5-F6D2-4D00-BBAB-AD31097549D4}" type="slidenum">
              <a:rPr lang="en-US" smtClean="0"/>
              <a:t>‹#›</a:t>
            </a:fld>
            <a:endParaRPr lang="en-US"/>
          </a:p>
        </p:txBody>
      </p:sp>
    </p:spTree>
    <p:extLst>
      <p:ext uri="{BB962C8B-B14F-4D97-AF65-F5344CB8AC3E}">
        <p14:creationId xmlns:p14="http://schemas.microsoft.com/office/powerpoint/2010/main" val="3598824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659423-2569-464C-8A98-FEE5381E3405}"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B0AAA5-F6D2-4D00-BBAB-AD31097549D4}" type="slidenum">
              <a:rPr lang="en-US" smtClean="0"/>
              <a:t>‹#›</a:t>
            </a:fld>
            <a:endParaRPr lang="en-US"/>
          </a:p>
        </p:txBody>
      </p:sp>
    </p:spTree>
    <p:extLst>
      <p:ext uri="{BB962C8B-B14F-4D97-AF65-F5344CB8AC3E}">
        <p14:creationId xmlns:p14="http://schemas.microsoft.com/office/powerpoint/2010/main" val="765972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659423-2569-464C-8A98-FEE5381E3405}"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B0AAA5-F6D2-4D00-BBAB-AD31097549D4}"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881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659423-2569-464C-8A98-FEE5381E3405}"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0AAA5-F6D2-4D00-BBAB-AD31097549D4}" type="slidenum">
              <a:rPr lang="en-US" smtClean="0"/>
              <a:t>‹#›</a:t>
            </a:fld>
            <a:endParaRPr lang="en-US"/>
          </a:p>
        </p:txBody>
      </p:sp>
    </p:spTree>
    <p:extLst>
      <p:ext uri="{BB962C8B-B14F-4D97-AF65-F5344CB8AC3E}">
        <p14:creationId xmlns:p14="http://schemas.microsoft.com/office/powerpoint/2010/main" val="2453934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659423-2569-464C-8A98-FEE5381E3405}"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B0AAA5-F6D2-4D00-BBAB-AD31097549D4}"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87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578692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63690" y="6196126"/>
            <a:ext cx="768660" cy="580719"/>
          </a:xfrm>
          <a:prstGeom prst="rect">
            <a:avLst/>
          </a:prstGeom>
        </p:spPr>
      </p:pic>
      <p:sp>
        <p:nvSpPr>
          <p:cNvPr id="2" name="Rectangle 1">
            <a:hlinkClick r:id="rId4"/>
          </p:cNvPr>
          <p:cNvSpPr/>
          <p:nvPr userDrawn="1"/>
        </p:nvSpPr>
        <p:spPr>
          <a:xfrm>
            <a:off x="5516880" y="5561814"/>
            <a:ext cx="115824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286275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762659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064990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41737269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276166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941197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519650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4067797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178412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6455044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40428081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7887719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701028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0957048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7391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855415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3828387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42278221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3473243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17864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41748399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146033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738590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8279189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9945906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9256107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8918544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023148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787315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9702783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412717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42899032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8477570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0155110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7141025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501464"/>
            <a:ext cx="10960100" cy="5855072"/>
          </a:xfrm>
          <a:prstGeom prst="roundRect">
            <a:avLst>
              <a:gd name="adj" fmla="val 0"/>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82745054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E5659423-2569-464C-8A98-FEE5381E3405}" type="datetimeFigureOut">
              <a:rPr lang="en-US" smtClean="0"/>
              <a:t>9/2/2023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AB0AAA5-F6D2-4D00-BBAB-AD31097549D4}"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5991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slide" Target="slide9.xml"/><Relationship Id="rId2" Type="http://schemas.openxmlformats.org/officeDocument/2006/relationships/image" Target="../media/image9.png"/><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5.tiff"/></Relationships>
</file>

<file path=ppt/slides/_rels/slide9.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slide" Target="slide10.xml"/><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slide" Target="slide11.xml"/><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image" Target="../media/image15.tiff"/><Relationship Id="rId2" Type="http://schemas.openxmlformats.org/officeDocument/2006/relationships/image" Target="../media/image9.png"/><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 Target="slide13.xml"/><Relationship Id="rId7"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9.png"/><Relationship Id="rId9" Type="http://schemas.openxmlformats.org/officeDocument/2006/relationships/image" Target="../media/image15.tiff"/></Relationships>
</file>

<file path=ppt/slides/_rels/slide13.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slide" Target="slide14.xml"/><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image" Target="../media/image21.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slide" Target="slide15.xml"/><Relationship Id="rId5" Type="http://schemas.openxmlformats.org/officeDocument/2006/relationships/image" Target="../media/image22.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 Target="slide16.xml"/><Relationship Id="rId7"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15.tiff"/></Relationships>
</file>

<file path=ppt/slides/_rels/slide16.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image" Target="../media/image18.png"/><Relationship Id="rId7" Type="http://schemas.openxmlformats.org/officeDocument/2006/relationships/slide" Target="slide17.xml"/><Relationship Id="rId2" Type="http://schemas.openxmlformats.org/officeDocument/2006/relationships/image" Target="../media/image9.png"/><Relationship Id="rId1" Type="http://schemas.openxmlformats.org/officeDocument/2006/relationships/slideLayout" Target="../slideLayouts/slideLayout26.xml"/><Relationship Id="rId6" Type="http://schemas.openxmlformats.org/officeDocument/2006/relationships/image" Target="../media/image14.png"/><Relationship Id="rId5" Type="http://schemas.openxmlformats.org/officeDocument/2006/relationships/image" Target="../media/image20.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7.xml"/><Relationship Id="rId6" Type="http://schemas.openxmlformats.org/officeDocument/2006/relationships/image" Target="../media/image15.tiff"/><Relationship Id="rId5" Type="http://schemas.openxmlformats.org/officeDocument/2006/relationships/slide" Target="slide18.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9.png"/><Relationship Id="rId1" Type="http://schemas.openxmlformats.org/officeDocument/2006/relationships/slideLayout" Target="../slideLayouts/slideLayout28.xml"/><Relationship Id="rId6" Type="http://schemas.openxmlformats.org/officeDocument/2006/relationships/image" Target="../media/image15.tiff"/><Relationship Id="rId5" Type="http://schemas.openxmlformats.org/officeDocument/2006/relationships/image" Target="../media/image14.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5.tiff"/><Relationship Id="rId2" Type="http://schemas.openxmlformats.org/officeDocument/2006/relationships/image" Target="../media/image9.png"/><Relationship Id="rId1" Type="http://schemas.openxmlformats.org/officeDocument/2006/relationships/slideLayout" Target="../slideLayouts/slideLayout29.xml"/><Relationship Id="rId6" Type="http://schemas.openxmlformats.org/officeDocument/2006/relationships/image" Target="../media/image14.png"/><Relationship Id="rId5" Type="http://schemas.openxmlformats.org/officeDocument/2006/relationships/slide" Target="slide20.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slide" Target="slide21.xml"/><Relationship Id="rId2" Type="http://schemas.openxmlformats.org/officeDocument/2006/relationships/image" Target="../media/image9.png"/><Relationship Id="rId1" Type="http://schemas.openxmlformats.org/officeDocument/2006/relationships/slideLayout" Target="../slideLayouts/slideLayout3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5.tiff"/></Relationships>
</file>

<file path=ppt/slides/_rels/slide21.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slide" Target="slide22.xml"/><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slide" Target="slide23.xml"/><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7" Type="http://schemas.openxmlformats.org/officeDocument/2006/relationships/image" Target="../media/image15.tiff"/><Relationship Id="rId2" Type="http://schemas.openxmlformats.org/officeDocument/2006/relationships/image" Target="../media/image9.png"/><Relationship Id="rId1" Type="http://schemas.openxmlformats.org/officeDocument/2006/relationships/slideLayout" Target="../slideLayouts/slideLayout33.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 Target="slide25.xml"/><Relationship Id="rId7"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3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9.png"/><Relationship Id="rId9" Type="http://schemas.openxmlformats.org/officeDocument/2006/relationships/image" Target="../media/image15.tiff"/></Relationships>
</file>

<file path=ppt/slides/_rels/slide25.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slide" Target="slide26.xml"/><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5.xml"/><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image" Target="../media/image21.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6.xml"/><Relationship Id="rId6" Type="http://schemas.openxmlformats.org/officeDocument/2006/relationships/slide" Target="slide27.xml"/><Relationship Id="rId5" Type="http://schemas.openxmlformats.org/officeDocument/2006/relationships/image" Target="../media/image22.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 Target="slide28.xml"/><Relationship Id="rId7"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3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15.tiff"/></Relationships>
</file>

<file path=ppt/slides/_rels/slide28.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image" Target="../media/image18.png"/><Relationship Id="rId7" Type="http://schemas.openxmlformats.org/officeDocument/2006/relationships/slide" Target="slide29.xml"/><Relationship Id="rId2" Type="http://schemas.openxmlformats.org/officeDocument/2006/relationships/image" Target="../media/image9.png"/><Relationship Id="rId1" Type="http://schemas.openxmlformats.org/officeDocument/2006/relationships/slideLayout" Target="../slideLayouts/slideLayout38.xml"/><Relationship Id="rId6" Type="http://schemas.openxmlformats.org/officeDocument/2006/relationships/image" Target="../media/image14.png"/><Relationship Id="rId5" Type="http://schemas.openxmlformats.org/officeDocument/2006/relationships/image" Target="../media/image20.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39.xml"/><Relationship Id="rId6" Type="http://schemas.openxmlformats.org/officeDocument/2006/relationships/image" Target="../media/image15.tiff"/><Relationship Id="rId5" Type="http://schemas.openxmlformats.org/officeDocument/2006/relationships/slide" Target="slide30.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image" Target="../media/image9.png"/><Relationship Id="rId1" Type="http://schemas.openxmlformats.org/officeDocument/2006/relationships/slideLayout" Target="../slideLayouts/slideLayout40.xml"/><Relationship Id="rId6" Type="http://schemas.openxmlformats.org/officeDocument/2006/relationships/image" Target="../media/image15.tiff"/><Relationship Id="rId5" Type="http://schemas.openxmlformats.org/officeDocument/2006/relationships/image" Target="../media/image14.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5.tiff"/><Relationship Id="rId2" Type="http://schemas.openxmlformats.org/officeDocument/2006/relationships/image" Target="../media/image9.png"/><Relationship Id="rId1" Type="http://schemas.openxmlformats.org/officeDocument/2006/relationships/slideLayout" Target="../slideLayouts/slideLayout41.xml"/><Relationship Id="rId6" Type="http://schemas.openxmlformats.org/officeDocument/2006/relationships/image" Target="../media/image14.png"/><Relationship Id="rId5" Type="http://schemas.openxmlformats.org/officeDocument/2006/relationships/slide" Target="slide3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image" Target="../media/image25.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4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tiff"/><Relationship Id="rId4" Type="http://schemas.openxmlformats.org/officeDocument/2006/relationships/image" Target="../media/image10.png"/><Relationship Id="rId9" Type="http://schemas.openxmlformats.org/officeDocument/2006/relationships/image" Target="../media/image14.png"/></Relationships>
</file>

<file path=ppt/slides/_rels/slide3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5.png"/><Relationship Id="rId7"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4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slide" Target="slide34.xml"/><Relationship Id="rId9" Type="http://schemas.openxmlformats.org/officeDocument/2006/relationships/image" Target="../media/image15.tiff"/></Relationships>
</file>

<file path=ppt/slides/_rels/slide3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5.png"/><Relationship Id="rId7"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44.xml"/><Relationship Id="rId6" Type="http://schemas.openxmlformats.org/officeDocument/2006/relationships/image" Target="../media/image17.png"/><Relationship Id="rId5" Type="http://schemas.openxmlformats.org/officeDocument/2006/relationships/image" Target="../media/image19.png"/><Relationship Id="rId4" Type="http://schemas.openxmlformats.org/officeDocument/2006/relationships/slide" Target="slide35.xml"/><Relationship Id="rId9" Type="http://schemas.openxmlformats.org/officeDocument/2006/relationships/image" Target="../media/image15.tiff"/></Relationships>
</file>

<file path=ppt/slides/_rels/slide35.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image" Target="../media/image25.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45.xml"/><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slide" Target="slide36.xml"/></Relationships>
</file>

<file path=ppt/slides/_rels/slide3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5.png"/><Relationship Id="rId7"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46.xml"/><Relationship Id="rId6" Type="http://schemas.openxmlformats.org/officeDocument/2006/relationships/image" Target="../media/image17.png"/><Relationship Id="rId5" Type="http://schemas.openxmlformats.org/officeDocument/2006/relationships/image" Target="../media/image19.png"/><Relationship Id="rId10" Type="http://schemas.openxmlformats.org/officeDocument/2006/relationships/image" Target="../media/image15.tiff"/><Relationship Id="rId4" Type="http://schemas.openxmlformats.org/officeDocument/2006/relationships/slide" Target="slide37.xml"/><Relationship Id="rId9" Type="http://schemas.openxmlformats.org/officeDocument/2006/relationships/image" Target="../media/image14.png"/></Relationships>
</file>

<file path=ppt/slides/_rels/slide3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5.png"/><Relationship Id="rId7"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47.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slide" Target="slide38.xml"/><Relationship Id="rId9" Type="http://schemas.openxmlformats.org/officeDocument/2006/relationships/image" Target="../media/image15.tiff"/></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8.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slide" Target="slide4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slide" Target="slide42.xml"/><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5.png"/><Relationship Id="rId5" Type="http://schemas.microsoft.com/office/2007/relationships/hdphoto" Target="../media/hdphoto2.wdp"/><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B6C-3FB0-4384-8529-B8C6C3387184}"/>
              </a:ext>
            </a:extLst>
          </p:cNvPr>
          <p:cNvSpPr>
            <a:spLocks noGrp="1"/>
          </p:cNvSpPr>
          <p:nvPr>
            <p:ph type="ctrTitle"/>
          </p:nvPr>
        </p:nvSpPr>
        <p:spPr/>
        <p:txBody>
          <a:bodyPr/>
          <a:lstStyle/>
          <a:p>
            <a:r>
              <a:rPr lang="en-US" dirty="0"/>
              <a:t>Language expansion  </a:t>
            </a:r>
            <a:br>
              <a:rPr lang="en-US" dirty="0"/>
            </a:br>
            <a:r>
              <a:rPr lang="en-US" dirty="0"/>
              <a:t>grammar</a:t>
            </a:r>
          </a:p>
        </p:txBody>
      </p:sp>
      <p:sp>
        <p:nvSpPr>
          <p:cNvPr id="3" name="Subtitle 2">
            <a:extLst>
              <a:ext uri="{FF2B5EF4-FFF2-40B4-BE49-F238E27FC236}">
                <a16:creationId xmlns:a16="http://schemas.microsoft.com/office/drawing/2014/main" id="{CF4EF63E-97FF-4752-ADDA-4543768B8170}"/>
              </a:ext>
            </a:extLst>
          </p:cNvPr>
          <p:cNvSpPr>
            <a:spLocks noGrp="1"/>
          </p:cNvSpPr>
          <p:nvPr>
            <p:ph type="subTitle" idx="1"/>
          </p:nvPr>
        </p:nvSpPr>
        <p:spPr/>
        <p:txBody>
          <a:bodyPr/>
          <a:lstStyle/>
          <a:p>
            <a:r>
              <a:rPr lang="en-US" dirty="0"/>
              <a:t>UNIT 7 – THINGS THAT MATTER</a:t>
            </a:r>
          </a:p>
        </p:txBody>
      </p:sp>
    </p:spTree>
    <p:extLst>
      <p:ext uri="{BB962C8B-B14F-4D97-AF65-F5344CB8AC3E}">
        <p14:creationId xmlns:p14="http://schemas.microsoft.com/office/powerpoint/2010/main" val="1754835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F1449562-8F89-4A71-9B78-B7AC974C5394}"/>
              </a:ext>
            </a:extLst>
          </p:cNvPr>
          <p:cNvSpPr txBox="1">
            <a:spLocks/>
          </p:cNvSpPr>
          <p:nvPr/>
        </p:nvSpPr>
        <p:spPr>
          <a:xfrm>
            <a:off x="1981199" y="558796"/>
            <a:ext cx="8220075" cy="994306"/>
          </a:xfrm>
          <a:prstGeom prst="roundRect">
            <a:avLst>
              <a:gd name="adj" fmla="val 9641"/>
            </a:avLst>
          </a:prstGeom>
        </p:spPr>
        <p:txBody>
          <a:bodyPr anchor="ct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3600" dirty="0">
                <a:latin typeface="Roboto" panose="02000000000000000000" pitchFamily="2" charset="0"/>
                <a:ea typeface="Roboto" panose="02000000000000000000" pitchFamily="2" charset="0"/>
              </a:rPr>
              <a:t>Instructions</a:t>
            </a:r>
          </a:p>
        </p:txBody>
      </p:sp>
      <p:sp>
        <p:nvSpPr>
          <p:cNvPr id="4" name="Rectangle 3">
            <a:extLst>
              <a:ext uri="{FF2B5EF4-FFF2-40B4-BE49-F238E27FC236}">
                <a16:creationId xmlns:a16="http://schemas.microsoft.com/office/drawing/2014/main" id="{D302301F-AF98-41DB-BF32-C7FA8D042C45}"/>
              </a:ext>
            </a:extLst>
          </p:cNvPr>
          <p:cNvSpPr/>
          <p:nvPr/>
        </p:nvSpPr>
        <p:spPr>
          <a:xfrm>
            <a:off x="2274885" y="1553103"/>
            <a:ext cx="7632700" cy="2031325"/>
          </a:xfrm>
          <a:prstGeom prst="rect">
            <a:avLst/>
          </a:prstGeom>
        </p:spPr>
        <p:txBody>
          <a:bodyPr wrap="square" lIns="0" tIns="0" rIns="0" bIns="0">
            <a:spAutoFit/>
          </a:bodyPr>
          <a:lstStyle/>
          <a:p>
            <a:pPr>
              <a:lnSpc>
                <a:spcPct val="150000"/>
              </a:lnSpc>
            </a:pPr>
            <a:r>
              <a:rPr lang="en-US">
                <a:latin typeface="Roboto" panose="02000000000000000000" pitchFamily="2" charset="0"/>
                <a:ea typeface="Roboto" panose="02000000000000000000" pitchFamily="2" charset="0"/>
              </a:rPr>
              <a:t>Please make sure you view this PowerPoint in Presentation mode.</a:t>
            </a:r>
          </a:p>
          <a:p>
            <a:pPr>
              <a:lnSpc>
                <a:spcPct val="150000"/>
              </a:lnSpc>
            </a:pPr>
            <a:endParaRPr lang="en-US">
              <a:latin typeface="Roboto" panose="02000000000000000000" pitchFamily="2" charset="0"/>
              <a:ea typeface="Roboto" panose="02000000000000000000" pitchFamily="2" charset="0"/>
            </a:endParaRPr>
          </a:p>
          <a:p>
            <a:pPr>
              <a:lnSpc>
                <a:spcPct val="150000"/>
              </a:lnSpc>
            </a:pPr>
            <a:r>
              <a:rPr lang="en-US">
                <a:latin typeface="Roboto" panose="02000000000000000000" pitchFamily="2" charset="0"/>
                <a:ea typeface="Roboto" panose="02000000000000000000" pitchFamily="2" charset="0"/>
              </a:rPr>
              <a:t>When you start the game, choosing the correct question word on each slide will enable you to move on to the next. If the wrong word is clicked on, you'll be unable to progress until you click the correct answer.</a:t>
            </a:r>
          </a:p>
        </p:txBody>
      </p:sp>
    </p:spTree>
    <p:extLst>
      <p:ext uri="{BB962C8B-B14F-4D97-AF65-F5344CB8AC3E}">
        <p14:creationId xmlns:p14="http://schemas.microsoft.com/office/powerpoint/2010/main" val="5238304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39840" y="2185217"/>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had</a:t>
            </a:r>
          </a:p>
        </p:txBody>
      </p:sp>
      <p:sp>
        <p:nvSpPr>
          <p:cNvPr id="21" name="Title 20"/>
          <p:cNvSpPr>
            <a:spLocks noGrp="1"/>
          </p:cNvSpPr>
          <p:nvPr>
            <p:ph type="title"/>
          </p:nvPr>
        </p:nvSpPr>
        <p:spPr>
          <a:xfrm>
            <a:off x="1981199" y="558796"/>
            <a:ext cx="8220075" cy="994306"/>
          </a:xfrm>
        </p:spPr>
        <p:txBody>
          <a:bodyPr/>
          <a:lstStyle/>
          <a:p>
            <a:r>
              <a:rPr lang="en-GB" sz="3600" dirty="0"/>
              <a:t>A Quick Chance to Revise</a:t>
            </a:r>
            <a:endParaRPr lang="en-GB" sz="3600" dirty="0">
              <a:latin typeface="+mn-lt"/>
            </a:endParaRPr>
          </a:p>
        </p:txBody>
      </p:sp>
      <p:sp>
        <p:nvSpPr>
          <p:cNvPr id="5" name="Rectangle 4"/>
          <p:cNvSpPr/>
          <p:nvPr/>
        </p:nvSpPr>
        <p:spPr>
          <a:xfrm>
            <a:off x="2279651" y="1457627"/>
            <a:ext cx="7632700" cy="276999"/>
          </a:xfrm>
          <a:prstGeom prst="rect">
            <a:avLst/>
          </a:prstGeom>
        </p:spPr>
        <p:txBody>
          <a:bodyPr wrap="square" lIns="0" tIns="0" rIns="0" bIns="0">
            <a:spAutoFit/>
          </a:bodyPr>
          <a:lstStyle/>
          <a:p>
            <a:pPr algn="ctr"/>
            <a:r>
              <a:rPr lang="en-US"/>
              <a:t>Click on the word to see the past participle.</a:t>
            </a:r>
          </a:p>
        </p:txBody>
      </p:sp>
      <p:sp>
        <p:nvSpPr>
          <p:cNvPr id="6" name="Rectangle 5"/>
          <p:cNvSpPr/>
          <p:nvPr/>
        </p:nvSpPr>
        <p:spPr>
          <a:xfrm>
            <a:off x="3893433" y="218521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gone/been</a:t>
            </a:r>
          </a:p>
        </p:txBody>
      </p:sp>
      <p:sp>
        <p:nvSpPr>
          <p:cNvPr id="7" name="Rectangle 6"/>
          <p:cNvSpPr/>
          <p:nvPr/>
        </p:nvSpPr>
        <p:spPr>
          <a:xfrm>
            <a:off x="5447026" y="218521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got/gotten</a:t>
            </a:r>
            <a:endParaRPr lang="en-GB" b="1" dirty="0">
              <a:solidFill>
                <a:srgbClr val="F37B46"/>
              </a:solidFill>
            </a:endParaRPr>
          </a:p>
        </p:txBody>
      </p:sp>
      <p:sp>
        <p:nvSpPr>
          <p:cNvPr id="8" name="Rectangle 7"/>
          <p:cNvSpPr/>
          <p:nvPr/>
        </p:nvSpPr>
        <p:spPr>
          <a:xfrm>
            <a:off x="7000619" y="218521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done</a:t>
            </a:r>
            <a:endParaRPr lang="en-GB" b="1" dirty="0">
              <a:solidFill>
                <a:srgbClr val="F37B46"/>
              </a:solidFill>
            </a:endParaRPr>
          </a:p>
        </p:txBody>
      </p:sp>
      <p:sp>
        <p:nvSpPr>
          <p:cNvPr id="9" name="Rectangle 8"/>
          <p:cNvSpPr/>
          <p:nvPr/>
        </p:nvSpPr>
        <p:spPr>
          <a:xfrm>
            <a:off x="8554212" y="218521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US" b="1">
                <a:solidFill>
                  <a:srgbClr val="F37B46"/>
                </a:solidFill>
              </a:rPr>
              <a:t>eaten</a:t>
            </a:r>
            <a:endParaRPr lang="en-GB" b="1" dirty="0">
              <a:solidFill>
                <a:srgbClr val="F37B46"/>
              </a:solidFill>
            </a:endParaRPr>
          </a:p>
        </p:txBody>
      </p:sp>
      <p:sp>
        <p:nvSpPr>
          <p:cNvPr id="29" name="Rectangle 28">
            <a:extLst>
              <a:ext uri="{FF2B5EF4-FFF2-40B4-BE49-F238E27FC236}">
                <a16:creationId xmlns:a16="http://schemas.microsoft.com/office/drawing/2014/main" id="{40FC339E-01F5-4547-BD3B-8278446F3A4D}"/>
              </a:ext>
            </a:extLst>
          </p:cNvPr>
          <p:cNvSpPr/>
          <p:nvPr/>
        </p:nvSpPr>
        <p:spPr>
          <a:xfrm>
            <a:off x="2339839" y="2813672"/>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run</a:t>
            </a:r>
            <a:endParaRPr lang="en-GB" b="1" dirty="0">
              <a:solidFill>
                <a:srgbClr val="F37B46"/>
              </a:solidFill>
            </a:endParaRPr>
          </a:p>
        </p:txBody>
      </p:sp>
      <p:sp>
        <p:nvSpPr>
          <p:cNvPr id="31" name="Rectangle 30">
            <a:extLst>
              <a:ext uri="{FF2B5EF4-FFF2-40B4-BE49-F238E27FC236}">
                <a16:creationId xmlns:a16="http://schemas.microsoft.com/office/drawing/2014/main" id="{B1379BB2-600A-425B-A448-16091CD9CDA2}"/>
              </a:ext>
            </a:extLst>
          </p:cNvPr>
          <p:cNvSpPr/>
          <p:nvPr/>
        </p:nvSpPr>
        <p:spPr>
          <a:xfrm>
            <a:off x="3893432" y="281367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won</a:t>
            </a:r>
          </a:p>
        </p:txBody>
      </p:sp>
      <p:sp>
        <p:nvSpPr>
          <p:cNvPr id="32" name="Rectangle 31">
            <a:extLst>
              <a:ext uri="{FF2B5EF4-FFF2-40B4-BE49-F238E27FC236}">
                <a16:creationId xmlns:a16="http://schemas.microsoft.com/office/drawing/2014/main" id="{7A489A3C-00CC-4097-B127-5ABCDBC2B654}"/>
              </a:ext>
            </a:extLst>
          </p:cNvPr>
          <p:cNvSpPr/>
          <p:nvPr/>
        </p:nvSpPr>
        <p:spPr>
          <a:xfrm>
            <a:off x="5447025" y="281367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swum</a:t>
            </a:r>
            <a:endParaRPr lang="en-GB" b="1" dirty="0">
              <a:solidFill>
                <a:srgbClr val="F37B46"/>
              </a:solidFill>
            </a:endParaRPr>
          </a:p>
        </p:txBody>
      </p:sp>
      <p:sp>
        <p:nvSpPr>
          <p:cNvPr id="33" name="Rectangle 32">
            <a:extLst>
              <a:ext uri="{FF2B5EF4-FFF2-40B4-BE49-F238E27FC236}">
                <a16:creationId xmlns:a16="http://schemas.microsoft.com/office/drawing/2014/main" id="{523A1D72-C854-4871-BE1C-BD90D78BEDD5}"/>
              </a:ext>
            </a:extLst>
          </p:cNvPr>
          <p:cNvSpPr/>
          <p:nvPr/>
        </p:nvSpPr>
        <p:spPr>
          <a:xfrm>
            <a:off x="7000618" y="281367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sung</a:t>
            </a:r>
            <a:endParaRPr lang="en-GB" b="1" dirty="0">
              <a:solidFill>
                <a:srgbClr val="F37B46"/>
              </a:solidFill>
            </a:endParaRPr>
          </a:p>
        </p:txBody>
      </p:sp>
      <p:sp>
        <p:nvSpPr>
          <p:cNvPr id="35" name="Rectangle 34">
            <a:extLst>
              <a:ext uri="{FF2B5EF4-FFF2-40B4-BE49-F238E27FC236}">
                <a16:creationId xmlns:a16="http://schemas.microsoft.com/office/drawing/2014/main" id="{027B0579-9162-4EAD-9358-7ACEA0C48BB9}"/>
              </a:ext>
            </a:extLst>
          </p:cNvPr>
          <p:cNvSpPr/>
          <p:nvPr/>
        </p:nvSpPr>
        <p:spPr>
          <a:xfrm>
            <a:off x="8554211" y="281367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US" b="1" dirty="0">
                <a:solidFill>
                  <a:srgbClr val="F37B46"/>
                </a:solidFill>
              </a:rPr>
              <a:t>told</a:t>
            </a:r>
            <a:endParaRPr lang="en-GB" b="1" dirty="0">
              <a:solidFill>
                <a:srgbClr val="F37B46"/>
              </a:solidFill>
            </a:endParaRPr>
          </a:p>
        </p:txBody>
      </p:sp>
      <p:sp>
        <p:nvSpPr>
          <p:cNvPr id="37" name="Rectangle 36">
            <a:extLst>
              <a:ext uri="{FF2B5EF4-FFF2-40B4-BE49-F238E27FC236}">
                <a16:creationId xmlns:a16="http://schemas.microsoft.com/office/drawing/2014/main" id="{AE23967A-62A3-49C7-9350-886BAE369D0B}"/>
              </a:ext>
            </a:extLst>
          </p:cNvPr>
          <p:cNvSpPr/>
          <p:nvPr/>
        </p:nvSpPr>
        <p:spPr>
          <a:xfrm>
            <a:off x="2339839" y="3437727"/>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sold</a:t>
            </a:r>
          </a:p>
        </p:txBody>
      </p:sp>
      <p:sp>
        <p:nvSpPr>
          <p:cNvPr id="38" name="Rectangle 37">
            <a:extLst>
              <a:ext uri="{FF2B5EF4-FFF2-40B4-BE49-F238E27FC236}">
                <a16:creationId xmlns:a16="http://schemas.microsoft.com/office/drawing/2014/main" id="{21D624B3-9775-4748-B0D4-6AD0D136B70E}"/>
              </a:ext>
            </a:extLst>
          </p:cNvPr>
          <p:cNvSpPr/>
          <p:nvPr/>
        </p:nvSpPr>
        <p:spPr>
          <a:xfrm>
            <a:off x="3893432" y="343772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fallen</a:t>
            </a:r>
            <a:endParaRPr lang="en-GB" b="1" dirty="0">
              <a:solidFill>
                <a:srgbClr val="F37B46"/>
              </a:solidFill>
            </a:endParaRPr>
          </a:p>
        </p:txBody>
      </p:sp>
      <p:sp>
        <p:nvSpPr>
          <p:cNvPr id="39" name="Rectangle 38">
            <a:extLst>
              <a:ext uri="{FF2B5EF4-FFF2-40B4-BE49-F238E27FC236}">
                <a16:creationId xmlns:a16="http://schemas.microsoft.com/office/drawing/2014/main" id="{5DBCC6F5-7CD2-4F2D-BD40-BF0FE14F29CA}"/>
              </a:ext>
            </a:extLst>
          </p:cNvPr>
          <p:cNvSpPr/>
          <p:nvPr/>
        </p:nvSpPr>
        <p:spPr>
          <a:xfrm>
            <a:off x="5447025" y="343772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felt</a:t>
            </a:r>
          </a:p>
        </p:txBody>
      </p:sp>
      <p:sp>
        <p:nvSpPr>
          <p:cNvPr id="41" name="Rectangle 40">
            <a:extLst>
              <a:ext uri="{FF2B5EF4-FFF2-40B4-BE49-F238E27FC236}">
                <a16:creationId xmlns:a16="http://schemas.microsoft.com/office/drawing/2014/main" id="{F803C868-5C48-4484-849D-DB6DDEAB877D}"/>
              </a:ext>
            </a:extLst>
          </p:cNvPr>
          <p:cNvSpPr/>
          <p:nvPr/>
        </p:nvSpPr>
        <p:spPr>
          <a:xfrm>
            <a:off x="7000618" y="343772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met</a:t>
            </a:r>
          </a:p>
        </p:txBody>
      </p:sp>
      <p:sp>
        <p:nvSpPr>
          <p:cNvPr id="43" name="Rectangle 42">
            <a:extLst>
              <a:ext uri="{FF2B5EF4-FFF2-40B4-BE49-F238E27FC236}">
                <a16:creationId xmlns:a16="http://schemas.microsoft.com/office/drawing/2014/main" id="{FF1A0465-894D-4615-96A7-4240062F1D71}"/>
              </a:ext>
            </a:extLst>
          </p:cNvPr>
          <p:cNvSpPr/>
          <p:nvPr/>
        </p:nvSpPr>
        <p:spPr>
          <a:xfrm>
            <a:off x="8554211" y="343772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US" b="1">
                <a:solidFill>
                  <a:srgbClr val="F37B46"/>
                </a:solidFill>
              </a:rPr>
              <a:t>known</a:t>
            </a:r>
            <a:endParaRPr lang="en-GB" b="1" dirty="0">
              <a:solidFill>
                <a:srgbClr val="F37B46"/>
              </a:solidFill>
            </a:endParaRPr>
          </a:p>
        </p:txBody>
      </p:sp>
      <p:sp>
        <p:nvSpPr>
          <p:cNvPr id="44" name="Rectangle 43">
            <a:extLst>
              <a:ext uri="{FF2B5EF4-FFF2-40B4-BE49-F238E27FC236}">
                <a16:creationId xmlns:a16="http://schemas.microsoft.com/office/drawing/2014/main" id="{E0A3DAFF-5A9D-4E1C-8CD3-0548A5471198}"/>
              </a:ext>
            </a:extLst>
          </p:cNvPr>
          <p:cNvSpPr/>
          <p:nvPr/>
        </p:nvSpPr>
        <p:spPr>
          <a:xfrm>
            <a:off x="2339840" y="4061782"/>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heard</a:t>
            </a:r>
          </a:p>
        </p:txBody>
      </p:sp>
      <p:sp>
        <p:nvSpPr>
          <p:cNvPr id="45" name="Rectangle 44">
            <a:extLst>
              <a:ext uri="{FF2B5EF4-FFF2-40B4-BE49-F238E27FC236}">
                <a16:creationId xmlns:a16="http://schemas.microsoft.com/office/drawing/2014/main" id="{C46805BF-E5B3-44C0-AA8D-15DBDE24E653}"/>
              </a:ext>
            </a:extLst>
          </p:cNvPr>
          <p:cNvSpPr/>
          <p:nvPr/>
        </p:nvSpPr>
        <p:spPr>
          <a:xfrm>
            <a:off x="3893433" y="406178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thought</a:t>
            </a:r>
          </a:p>
        </p:txBody>
      </p:sp>
      <p:sp>
        <p:nvSpPr>
          <p:cNvPr id="46" name="Rectangle 45">
            <a:extLst>
              <a:ext uri="{FF2B5EF4-FFF2-40B4-BE49-F238E27FC236}">
                <a16:creationId xmlns:a16="http://schemas.microsoft.com/office/drawing/2014/main" id="{7924A1EF-5E50-451A-ACBC-2A105CB28F2C}"/>
              </a:ext>
            </a:extLst>
          </p:cNvPr>
          <p:cNvSpPr/>
          <p:nvPr/>
        </p:nvSpPr>
        <p:spPr>
          <a:xfrm>
            <a:off x="5447026" y="406178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paid</a:t>
            </a:r>
          </a:p>
        </p:txBody>
      </p:sp>
      <p:sp>
        <p:nvSpPr>
          <p:cNvPr id="47" name="Rectangle 46">
            <a:extLst>
              <a:ext uri="{FF2B5EF4-FFF2-40B4-BE49-F238E27FC236}">
                <a16:creationId xmlns:a16="http://schemas.microsoft.com/office/drawing/2014/main" id="{261D7556-C063-427E-BC53-A0F0EDD1C10C}"/>
              </a:ext>
            </a:extLst>
          </p:cNvPr>
          <p:cNvSpPr/>
          <p:nvPr/>
        </p:nvSpPr>
        <p:spPr>
          <a:xfrm>
            <a:off x="7000619" y="406178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come</a:t>
            </a:r>
            <a:endParaRPr lang="en-GB" b="1" dirty="0">
              <a:solidFill>
                <a:srgbClr val="F37B46"/>
              </a:solidFill>
            </a:endParaRPr>
          </a:p>
        </p:txBody>
      </p:sp>
      <p:sp>
        <p:nvSpPr>
          <p:cNvPr id="48" name="Rectangle 47">
            <a:extLst>
              <a:ext uri="{FF2B5EF4-FFF2-40B4-BE49-F238E27FC236}">
                <a16:creationId xmlns:a16="http://schemas.microsoft.com/office/drawing/2014/main" id="{307D7EE5-1E2C-4961-ACA8-7520D1E0BADB}"/>
              </a:ext>
            </a:extLst>
          </p:cNvPr>
          <p:cNvSpPr/>
          <p:nvPr/>
        </p:nvSpPr>
        <p:spPr>
          <a:xfrm>
            <a:off x="8554212" y="406178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US" b="1">
                <a:solidFill>
                  <a:srgbClr val="F37B46"/>
                </a:solidFill>
              </a:rPr>
              <a:t>broken</a:t>
            </a:r>
            <a:endParaRPr lang="en-GB" b="1" dirty="0">
              <a:solidFill>
                <a:srgbClr val="F37B46"/>
              </a:solidFill>
            </a:endParaRPr>
          </a:p>
        </p:txBody>
      </p:sp>
      <p:sp>
        <p:nvSpPr>
          <p:cNvPr id="49" name="Rectangle 48">
            <a:extLst>
              <a:ext uri="{FF2B5EF4-FFF2-40B4-BE49-F238E27FC236}">
                <a16:creationId xmlns:a16="http://schemas.microsoft.com/office/drawing/2014/main" id="{432ADD2E-6A7F-4033-B25D-856A9A0BC86E}"/>
              </a:ext>
            </a:extLst>
          </p:cNvPr>
          <p:cNvSpPr/>
          <p:nvPr/>
        </p:nvSpPr>
        <p:spPr>
          <a:xfrm>
            <a:off x="2339839" y="4690237"/>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worn</a:t>
            </a:r>
            <a:endParaRPr lang="en-GB" b="1" dirty="0">
              <a:solidFill>
                <a:srgbClr val="F37B46"/>
              </a:solidFill>
            </a:endParaRPr>
          </a:p>
        </p:txBody>
      </p:sp>
      <p:sp>
        <p:nvSpPr>
          <p:cNvPr id="50" name="Rectangle 49">
            <a:extLst>
              <a:ext uri="{FF2B5EF4-FFF2-40B4-BE49-F238E27FC236}">
                <a16:creationId xmlns:a16="http://schemas.microsoft.com/office/drawing/2014/main" id="{7DBD1213-4012-4D6F-B7A2-EE53B3DFA3B0}"/>
              </a:ext>
            </a:extLst>
          </p:cNvPr>
          <p:cNvSpPr/>
          <p:nvPr/>
        </p:nvSpPr>
        <p:spPr>
          <a:xfrm>
            <a:off x="3893432" y="469023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lost</a:t>
            </a:r>
          </a:p>
        </p:txBody>
      </p:sp>
      <p:sp>
        <p:nvSpPr>
          <p:cNvPr id="51" name="Rectangle 50">
            <a:extLst>
              <a:ext uri="{FF2B5EF4-FFF2-40B4-BE49-F238E27FC236}">
                <a16:creationId xmlns:a16="http://schemas.microsoft.com/office/drawing/2014/main" id="{B1B2C253-18F4-40DF-A5F1-B539235C2863}"/>
              </a:ext>
            </a:extLst>
          </p:cNvPr>
          <p:cNvSpPr/>
          <p:nvPr/>
        </p:nvSpPr>
        <p:spPr>
          <a:xfrm>
            <a:off x="5447025" y="469023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made</a:t>
            </a:r>
          </a:p>
        </p:txBody>
      </p:sp>
      <p:sp>
        <p:nvSpPr>
          <p:cNvPr id="52" name="Rectangle 51">
            <a:extLst>
              <a:ext uri="{FF2B5EF4-FFF2-40B4-BE49-F238E27FC236}">
                <a16:creationId xmlns:a16="http://schemas.microsoft.com/office/drawing/2014/main" id="{8925B6B0-00EA-4C55-997B-C248832B6F3C}"/>
              </a:ext>
            </a:extLst>
          </p:cNvPr>
          <p:cNvSpPr/>
          <p:nvPr/>
        </p:nvSpPr>
        <p:spPr>
          <a:xfrm>
            <a:off x="7000618" y="469023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written</a:t>
            </a:r>
            <a:endParaRPr lang="en-GB" b="1" dirty="0">
              <a:solidFill>
                <a:srgbClr val="F37B46"/>
              </a:solidFill>
            </a:endParaRPr>
          </a:p>
        </p:txBody>
      </p:sp>
      <p:sp>
        <p:nvSpPr>
          <p:cNvPr id="53" name="Rectangle 52">
            <a:extLst>
              <a:ext uri="{FF2B5EF4-FFF2-40B4-BE49-F238E27FC236}">
                <a16:creationId xmlns:a16="http://schemas.microsoft.com/office/drawing/2014/main" id="{12D2CFA2-C617-4ABB-9964-5EC1A1537B2F}"/>
              </a:ext>
            </a:extLst>
          </p:cNvPr>
          <p:cNvSpPr/>
          <p:nvPr/>
        </p:nvSpPr>
        <p:spPr>
          <a:xfrm>
            <a:off x="8554211" y="4690236"/>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US" b="1" dirty="0">
                <a:solidFill>
                  <a:srgbClr val="F37B46"/>
                </a:solidFill>
              </a:rPr>
              <a:t>bought</a:t>
            </a:r>
            <a:endParaRPr lang="en-GB" b="1" dirty="0">
              <a:solidFill>
                <a:srgbClr val="F37B46"/>
              </a:solidFill>
            </a:endParaRPr>
          </a:p>
        </p:txBody>
      </p:sp>
      <p:sp>
        <p:nvSpPr>
          <p:cNvPr id="54" name="Rectangle 53">
            <a:extLst>
              <a:ext uri="{FF2B5EF4-FFF2-40B4-BE49-F238E27FC236}">
                <a16:creationId xmlns:a16="http://schemas.microsoft.com/office/drawing/2014/main" id="{64B08514-0A6C-44E3-851F-97A3637FE7A1}"/>
              </a:ext>
            </a:extLst>
          </p:cNvPr>
          <p:cNvSpPr/>
          <p:nvPr/>
        </p:nvSpPr>
        <p:spPr>
          <a:xfrm>
            <a:off x="2339839" y="5314292"/>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drunk</a:t>
            </a:r>
            <a:endParaRPr lang="en-GB" b="1" dirty="0">
              <a:solidFill>
                <a:srgbClr val="F37B46"/>
              </a:solidFill>
            </a:endParaRPr>
          </a:p>
        </p:txBody>
      </p:sp>
      <p:sp>
        <p:nvSpPr>
          <p:cNvPr id="55" name="Rectangle 54">
            <a:extLst>
              <a:ext uri="{FF2B5EF4-FFF2-40B4-BE49-F238E27FC236}">
                <a16:creationId xmlns:a16="http://schemas.microsoft.com/office/drawing/2014/main" id="{22EC9BB3-A34A-4645-8A3E-09C708932400}"/>
              </a:ext>
            </a:extLst>
          </p:cNvPr>
          <p:cNvSpPr/>
          <p:nvPr/>
        </p:nvSpPr>
        <p:spPr>
          <a:xfrm>
            <a:off x="3893432" y="531429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said</a:t>
            </a:r>
          </a:p>
        </p:txBody>
      </p:sp>
      <p:sp>
        <p:nvSpPr>
          <p:cNvPr id="56" name="Rectangle 55">
            <a:extLst>
              <a:ext uri="{FF2B5EF4-FFF2-40B4-BE49-F238E27FC236}">
                <a16:creationId xmlns:a16="http://schemas.microsoft.com/office/drawing/2014/main" id="{EAAEABD3-38FC-4F4A-BC62-2EE5BB9EAFBD}"/>
              </a:ext>
            </a:extLst>
          </p:cNvPr>
          <p:cNvSpPr/>
          <p:nvPr/>
        </p:nvSpPr>
        <p:spPr>
          <a:xfrm>
            <a:off x="5447025" y="531429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a:solidFill>
                  <a:srgbClr val="F37B46"/>
                </a:solidFill>
              </a:rPr>
              <a:t>seen</a:t>
            </a:r>
            <a:endParaRPr lang="en-GB" b="1" dirty="0">
              <a:solidFill>
                <a:srgbClr val="F37B46"/>
              </a:solidFill>
            </a:endParaRPr>
          </a:p>
        </p:txBody>
      </p:sp>
      <p:sp>
        <p:nvSpPr>
          <p:cNvPr id="57" name="Rectangle 56">
            <a:extLst>
              <a:ext uri="{FF2B5EF4-FFF2-40B4-BE49-F238E27FC236}">
                <a16:creationId xmlns:a16="http://schemas.microsoft.com/office/drawing/2014/main" id="{F7316CB7-FD44-4C6F-A942-6F12682225EB}"/>
              </a:ext>
            </a:extLst>
          </p:cNvPr>
          <p:cNvSpPr/>
          <p:nvPr/>
        </p:nvSpPr>
        <p:spPr>
          <a:xfrm>
            <a:off x="7000618" y="531429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GB" b="1" dirty="0">
                <a:solidFill>
                  <a:srgbClr val="F37B46"/>
                </a:solidFill>
              </a:rPr>
              <a:t>found</a:t>
            </a:r>
          </a:p>
        </p:txBody>
      </p:sp>
      <p:sp>
        <p:nvSpPr>
          <p:cNvPr id="58" name="Rectangle 57">
            <a:extLst>
              <a:ext uri="{FF2B5EF4-FFF2-40B4-BE49-F238E27FC236}">
                <a16:creationId xmlns:a16="http://schemas.microsoft.com/office/drawing/2014/main" id="{C70116BE-0AAF-4930-9356-2EEF6C37654F}"/>
              </a:ext>
            </a:extLst>
          </p:cNvPr>
          <p:cNvSpPr/>
          <p:nvPr/>
        </p:nvSpPr>
        <p:spPr>
          <a:xfrm>
            <a:off x="8554211" y="5314291"/>
            <a:ext cx="1266094" cy="422405"/>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US" b="1" dirty="0">
                <a:solidFill>
                  <a:srgbClr val="F37B46"/>
                </a:solidFill>
              </a:rPr>
              <a:t>brought</a:t>
            </a:r>
            <a:endParaRPr lang="en-GB" b="1" dirty="0">
              <a:solidFill>
                <a:srgbClr val="F37B46"/>
              </a:solidFill>
            </a:endParaRPr>
          </a:p>
        </p:txBody>
      </p:sp>
      <p:sp>
        <p:nvSpPr>
          <p:cNvPr id="89" name="Rectangle 88">
            <a:extLst>
              <a:ext uri="{FF2B5EF4-FFF2-40B4-BE49-F238E27FC236}">
                <a16:creationId xmlns:a16="http://schemas.microsoft.com/office/drawing/2014/main" id="{414B9EB4-64C5-4DF0-BD34-A0AF657A936D}"/>
              </a:ext>
            </a:extLst>
          </p:cNvPr>
          <p:cNvSpPr/>
          <p:nvPr/>
        </p:nvSpPr>
        <p:spPr>
          <a:xfrm>
            <a:off x="2279652" y="2156927"/>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have</a:t>
            </a:r>
          </a:p>
        </p:txBody>
      </p:sp>
      <p:sp>
        <p:nvSpPr>
          <p:cNvPr id="90" name="Rectangle 89">
            <a:extLst>
              <a:ext uri="{FF2B5EF4-FFF2-40B4-BE49-F238E27FC236}">
                <a16:creationId xmlns:a16="http://schemas.microsoft.com/office/drawing/2014/main" id="{CE1DA5A5-08C9-46B8-98FC-3A254353338E}"/>
              </a:ext>
            </a:extLst>
          </p:cNvPr>
          <p:cNvSpPr/>
          <p:nvPr/>
        </p:nvSpPr>
        <p:spPr>
          <a:xfrm>
            <a:off x="3833245" y="215692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go</a:t>
            </a:r>
          </a:p>
        </p:txBody>
      </p:sp>
      <p:sp>
        <p:nvSpPr>
          <p:cNvPr id="91" name="Rectangle 90">
            <a:extLst>
              <a:ext uri="{FF2B5EF4-FFF2-40B4-BE49-F238E27FC236}">
                <a16:creationId xmlns:a16="http://schemas.microsoft.com/office/drawing/2014/main" id="{5EE41B60-3A73-46E1-AE25-D5252289DAD4}"/>
              </a:ext>
            </a:extLst>
          </p:cNvPr>
          <p:cNvSpPr/>
          <p:nvPr/>
        </p:nvSpPr>
        <p:spPr>
          <a:xfrm>
            <a:off x="5386838" y="215692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get</a:t>
            </a:r>
          </a:p>
        </p:txBody>
      </p:sp>
      <p:sp>
        <p:nvSpPr>
          <p:cNvPr id="92" name="Rectangle 91">
            <a:extLst>
              <a:ext uri="{FF2B5EF4-FFF2-40B4-BE49-F238E27FC236}">
                <a16:creationId xmlns:a16="http://schemas.microsoft.com/office/drawing/2014/main" id="{746D5E6B-F139-42B1-921C-78EEDC58199E}"/>
              </a:ext>
            </a:extLst>
          </p:cNvPr>
          <p:cNvSpPr/>
          <p:nvPr/>
        </p:nvSpPr>
        <p:spPr>
          <a:xfrm>
            <a:off x="6940431" y="215692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do</a:t>
            </a:r>
          </a:p>
        </p:txBody>
      </p:sp>
      <p:sp>
        <p:nvSpPr>
          <p:cNvPr id="93" name="Rectangle 92">
            <a:extLst>
              <a:ext uri="{FF2B5EF4-FFF2-40B4-BE49-F238E27FC236}">
                <a16:creationId xmlns:a16="http://schemas.microsoft.com/office/drawing/2014/main" id="{A319DC04-24DF-4EC6-8DE5-7BF948ED5FCD}"/>
              </a:ext>
            </a:extLst>
          </p:cNvPr>
          <p:cNvSpPr/>
          <p:nvPr/>
        </p:nvSpPr>
        <p:spPr>
          <a:xfrm>
            <a:off x="8494024" y="215692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US" dirty="0"/>
              <a:t>eat</a:t>
            </a:r>
            <a:endParaRPr lang="en-GB" dirty="0"/>
          </a:p>
        </p:txBody>
      </p:sp>
      <p:sp>
        <p:nvSpPr>
          <p:cNvPr id="94" name="Rectangle 93">
            <a:extLst>
              <a:ext uri="{FF2B5EF4-FFF2-40B4-BE49-F238E27FC236}">
                <a16:creationId xmlns:a16="http://schemas.microsoft.com/office/drawing/2014/main" id="{09750C8E-912C-4116-9240-88555750E263}"/>
              </a:ext>
            </a:extLst>
          </p:cNvPr>
          <p:cNvSpPr/>
          <p:nvPr/>
        </p:nvSpPr>
        <p:spPr>
          <a:xfrm>
            <a:off x="2279651" y="2785382"/>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run</a:t>
            </a:r>
          </a:p>
        </p:txBody>
      </p:sp>
      <p:sp>
        <p:nvSpPr>
          <p:cNvPr id="95" name="Rectangle 94">
            <a:extLst>
              <a:ext uri="{FF2B5EF4-FFF2-40B4-BE49-F238E27FC236}">
                <a16:creationId xmlns:a16="http://schemas.microsoft.com/office/drawing/2014/main" id="{6A521E40-C940-4553-9A7D-3EC4842210FD}"/>
              </a:ext>
            </a:extLst>
          </p:cNvPr>
          <p:cNvSpPr/>
          <p:nvPr/>
        </p:nvSpPr>
        <p:spPr>
          <a:xfrm>
            <a:off x="3833244" y="278538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win</a:t>
            </a:r>
          </a:p>
        </p:txBody>
      </p:sp>
      <p:sp>
        <p:nvSpPr>
          <p:cNvPr id="96" name="Rectangle 95">
            <a:extLst>
              <a:ext uri="{FF2B5EF4-FFF2-40B4-BE49-F238E27FC236}">
                <a16:creationId xmlns:a16="http://schemas.microsoft.com/office/drawing/2014/main" id="{F077E26C-3E2A-4DB3-9D53-C9093FD5F648}"/>
              </a:ext>
            </a:extLst>
          </p:cNvPr>
          <p:cNvSpPr/>
          <p:nvPr/>
        </p:nvSpPr>
        <p:spPr>
          <a:xfrm>
            <a:off x="5386837" y="278538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swim</a:t>
            </a:r>
          </a:p>
        </p:txBody>
      </p:sp>
      <p:sp>
        <p:nvSpPr>
          <p:cNvPr id="97" name="Rectangle 96">
            <a:extLst>
              <a:ext uri="{FF2B5EF4-FFF2-40B4-BE49-F238E27FC236}">
                <a16:creationId xmlns:a16="http://schemas.microsoft.com/office/drawing/2014/main" id="{BF16979A-43ED-416E-86E3-EEA36C3152C2}"/>
              </a:ext>
            </a:extLst>
          </p:cNvPr>
          <p:cNvSpPr/>
          <p:nvPr/>
        </p:nvSpPr>
        <p:spPr>
          <a:xfrm>
            <a:off x="6940430" y="278538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sing</a:t>
            </a:r>
          </a:p>
        </p:txBody>
      </p:sp>
      <p:sp>
        <p:nvSpPr>
          <p:cNvPr id="98" name="Rectangle 97">
            <a:extLst>
              <a:ext uri="{FF2B5EF4-FFF2-40B4-BE49-F238E27FC236}">
                <a16:creationId xmlns:a16="http://schemas.microsoft.com/office/drawing/2014/main" id="{2A63C3E4-6BB0-44C1-897F-A2DE58307A88}"/>
              </a:ext>
            </a:extLst>
          </p:cNvPr>
          <p:cNvSpPr/>
          <p:nvPr/>
        </p:nvSpPr>
        <p:spPr>
          <a:xfrm>
            <a:off x="8494023" y="278538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US" dirty="0"/>
              <a:t>tell</a:t>
            </a:r>
            <a:endParaRPr lang="en-GB" dirty="0"/>
          </a:p>
        </p:txBody>
      </p:sp>
      <p:sp>
        <p:nvSpPr>
          <p:cNvPr id="99" name="Rectangle 98">
            <a:extLst>
              <a:ext uri="{FF2B5EF4-FFF2-40B4-BE49-F238E27FC236}">
                <a16:creationId xmlns:a16="http://schemas.microsoft.com/office/drawing/2014/main" id="{1CAB024A-3536-4019-AB97-D2139152C65B}"/>
              </a:ext>
            </a:extLst>
          </p:cNvPr>
          <p:cNvSpPr/>
          <p:nvPr/>
        </p:nvSpPr>
        <p:spPr>
          <a:xfrm>
            <a:off x="2279651" y="3409437"/>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a:t>sell</a:t>
            </a:r>
            <a:endParaRPr lang="en-GB" dirty="0"/>
          </a:p>
        </p:txBody>
      </p:sp>
      <p:sp>
        <p:nvSpPr>
          <p:cNvPr id="100" name="Rectangle 99">
            <a:extLst>
              <a:ext uri="{FF2B5EF4-FFF2-40B4-BE49-F238E27FC236}">
                <a16:creationId xmlns:a16="http://schemas.microsoft.com/office/drawing/2014/main" id="{ADCAF4C3-A9A9-4228-8EEB-DC33AB810681}"/>
              </a:ext>
            </a:extLst>
          </p:cNvPr>
          <p:cNvSpPr/>
          <p:nvPr/>
        </p:nvSpPr>
        <p:spPr>
          <a:xfrm>
            <a:off x="3833244" y="340943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fall</a:t>
            </a:r>
          </a:p>
        </p:txBody>
      </p:sp>
      <p:sp>
        <p:nvSpPr>
          <p:cNvPr id="101" name="Rectangle 100">
            <a:extLst>
              <a:ext uri="{FF2B5EF4-FFF2-40B4-BE49-F238E27FC236}">
                <a16:creationId xmlns:a16="http://schemas.microsoft.com/office/drawing/2014/main" id="{CBBCAB64-A266-4317-9CB1-03EA36E3432B}"/>
              </a:ext>
            </a:extLst>
          </p:cNvPr>
          <p:cNvSpPr/>
          <p:nvPr/>
        </p:nvSpPr>
        <p:spPr>
          <a:xfrm>
            <a:off x="5386837" y="340943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feel</a:t>
            </a:r>
          </a:p>
        </p:txBody>
      </p:sp>
      <p:sp>
        <p:nvSpPr>
          <p:cNvPr id="102" name="Rectangle 101">
            <a:extLst>
              <a:ext uri="{FF2B5EF4-FFF2-40B4-BE49-F238E27FC236}">
                <a16:creationId xmlns:a16="http://schemas.microsoft.com/office/drawing/2014/main" id="{4DDFFF0A-4311-4BC1-A729-24C9E5E9A9FE}"/>
              </a:ext>
            </a:extLst>
          </p:cNvPr>
          <p:cNvSpPr/>
          <p:nvPr/>
        </p:nvSpPr>
        <p:spPr>
          <a:xfrm>
            <a:off x="6940430" y="340943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meet</a:t>
            </a:r>
          </a:p>
        </p:txBody>
      </p:sp>
      <p:sp>
        <p:nvSpPr>
          <p:cNvPr id="103" name="Rectangle 102">
            <a:extLst>
              <a:ext uri="{FF2B5EF4-FFF2-40B4-BE49-F238E27FC236}">
                <a16:creationId xmlns:a16="http://schemas.microsoft.com/office/drawing/2014/main" id="{A6DA129E-D20C-44C4-98B2-287A7B7284AD}"/>
              </a:ext>
            </a:extLst>
          </p:cNvPr>
          <p:cNvSpPr/>
          <p:nvPr/>
        </p:nvSpPr>
        <p:spPr>
          <a:xfrm>
            <a:off x="8494023" y="340943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US" dirty="0"/>
              <a:t>know</a:t>
            </a:r>
            <a:endParaRPr lang="en-GB" dirty="0"/>
          </a:p>
        </p:txBody>
      </p:sp>
      <p:sp>
        <p:nvSpPr>
          <p:cNvPr id="104" name="Rectangle 103">
            <a:extLst>
              <a:ext uri="{FF2B5EF4-FFF2-40B4-BE49-F238E27FC236}">
                <a16:creationId xmlns:a16="http://schemas.microsoft.com/office/drawing/2014/main" id="{39E8D001-2CBD-481E-A1BB-398A42EECA09}"/>
              </a:ext>
            </a:extLst>
          </p:cNvPr>
          <p:cNvSpPr/>
          <p:nvPr/>
        </p:nvSpPr>
        <p:spPr>
          <a:xfrm>
            <a:off x="2279652" y="4033492"/>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hear</a:t>
            </a:r>
          </a:p>
        </p:txBody>
      </p:sp>
      <p:sp>
        <p:nvSpPr>
          <p:cNvPr id="105" name="Rectangle 104">
            <a:extLst>
              <a:ext uri="{FF2B5EF4-FFF2-40B4-BE49-F238E27FC236}">
                <a16:creationId xmlns:a16="http://schemas.microsoft.com/office/drawing/2014/main" id="{D82C7CD1-CE9D-4C31-9E4C-ABDA4826137F}"/>
              </a:ext>
            </a:extLst>
          </p:cNvPr>
          <p:cNvSpPr/>
          <p:nvPr/>
        </p:nvSpPr>
        <p:spPr>
          <a:xfrm>
            <a:off x="3833245" y="403349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think</a:t>
            </a:r>
          </a:p>
        </p:txBody>
      </p:sp>
      <p:sp>
        <p:nvSpPr>
          <p:cNvPr id="106" name="Rectangle 105">
            <a:extLst>
              <a:ext uri="{FF2B5EF4-FFF2-40B4-BE49-F238E27FC236}">
                <a16:creationId xmlns:a16="http://schemas.microsoft.com/office/drawing/2014/main" id="{7EBA2127-E96C-4DAE-92A9-7FFA5267E1F7}"/>
              </a:ext>
            </a:extLst>
          </p:cNvPr>
          <p:cNvSpPr/>
          <p:nvPr/>
        </p:nvSpPr>
        <p:spPr>
          <a:xfrm>
            <a:off x="5386838" y="403349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pay</a:t>
            </a:r>
          </a:p>
        </p:txBody>
      </p:sp>
      <p:sp>
        <p:nvSpPr>
          <p:cNvPr id="107" name="Rectangle 106">
            <a:extLst>
              <a:ext uri="{FF2B5EF4-FFF2-40B4-BE49-F238E27FC236}">
                <a16:creationId xmlns:a16="http://schemas.microsoft.com/office/drawing/2014/main" id="{43B1FD27-466E-4F9B-8EEC-819B97EA0912}"/>
              </a:ext>
            </a:extLst>
          </p:cNvPr>
          <p:cNvSpPr/>
          <p:nvPr/>
        </p:nvSpPr>
        <p:spPr>
          <a:xfrm>
            <a:off x="6940431" y="403349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come</a:t>
            </a:r>
          </a:p>
        </p:txBody>
      </p:sp>
      <p:sp>
        <p:nvSpPr>
          <p:cNvPr id="108" name="Rectangle 107">
            <a:extLst>
              <a:ext uri="{FF2B5EF4-FFF2-40B4-BE49-F238E27FC236}">
                <a16:creationId xmlns:a16="http://schemas.microsoft.com/office/drawing/2014/main" id="{9F153E89-DBC1-48FB-9A73-19FC8E6D8732}"/>
              </a:ext>
            </a:extLst>
          </p:cNvPr>
          <p:cNvSpPr/>
          <p:nvPr/>
        </p:nvSpPr>
        <p:spPr>
          <a:xfrm>
            <a:off x="8494024" y="403349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US" dirty="0"/>
              <a:t>break</a:t>
            </a:r>
            <a:endParaRPr lang="en-GB" dirty="0"/>
          </a:p>
        </p:txBody>
      </p:sp>
      <p:sp>
        <p:nvSpPr>
          <p:cNvPr id="109" name="Rectangle 108">
            <a:extLst>
              <a:ext uri="{FF2B5EF4-FFF2-40B4-BE49-F238E27FC236}">
                <a16:creationId xmlns:a16="http://schemas.microsoft.com/office/drawing/2014/main" id="{10422CC2-20FB-4A87-99A3-FEB0A1711367}"/>
              </a:ext>
            </a:extLst>
          </p:cNvPr>
          <p:cNvSpPr/>
          <p:nvPr/>
        </p:nvSpPr>
        <p:spPr>
          <a:xfrm>
            <a:off x="2279651" y="4661947"/>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wear</a:t>
            </a:r>
          </a:p>
        </p:txBody>
      </p:sp>
      <p:sp>
        <p:nvSpPr>
          <p:cNvPr id="110" name="Rectangle 109">
            <a:extLst>
              <a:ext uri="{FF2B5EF4-FFF2-40B4-BE49-F238E27FC236}">
                <a16:creationId xmlns:a16="http://schemas.microsoft.com/office/drawing/2014/main" id="{F70CBB9C-DEA0-4B1D-ABF6-F478B73A807E}"/>
              </a:ext>
            </a:extLst>
          </p:cNvPr>
          <p:cNvSpPr/>
          <p:nvPr/>
        </p:nvSpPr>
        <p:spPr>
          <a:xfrm>
            <a:off x="3833244" y="466194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lose</a:t>
            </a:r>
          </a:p>
        </p:txBody>
      </p:sp>
      <p:sp>
        <p:nvSpPr>
          <p:cNvPr id="111" name="Rectangle 110">
            <a:extLst>
              <a:ext uri="{FF2B5EF4-FFF2-40B4-BE49-F238E27FC236}">
                <a16:creationId xmlns:a16="http://schemas.microsoft.com/office/drawing/2014/main" id="{D8A83D28-10C2-4D09-8CCF-45DB5B5C816E}"/>
              </a:ext>
            </a:extLst>
          </p:cNvPr>
          <p:cNvSpPr/>
          <p:nvPr/>
        </p:nvSpPr>
        <p:spPr>
          <a:xfrm>
            <a:off x="5386837" y="466194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make</a:t>
            </a:r>
          </a:p>
        </p:txBody>
      </p:sp>
      <p:sp>
        <p:nvSpPr>
          <p:cNvPr id="112" name="Rectangle 111">
            <a:extLst>
              <a:ext uri="{FF2B5EF4-FFF2-40B4-BE49-F238E27FC236}">
                <a16:creationId xmlns:a16="http://schemas.microsoft.com/office/drawing/2014/main" id="{5D199FE7-C72D-4458-8308-798B6828D49B}"/>
              </a:ext>
            </a:extLst>
          </p:cNvPr>
          <p:cNvSpPr/>
          <p:nvPr/>
        </p:nvSpPr>
        <p:spPr>
          <a:xfrm>
            <a:off x="6940430" y="466194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write</a:t>
            </a:r>
          </a:p>
        </p:txBody>
      </p:sp>
      <p:sp>
        <p:nvSpPr>
          <p:cNvPr id="113" name="Rectangle 112">
            <a:extLst>
              <a:ext uri="{FF2B5EF4-FFF2-40B4-BE49-F238E27FC236}">
                <a16:creationId xmlns:a16="http://schemas.microsoft.com/office/drawing/2014/main" id="{8FFB3476-F4FC-4FC0-B6CA-D0509B6E9D95}"/>
              </a:ext>
            </a:extLst>
          </p:cNvPr>
          <p:cNvSpPr/>
          <p:nvPr/>
        </p:nvSpPr>
        <p:spPr>
          <a:xfrm>
            <a:off x="8494023" y="4661946"/>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US" dirty="0"/>
              <a:t>buy</a:t>
            </a:r>
            <a:endParaRPr lang="en-GB" dirty="0"/>
          </a:p>
        </p:txBody>
      </p:sp>
      <p:sp>
        <p:nvSpPr>
          <p:cNvPr id="114" name="Rectangle 113">
            <a:extLst>
              <a:ext uri="{FF2B5EF4-FFF2-40B4-BE49-F238E27FC236}">
                <a16:creationId xmlns:a16="http://schemas.microsoft.com/office/drawing/2014/main" id="{4A0FCE7F-8456-4CEB-BEBE-EE1C0355F1EB}"/>
              </a:ext>
            </a:extLst>
          </p:cNvPr>
          <p:cNvSpPr/>
          <p:nvPr/>
        </p:nvSpPr>
        <p:spPr>
          <a:xfrm>
            <a:off x="2279651" y="5286002"/>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drink</a:t>
            </a:r>
          </a:p>
        </p:txBody>
      </p:sp>
      <p:sp>
        <p:nvSpPr>
          <p:cNvPr id="115" name="Rectangle 114">
            <a:extLst>
              <a:ext uri="{FF2B5EF4-FFF2-40B4-BE49-F238E27FC236}">
                <a16:creationId xmlns:a16="http://schemas.microsoft.com/office/drawing/2014/main" id="{97028997-A2E3-4D5D-A9D3-84B0AA6BFA7C}"/>
              </a:ext>
            </a:extLst>
          </p:cNvPr>
          <p:cNvSpPr/>
          <p:nvPr/>
        </p:nvSpPr>
        <p:spPr>
          <a:xfrm>
            <a:off x="3833244" y="528600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say</a:t>
            </a:r>
          </a:p>
        </p:txBody>
      </p:sp>
      <p:sp>
        <p:nvSpPr>
          <p:cNvPr id="116" name="Rectangle 115">
            <a:extLst>
              <a:ext uri="{FF2B5EF4-FFF2-40B4-BE49-F238E27FC236}">
                <a16:creationId xmlns:a16="http://schemas.microsoft.com/office/drawing/2014/main" id="{2591882F-2B28-4F7C-B1B8-B89D756EFBAA}"/>
              </a:ext>
            </a:extLst>
          </p:cNvPr>
          <p:cNvSpPr/>
          <p:nvPr/>
        </p:nvSpPr>
        <p:spPr>
          <a:xfrm>
            <a:off x="5386837" y="528600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see</a:t>
            </a:r>
          </a:p>
        </p:txBody>
      </p:sp>
      <p:sp>
        <p:nvSpPr>
          <p:cNvPr id="117" name="Rectangle 116">
            <a:extLst>
              <a:ext uri="{FF2B5EF4-FFF2-40B4-BE49-F238E27FC236}">
                <a16:creationId xmlns:a16="http://schemas.microsoft.com/office/drawing/2014/main" id="{12928B1F-2E21-416D-AA42-1106A9A605AA}"/>
              </a:ext>
            </a:extLst>
          </p:cNvPr>
          <p:cNvSpPr/>
          <p:nvPr/>
        </p:nvSpPr>
        <p:spPr>
          <a:xfrm>
            <a:off x="6940430" y="528600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GB" dirty="0"/>
              <a:t>find</a:t>
            </a:r>
          </a:p>
        </p:txBody>
      </p:sp>
      <p:sp>
        <p:nvSpPr>
          <p:cNvPr id="118" name="Rectangle 117">
            <a:extLst>
              <a:ext uri="{FF2B5EF4-FFF2-40B4-BE49-F238E27FC236}">
                <a16:creationId xmlns:a16="http://schemas.microsoft.com/office/drawing/2014/main" id="{DCB8CC9C-D317-4770-84F3-B0AB076436B9}"/>
              </a:ext>
            </a:extLst>
          </p:cNvPr>
          <p:cNvSpPr/>
          <p:nvPr/>
        </p:nvSpPr>
        <p:spPr>
          <a:xfrm>
            <a:off x="8494023" y="5286001"/>
            <a:ext cx="1389998"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US" dirty="0"/>
              <a:t>bring</a:t>
            </a:r>
            <a:endParaRPr lang="en-GB" dirty="0"/>
          </a:p>
        </p:txBody>
      </p:sp>
    </p:spTree>
    <p:extLst>
      <p:ext uri="{BB962C8B-B14F-4D97-AF65-F5344CB8AC3E}">
        <p14:creationId xmlns:p14="http://schemas.microsoft.com/office/powerpoint/2010/main" val="128623721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
                                        <p:tgtEl>
                                          <p:spTgt spid="89"/>
                                        </p:tgtEl>
                                      </p:cBhvr>
                                    </p:animEffect>
                                    <p:set>
                                      <p:cBhvr>
                                        <p:cTn id="7" dur="1" fill="hold">
                                          <p:stCondLst>
                                            <p:cond delay="99"/>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seq concurrent="1" nextAc="seek">
              <p:cTn id="8" restart="whenNotActive" fill="hold" evtFilter="cancelBubble" nodeType="interactiveSeq">
                <p:stCondLst>
                  <p:cond evt="onClick" delay="0">
                    <p:tgtEl>
                      <p:spTgt spid="11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100"/>
                                        <p:tgtEl>
                                          <p:spTgt spid="118"/>
                                        </p:tgtEl>
                                      </p:cBhvr>
                                    </p:animEffect>
                                    <p:set>
                                      <p:cBhvr>
                                        <p:cTn id="13" dur="1" fill="hold">
                                          <p:stCondLst>
                                            <p:cond delay="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14" restart="whenNotActive" fill="hold" evtFilter="cancelBubble" nodeType="interactiveSeq">
                <p:stCondLst>
                  <p:cond evt="onClick" delay="0">
                    <p:tgtEl>
                      <p:spTgt spid="117"/>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100"/>
                                        <p:tgtEl>
                                          <p:spTgt spid="117"/>
                                        </p:tgtEl>
                                      </p:cBhvr>
                                    </p:animEffect>
                                    <p:set>
                                      <p:cBhvr>
                                        <p:cTn id="19" dur="1" fill="hold">
                                          <p:stCondLst>
                                            <p:cond delay="99"/>
                                          </p:stCondLst>
                                        </p:cTn>
                                        <p:tgtEl>
                                          <p:spTgt spid="117"/>
                                        </p:tgtEl>
                                        <p:attrNameLst>
                                          <p:attrName>style.visibility</p:attrName>
                                        </p:attrNameLst>
                                      </p:cBhvr>
                                      <p:to>
                                        <p:strVal val="hidden"/>
                                      </p:to>
                                    </p:set>
                                  </p:childTnLst>
                                </p:cTn>
                              </p:par>
                            </p:childTnLst>
                          </p:cTn>
                        </p:par>
                      </p:childTnLst>
                    </p:cTn>
                  </p:par>
                </p:childTnLst>
              </p:cTn>
              <p:nextCondLst>
                <p:cond evt="onClick" delay="0">
                  <p:tgtEl>
                    <p:spTgt spid="117"/>
                  </p:tgtEl>
                </p:cond>
              </p:nextCondLst>
            </p:seq>
            <p:seq concurrent="1" nextAc="seek">
              <p:cTn id="20" restart="whenNotActive" fill="hold" evtFilter="cancelBubble" nodeType="interactiveSeq">
                <p:stCondLst>
                  <p:cond evt="onClick" delay="0">
                    <p:tgtEl>
                      <p:spTgt spid="116"/>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100"/>
                                        <p:tgtEl>
                                          <p:spTgt spid="116"/>
                                        </p:tgtEl>
                                      </p:cBhvr>
                                    </p:animEffect>
                                    <p:set>
                                      <p:cBhvr>
                                        <p:cTn id="25" dur="1" fill="hold">
                                          <p:stCondLst>
                                            <p:cond delay="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26" restart="whenNotActive" fill="hold" evtFilter="cancelBubble" nodeType="interactiveSeq">
                <p:stCondLst>
                  <p:cond evt="onClick" delay="0">
                    <p:tgtEl>
                      <p:spTgt spid="115"/>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100"/>
                                        <p:tgtEl>
                                          <p:spTgt spid="115"/>
                                        </p:tgtEl>
                                      </p:cBhvr>
                                    </p:animEffect>
                                    <p:set>
                                      <p:cBhvr>
                                        <p:cTn id="31" dur="1" fill="hold">
                                          <p:stCondLst>
                                            <p:cond delay="99"/>
                                          </p:stCondLst>
                                        </p:cTn>
                                        <p:tgtEl>
                                          <p:spTgt spid="115"/>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32" restart="whenNotActive" fill="hold" evtFilter="cancelBubble" nodeType="interactiveSeq">
                <p:stCondLst>
                  <p:cond evt="onClick" delay="0">
                    <p:tgtEl>
                      <p:spTgt spid="114"/>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100"/>
                                        <p:tgtEl>
                                          <p:spTgt spid="114"/>
                                        </p:tgtEl>
                                      </p:cBhvr>
                                    </p:animEffect>
                                    <p:set>
                                      <p:cBhvr>
                                        <p:cTn id="37" dur="1" fill="hold">
                                          <p:stCondLst>
                                            <p:cond delay="99"/>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14"/>
                  </p:tgtEl>
                </p:cond>
              </p:nextCondLst>
            </p:seq>
            <p:seq concurrent="1" nextAc="seek">
              <p:cTn id="38" restart="whenNotActive" fill="hold" evtFilter="cancelBubble" nodeType="interactiveSeq">
                <p:stCondLst>
                  <p:cond evt="onClick" delay="0">
                    <p:tgtEl>
                      <p:spTgt spid="113"/>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100"/>
                                        <p:tgtEl>
                                          <p:spTgt spid="113"/>
                                        </p:tgtEl>
                                      </p:cBhvr>
                                    </p:animEffect>
                                    <p:set>
                                      <p:cBhvr>
                                        <p:cTn id="43" dur="1" fill="hold">
                                          <p:stCondLst>
                                            <p:cond delay="99"/>
                                          </p:stCondLst>
                                        </p:cTn>
                                        <p:tgtEl>
                                          <p:spTgt spid="113"/>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44" restart="whenNotActive" fill="hold" evtFilter="cancelBubble" nodeType="interactiveSeq">
                <p:stCondLst>
                  <p:cond evt="onClick" delay="0">
                    <p:tgtEl>
                      <p:spTgt spid="112"/>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100"/>
                                        <p:tgtEl>
                                          <p:spTgt spid="112"/>
                                        </p:tgtEl>
                                      </p:cBhvr>
                                    </p:animEffect>
                                    <p:set>
                                      <p:cBhvr>
                                        <p:cTn id="49" dur="1" fill="hold">
                                          <p:stCondLst>
                                            <p:cond delay="99"/>
                                          </p:stCondLst>
                                        </p:cTn>
                                        <p:tgtEl>
                                          <p:spTgt spid="112"/>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50" restart="whenNotActive" fill="hold" evtFilter="cancelBubble" nodeType="interactiveSeq">
                <p:stCondLst>
                  <p:cond evt="onClick" delay="0">
                    <p:tgtEl>
                      <p:spTgt spid="111"/>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100"/>
                                        <p:tgtEl>
                                          <p:spTgt spid="111"/>
                                        </p:tgtEl>
                                      </p:cBhvr>
                                    </p:animEffect>
                                    <p:set>
                                      <p:cBhvr>
                                        <p:cTn id="55" dur="1" fill="hold">
                                          <p:stCondLst>
                                            <p:cond delay="99"/>
                                          </p:stCondLst>
                                        </p:cTn>
                                        <p:tgtEl>
                                          <p:spTgt spid="111"/>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56" restart="whenNotActive" fill="hold" evtFilter="cancelBubble" nodeType="interactiveSeq">
                <p:stCondLst>
                  <p:cond evt="onClick" delay="0">
                    <p:tgtEl>
                      <p:spTgt spid="110"/>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100"/>
                                        <p:tgtEl>
                                          <p:spTgt spid="110"/>
                                        </p:tgtEl>
                                      </p:cBhvr>
                                    </p:animEffect>
                                    <p:set>
                                      <p:cBhvr>
                                        <p:cTn id="61" dur="1" fill="hold">
                                          <p:stCondLst>
                                            <p:cond delay="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110"/>
                  </p:tgtEl>
                </p:cond>
              </p:nextCondLst>
            </p:seq>
            <p:seq concurrent="1" nextAc="seek">
              <p:cTn id="62" restart="whenNotActive" fill="hold" evtFilter="cancelBubble" nodeType="interactiveSeq">
                <p:stCondLst>
                  <p:cond evt="onClick" delay="0">
                    <p:tgtEl>
                      <p:spTgt spid="109"/>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100"/>
                                        <p:tgtEl>
                                          <p:spTgt spid="109"/>
                                        </p:tgtEl>
                                      </p:cBhvr>
                                    </p:animEffect>
                                    <p:set>
                                      <p:cBhvr>
                                        <p:cTn id="67" dur="1" fill="hold">
                                          <p:stCondLst>
                                            <p:cond delay="99"/>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09"/>
                  </p:tgtEl>
                </p:cond>
              </p:nextCondLst>
            </p:seq>
            <p:seq concurrent="1" nextAc="seek">
              <p:cTn id="68" restart="whenNotActive" fill="hold" evtFilter="cancelBubble" nodeType="interactiveSeq">
                <p:stCondLst>
                  <p:cond evt="onClick" delay="0">
                    <p:tgtEl>
                      <p:spTgt spid="108"/>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100"/>
                                        <p:tgtEl>
                                          <p:spTgt spid="108"/>
                                        </p:tgtEl>
                                      </p:cBhvr>
                                    </p:animEffect>
                                    <p:set>
                                      <p:cBhvr>
                                        <p:cTn id="73" dur="1" fill="hold">
                                          <p:stCondLst>
                                            <p:cond delay="99"/>
                                          </p:stCondLst>
                                        </p:cTn>
                                        <p:tgtEl>
                                          <p:spTgt spid="108"/>
                                        </p:tgtEl>
                                        <p:attrNameLst>
                                          <p:attrName>style.visibility</p:attrName>
                                        </p:attrNameLst>
                                      </p:cBhvr>
                                      <p:to>
                                        <p:strVal val="hidden"/>
                                      </p:to>
                                    </p:set>
                                  </p:childTnLst>
                                </p:cTn>
                              </p:par>
                            </p:childTnLst>
                          </p:cTn>
                        </p:par>
                      </p:childTnLst>
                    </p:cTn>
                  </p:par>
                </p:childTnLst>
              </p:cTn>
              <p:nextCondLst>
                <p:cond evt="onClick" delay="0">
                  <p:tgtEl>
                    <p:spTgt spid="108"/>
                  </p:tgtEl>
                </p:cond>
              </p:nextCondLst>
            </p:seq>
            <p:seq concurrent="1" nextAc="seek">
              <p:cTn id="74" restart="whenNotActive" fill="hold" evtFilter="cancelBubble" nodeType="interactiveSeq">
                <p:stCondLst>
                  <p:cond evt="onClick" delay="0">
                    <p:tgtEl>
                      <p:spTgt spid="107"/>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100"/>
                                        <p:tgtEl>
                                          <p:spTgt spid="107"/>
                                        </p:tgtEl>
                                      </p:cBhvr>
                                    </p:animEffect>
                                    <p:set>
                                      <p:cBhvr>
                                        <p:cTn id="79" dur="1" fill="hold">
                                          <p:stCondLst>
                                            <p:cond delay="99"/>
                                          </p:stCondLst>
                                        </p:cTn>
                                        <p:tgtEl>
                                          <p:spTgt spid="107"/>
                                        </p:tgtEl>
                                        <p:attrNameLst>
                                          <p:attrName>style.visibility</p:attrName>
                                        </p:attrNameLst>
                                      </p:cBhvr>
                                      <p:to>
                                        <p:strVal val="hidden"/>
                                      </p:to>
                                    </p:set>
                                  </p:childTnLst>
                                </p:cTn>
                              </p:par>
                            </p:childTnLst>
                          </p:cTn>
                        </p:par>
                      </p:childTnLst>
                    </p:cTn>
                  </p:par>
                </p:childTnLst>
              </p:cTn>
              <p:nextCondLst>
                <p:cond evt="onClick" delay="0">
                  <p:tgtEl>
                    <p:spTgt spid="107"/>
                  </p:tgtEl>
                </p:cond>
              </p:nextCondLst>
            </p:seq>
            <p:seq concurrent="1" nextAc="seek">
              <p:cTn id="80" restart="whenNotActive" fill="hold" evtFilter="cancelBubble" nodeType="interactiveSeq">
                <p:stCondLst>
                  <p:cond evt="onClick" delay="0">
                    <p:tgtEl>
                      <p:spTgt spid="106"/>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100"/>
                                        <p:tgtEl>
                                          <p:spTgt spid="106"/>
                                        </p:tgtEl>
                                      </p:cBhvr>
                                    </p:animEffect>
                                    <p:set>
                                      <p:cBhvr>
                                        <p:cTn id="85" dur="1" fill="hold">
                                          <p:stCondLst>
                                            <p:cond delay="99"/>
                                          </p:stCondLst>
                                        </p:cTn>
                                        <p:tgtEl>
                                          <p:spTgt spid="106"/>
                                        </p:tgtEl>
                                        <p:attrNameLst>
                                          <p:attrName>style.visibility</p:attrName>
                                        </p:attrNameLst>
                                      </p:cBhvr>
                                      <p:to>
                                        <p:strVal val="hidden"/>
                                      </p:to>
                                    </p:set>
                                  </p:childTnLst>
                                </p:cTn>
                              </p:par>
                            </p:childTnLst>
                          </p:cTn>
                        </p:par>
                      </p:childTnLst>
                    </p:cTn>
                  </p:par>
                </p:childTnLst>
              </p:cTn>
              <p:nextCondLst>
                <p:cond evt="onClick" delay="0">
                  <p:tgtEl>
                    <p:spTgt spid="106"/>
                  </p:tgtEl>
                </p:cond>
              </p:nextCondLst>
            </p:seq>
            <p:seq concurrent="1" nextAc="seek">
              <p:cTn id="86" restart="whenNotActive" fill="hold" evtFilter="cancelBubble" nodeType="interactiveSeq">
                <p:stCondLst>
                  <p:cond evt="onClick" delay="0">
                    <p:tgtEl>
                      <p:spTgt spid="101"/>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grpId="0" nodeType="clickEffect">
                                  <p:stCondLst>
                                    <p:cond delay="0"/>
                                  </p:stCondLst>
                                  <p:childTnLst>
                                    <p:animEffect transition="out" filter="fade">
                                      <p:cBhvr>
                                        <p:cTn id="90" dur="100"/>
                                        <p:tgtEl>
                                          <p:spTgt spid="101"/>
                                        </p:tgtEl>
                                      </p:cBhvr>
                                    </p:animEffect>
                                    <p:set>
                                      <p:cBhvr>
                                        <p:cTn id="91" dur="1" fill="hold">
                                          <p:stCondLst>
                                            <p:cond delay="9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seq concurrent="1" nextAc="seek">
              <p:cTn id="92" restart="whenNotActive" fill="hold" evtFilter="cancelBubble" nodeType="interactiveSeq">
                <p:stCondLst>
                  <p:cond evt="onClick" delay="0">
                    <p:tgtEl>
                      <p:spTgt spid="105"/>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grpId="0" nodeType="clickEffect">
                                  <p:stCondLst>
                                    <p:cond delay="0"/>
                                  </p:stCondLst>
                                  <p:childTnLst>
                                    <p:animEffect transition="out" filter="fade">
                                      <p:cBhvr>
                                        <p:cTn id="96" dur="100"/>
                                        <p:tgtEl>
                                          <p:spTgt spid="105"/>
                                        </p:tgtEl>
                                      </p:cBhvr>
                                    </p:animEffect>
                                    <p:set>
                                      <p:cBhvr>
                                        <p:cTn id="97" dur="1" fill="hold">
                                          <p:stCondLst>
                                            <p:cond delay="99"/>
                                          </p:stCondLst>
                                        </p:cTn>
                                        <p:tgtEl>
                                          <p:spTgt spid="105"/>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98" restart="whenNotActive" fill="hold" evtFilter="cancelBubble" nodeType="interactiveSeq">
                <p:stCondLst>
                  <p:cond evt="onClick" delay="0">
                    <p:tgtEl>
                      <p:spTgt spid="104"/>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grpId="0" nodeType="clickEffect">
                                  <p:stCondLst>
                                    <p:cond delay="0"/>
                                  </p:stCondLst>
                                  <p:childTnLst>
                                    <p:animEffect transition="out" filter="fade">
                                      <p:cBhvr>
                                        <p:cTn id="102" dur="100"/>
                                        <p:tgtEl>
                                          <p:spTgt spid="104"/>
                                        </p:tgtEl>
                                      </p:cBhvr>
                                    </p:animEffect>
                                    <p:set>
                                      <p:cBhvr>
                                        <p:cTn id="103" dur="1" fill="hold">
                                          <p:stCondLst>
                                            <p:cond delay="99"/>
                                          </p:stCondLst>
                                        </p:cTn>
                                        <p:tgtEl>
                                          <p:spTgt spid="104"/>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104" restart="whenNotActive" fill="hold" evtFilter="cancelBubble" nodeType="interactiveSeq">
                <p:stCondLst>
                  <p:cond evt="onClick" delay="0">
                    <p:tgtEl>
                      <p:spTgt spid="103"/>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grpId="0" nodeType="clickEffect">
                                  <p:stCondLst>
                                    <p:cond delay="0"/>
                                  </p:stCondLst>
                                  <p:childTnLst>
                                    <p:animEffect transition="out" filter="fade">
                                      <p:cBhvr>
                                        <p:cTn id="108" dur="100"/>
                                        <p:tgtEl>
                                          <p:spTgt spid="103"/>
                                        </p:tgtEl>
                                      </p:cBhvr>
                                    </p:animEffect>
                                    <p:set>
                                      <p:cBhvr>
                                        <p:cTn id="109" dur="1" fill="hold">
                                          <p:stCondLst>
                                            <p:cond delay="99"/>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110" restart="whenNotActive" fill="hold" evtFilter="cancelBubble" nodeType="interactiveSeq">
                <p:stCondLst>
                  <p:cond evt="onClick" delay="0">
                    <p:tgtEl>
                      <p:spTgt spid="102"/>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grpId="0" nodeType="clickEffect">
                                  <p:stCondLst>
                                    <p:cond delay="0"/>
                                  </p:stCondLst>
                                  <p:childTnLst>
                                    <p:animEffect transition="out" filter="fade">
                                      <p:cBhvr>
                                        <p:cTn id="114" dur="100"/>
                                        <p:tgtEl>
                                          <p:spTgt spid="102"/>
                                        </p:tgtEl>
                                      </p:cBhvr>
                                    </p:animEffect>
                                    <p:set>
                                      <p:cBhvr>
                                        <p:cTn id="115" dur="1" fill="hold">
                                          <p:stCondLst>
                                            <p:cond delay="99"/>
                                          </p:stCondLst>
                                        </p:cTn>
                                        <p:tgtEl>
                                          <p:spTgt spid="102"/>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seq concurrent="1" nextAc="seek">
              <p:cTn id="116" restart="whenNotActive" fill="hold" evtFilter="cancelBubble" nodeType="interactiveSeq">
                <p:stCondLst>
                  <p:cond evt="onClick" delay="0">
                    <p:tgtEl>
                      <p:spTgt spid="100"/>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grpId="0" nodeType="clickEffect">
                                  <p:stCondLst>
                                    <p:cond delay="0"/>
                                  </p:stCondLst>
                                  <p:childTnLst>
                                    <p:animEffect transition="out" filter="fade">
                                      <p:cBhvr>
                                        <p:cTn id="120" dur="100"/>
                                        <p:tgtEl>
                                          <p:spTgt spid="100"/>
                                        </p:tgtEl>
                                      </p:cBhvr>
                                    </p:animEffect>
                                    <p:set>
                                      <p:cBhvr>
                                        <p:cTn id="121" dur="1" fill="hold">
                                          <p:stCondLst>
                                            <p:cond delay="99"/>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0"/>
                  </p:tgtEl>
                </p:cond>
              </p:nextCondLst>
            </p:seq>
            <p:seq concurrent="1" nextAc="seek">
              <p:cTn id="122" restart="whenNotActive" fill="hold" evtFilter="cancelBubble" nodeType="interactiveSeq">
                <p:stCondLst>
                  <p:cond evt="onClick" delay="0">
                    <p:tgtEl>
                      <p:spTgt spid="99"/>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100"/>
                                        <p:tgtEl>
                                          <p:spTgt spid="99"/>
                                        </p:tgtEl>
                                      </p:cBhvr>
                                    </p:animEffect>
                                    <p:set>
                                      <p:cBhvr>
                                        <p:cTn id="127" dur="1" fill="hold">
                                          <p:stCondLst>
                                            <p:cond delay="99"/>
                                          </p:stCondLst>
                                        </p:cTn>
                                        <p:tgtEl>
                                          <p:spTgt spid="99"/>
                                        </p:tgtEl>
                                        <p:attrNameLst>
                                          <p:attrName>style.visibility</p:attrName>
                                        </p:attrNameLst>
                                      </p:cBhvr>
                                      <p:to>
                                        <p:strVal val="hidden"/>
                                      </p:to>
                                    </p:set>
                                  </p:childTnLst>
                                </p:cTn>
                              </p:par>
                            </p:childTnLst>
                          </p:cTn>
                        </p:par>
                      </p:childTnLst>
                    </p:cTn>
                  </p:par>
                </p:childTnLst>
              </p:cTn>
              <p:nextCondLst>
                <p:cond evt="onClick" delay="0">
                  <p:tgtEl>
                    <p:spTgt spid="99"/>
                  </p:tgtEl>
                </p:cond>
              </p:nextCondLst>
            </p:seq>
            <p:seq concurrent="1" nextAc="seek">
              <p:cTn id="128" restart="whenNotActive" fill="hold" evtFilter="cancelBubble" nodeType="interactiveSeq">
                <p:stCondLst>
                  <p:cond evt="onClick" delay="0">
                    <p:tgtEl>
                      <p:spTgt spid="98"/>
                    </p:tgtEl>
                  </p:cond>
                </p:stCondLst>
                <p:endSync evt="end" delay="0">
                  <p:rtn val="all"/>
                </p:endSync>
                <p:childTnLst>
                  <p:par>
                    <p:cTn id="129" fill="hold">
                      <p:stCondLst>
                        <p:cond delay="0"/>
                      </p:stCondLst>
                      <p:childTnLst>
                        <p:par>
                          <p:cTn id="130" fill="hold">
                            <p:stCondLst>
                              <p:cond delay="0"/>
                            </p:stCondLst>
                            <p:childTnLst>
                              <p:par>
                                <p:cTn id="131" presetID="10" presetClass="exit" presetSubtype="0" fill="hold" grpId="0" nodeType="clickEffect">
                                  <p:stCondLst>
                                    <p:cond delay="0"/>
                                  </p:stCondLst>
                                  <p:childTnLst>
                                    <p:animEffect transition="out" filter="fade">
                                      <p:cBhvr>
                                        <p:cTn id="132" dur="100"/>
                                        <p:tgtEl>
                                          <p:spTgt spid="98"/>
                                        </p:tgtEl>
                                      </p:cBhvr>
                                    </p:animEffect>
                                    <p:set>
                                      <p:cBhvr>
                                        <p:cTn id="133" dur="1" fill="hold">
                                          <p:stCondLst>
                                            <p:cond delay="99"/>
                                          </p:stCondLst>
                                        </p:cTn>
                                        <p:tgtEl>
                                          <p:spTgt spid="98"/>
                                        </p:tgtEl>
                                        <p:attrNameLst>
                                          <p:attrName>style.visibility</p:attrName>
                                        </p:attrNameLst>
                                      </p:cBhvr>
                                      <p:to>
                                        <p:strVal val="hidden"/>
                                      </p:to>
                                    </p:set>
                                  </p:childTnLst>
                                </p:cTn>
                              </p:par>
                            </p:childTnLst>
                          </p:cTn>
                        </p:par>
                      </p:childTnLst>
                    </p:cTn>
                  </p:par>
                </p:childTnLst>
              </p:cTn>
              <p:nextCondLst>
                <p:cond evt="onClick" delay="0">
                  <p:tgtEl>
                    <p:spTgt spid="98"/>
                  </p:tgtEl>
                </p:cond>
              </p:nextCondLst>
            </p:seq>
            <p:seq concurrent="1" nextAc="seek">
              <p:cTn id="134" restart="whenNotActive" fill="hold" evtFilter="cancelBubble" nodeType="interactiveSeq">
                <p:stCondLst>
                  <p:cond evt="onClick" delay="0">
                    <p:tgtEl>
                      <p:spTgt spid="97"/>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grpId="0" nodeType="clickEffect">
                                  <p:stCondLst>
                                    <p:cond delay="0"/>
                                  </p:stCondLst>
                                  <p:childTnLst>
                                    <p:animEffect transition="out" filter="fade">
                                      <p:cBhvr>
                                        <p:cTn id="138" dur="100"/>
                                        <p:tgtEl>
                                          <p:spTgt spid="97"/>
                                        </p:tgtEl>
                                      </p:cBhvr>
                                    </p:animEffect>
                                    <p:set>
                                      <p:cBhvr>
                                        <p:cTn id="139" dur="1" fill="hold">
                                          <p:stCondLst>
                                            <p:cond delay="99"/>
                                          </p:stCondLst>
                                        </p:cTn>
                                        <p:tgtEl>
                                          <p:spTgt spid="97"/>
                                        </p:tgtEl>
                                        <p:attrNameLst>
                                          <p:attrName>style.visibility</p:attrName>
                                        </p:attrNameLst>
                                      </p:cBhvr>
                                      <p:to>
                                        <p:strVal val="hidden"/>
                                      </p:to>
                                    </p:set>
                                  </p:childTnLst>
                                </p:cTn>
                              </p:par>
                            </p:childTnLst>
                          </p:cTn>
                        </p:par>
                      </p:childTnLst>
                    </p:cTn>
                  </p:par>
                </p:childTnLst>
              </p:cTn>
              <p:nextCondLst>
                <p:cond evt="onClick" delay="0">
                  <p:tgtEl>
                    <p:spTgt spid="97"/>
                  </p:tgtEl>
                </p:cond>
              </p:nextCondLst>
            </p:seq>
            <p:seq concurrent="1" nextAc="seek">
              <p:cTn id="140" restart="whenNotActive" fill="hold" evtFilter="cancelBubble" nodeType="interactiveSeq">
                <p:stCondLst>
                  <p:cond evt="onClick" delay="0">
                    <p:tgtEl>
                      <p:spTgt spid="96"/>
                    </p:tgtEl>
                  </p:cond>
                </p:stCondLst>
                <p:endSync evt="end" delay="0">
                  <p:rtn val="all"/>
                </p:endSync>
                <p:childTnLst>
                  <p:par>
                    <p:cTn id="141" fill="hold">
                      <p:stCondLst>
                        <p:cond delay="0"/>
                      </p:stCondLst>
                      <p:childTnLst>
                        <p:par>
                          <p:cTn id="142" fill="hold">
                            <p:stCondLst>
                              <p:cond delay="0"/>
                            </p:stCondLst>
                            <p:childTnLst>
                              <p:par>
                                <p:cTn id="143" presetID="10" presetClass="exit" presetSubtype="0" fill="hold" grpId="0" nodeType="clickEffect">
                                  <p:stCondLst>
                                    <p:cond delay="0"/>
                                  </p:stCondLst>
                                  <p:childTnLst>
                                    <p:animEffect transition="out" filter="fade">
                                      <p:cBhvr>
                                        <p:cTn id="144" dur="100"/>
                                        <p:tgtEl>
                                          <p:spTgt spid="96"/>
                                        </p:tgtEl>
                                      </p:cBhvr>
                                    </p:animEffect>
                                    <p:set>
                                      <p:cBhvr>
                                        <p:cTn id="145" dur="1" fill="hold">
                                          <p:stCondLst>
                                            <p:cond delay="99"/>
                                          </p:stCondLst>
                                        </p:cTn>
                                        <p:tgtEl>
                                          <p:spTgt spid="96"/>
                                        </p:tgtEl>
                                        <p:attrNameLst>
                                          <p:attrName>style.visibility</p:attrName>
                                        </p:attrNameLst>
                                      </p:cBhvr>
                                      <p:to>
                                        <p:strVal val="hidden"/>
                                      </p:to>
                                    </p:set>
                                  </p:childTnLst>
                                </p:cTn>
                              </p:par>
                            </p:childTnLst>
                          </p:cTn>
                        </p:par>
                      </p:childTnLst>
                    </p:cTn>
                  </p:par>
                </p:childTnLst>
              </p:cTn>
              <p:nextCondLst>
                <p:cond evt="onClick" delay="0">
                  <p:tgtEl>
                    <p:spTgt spid="96"/>
                  </p:tgtEl>
                </p:cond>
              </p:nextCondLst>
            </p:seq>
            <p:seq concurrent="1" nextAc="seek">
              <p:cTn id="146" restart="whenNotActive" fill="hold" evtFilter="cancelBubble" nodeType="interactiveSeq">
                <p:stCondLst>
                  <p:cond evt="onClick" delay="0">
                    <p:tgtEl>
                      <p:spTgt spid="95"/>
                    </p:tgtEl>
                  </p:cond>
                </p:stCondLst>
                <p:endSync evt="end" delay="0">
                  <p:rtn val="all"/>
                </p:endSync>
                <p:childTnLst>
                  <p:par>
                    <p:cTn id="147" fill="hold">
                      <p:stCondLst>
                        <p:cond delay="0"/>
                      </p:stCondLst>
                      <p:childTnLst>
                        <p:par>
                          <p:cTn id="148" fill="hold">
                            <p:stCondLst>
                              <p:cond delay="0"/>
                            </p:stCondLst>
                            <p:childTnLst>
                              <p:par>
                                <p:cTn id="149" presetID="10" presetClass="exit" presetSubtype="0" fill="hold" grpId="0" nodeType="clickEffect">
                                  <p:stCondLst>
                                    <p:cond delay="0"/>
                                  </p:stCondLst>
                                  <p:childTnLst>
                                    <p:animEffect transition="out" filter="fade">
                                      <p:cBhvr>
                                        <p:cTn id="150" dur="100"/>
                                        <p:tgtEl>
                                          <p:spTgt spid="95"/>
                                        </p:tgtEl>
                                      </p:cBhvr>
                                    </p:animEffect>
                                    <p:set>
                                      <p:cBhvr>
                                        <p:cTn id="151" dur="1" fill="hold">
                                          <p:stCondLst>
                                            <p:cond delay="99"/>
                                          </p:stCondLst>
                                        </p:cTn>
                                        <p:tgtEl>
                                          <p:spTgt spid="95"/>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152" restart="whenNotActive" fill="hold" evtFilter="cancelBubble" nodeType="interactiveSeq">
                <p:stCondLst>
                  <p:cond evt="onClick" delay="0">
                    <p:tgtEl>
                      <p:spTgt spid="94"/>
                    </p:tgtEl>
                  </p:cond>
                </p:stCondLst>
                <p:endSync evt="end" delay="0">
                  <p:rtn val="all"/>
                </p:endSync>
                <p:childTnLst>
                  <p:par>
                    <p:cTn id="153" fill="hold">
                      <p:stCondLst>
                        <p:cond delay="0"/>
                      </p:stCondLst>
                      <p:childTnLst>
                        <p:par>
                          <p:cTn id="154" fill="hold">
                            <p:stCondLst>
                              <p:cond delay="0"/>
                            </p:stCondLst>
                            <p:childTnLst>
                              <p:par>
                                <p:cTn id="155" presetID="10" presetClass="exit" presetSubtype="0" fill="hold" grpId="0" nodeType="clickEffect">
                                  <p:stCondLst>
                                    <p:cond delay="0"/>
                                  </p:stCondLst>
                                  <p:childTnLst>
                                    <p:animEffect transition="out" filter="fade">
                                      <p:cBhvr>
                                        <p:cTn id="156" dur="100"/>
                                        <p:tgtEl>
                                          <p:spTgt spid="94"/>
                                        </p:tgtEl>
                                      </p:cBhvr>
                                    </p:animEffect>
                                    <p:set>
                                      <p:cBhvr>
                                        <p:cTn id="157" dur="1" fill="hold">
                                          <p:stCondLst>
                                            <p:cond delay="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158" restart="whenNotActive" fill="hold" evtFilter="cancelBubble" nodeType="interactiveSeq">
                <p:stCondLst>
                  <p:cond evt="onClick" delay="0">
                    <p:tgtEl>
                      <p:spTgt spid="93"/>
                    </p:tgtEl>
                  </p:cond>
                </p:stCondLst>
                <p:endSync evt="end" delay="0">
                  <p:rtn val="all"/>
                </p:endSync>
                <p:childTnLst>
                  <p:par>
                    <p:cTn id="159" fill="hold">
                      <p:stCondLst>
                        <p:cond delay="0"/>
                      </p:stCondLst>
                      <p:childTnLst>
                        <p:par>
                          <p:cTn id="160" fill="hold">
                            <p:stCondLst>
                              <p:cond delay="0"/>
                            </p:stCondLst>
                            <p:childTnLst>
                              <p:par>
                                <p:cTn id="161" presetID="10" presetClass="exit" presetSubtype="0" fill="hold" grpId="0" nodeType="clickEffect">
                                  <p:stCondLst>
                                    <p:cond delay="0"/>
                                  </p:stCondLst>
                                  <p:childTnLst>
                                    <p:animEffect transition="out" filter="fade">
                                      <p:cBhvr>
                                        <p:cTn id="162" dur="100"/>
                                        <p:tgtEl>
                                          <p:spTgt spid="93"/>
                                        </p:tgtEl>
                                      </p:cBhvr>
                                    </p:animEffect>
                                    <p:set>
                                      <p:cBhvr>
                                        <p:cTn id="163" dur="1" fill="hold">
                                          <p:stCondLst>
                                            <p:cond delay="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164" restart="whenNotActive" fill="hold" evtFilter="cancelBubble" nodeType="interactiveSeq">
                <p:stCondLst>
                  <p:cond evt="onClick" delay="0">
                    <p:tgtEl>
                      <p:spTgt spid="92"/>
                    </p:tgtEl>
                  </p:cond>
                </p:stCondLst>
                <p:endSync evt="end" delay="0">
                  <p:rtn val="all"/>
                </p:endSync>
                <p:childTnLst>
                  <p:par>
                    <p:cTn id="165" fill="hold">
                      <p:stCondLst>
                        <p:cond delay="0"/>
                      </p:stCondLst>
                      <p:childTnLst>
                        <p:par>
                          <p:cTn id="166" fill="hold">
                            <p:stCondLst>
                              <p:cond delay="0"/>
                            </p:stCondLst>
                            <p:childTnLst>
                              <p:par>
                                <p:cTn id="167" presetID="10" presetClass="exit" presetSubtype="0" fill="hold" grpId="0" nodeType="clickEffect">
                                  <p:stCondLst>
                                    <p:cond delay="0"/>
                                  </p:stCondLst>
                                  <p:childTnLst>
                                    <p:animEffect transition="out" filter="fade">
                                      <p:cBhvr>
                                        <p:cTn id="168" dur="100"/>
                                        <p:tgtEl>
                                          <p:spTgt spid="92"/>
                                        </p:tgtEl>
                                      </p:cBhvr>
                                    </p:animEffect>
                                    <p:set>
                                      <p:cBhvr>
                                        <p:cTn id="169" dur="1" fill="hold">
                                          <p:stCondLst>
                                            <p:cond delay="9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170" restart="whenNotActive" fill="hold" evtFilter="cancelBubble" nodeType="interactiveSeq">
                <p:stCondLst>
                  <p:cond evt="onClick" delay="0">
                    <p:tgtEl>
                      <p:spTgt spid="91"/>
                    </p:tgtEl>
                  </p:cond>
                </p:stCondLst>
                <p:endSync evt="end" delay="0">
                  <p:rtn val="all"/>
                </p:endSync>
                <p:childTnLst>
                  <p:par>
                    <p:cTn id="171" fill="hold">
                      <p:stCondLst>
                        <p:cond delay="0"/>
                      </p:stCondLst>
                      <p:childTnLst>
                        <p:par>
                          <p:cTn id="172" fill="hold">
                            <p:stCondLst>
                              <p:cond delay="0"/>
                            </p:stCondLst>
                            <p:childTnLst>
                              <p:par>
                                <p:cTn id="173" presetID="10" presetClass="exit" presetSubtype="0" fill="hold" grpId="0" nodeType="clickEffect">
                                  <p:stCondLst>
                                    <p:cond delay="0"/>
                                  </p:stCondLst>
                                  <p:childTnLst>
                                    <p:animEffect transition="out" filter="fade">
                                      <p:cBhvr>
                                        <p:cTn id="174" dur="100"/>
                                        <p:tgtEl>
                                          <p:spTgt spid="91"/>
                                        </p:tgtEl>
                                      </p:cBhvr>
                                    </p:animEffect>
                                    <p:set>
                                      <p:cBhvr>
                                        <p:cTn id="175" dur="1" fill="hold">
                                          <p:stCondLst>
                                            <p:cond delay="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176" restart="whenNotActive" fill="hold" evtFilter="cancelBubble" nodeType="interactiveSeq">
                <p:stCondLst>
                  <p:cond evt="onClick" delay="0">
                    <p:tgtEl>
                      <p:spTgt spid="90"/>
                    </p:tgtEl>
                  </p:cond>
                </p:stCondLst>
                <p:endSync evt="end" delay="0">
                  <p:rtn val="all"/>
                </p:endSync>
                <p:childTnLst>
                  <p:par>
                    <p:cTn id="177" fill="hold">
                      <p:stCondLst>
                        <p:cond delay="0"/>
                      </p:stCondLst>
                      <p:childTnLst>
                        <p:par>
                          <p:cTn id="178" fill="hold">
                            <p:stCondLst>
                              <p:cond delay="0"/>
                            </p:stCondLst>
                            <p:childTnLst>
                              <p:par>
                                <p:cTn id="179" presetID="10" presetClass="exit" presetSubtype="0" fill="hold" grpId="0" nodeType="clickEffect">
                                  <p:stCondLst>
                                    <p:cond delay="0"/>
                                  </p:stCondLst>
                                  <p:childTnLst>
                                    <p:animEffect transition="out" filter="fade">
                                      <p:cBhvr>
                                        <p:cTn id="180" dur="100"/>
                                        <p:tgtEl>
                                          <p:spTgt spid="90"/>
                                        </p:tgtEl>
                                      </p:cBhvr>
                                    </p:animEffect>
                                    <p:set>
                                      <p:cBhvr>
                                        <p:cTn id="181" dur="1" fill="hold">
                                          <p:stCondLst>
                                            <p:cond delay="99"/>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90"/>
                  </p:tgtEl>
                </p:cond>
              </p:nextCondLst>
            </p:seq>
          </p:childTnLst>
        </p:cTn>
      </p:par>
    </p:tnLst>
    <p:bldLst>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91473" y="2490992"/>
            <a:ext cx="7218584" cy="976403"/>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US">
                <a:solidFill>
                  <a:srgbClr val="F37B46"/>
                </a:solidFill>
              </a:rPr>
              <a:t>‘Been’ is used for when you went and returned. ‘Gone’ is used when you’re still at that place. E.g. ‘I’ve been to the shops’ (I went and returned). ‘She’s gone to the shops’ (she’s there now). </a:t>
            </a:r>
            <a:endParaRPr lang="en-GB" dirty="0">
              <a:solidFill>
                <a:srgbClr val="F37B46"/>
              </a:solidFill>
            </a:endParaRPr>
          </a:p>
        </p:txBody>
      </p:sp>
      <p:sp>
        <p:nvSpPr>
          <p:cNvPr id="21" name="Title 20"/>
          <p:cNvSpPr>
            <a:spLocks noGrp="1"/>
          </p:cNvSpPr>
          <p:nvPr>
            <p:ph type="title"/>
          </p:nvPr>
        </p:nvSpPr>
        <p:spPr>
          <a:xfrm>
            <a:off x="1981199" y="558796"/>
            <a:ext cx="8220075" cy="994306"/>
          </a:xfrm>
        </p:spPr>
        <p:txBody>
          <a:bodyPr/>
          <a:lstStyle/>
          <a:p>
            <a:r>
              <a:rPr lang="en-GB" sz="3600"/>
              <a:t>Extra points</a:t>
            </a:r>
            <a:endParaRPr lang="en-GB" sz="3600" dirty="0">
              <a:latin typeface="+mn-lt"/>
            </a:endParaRPr>
          </a:p>
        </p:txBody>
      </p:sp>
      <p:sp>
        <p:nvSpPr>
          <p:cNvPr id="5" name="Rectangle 4"/>
          <p:cNvSpPr/>
          <p:nvPr/>
        </p:nvSpPr>
        <p:spPr>
          <a:xfrm>
            <a:off x="2279651" y="1457627"/>
            <a:ext cx="7632700" cy="276999"/>
          </a:xfrm>
          <a:prstGeom prst="rect">
            <a:avLst/>
          </a:prstGeom>
        </p:spPr>
        <p:txBody>
          <a:bodyPr wrap="square" lIns="0" tIns="0" rIns="0" bIns="0">
            <a:spAutoFit/>
          </a:bodyPr>
          <a:lstStyle/>
          <a:p>
            <a:pPr algn="ctr"/>
            <a:r>
              <a:rPr lang="en-US"/>
              <a:t>What’s the difference between been and gone?</a:t>
            </a:r>
          </a:p>
        </p:txBody>
      </p:sp>
      <p:sp>
        <p:nvSpPr>
          <p:cNvPr id="89" name="Rectangle 88">
            <a:extLst>
              <a:ext uri="{FF2B5EF4-FFF2-40B4-BE49-F238E27FC236}">
                <a16:creationId xmlns:a16="http://schemas.microsoft.com/office/drawing/2014/main" id="{414B9EB4-64C5-4DF0-BD34-A0AF657A936D}"/>
              </a:ext>
            </a:extLst>
          </p:cNvPr>
          <p:cNvSpPr/>
          <p:nvPr/>
        </p:nvSpPr>
        <p:spPr>
          <a:xfrm>
            <a:off x="4559300" y="1865254"/>
            <a:ext cx="3073400"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US"/>
              <a:t>Click to reveal the answer:</a:t>
            </a:r>
          </a:p>
        </p:txBody>
      </p:sp>
      <p:sp>
        <p:nvSpPr>
          <p:cNvPr id="64" name="Rectangle 63">
            <a:extLst>
              <a:ext uri="{FF2B5EF4-FFF2-40B4-BE49-F238E27FC236}">
                <a16:creationId xmlns:a16="http://schemas.microsoft.com/office/drawing/2014/main" id="{5AE97DA0-0DCE-4B89-B82B-3FA898B94AFE}"/>
              </a:ext>
            </a:extLst>
          </p:cNvPr>
          <p:cNvSpPr/>
          <p:nvPr/>
        </p:nvSpPr>
        <p:spPr>
          <a:xfrm>
            <a:off x="2501005" y="4947758"/>
            <a:ext cx="7209052" cy="699404"/>
          </a:xfrm>
          <a:prstGeom prst="rect">
            <a:avLst/>
          </a:prstGeom>
          <a:noFill/>
          <a:ln w="38100">
            <a:solidFill>
              <a:srgbClr val="F37B4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r>
              <a:rPr lang="en-US">
                <a:solidFill>
                  <a:srgbClr val="F37B46"/>
                </a:solidFill>
              </a:rPr>
              <a:t>‘Got’ is more common in British English, ‘gotten’ is more common </a:t>
            </a:r>
            <a:br>
              <a:rPr lang="en-US">
                <a:solidFill>
                  <a:srgbClr val="F37B46"/>
                </a:solidFill>
              </a:rPr>
            </a:br>
            <a:r>
              <a:rPr lang="en-US">
                <a:solidFill>
                  <a:srgbClr val="F37B46"/>
                </a:solidFill>
              </a:rPr>
              <a:t>in American English. </a:t>
            </a:r>
            <a:endParaRPr lang="en-GB" dirty="0">
              <a:solidFill>
                <a:srgbClr val="F37B46"/>
              </a:solidFill>
            </a:endParaRPr>
          </a:p>
        </p:txBody>
      </p:sp>
      <p:sp>
        <p:nvSpPr>
          <p:cNvPr id="65" name="Rectangle 64">
            <a:extLst>
              <a:ext uri="{FF2B5EF4-FFF2-40B4-BE49-F238E27FC236}">
                <a16:creationId xmlns:a16="http://schemas.microsoft.com/office/drawing/2014/main" id="{ACE4ECA3-0C40-46DF-A3AA-DBFF9383EEAF}"/>
              </a:ext>
            </a:extLst>
          </p:cNvPr>
          <p:cNvSpPr/>
          <p:nvPr/>
        </p:nvSpPr>
        <p:spPr>
          <a:xfrm>
            <a:off x="4549769" y="4322021"/>
            <a:ext cx="3073400" cy="495108"/>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08000" rtlCol="0" anchor="ctr">
            <a:spAutoFit/>
          </a:bodyPr>
          <a:lstStyle/>
          <a:p>
            <a:pPr algn="ctr"/>
            <a:r>
              <a:rPr lang="en-US"/>
              <a:t>Click to reveal the answer:</a:t>
            </a:r>
          </a:p>
        </p:txBody>
      </p:sp>
      <p:sp>
        <p:nvSpPr>
          <p:cNvPr id="66" name="Rectangle 65">
            <a:extLst>
              <a:ext uri="{FF2B5EF4-FFF2-40B4-BE49-F238E27FC236}">
                <a16:creationId xmlns:a16="http://schemas.microsoft.com/office/drawing/2014/main" id="{78070E83-934B-4585-AF11-108C8636820F}"/>
              </a:ext>
            </a:extLst>
          </p:cNvPr>
          <p:cNvSpPr/>
          <p:nvPr/>
        </p:nvSpPr>
        <p:spPr>
          <a:xfrm>
            <a:off x="2279651" y="3880535"/>
            <a:ext cx="7632700" cy="276999"/>
          </a:xfrm>
          <a:prstGeom prst="rect">
            <a:avLst/>
          </a:prstGeom>
        </p:spPr>
        <p:txBody>
          <a:bodyPr wrap="square" lIns="0" tIns="0" rIns="0" bIns="0">
            <a:spAutoFit/>
          </a:bodyPr>
          <a:lstStyle/>
          <a:p>
            <a:pPr algn="ctr"/>
            <a:r>
              <a:rPr lang="en-US"/>
              <a:t>What’s the difference between got and gotten?</a:t>
            </a:r>
          </a:p>
        </p:txBody>
      </p:sp>
    </p:spTree>
    <p:extLst>
      <p:ext uri="{BB962C8B-B14F-4D97-AF65-F5344CB8AC3E}">
        <p14:creationId xmlns:p14="http://schemas.microsoft.com/office/powerpoint/2010/main" val="11854281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1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1981198" y="586477"/>
            <a:ext cx="8220075" cy="994306"/>
          </a:xfrm>
        </p:spPr>
        <p:txBody>
          <a:bodyPr/>
          <a:lstStyle/>
          <a:p>
            <a:r>
              <a:rPr lang="en-GB" sz="3600" dirty="0"/>
              <a:t>Rules of the Game </a:t>
            </a:r>
            <a:endParaRPr lang="en-GB" sz="3600" dirty="0">
              <a:latin typeface="+mn-lt"/>
            </a:endParaRPr>
          </a:p>
        </p:txBody>
      </p:sp>
      <p:sp>
        <p:nvSpPr>
          <p:cNvPr id="5" name="Rectangle 4"/>
          <p:cNvSpPr/>
          <p:nvPr/>
        </p:nvSpPr>
        <p:spPr>
          <a:xfrm>
            <a:off x="2337162" y="2401435"/>
            <a:ext cx="7632700" cy="1867178"/>
          </a:xfrm>
          <a:prstGeom prst="rect">
            <a:avLst/>
          </a:prstGeom>
        </p:spPr>
        <p:txBody>
          <a:bodyPr wrap="square" lIns="0" tIns="0" rIns="0" bIns="0">
            <a:spAutoFit/>
          </a:bodyPr>
          <a:lstStyle/>
          <a:p>
            <a:pPr>
              <a:spcBef>
                <a:spcPts val="1600"/>
              </a:spcBef>
            </a:pPr>
            <a:r>
              <a:rPr lang="en-US" dirty="0"/>
              <a:t>You must help an alien</a:t>
            </a:r>
            <a:r>
              <a:rPr lang="en-US"/>
              <a:t>, </a:t>
            </a:r>
            <a:r>
              <a:rPr lang="en-GB" b="1">
                <a:solidFill>
                  <a:srgbClr val="F37B46"/>
                </a:solidFill>
              </a:rPr>
              <a:t>Bumper</a:t>
            </a:r>
            <a:r>
              <a:rPr lang="en-US"/>
              <a:t>, </a:t>
            </a:r>
            <a:r>
              <a:rPr lang="en-US" dirty="0"/>
              <a:t>choose the right </a:t>
            </a:r>
            <a:r>
              <a:rPr lang="en-GB" dirty="0"/>
              <a:t>verb in </a:t>
            </a:r>
            <a:r>
              <a:rPr lang="en-GB"/>
              <a:t>the </a:t>
            </a:r>
            <a:r>
              <a:rPr lang="en-US"/>
              <a:t>past particip</a:t>
            </a:r>
            <a:r>
              <a:rPr lang="en-GB"/>
              <a:t>le</a:t>
            </a:r>
            <a:r>
              <a:rPr lang="en-US"/>
              <a:t> </a:t>
            </a:r>
            <a:r>
              <a:rPr lang="en-US" dirty="0"/>
              <a:t>and step on the right stone to avoid the lava. If you choose the wrong stone, you must go back to the beginning of the game. </a:t>
            </a:r>
          </a:p>
          <a:p>
            <a:pPr>
              <a:spcBef>
                <a:spcPts val="1600"/>
              </a:spcBef>
              <a:spcAft>
                <a:spcPts val="1600"/>
              </a:spcAft>
            </a:pPr>
            <a:r>
              <a:rPr lang="en-US" dirty="0"/>
              <a:t>Everyone can join in by shouting ‘</a:t>
            </a:r>
            <a:r>
              <a:rPr lang="en-US" b="1" dirty="0">
                <a:solidFill>
                  <a:srgbClr val="F37B46"/>
                </a:solidFill>
              </a:rPr>
              <a:t>The floor is lava!</a:t>
            </a:r>
            <a:r>
              <a:rPr lang="en-US" dirty="0"/>
              <a:t>’ If that happens, everyone must make sure that they aren’t touching the floor by jumping on a chair or other furniture.</a:t>
            </a:r>
          </a:p>
        </p:txBody>
      </p:sp>
      <p:sp>
        <p:nvSpPr>
          <p:cNvPr id="13" name="Rectangle 12"/>
          <p:cNvSpPr/>
          <p:nvPr/>
        </p:nvSpPr>
        <p:spPr>
          <a:xfrm>
            <a:off x="2337162" y="1688366"/>
            <a:ext cx="7508146" cy="422405"/>
          </a:xfrm>
          <a:prstGeom prst="rect">
            <a:avLst/>
          </a:prstGeom>
          <a:solidFill>
            <a:srgbClr val="F37B4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lvl="0" algn="ctr"/>
            <a:r>
              <a:rPr lang="en-US" dirty="0"/>
              <a:t>This game will help you revise irregular verbs. </a:t>
            </a:r>
          </a:p>
        </p:txBody>
      </p:sp>
      <p:pic>
        <p:nvPicPr>
          <p:cNvPr id="6" name="Picture 5">
            <a:extLst>
              <a:ext uri="{FF2B5EF4-FFF2-40B4-BE49-F238E27FC236}">
                <a16:creationId xmlns:a16="http://schemas.microsoft.com/office/drawing/2014/main" id="{6CB5F7DB-EDD9-EE44-A6E6-E50DCA03E2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52394" y="4877335"/>
            <a:ext cx="2150753" cy="1520831"/>
          </a:xfrm>
          <a:prstGeom prst="rect">
            <a:avLst/>
          </a:prstGeom>
        </p:spPr>
      </p:pic>
      <p:pic>
        <p:nvPicPr>
          <p:cNvPr id="7" name="Picture 6">
            <a:extLst>
              <a:ext uri="{FF2B5EF4-FFF2-40B4-BE49-F238E27FC236}">
                <a16:creationId xmlns:a16="http://schemas.microsoft.com/office/drawing/2014/main" id="{B76CF2FD-DFA3-EE43-88C3-EB0855D135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93686" y="4807202"/>
            <a:ext cx="1838048" cy="1299713"/>
          </a:xfrm>
          <a:prstGeom prst="rect">
            <a:avLst/>
          </a:prstGeom>
        </p:spPr>
      </p:pic>
      <p:pic>
        <p:nvPicPr>
          <p:cNvPr id="8" name="Picture 7">
            <a:extLst>
              <a:ext uri="{FF2B5EF4-FFF2-40B4-BE49-F238E27FC236}">
                <a16:creationId xmlns:a16="http://schemas.microsoft.com/office/drawing/2014/main" id="{60A5E3E6-17D1-9540-BED4-6F51E0D2CE8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34859" y="4583284"/>
            <a:ext cx="1491220" cy="1054466"/>
          </a:xfrm>
          <a:prstGeom prst="rect">
            <a:avLst/>
          </a:prstGeom>
        </p:spPr>
      </p:pic>
      <p:sp>
        <p:nvSpPr>
          <p:cNvPr id="9" name="Arc 8">
            <a:extLst>
              <a:ext uri="{FF2B5EF4-FFF2-40B4-BE49-F238E27FC236}">
                <a16:creationId xmlns:a16="http://schemas.microsoft.com/office/drawing/2014/main" id="{C97DE2FE-370A-394D-A8C4-8B6AFD92D2CD}"/>
              </a:ext>
            </a:extLst>
          </p:cNvPr>
          <p:cNvSpPr/>
          <p:nvPr/>
        </p:nvSpPr>
        <p:spPr>
          <a:xfrm rot="16843359">
            <a:off x="4137922" y="4159916"/>
            <a:ext cx="1181903" cy="2204577"/>
          </a:xfrm>
          <a:prstGeom prst="arc">
            <a:avLst>
              <a:gd name="adj1" fmla="val 16200000"/>
              <a:gd name="adj2" fmla="val 5102977"/>
            </a:avLst>
          </a:prstGeom>
          <a:ln w="57150">
            <a:solidFill>
              <a:srgbClr val="FFD75C"/>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a:extLst>
              <a:ext uri="{FF2B5EF4-FFF2-40B4-BE49-F238E27FC236}">
                <a16:creationId xmlns:a16="http://schemas.microsoft.com/office/drawing/2014/main" id="{44281EB8-669B-D343-A29F-4826B402C876}"/>
              </a:ext>
            </a:extLst>
          </p:cNvPr>
          <p:cNvSpPr/>
          <p:nvPr/>
        </p:nvSpPr>
        <p:spPr>
          <a:xfrm rot="16619462">
            <a:off x="6497174" y="4105236"/>
            <a:ext cx="1542415" cy="2942211"/>
          </a:xfrm>
          <a:prstGeom prst="arc">
            <a:avLst>
              <a:gd name="adj1" fmla="val 16200000"/>
              <a:gd name="adj2" fmla="val 5102977"/>
            </a:avLst>
          </a:prstGeom>
          <a:ln w="57150">
            <a:solidFill>
              <a:srgbClr val="FFD75C"/>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a:extLst>
              <a:ext uri="{FF2B5EF4-FFF2-40B4-BE49-F238E27FC236}">
                <a16:creationId xmlns:a16="http://schemas.microsoft.com/office/drawing/2014/main" id="{7F356B40-240F-334E-A40B-5629D2905882}"/>
              </a:ext>
            </a:extLst>
          </p:cNvPr>
          <p:cNvSpPr/>
          <p:nvPr/>
        </p:nvSpPr>
        <p:spPr>
          <a:xfrm rot="16413004">
            <a:off x="1982106" y="3945570"/>
            <a:ext cx="1182862" cy="2172114"/>
          </a:xfrm>
          <a:prstGeom prst="arc">
            <a:avLst>
              <a:gd name="adj1" fmla="val 16200000"/>
              <a:gd name="adj2" fmla="val 5102977"/>
            </a:avLst>
          </a:prstGeom>
          <a:ln w="57150">
            <a:solidFill>
              <a:srgbClr val="FFD75C"/>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12870296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F1F0B6B-2401-5D4F-98FE-E25D6F2DBAF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319161" y="3480565"/>
            <a:ext cx="3694249" cy="2612261"/>
          </a:xfrm>
          <a:prstGeom prst="rect">
            <a:avLst/>
          </a:prstGeom>
        </p:spPr>
      </p:pic>
      <p:sp>
        <p:nvSpPr>
          <p:cNvPr id="21" name="Title 20"/>
          <p:cNvSpPr>
            <a:spLocks noGrp="1"/>
          </p:cNvSpPr>
          <p:nvPr>
            <p:ph type="title"/>
          </p:nvPr>
        </p:nvSpPr>
        <p:spPr>
          <a:xfrm>
            <a:off x="1981198" y="586477"/>
            <a:ext cx="8220075" cy="994306"/>
          </a:xfrm>
        </p:spPr>
        <p:txBody>
          <a:bodyPr/>
          <a:lstStyle/>
          <a:p>
            <a:r>
              <a:rPr lang="en-GB" sz="3600" dirty="0"/>
              <a:t>The Floor Is Lava</a:t>
            </a:r>
            <a:endParaRPr lang="en-GB" sz="3600" dirty="0">
              <a:latin typeface="+mn-lt"/>
            </a:endParaRPr>
          </a:p>
        </p:txBody>
      </p:sp>
      <p:sp>
        <p:nvSpPr>
          <p:cNvPr id="5" name="Rectangle 4"/>
          <p:cNvSpPr/>
          <p:nvPr/>
        </p:nvSpPr>
        <p:spPr>
          <a:xfrm>
            <a:off x="6607934" y="3492808"/>
            <a:ext cx="2875802" cy="615553"/>
          </a:xfrm>
          <a:prstGeom prst="rect">
            <a:avLst/>
          </a:prstGeom>
        </p:spPr>
        <p:txBody>
          <a:bodyPr wrap="square" lIns="0" tIns="0" rIns="0" bIns="0">
            <a:spAutoFit/>
          </a:bodyPr>
          <a:lstStyle/>
          <a:p>
            <a:pPr algn="ctr">
              <a:spcBef>
                <a:spcPts val="1600"/>
              </a:spcBef>
            </a:pPr>
            <a:r>
              <a:rPr lang="en-GB" sz="4000"/>
              <a:t>The floor is</a:t>
            </a:r>
            <a:endParaRPr lang="en-US" sz="4000" dirty="0"/>
          </a:p>
        </p:txBody>
      </p:sp>
      <p:sp>
        <p:nvSpPr>
          <p:cNvPr id="13" name="Rectangle 12">
            <a:hlinkClick r:id="" action="ppaction://hlinkshowjump?jump=nextslide"/>
          </p:cNvPr>
          <p:cNvSpPr/>
          <p:nvPr/>
        </p:nvSpPr>
        <p:spPr>
          <a:xfrm>
            <a:off x="5205911" y="5537301"/>
            <a:ext cx="1787425" cy="422405"/>
          </a:xfrm>
          <a:prstGeom prst="rect">
            <a:avLst/>
          </a:prstGeom>
          <a:solidFill>
            <a:srgbClr val="F37A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lvl="0" algn="ctr"/>
            <a:r>
              <a:rPr lang="en-GB" b="1" dirty="0"/>
              <a:t>Start the Game</a:t>
            </a:r>
            <a:endParaRPr lang="en-US" dirty="0"/>
          </a:p>
        </p:txBody>
      </p:sp>
      <p:sp>
        <p:nvSpPr>
          <p:cNvPr id="2" name="Rounded Rectangular Callout 1"/>
          <p:cNvSpPr/>
          <p:nvPr/>
        </p:nvSpPr>
        <p:spPr>
          <a:xfrm>
            <a:off x="6307095" y="1702455"/>
            <a:ext cx="3501442" cy="1535223"/>
          </a:xfrm>
          <a:prstGeom prst="roundRect">
            <a:avLst>
              <a:gd name="adj" fmla="val 0"/>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solidFill>
                  <a:schemeClr val="tx1"/>
                </a:solidFill>
              </a:rPr>
              <a:t>Oh no! </a:t>
            </a:r>
            <a:r>
              <a:rPr lang="en-US" b="1">
                <a:solidFill>
                  <a:schemeClr val="tx1"/>
                </a:solidFill>
              </a:rPr>
              <a:t>Bumper</a:t>
            </a:r>
            <a:r>
              <a:rPr lang="en-US">
                <a:solidFill>
                  <a:schemeClr val="tx1"/>
                </a:solidFill>
              </a:rPr>
              <a:t> the alien is stuck in lava. Click on the right answer to help them get across safely. If you get it wrong, watch out because…</a:t>
            </a:r>
            <a:endParaRPr lang="en-US" dirty="0">
              <a:solidFill>
                <a:schemeClr val="tx1"/>
              </a:solidFill>
            </a:endParaRPr>
          </a:p>
        </p:txBody>
      </p:sp>
      <p:grpSp>
        <p:nvGrpSpPr>
          <p:cNvPr id="3" name="Group 2"/>
          <p:cNvGrpSpPr/>
          <p:nvPr/>
        </p:nvGrpSpPr>
        <p:grpSpPr>
          <a:xfrm>
            <a:off x="6687236" y="4227438"/>
            <a:ext cx="2961024" cy="902618"/>
            <a:chOff x="3128058" y="4417669"/>
            <a:chExt cx="2961024" cy="902618"/>
          </a:xfrm>
        </p:grpSpPr>
        <p:sp>
          <p:nvSpPr>
            <p:cNvPr id="6" name="Title 20"/>
            <p:cNvSpPr txBox="1">
              <a:spLocks/>
            </p:cNvSpPr>
            <p:nvPr/>
          </p:nvSpPr>
          <p:spPr>
            <a:xfrm rot="20653296">
              <a:off x="3128058" y="4592241"/>
              <a:ext cx="925588" cy="728046"/>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8000" dirty="0">
                  <a:solidFill>
                    <a:srgbClr val="F37B46"/>
                  </a:solidFill>
                </a:rPr>
                <a:t>L</a:t>
              </a:r>
              <a:endParaRPr lang="en-GB" sz="8000" dirty="0">
                <a:solidFill>
                  <a:srgbClr val="F37B46"/>
                </a:solidFill>
                <a:latin typeface="+mn-lt"/>
              </a:endParaRPr>
            </a:p>
          </p:txBody>
        </p:sp>
        <p:sp>
          <p:nvSpPr>
            <p:cNvPr id="7" name="Title 20"/>
            <p:cNvSpPr txBox="1">
              <a:spLocks/>
            </p:cNvSpPr>
            <p:nvPr/>
          </p:nvSpPr>
          <p:spPr>
            <a:xfrm rot="626247">
              <a:off x="3531443" y="4423682"/>
              <a:ext cx="925588" cy="728046"/>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US" sz="6000" dirty="0">
                  <a:solidFill>
                    <a:srgbClr val="F37B46"/>
                  </a:solidFill>
                </a:rPr>
                <a:t>A</a:t>
              </a:r>
              <a:endParaRPr lang="en-GB" sz="6000" dirty="0">
                <a:solidFill>
                  <a:srgbClr val="F37B46"/>
                </a:solidFill>
                <a:latin typeface="+mn-lt"/>
              </a:endParaRPr>
            </a:p>
          </p:txBody>
        </p:sp>
        <p:sp>
          <p:nvSpPr>
            <p:cNvPr id="9" name="Title 20"/>
            <p:cNvSpPr txBox="1">
              <a:spLocks/>
            </p:cNvSpPr>
            <p:nvPr/>
          </p:nvSpPr>
          <p:spPr>
            <a:xfrm rot="20617070">
              <a:off x="4184511" y="4487185"/>
              <a:ext cx="925588" cy="728046"/>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8000" dirty="0">
                  <a:solidFill>
                    <a:srgbClr val="F37B46"/>
                  </a:solidFill>
                </a:rPr>
                <a:t>V</a:t>
              </a:r>
              <a:endParaRPr lang="en-GB" sz="8000" dirty="0">
                <a:solidFill>
                  <a:srgbClr val="F37B46"/>
                </a:solidFill>
                <a:latin typeface="+mn-lt"/>
              </a:endParaRPr>
            </a:p>
          </p:txBody>
        </p:sp>
        <p:sp>
          <p:nvSpPr>
            <p:cNvPr id="10" name="Title 20"/>
            <p:cNvSpPr txBox="1">
              <a:spLocks/>
            </p:cNvSpPr>
            <p:nvPr/>
          </p:nvSpPr>
          <p:spPr>
            <a:xfrm rot="20942143">
              <a:off x="4693224" y="4417669"/>
              <a:ext cx="925588" cy="728046"/>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6000" dirty="0">
                  <a:solidFill>
                    <a:srgbClr val="F37B46"/>
                  </a:solidFill>
                </a:rPr>
                <a:t>A</a:t>
              </a:r>
              <a:endParaRPr lang="en-GB" sz="6000" dirty="0">
                <a:solidFill>
                  <a:srgbClr val="F37B46"/>
                </a:solidFill>
                <a:latin typeface="+mn-lt"/>
              </a:endParaRPr>
            </a:p>
          </p:txBody>
        </p:sp>
        <p:sp>
          <p:nvSpPr>
            <p:cNvPr id="11" name="Title 20"/>
            <p:cNvSpPr txBox="1">
              <a:spLocks/>
            </p:cNvSpPr>
            <p:nvPr/>
          </p:nvSpPr>
          <p:spPr>
            <a:xfrm rot="626247">
              <a:off x="5163494" y="4554373"/>
              <a:ext cx="925588" cy="728046"/>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8000" dirty="0">
                  <a:solidFill>
                    <a:srgbClr val="F37B46"/>
                  </a:solidFill>
                </a:rPr>
                <a:t>!</a:t>
              </a:r>
              <a:endParaRPr lang="en-GB" sz="8000" dirty="0">
                <a:solidFill>
                  <a:srgbClr val="F37B46"/>
                </a:solidFill>
                <a:latin typeface="+mn-lt"/>
              </a:endParaRPr>
            </a:p>
          </p:txBody>
        </p:sp>
      </p:gr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543740" y="1449809"/>
            <a:ext cx="3576298" cy="3524585"/>
          </a:xfrm>
          <a:prstGeom prst="rect">
            <a:avLst/>
          </a:prstGeom>
        </p:spPr>
      </p:pic>
    </p:spTree>
    <p:extLst>
      <p:ext uri="{BB962C8B-B14F-4D97-AF65-F5344CB8AC3E}">
        <p14:creationId xmlns:p14="http://schemas.microsoft.com/office/powerpoint/2010/main" val="2158053848"/>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computer, orange, colorful, computer&#10;&#10;Description automatically generated">
            <a:extLst>
              <a:ext uri="{FF2B5EF4-FFF2-40B4-BE49-F238E27FC236}">
                <a16:creationId xmlns:a16="http://schemas.microsoft.com/office/drawing/2014/main" id="{A12948AE-C449-FD45-922E-3E6F623D33CB}"/>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2" name="Title 1"/>
          <p:cNvSpPr>
            <a:spLocks noGrp="1"/>
          </p:cNvSpPr>
          <p:nvPr>
            <p:ph type="title"/>
          </p:nvPr>
        </p:nvSpPr>
        <p:spPr>
          <a:xfrm>
            <a:off x="1981199" y="599282"/>
            <a:ext cx="8220075" cy="994306"/>
          </a:xfrm>
        </p:spPr>
        <p:txBody>
          <a:bodyPr/>
          <a:lstStyle/>
          <a:p>
            <a:r>
              <a:rPr lang="en-GB" dirty="0"/>
              <a:t>Step 1</a:t>
            </a:r>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l="34161"/>
          <a:stretch/>
        </p:blipFill>
        <p:spPr>
          <a:xfrm>
            <a:off x="1495830" y="4301166"/>
            <a:ext cx="970736" cy="1042585"/>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t="16325" b="15554"/>
          <a:stretch/>
        </p:blipFill>
        <p:spPr>
          <a:xfrm>
            <a:off x="2483047" y="4186106"/>
            <a:ext cx="1348501" cy="649555"/>
          </a:xfrm>
          <a:prstGeom prst="rect">
            <a:avLst/>
          </a:prstGeom>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l="2679" t="18373" r="1" b="16030"/>
          <a:stretch/>
        </p:blipFill>
        <p:spPr>
          <a:xfrm>
            <a:off x="2522547" y="4837349"/>
            <a:ext cx="1434920" cy="683908"/>
          </a:xfrm>
          <a:prstGeom prst="rect">
            <a:avLst/>
          </a:prstGeom>
        </p:spPr>
      </p:pic>
      <p:pic>
        <p:nvPicPr>
          <p:cNvPr id="4" name="Picture 3"/>
          <p:cNvPicPr>
            <a:picLocks noChangeAspect="1"/>
          </p:cNvPicPr>
          <p:nvPr/>
        </p:nvPicPr>
        <p:blipFill rotWithShape="1">
          <a:blip r:embed="rId6" cstate="screen">
            <a:extLst>
              <a:ext uri="{28A0092B-C50C-407E-A947-70E740481C1C}">
                <a14:useLocalDpi xmlns:a14="http://schemas.microsoft.com/office/drawing/2010/main"/>
              </a:ext>
            </a:extLst>
          </a:blip>
          <a:srcRect l="1961" t="18425" b="17502"/>
          <a:stretch/>
        </p:blipFill>
        <p:spPr>
          <a:xfrm>
            <a:off x="1524001" y="5401772"/>
            <a:ext cx="1537397" cy="710488"/>
          </a:xfrm>
          <a:prstGeom prst="rect">
            <a:avLst/>
          </a:prstGeom>
        </p:spPr>
      </p:pic>
      <p:grpSp>
        <p:nvGrpSpPr>
          <p:cNvPr id="22" name="Group 21">
            <a:extLst>
              <a:ext uri="{FF2B5EF4-FFF2-40B4-BE49-F238E27FC236}">
                <a16:creationId xmlns:a16="http://schemas.microsoft.com/office/drawing/2014/main" id="{AAD5BF1A-9057-C049-B0B6-E60C6413A38A}"/>
              </a:ext>
            </a:extLst>
          </p:cNvPr>
          <p:cNvGrpSpPr/>
          <p:nvPr/>
        </p:nvGrpSpPr>
        <p:grpSpPr>
          <a:xfrm>
            <a:off x="8554939" y="5827797"/>
            <a:ext cx="1896932" cy="422405"/>
            <a:chOff x="7003229" y="5772376"/>
            <a:chExt cx="1896932" cy="422405"/>
          </a:xfrm>
        </p:grpSpPr>
        <p:sp>
          <p:nvSpPr>
            <p:cNvPr id="18" name="Rectangle 17">
              <a:hlinkClick r:id="rId7" action="ppaction://hlinksldjump"/>
              <a:extLst>
                <a:ext uri="{FF2B5EF4-FFF2-40B4-BE49-F238E27FC236}">
                  <a16:creationId xmlns:a16="http://schemas.microsoft.com/office/drawing/2014/main" id="{DB8FDB12-9DD8-1141-9389-5005DF3596A1}"/>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19" name="Straight Arrow Connector 18">
              <a:extLst>
                <a:ext uri="{FF2B5EF4-FFF2-40B4-BE49-F238E27FC236}">
                  <a16:creationId xmlns:a16="http://schemas.microsoft.com/office/drawing/2014/main" id="{D20A00DE-CEA1-2340-B0B8-83300EB0E0DD}"/>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itle 20">
            <a:extLst>
              <a:ext uri="{FF2B5EF4-FFF2-40B4-BE49-F238E27FC236}">
                <a16:creationId xmlns:a16="http://schemas.microsoft.com/office/drawing/2014/main" id="{3E77E560-7C2A-5245-90D1-E7FBE3D4C776}"/>
              </a:ext>
            </a:extLst>
          </p:cNvPr>
          <p:cNvSpPr txBox="1">
            <a:spLocks/>
          </p:cNvSpPr>
          <p:nvPr/>
        </p:nvSpPr>
        <p:spPr>
          <a:xfrm>
            <a:off x="2391108" y="4302855"/>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wore</a:t>
            </a:r>
            <a:endParaRPr lang="en-GB" sz="2800" dirty="0">
              <a:ln w="12700">
                <a:solidFill>
                  <a:srgbClr val="BF2E24"/>
                </a:solidFill>
              </a:ln>
              <a:solidFill>
                <a:srgbClr val="FFFFFF"/>
              </a:solidFill>
              <a:latin typeface="Twinkl ExtraBold" pitchFamily="2" charset="77"/>
            </a:endParaRPr>
          </a:p>
        </p:txBody>
      </p:sp>
      <p:sp>
        <p:nvSpPr>
          <p:cNvPr id="13" name="Title">
            <a:extLst>
              <a:ext uri="{FF2B5EF4-FFF2-40B4-BE49-F238E27FC236}">
                <a16:creationId xmlns:a16="http://schemas.microsoft.com/office/drawing/2014/main" id="{93F309B3-89BF-784C-AC3C-33B22793E053}"/>
              </a:ext>
            </a:extLst>
          </p:cNvPr>
          <p:cNvSpPr txBox="1">
            <a:spLocks/>
          </p:cNvSpPr>
          <p:nvPr/>
        </p:nvSpPr>
        <p:spPr>
          <a:xfrm>
            <a:off x="2454068" y="4954526"/>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worn</a:t>
            </a:r>
            <a:endParaRPr lang="en-GB" sz="2800" dirty="0">
              <a:ln w="12700">
                <a:solidFill>
                  <a:srgbClr val="BF2E24"/>
                </a:solidFill>
              </a:ln>
              <a:solidFill>
                <a:srgbClr val="FFFFFF"/>
              </a:solidFill>
              <a:latin typeface="Twinkl ExtraBold" pitchFamily="2" charset="77"/>
            </a:endParaRPr>
          </a:p>
        </p:txBody>
      </p:sp>
      <p:sp>
        <p:nvSpPr>
          <p:cNvPr id="14" name="Title 2">
            <a:extLst>
              <a:ext uri="{FF2B5EF4-FFF2-40B4-BE49-F238E27FC236}">
                <a16:creationId xmlns:a16="http://schemas.microsoft.com/office/drawing/2014/main" id="{CC0A648F-E071-A24F-BFFE-7040D50802AF}"/>
              </a:ext>
            </a:extLst>
          </p:cNvPr>
          <p:cNvSpPr txBox="1">
            <a:spLocks/>
          </p:cNvSpPr>
          <p:nvPr/>
        </p:nvSpPr>
        <p:spPr>
          <a:xfrm>
            <a:off x="1418145" y="5540744"/>
            <a:ext cx="174910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wearn</a:t>
            </a:r>
            <a:endParaRPr lang="en-GB" sz="2800" dirty="0">
              <a:ln w="12700">
                <a:solidFill>
                  <a:srgbClr val="BF2E24"/>
                </a:solidFill>
              </a:ln>
              <a:solidFill>
                <a:srgbClr val="FFFFFF"/>
              </a:solidFill>
              <a:latin typeface="Twinkl ExtraBold" pitchFamily="2" charset="77"/>
            </a:endParaRPr>
          </a:p>
        </p:txBody>
      </p:sp>
      <p:sp>
        <p:nvSpPr>
          <p:cNvPr id="20" name="Rectangle 19">
            <a:extLst>
              <a:ext uri="{FF2B5EF4-FFF2-40B4-BE49-F238E27FC236}">
                <a16:creationId xmlns:a16="http://schemas.microsoft.com/office/drawing/2014/main" id="{318B0F8D-73EA-4C7A-B986-130DBDCE71AF}"/>
              </a:ext>
            </a:extLst>
          </p:cNvPr>
          <p:cNvSpPr/>
          <p:nvPr/>
        </p:nvSpPr>
        <p:spPr>
          <a:xfrm>
            <a:off x="3825870" y="1712928"/>
            <a:ext cx="4530730"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‘wear’? </a:t>
            </a:r>
            <a:endParaRPr lang="en-GB" dirty="0">
              <a:solidFill>
                <a:srgbClr val="000000"/>
              </a:solidFill>
            </a:endParaRPr>
          </a:p>
        </p:txBody>
      </p:sp>
      <p:pic>
        <p:nvPicPr>
          <p:cNvPr id="25" name="Picture 24">
            <a:extLst>
              <a:ext uri="{FF2B5EF4-FFF2-40B4-BE49-F238E27FC236}">
                <a16:creationId xmlns:a16="http://schemas.microsoft.com/office/drawing/2014/main" id="{EADB6A5E-FE83-4304-8536-BDEBD92A3172}"/>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1116125" y="3509007"/>
            <a:ext cx="1406423" cy="1386086"/>
          </a:xfrm>
          <a:prstGeom prst="rect">
            <a:avLst/>
          </a:prstGeom>
        </p:spPr>
      </p:pic>
      <p:pic>
        <p:nvPicPr>
          <p:cNvPr id="23" name="Picture 22" descr="A picture containing indoor, computer, computer, colorful&#10;&#10;Description automatically generated">
            <a:extLst>
              <a:ext uri="{FF2B5EF4-FFF2-40B4-BE49-F238E27FC236}">
                <a16:creationId xmlns:a16="http://schemas.microsoft.com/office/drawing/2014/main" id="{FFEA845E-E93B-EE41-96F2-F5EBCC74648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4" name="Picture 23" descr="A picture containing indoor, computer, computer, colorful&#10;&#10;Description automatically generated">
            <a:extLst>
              <a:ext uri="{FF2B5EF4-FFF2-40B4-BE49-F238E27FC236}">
                <a16:creationId xmlns:a16="http://schemas.microsoft.com/office/drawing/2014/main" id="{6DB1FC81-8F61-D541-999E-F358B6CCC01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3189306315"/>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2000"/>
                                        <p:tgtEl>
                                          <p:spTgt spid="24"/>
                                        </p:tgtEl>
                                      </p:cBhvr>
                                    </p:animEffect>
                                  </p:childTnLst>
                                </p:cTn>
                              </p:par>
                              <p:par>
                                <p:cTn id="8" presetID="9" presetClass="exit" presetSubtype="0" fill="hold" nodeType="withEffect">
                                  <p:stCondLst>
                                    <p:cond delay="3000"/>
                                  </p:stCondLst>
                                  <p:childTnLst>
                                    <p:animEffect transition="out" filter="dissolve">
                                      <p:cBhvr>
                                        <p:cTn id="9" dur="500"/>
                                        <p:tgtEl>
                                          <p:spTgt spid="24"/>
                                        </p:tgtEl>
                                      </p:cBhvr>
                                    </p:animEffect>
                                    <p:set>
                                      <p:cBhvr>
                                        <p:cTn id="10"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1" restart="whenNotActive" fill="hold" evtFilter="cancelBubble" nodeType="interactiveSeq">
                <p:stCondLst>
                  <p:cond evt="onClick" delay="0">
                    <p:tgtEl>
                      <p:spTgt spid="14"/>
                    </p:tgtEl>
                  </p:cond>
                </p:stCondLst>
                <p:endSync evt="end" delay="0">
                  <p:rtn val="all"/>
                </p:endSync>
                <p:childTnLst>
                  <p:par>
                    <p:cTn id="12" fill="hold">
                      <p:stCondLst>
                        <p:cond delay="0"/>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dissolve">
                                      <p:cBhvr>
                                        <p:cTn id="16" dur="2000"/>
                                        <p:tgtEl>
                                          <p:spTgt spid="23"/>
                                        </p:tgtEl>
                                      </p:cBhvr>
                                    </p:animEffect>
                                  </p:childTnLst>
                                </p:cTn>
                              </p:par>
                              <p:par>
                                <p:cTn id="17" presetID="9" presetClass="exit" presetSubtype="0" fill="hold" nodeType="withEffect">
                                  <p:stCondLst>
                                    <p:cond delay="3000"/>
                                  </p:stCondLst>
                                  <p:childTnLst>
                                    <p:animEffect transition="out" filter="dissolve">
                                      <p:cBhvr>
                                        <p:cTn id="18" dur="500"/>
                                        <p:tgtEl>
                                          <p:spTgt spid="23"/>
                                        </p:tgtEl>
                                      </p:cBhvr>
                                    </p:animEffect>
                                    <p:set>
                                      <p:cBhvr>
                                        <p:cTn id="19"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50" presetClass="path" presetSubtype="0" accel="50000" decel="50000" fill="hold" nodeType="clickEffect">
                                  <p:stCondLst>
                                    <p:cond delay="0"/>
                                  </p:stCondLst>
                                  <p:childTnLst>
                                    <p:animMotion origin="layout" path="M -1.66667E-6 -1.48148E-6 L 0.08334 -1.48148E-6 C 0.12066 -1.48148E-6 0.16667 0.01458 0.16667 0.02662 L 0.16667 0.05324 " pathEditMode="relative" rAng="0" ptsTypes="AAAA">
                                      <p:cBhvr>
                                        <p:cTn id="24" dur="1000" fill="hold"/>
                                        <p:tgtEl>
                                          <p:spTgt spid="25"/>
                                        </p:tgtEl>
                                        <p:attrNameLst>
                                          <p:attrName>ppt_x</p:attrName>
                                          <p:attrName>ppt_y</p:attrName>
                                        </p:attrNameLst>
                                      </p:cBhvr>
                                      <p:rCtr x="8333" y="2662"/>
                                    </p:animMotion>
                                  </p:childTnLst>
                                </p:cTn>
                              </p:par>
                              <p:par>
                                <p:cTn id="25" presetID="1" presetClass="entr" presetSubtype="0" fill="hold" nodeType="withEffect">
                                  <p:stCondLst>
                                    <p:cond delay="100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mputer, orange, colorful, computer&#10;&#10;Description automatically generated">
            <a:extLst>
              <a:ext uri="{FF2B5EF4-FFF2-40B4-BE49-F238E27FC236}">
                <a16:creationId xmlns:a16="http://schemas.microsoft.com/office/drawing/2014/main" id="{7FC665FB-ABB8-FF49-9F29-5EDDBB4B3F74}"/>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B0C4EF61-73A3-C44B-8B1E-E09906215FBD}"/>
              </a:ext>
            </a:extLst>
          </p:cNvPr>
          <p:cNvSpPr>
            <a:spLocks noGrp="1"/>
          </p:cNvSpPr>
          <p:nvPr>
            <p:ph type="title"/>
          </p:nvPr>
        </p:nvSpPr>
        <p:spPr>
          <a:xfrm>
            <a:off x="1981199" y="599282"/>
            <a:ext cx="8220075" cy="994306"/>
          </a:xfrm>
        </p:spPr>
        <p:txBody>
          <a:bodyPr/>
          <a:lstStyle/>
          <a:p>
            <a:r>
              <a:rPr lang="en-GB" dirty="0"/>
              <a:t>Step 2</a:t>
            </a:r>
          </a:p>
        </p:txBody>
      </p:sp>
      <p:grpSp>
        <p:nvGrpSpPr>
          <p:cNvPr id="18" name="Group 17">
            <a:extLst>
              <a:ext uri="{FF2B5EF4-FFF2-40B4-BE49-F238E27FC236}">
                <a16:creationId xmlns:a16="http://schemas.microsoft.com/office/drawing/2014/main" id="{A0F8E658-B291-F248-AA97-28778ECFBC15}"/>
              </a:ext>
            </a:extLst>
          </p:cNvPr>
          <p:cNvGrpSpPr/>
          <p:nvPr/>
        </p:nvGrpSpPr>
        <p:grpSpPr>
          <a:xfrm>
            <a:off x="8554939" y="5827797"/>
            <a:ext cx="1896932" cy="422405"/>
            <a:chOff x="7003229" y="5772376"/>
            <a:chExt cx="1896932" cy="422405"/>
          </a:xfrm>
        </p:grpSpPr>
        <p:sp>
          <p:nvSpPr>
            <p:cNvPr id="19" name="Rectangle 18">
              <a:hlinkClick r:id="rId3" action="ppaction://hlinksldjump"/>
              <a:extLst>
                <a:ext uri="{FF2B5EF4-FFF2-40B4-BE49-F238E27FC236}">
                  <a16:creationId xmlns:a16="http://schemas.microsoft.com/office/drawing/2014/main" id="{01E3CB57-CC42-3842-B1D5-113FA30CDC17}"/>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0" name="Straight Arrow Connector 19">
              <a:extLst>
                <a:ext uri="{FF2B5EF4-FFF2-40B4-BE49-F238E27FC236}">
                  <a16:creationId xmlns:a16="http://schemas.microsoft.com/office/drawing/2014/main" id="{48B8A537-C793-FC42-A582-A934F70DD48A}"/>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4" name="Picture 23">
            <a:extLst>
              <a:ext uri="{FF2B5EF4-FFF2-40B4-BE49-F238E27FC236}">
                <a16:creationId xmlns:a16="http://schemas.microsoft.com/office/drawing/2014/main" id="{FB15898B-86D4-1B4C-9100-35F44D2156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30372" y="4955424"/>
            <a:ext cx="1474419" cy="1042586"/>
          </a:xfrm>
          <a:prstGeom prst="rect">
            <a:avLst/>
          </a:prstGeom>
        </p:spPr>
      </p:pic>
      <p:pic>
        <p:nvPicPr>
          <p:cNvPr id="27" name="Picture 26">
            <a:extLst>
              <a:ext uri="{FF2B5EF4-FFF2-40B4-BE49-F238E27FC236}">
                <a16:creationId xmlns:a16="http://schemas.microsoft.com/office/drawing/2014/main" id="{633D591C-8D88-554F-96AF-FD62558CC3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06933" y="3998589"/>
            <a:ext cx="1474421" cy="1042586"/>
          </a:xfrm>
          <a:prstGeom prst="rect">
            <a:avLst/>
          </a:prstGeom>
        </p:spPr>
      </p:pic>
      <p:pic>
        <p:nvPicPr>
          <p:cNvPr id="30" name="Picture 29">
            <a:extLst>
              <a:ext uri="{FF2B5EF4-FFF2-40B4-BE49-F238E27FC236}">
                <a16:creationId xmlns:a16="http://schemas.microsoft.com/office/drawing/2014/main" id="{6EB9D242-CBFF-534F-A02E-69B8BDC9AF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46787" y="5338219"/>
            <a:ext cx="1568151" cy="1108864"/>
          </a:xfrm>
          <a:prstGeom prst="rect">
            <a:avLst/>
          </a:prstGeom>
        </p:spPr>
      </p:pic>
      <p:pic>
        <p:nvPicPr>
          <p:cNvPr id="10" name="Picture 9">
            <a:extLst>
              <a:ext uri="{FF2B5EF4-FFF2-40B4-BE49-F238E27FC236}">
                <a16:creationId xmlns:a16="http://schemas.microsoft.com/office/drawing/2014/main" id="{88E7AB03-8415-9545-9F1B-5B34BDB4FA8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83047" y="4645795"/>
            <a:ext cx="1474421" cy="1042586"/>
          </a:xfrm>
          <a:prstGeom prst="rect">
            <a:avLst/>
          </a:prstGeom>
        </p:spPr>
      </p:pic>
      <p:sp>
        <p:nvSpPr>
          <p:cNvPr id="25" name="Title 20">
            <a:extLst>
              <a:ext uri="{FF2B5EF4-FFF2-40B4-BE49-F238E27FC236}">
                <a16:creationId xmlns:a16="http://schemas.microsoft.com/office/drawing/2014/main" id="{E0442933-DF8B-9143-883A-61D771827626}"/>
              </a:ext>
            </a:extLst>
          </p:cNvPr>
          <p:cNvSpPr txBox="1">
            <a:spLocks/>
          </p:cNvSpPr>
          <p:nvPr/>
        </p:nvSpPr>
        <p:spPr>
          <a:xfrm>
            <a:off x="3481131" y="5221706"/>
            <a:ext cx="1772898" cy="39965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donned</a:t>
            </a:r>
            <a:endParaRPr lang="en-GB" sz="2400" dirty="0">
              <a:ln w="12700">
                <a:solidFill>
                  <a:srgbClr val="BF2E24"/>
                </a:solidFill>
              </a:ln>
              <a:solidFill>
                <a:srgbClr val="FFFFFF"/>
              </a:solidFill>
              <a:latin typeface="Twinkl ExtraBold" pitchFamily="2" charset="77"/>
            </a:endParaRPr>
          </a:p>
        </p:txBody>
      </p:sp>
      <p:sp>
        <p:nvSpPr>
          <p:cNvPr id="28" name="Title">
            <a:extLst>
              <a:ext uri="{FF2B5EF4-FFF2-40B4-BE49-F238E27FC236}">
                <a16:creationId xmlns:a16="http://schemas.microsoft.com/office/drawing/2014/main" id="{8AD9705E-284C-EB49-AF1E-133D0A72D904}"/>
              </a:ext>
            </a:extLst>
          </p:cNvPr>
          <p:cNvSpPr txBox="1">
            <a:spLocks/>
          </p:cNvSpPr>
          <p:nvPr/>
        </p:nvSpPr>
        <p:spPr>
          <a:xfrm>
            <a:off x="3539896" y="4278429"/>
            <a:ext cx="1627359"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done</a:t>
            </a:r>
            <a:endParaRPr lang="en-GB" sz="2800" dirty="0">
              <a:ln w="12700">
                <a:solidFill>
                  <a:srgbClr val="BF2E24"/>
                </a:solidFill>
              </a:ln>
              <a:solidFill>
                <a:srgbClr val="FFFFFF"/>
              </a:solidFill>
              <a:latin typeface="Twinkl ExtraBold" pitchFamily="2" charset="77"/>
            </a:endParaRPr>
          </a:p>
        </p:txBody>
      </p:sp>
      <p:sp>
        <p:nvSpPr>
          <p:cNvPr id="31" name="Title 2">
            <a:extLst>
              <a:ext uri="{FF2B5EF4-FFF2-40B4-BE49-F238E27FC236}">
                <a16:creationId xmlns:a16="http://schemas.microsoft.com/office/drawing/2014/main" id="{378F8A76-B07E-334C-ABEB-06E57317BD1B}"/>
              </a:ext>
            </a:extLst>
          </p:cNvPr>
          <p:cNvSpPr txBox="1">
            <a:spLocks/>
          </p:cNvSpPr>
          <p:nvPr/>
        </p:nvSpPr>
        <p:spPr>
          <a:xfrm>
            <a:off x="2359580" y="5662011"/>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dun</a:t>
            </a:r>
            <a:endParaRPr lang="en-GB" sz="2800" dirty="0">
              <a:ln w="12700">
                <a:solidFill>
                  <a:srgbClr val="BF2E24"/>
                </a:solidFill>
              </a:ln>
              <a:solidFill>
                <a:srgbClr val="FFFFFF"/>
              </a:solidFill>
              <a:latin typeface="Twinkl ExtraBold" pitchFamily="2" charset="77"/>
            </a:endParaRPr>
          </a:p>
        </p:txBody>
      </p:sp>
      <p:sp>
        <p:nvSpPr>
          <p:cNvPr id="23" name="Rectangle 22">
            <a:extLst>
              <a:ext uri="{FF2B5EF4-FFF2-40B4-BE49-F238E27FC236}">
                <a16:creationId xmlns:a16="http://schemas.microsoft.com/office/drawing/2014/main" id="{B765A9B3-5637-4134-B40A-33F1D54F0798}"/>
              </a:ext>
            </a:extLst>
          </p:cNvPr>
          <p:cNvSpPr/>
          <p:nvPr/>
        </p:nvSpPr>
        <p:spPr>
          <a:xfrm>
            <a:off x="3879493" y="1714756"/>
            <a:ext cx="4400908"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‘do’? </a:t>
            </a:r>
            <a:endParaRPr lang="en-GB" dirty="0">
              <a:solidFill>
                <a:srgbClr val="000000"/>
              </a:solidFill>
            </a:endParaRPr>
          </a:p>
        </p:txBody>
      </p:sp>
      <p:pic>
        <p:nvPicPr>
          <p:cNvPr id="29" name="Picture 28">
            <a:extLst>
              <a:ext uri="{FF2B5EF4-FFF2-40B4-BE49-F238E27FC236}">
                <a16:creationId xmlns:a16="http://schemas.microsoft.com/office/drawing/2014/main" id="{E12C687D-BC5A-46A9-B5DA-85DFE7D90F6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2618082" y="3833789"/>
            <a:ext cx="1406423" cy="1386086"/>
          </a:xfrm>
          <a:prstGeom prst="rect">
            <a:avLst/>
          </a:prstGeom>
        </p:spPr>
      </p:pic>
      <p:pic>
        <p:nvPicPr>
          <p:cNvPr id="22" name="Picture 21" descr="A picture containing indoor, computer, computer, colorful&#10;&#10;Description automatically generated">
            <a:extLst>
              <a:ext uri="{FF2B5EF4-FFF2-40B4-BE49-F238E27FC236}">
                <a16:creationId xmlns:a16="http://schemas.microsoft.com/office/drawing/2014/main" id="{68571532-72E9-44DC-B391-4AB7F99CA2B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6" name="Picture 25" descr="A picture containing indoor, computer, computer, colorful&#10;&#10;Description automatically generated">
            <a:extLst>
              <a:ext uri="{FF2B5EF4-FFF2-40B4-BE49-F238E27FC236}">
                <a16:creationId xmlns:a16="http://schemas.microsoft.com/office/drawing/2014/main" id="{C4A7BE4B-31C8-455F-97A6-0169A264764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3324351956"/>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22222E-6 -3.7037E-6 L 0.06163 -3.7037E-6 C 0.08923 -3.7037E-6 0.12326 -0.02523 0.12326 -0.0456 L 0.12326 -0.09097 " pathEditMode="relative" rAng="0" ptsTypes="AAAA">
                                      <p:cBhvr>
                                        <p:cTn id="6" dur="1000" fill="hold"/>
                                        <p:tgtEl>
                                          <p:spTgt spid="29"/>
                                        </p:tgtEl>
                                        <p:attrNameLst>
                                          <p:attrName>ppt_x</p:attrName>
                                          <p:attrName>ppt_y</p:attrName>
                                        </p:attrNameLst>
                                      </p:cBhvr>
                                      <p:rCtr x="6163" y="-4560"/>
                                    </p:animMotion>
                                  </p:childTnLst>
                                </p:cTn>
                              </p:par>
                              <p:par>
                                <p:cTn id="7" presetID="1" presetClass="entr" presetSubtype="0" fill="hold" nodeType="withEffect">
                                  <p:stCondLst>
                                    <p:cond delay="100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dissolve">
                                      <p:cBhvr>
                                        <p:cTn id="14" dur="2000"/>
                                        <p:tgtEl>
                                          <p:spTgt spid="26"/>
                                        </p:tgtEl>
                                      </p:cBhvr>
                                    </p:animEffect>
                                  </p:childTnLst>
                                </p:cTn>
                              </p:par>
                              <p:par>
                                <p:cTn id="15" presetID="9" presetClass="exit" presetSubtype="0" fill="hold" nodeType="withEffect">
                                  <p:stCondLst>
                                    <p:cond delay="3000"/>
                                  </p:stCondLst>
                                  <p:childTnLst>
                                    <p:animEffect transition="out" filter="dissolve">
                                      <p:cBhvr>
                                        <p:cTn id="16" dur="500"/>
                                        <p:tgtEl>
                                          <p:spTgt spid="26"/>
                                        </p:tgtEl>
                                      </p:cBhvr>
                                    </p:animEffect>
                                    <p:set>
                                      <p:cBhvr>
                                        <p:cTn id="17"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31"/>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dissolve">
                                      <p:cBhvr>
                                        <p:cTn id="23" dur="2000"/>
                                        <p:tgtEl>
                                          <p:spTgt spid="22"/>
                                        </p:tgtEl>
                                      </p:cBhvr>
                                    </p:animEffect>
                                  </p:childTnLst>
                                </p:cTn>
                              </p:par>
                              <p:par>
                                <p:cTn id="24" presetID="9" presetClass="exit" presetSubtype="0" fill="hold" nodeType="withEffect">
                                  <p:stCondLst>
                                    <p:cond delay="3000"/>
                                  </p:stCondLst>
                                  <p:childTnLst>
                                    <p:animEffect transition="out" filter="dissolve">
                                      <p:cBhvr>
                                        <p:cTn id="25" dur="500"/>
                                        <p:tgtEl>
                                          <p:spTgt spid="22"/>
                                        </p:tgtEl>
                                      </p:cBhvr>
                                    </p:animEffect>
                                    <p:set>
                                      <p:cBhvr>
                                        <p:cTn id="26"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mputer, orange, colorful, computer&#10;&#10;Description automatically generated">
            <a:extLst>
              <a:ext uri="{FF2B5EF4-FFF2-40B4-BE49-F238E27FC236}">
                <a16:creationId xmlns:a16="http://schemas.microsoft.com/office/drawing/2014/main" id="{681D31F1-F8E6-334C-A6C4-205EDE0B3027}"/>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3</a:t>
            </a: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3"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BE932360-1A6C-8243-A51E-4B7DFDC7A3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76017" y="4624242"/>
            <a:ext cx="1783727" cy="1261303"/>
          </a:xfrm>
          <a:prstGeom prst="rect">
            <a:avLst/>
          </a:prstGeom>
        </p:spPr>
      </p:pic>
      <p:pic>
        <p:nvPicPr>
          <p:cNvPr id="14" name="Picture 13">
            <a:extLst>
              <a:ext uri="{FF2B5EF4-FFF2-40B4-BE49-F238E27FC236}">
                <a16:creationId xmlns:a16="http://schemas.microsoft.com/office/drawing/2014/main" id="{6875286F-BE5A-5E4D-9A13-1DBF7F9E50A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06933" y="3998589"/>
            <a:ext cx="1474421" cy="1042586"/>
          </a:xfrm>
          <a:prstGeom prst="rect">
            <a:avLst/>
          </a:prstGeom>
        </p:spPr>
      </p:pic>
      <p:pic>
        <p:nvPicPr>
          <p:cNvPr id="24" name="Picture 23">
            <a:extLst>
              <a:ext uri="{FF2B5EF4-FFF2-40B4-BE49-F238E27FC236}">
                <a16:creationId xmlns:a16="http://schemas.microsoft.com/office/drawing/2014/main" id="{7E1AA333-D1BA-F247-A788-82F5636581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9308" y="3617773"/>
            <a:ext cx="1474421" cy="1042586"/>
          </a:xfrm>
          <a:prstGeom prst="rect">
            <a:avLst/>
          </a:prstGeom>
        </p:spPr>
      </p:pic>
      <p:pic>
        <p:nvPicPr>
          <p:cNvPr id="17" name="Picture 16">
            <a:extLst>
              <a:ext uri="{FF2B5EF4-FFF2-40B4-BE49-F238E27FC236}">
                <a16:creationId xmlns:a16="http://schemas.microsoft.com/office/drawing/2014/main" id="{85473315-98DD-D548-B153-7C16A3561E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07665" y="4305245"/>
            <a:ext cx="1568151" cy="1108864"/>
          </a:xfrm>
          <a:prstGeom prst="rect">
            <a:avLst/>
          </a:prstGeom>
        </p:spPr>
      </p:pic>
      <p:sp>
        <p:nvSpPr>
          <p:cNvPr id="12" name="Title">
            <a:extLst>
              <a:ext uri="{FF2B5EF4-FFF2-40B4-BE49-F238E27FC236}">
                <a16:creationId xmlns:a16="http://schemas.microsoft.com/office/drawing/2014/main" id="{ED4D36F8-89CF-1945-B474-8565BB8CF7A0}"/>
              </a:ext>
            </a:extLst>
          </p:cNvPr>
          <p:cNvSpPr txBox="1">
            <a:spLocks/>
          </p:cNvSpPr>
          <p:nvPr/>
        </p:nvSpPr>
        <p:spPr>
          <a:xfrm>
            <a:off x="3422294" y="4966927"/>
            <a:ext cx="1326007" cy="48349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won</a:t>
            </a:r>
            <a:endParaRPr lang="en-GB" sz="2800" dirty="0">
              <a:ln w="12700">
                <a:solidFill>
                  <a:srgbClr val="BF2E24"/>
                </a:solidFill>
              </a:ln>
              <a:solidFill>
                <a:srgbClr val="FFFFFF"/>
              </a:solidFill>
              <a:latin typeface="Twinkl ExtraBold" pitchFamily="2" charset="77"/>
            </a:endParaRPr>
          </a:p>
        </p:txBody>
      </p:sp>
      <p:sp>
        <p:nvSpPr>
          <p:cNvPr id="25" name="Title 20">
            <a:extLst>
              <a:ext uri="{FF2B5EF4-FFF2-40B4-BE49-F238E27FC236}">
                <a16:creationId xmlns:a16="http://schemas.microsoft.com/office/drawing/2014/main" id="{BEE1301F-FF40-B049-B410-5F3916EB7FCD}"/>
              </a:ext>
            </a:extLst>
          </p:cNvPr>
          <p:cNvSpPr txBox="1">
            <a:spLocks/>
          </p:cNvSpPr>
          <p:nvPr/>
        </p:nvSpPr>
        <p:spPr>
          <a:xfrm>
            <a:off x="4553230" y="3825466"/>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win</a:t>
            </a:r>
            <a:endParaRPr lang="en-GB" sz="2800" dirty="0">
              <a:ln w="12700">
                <a:solidFill>
                  <a:srgbClr val="BF2E24"/>
                </a:solidFill>
              </a:ln>
              <a:solidFill>
                <a:srgbClr val="FFFFFF"/>
              </a:solidFill>
              <a:latin typeface="Twinkl ExtraBold" pitchFamily="2" charset="77"/>
            </a:endParaRPr>
          </a:p>
        </p:txBody>
      </p:sp>
      <p:sp>
        <p:nvSpPr>
          <p:cNvPr id="18" name="Title 2">
            <a:extLst>
              <a:ext uri="{FF2B5EF4-FFF2-40B4-BE49-F238E27FC236}">
                <a16:creationId xmlns:a16="http://schemas.microsoft.com/office/drawing/2014/main" id="{36FB22D3-C424-B943-AB16-6D7DBCE028BB}"/>
              </a:ext>
            </a:extLst>
          </p:cNvPr>
          <p:cNvSpPr txBox="1">
            <a:spLocks/>
          </p:cNvSpPr>
          <p:nvPr/>
        </p:nvSpPr>
        <p:spPr>
          <a:xfrm>
            <a:off x="4658310" y="4606975"/>
            <a:ext cx="1646268"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wun</a:t>
            </a:r>
            <a:endParaRPr lang="en-GB" sz="2800" dirty="0">
              <a:ln w="12700">
                <a:solidFill>
                  <a:srgbClr val="BF2E24"/>
                </a:solidFill>
              </a:ln>
              <a:solidFill>
                <a:srgbClr val="FFFFFF"/>
              </a:solidFill>
              <a:latin typeface="Twinkl ExtraBold" pitchFamily="2" charset="77"/>
            </a:endParaRPr>
          </a:p>
        </p:txBody>
      </p:sp>
      <p:sp>
        <p:nvSpPr>
          <p:cNvPr id="20" name="Rectangle 19">
            <a:extLst>
              <a:ext uri="{FF2B5EF4-FFF2-40B4-BE49-F238E27FC236}">
                <a16:creationId xmlns:a16="http://schemas.microsoft.com/office/drawing/2014/main" id="{73823C2B-CC1D-4AD0-9C2C-1B7B16800991}"/>
              </a:ext>
            </a:extLst>
          </p:cNvPr>
          <p:cNvSpPr/>
          <p:nvPr/>
        </p:nvSpPr>
        <p:spPr>
          <a:xfrm>
            <a:off x="3762369" y="1641210"/>
            <a:ext cx="4657732"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‘win’? </a:t>
            </a:r>
            <a:endParaRPr lang="en-GB" dirty="0">
              <a:solidFill>
                <a:srgbClr val="000000"/>
              </a:solidFill>
            </a:endParaRPr>
          </a:p>
        </p:txBody>
      </p:sp>
      <p:pic>
        <p:nvPicPr>
          <p:cNvPr id="19" name="Picture 18">
            <a:extLst>
              <a:ext uri="{FF2B5EF4-FFF2-40B4-BE49-F238E27FC236}">
                <a16:creationId xmlns:a16="http://schemas.microsoft.com/office/drawing/2014/main" id="{01EEDA8F-8BBC-4648-9AAB-6BF2C334966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3724285" y="3212255"/>
            <a:ext cx="1406423" cy="1386086"/>
          </a:xfrm>
          <a:prstGeom prst="rect">
            <a:avLst/>
          </a:prstGeom>
        </p:spPr>
      </p:pic>
      <p:pic>
        <p:nvPicPr>
          <p:cNvPr id="16" name="Picture 15" descr="A picture containing indoor, computer, computer, colorful&#10;&#10;Description automatically generated">
            <a:extLst>
              <a:ext uri="{FF2B5EF4-FFF2-40B4-BE49-F238E27FC236}">
                <a16:creationId xmlns:a16="http://schemas.microsoft.com/office/drawing/2014/main" id="{72130B24-11B3-4F3C-AEC7-3ECD8B23241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F859130A-5ECA-4062-A3D3-1DC1EA8DD6B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666360990"/>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72222E-6 -4.44444E-6 L -0.01371 -4.44444E-6 C -0.01996 -4.44444E-6 -0.02743 0.02871 -0.02743 0.05255 L -0.02743 0.1051 " pathEditMode="relative" rAng="0" ptsTypes="AAAA">
                                      <p:cBhvr>
                                        <p:cTn id="6" dur="1000" fill="hold"/>
                                        <p:tgtEl>
                                          <p:spTgt spid="19"/>
                                        </p:tgtEl>
                                        <p:attrNameLst>
                                          <p:attrName>ppt_x</p:attrName>
                                          <p:attrName>ppt_y</p:attrName>
                                        </p:attrNameLst>
                                      </p:cBhvr>
                                      <p:rCtr x="-1372" y="5255"/>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dissolve">
                                      <p:cBhvr>
                                        <p:cTn id="14" dur="2000"/>
                                        <p:tgtEl>
                                          <p:spTgt spid="16"/>
                                        </p:tgtEl>
                                      </p:cBhvr>
                                    </p:animEffect>
                                  </p:childTnLst>
                                </p:cTn>
                              </p:par>
                              <p:par>
                                <p:cTn id="15" presetID="9" presetClass="exit" presetSubtype="0" fill="hold" nodeType="withEffect">
                                  <p:stCondLst>
                                    <p:cond delay="3000"/>
                                  </p:stCondLst>
                                  <p:childTnLst>
                                    <p:animEffect transition="out" filter="dissolve">
                                      <p:cBhvr>
                                        <p:cTn id="16" dur="500"/>
                                        <p:tgtEl>
                                          <p:spTgt spid="16"/>
                                        </p:tgtEl>
                                      </p:cBhvr>
                                    </p:animEffect>
                                    <p:set>
                                      <p:cBhvr>
                                        <p:cTn id="1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18"/>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2000"/>
                                        <p:tgtEl>
                                          <p:spTgt spid="21"/>
                                        </p:tgtEl>
                                      </p:cBhvr>
                                    </p:animEffect>
                                  </p:childTnLst>
                                </p:cTn>
                              </p:par>
                              <p:par>
                                <p:cTn id="24" presetID="9" presetClass="exit" presetSubtype="0" fill="hold" nodeType="withEffect">
                                  <p:stCondLst>
                                    <p:cond delay="3000"/>
                                  </p:stCondLst>
                                  <p:childTnLst>
                                    <p:animEffect transition="out" filter="dissolve">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mputer, orange, colorful, computer&#10;&#10;Description automatically generated">
            <a:extLst>
              <a:ext uri="{FF2B5EF4-FFF2-40B4-BE49-F238E27FC236}">
                <a16:creationId xmlns:a16="http://schemas.microsoft.com/office/drawing/2014/main" id="{681D31F1-F8E6-334C-A6C4-205EDE0B3027}"/>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4</a:t>
            </a: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3"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BE932360-1A6C-8243-A51E-4B7DFDC7A3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76017" y="4624242"/>
            <a:ext cx="1783727" cy="1261303"/>
          </a:xfrm>
          <a:prstGeom prst="rect">
            <a:avLst/>
          </a:prstGeom>
        </p:spPr>
      </p:pic>
      <p:pic>
        <p:nvPicPr>
          <p:cNvPr id="17" name="Picture 16">
            <a:extLst>
              <a:ext uri="{FF2B5EF4-FFF2-40B4-BE49-F238E27FC236}">
                <a16:creationId xmlns:a16="http://schemas.microsoft.com/office/drawing/2014/main" id="{85473315-98DD-D548-B153-7C16A3561E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36512" y="5442508"/>
            <a:ext cx="1568151" cy="1108864"/>
          </a:xfrm>
          <a:prstGeom prst="rect">
            <a:avLst/>
          </a:prstGeom>
        </p:spPr>
      </p:pic>
      <p:pic>
        <p:nvPicPr>
          <p:cNvPr id="28" name="Picture 27">
            <a:extLst>
              <a:ext uri="{FF2B5EF4-FFF2-40B4-BE49-F238E27FC236}">
                <a16:creationId xmlns:a16="http://schemas.microsoft.com/office/drawing/2014/main" id="{EB05FEFB-A93A-A740-9E37-8744CA4B0F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5157" y="5739084"/>
            <a:ext cx="1783727" cy="1261303"/>
          </a:xfrm>
          <a:prstGeom prst="rect">
            <a:avLst/>
          </a:prstGeom>
        </p:spPr>
      </p:pic>
      <p:pic>
        <p:nvPicPr>
          <p:cNvPr id="31" name="Picture 30">
            <a:extLst>
              <a:ext uri="{FF2B5EF4-FFF2-40B4-BE49-F238E27FC236}">
                <a16:creationId xmlns:a16="http://schemas.microsoft.com/office/drawing/2014/main" id="{587A1C3C-403F-3D4C-9788-C8C9C1E564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3085" y="5061218"/>
            <a:ext cx="1568151" cy="1108864"/>
          </a:xfrm>
          <a:prstGeom prst="rect">
            <a:avLst/>
          </a:prstGeom>
        </p:spPr>
      </p:pic>
      <p:sp>
        <p:nvSpPr>
          <p:cNvPr id="18" name="Title 20">
            <a:extLst>
              <a:ext uri="{FF2B5EF4-FFF2-40B4-BE49-F238E27FC236}">
                <a16:creationId xmlns:a16="http://schemas.microsoft.com/office/drawing/2014/main" id="{36FB22D3-C424-B943-AB16-6D7DBCE028BB}"/>
              </a:ext>
            </a:extLst>
          </p:cNvPr>
          <p:cNvSpPr txBox="1">
            <a:spLocks/>
          </p:cNvSpPr>
          <p:nvPr/>
        </p:nvSpPr>
        <p:spPr>
          <a:xfrm>
            <a:off x="2508037" y="5761656"/>
            <a:ext cx="2267164"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000">
                <a:ln w="12700">
                  <a:solidFill>
                    <a:srgbClr val="BF2E24"/>
                  </a:solidFill>
                </a:ln>
                <a:solidFill>
                  <a:srgbClr val="FFFFFF"/>
                </a:solidFill>
                <a:latin typeface="Twinkl ExtraBold" pitchFamily="2" charset="77"/>
              </a:rPr>
              <a:t>swimmed</a:t>
            </a:r>
            <a:endParaRPr lang="en-GB" sz="2000" dirty="0">
              <a:ln w="12700">
                <a:solidFill>
                  <a:srgbClr val="BF2E24"/>
                </a:solidFill>
              </a:ln>
              <a:solidFill>
                <a:srgbClr val="FFFFFF"/>
              </a:solidFill>
              <a:latin typeface="Twinkl ExtraBold" pitchFamily="2" charset="77"/>
            </a:endParaRPr>
          </a:p>
        </p:txBody>
      </p:sp>
      <p:sp>
        <p:nvSpPr>
          <p:cNvPr id="29" name="Title">
            <a:extLst>
              <a:ext uri="{FF2B5EF4-FFF2-40B4-BE49-F238E27FC236}">
                <a16:creationId xmlns:a16="http://schemas.microsoft.com/office/drawing/2014/main" id="{A7AABB7B-3323-4B46-B7BC-19C6B94F9162}"/>
              </a:ext>
            </a:extLst>
          </p:cNvPr>
          <p:cNvSpPr txBox="1">
            <a:spLocks/>
          </p:cNvSpPr>
          <p:nvPr/>
        </p:nvSpPr>
        <p:spPr>
          <a:xfrm>
            <a:off x="4162308" y="6080110"/>
            <a:ext cx="1589422" cy="48349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swum</a:t>
            </a:r>
            <a:endParaRPr lang="en-GB" sz="2800" dirty="0">
              <a:ln w="12700">
                <a:solidFill>
                  <a:srgbClr val="BF2E24"/>
                </a:solidFill>
              </a:ln>
              <a:solidFill>
                <a:srgbClr val="FFFFFF"/>
              </a:solidFill>
              <a:latin typeface="Twinkl ExtraBold" pitchFamily="2" charset="77"/>
            </a:endParaRPr>
          </a:p>
        </p:txBody>
      </p:sp>
      <p:sp>
        <p:nvSpPr>
          <p:cNvPr id="32" name="Title 2">
            <a:extLst>
              <a:ext uri="{FF2B5EF4-FFF2-40B4-BE49-F238E27FC236}">
                <a16:creationId xmlns:a16="http://schemas.microsoft.com/office/drawing/2014/main" id="{3B529474-FD1E-6B4B-87E8-11B80C6FBB9D}"/>
              </a:ext>
            </a:extLst>
          </p:cNvPr>
          <p:cNvSpPr txBox="1">
            <a:spLocks/>
          </p:cNvSpPr>
          <p:nvPr/>
        </p:nvSpPr>
        <p:spPr>
          <a:xfrm>
            <a:off x="4528977" y="5406268"/>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swam</a:t>
            </a:r>
            <a:endParaRPr lang="en-GB" sz="2800" dirty="0">
              <a:ln w="12700">
                <a:solidFill>
                  <a:srgbClr val="BF2E24"/>
                </a:solidFill>
              </a:ln>
              <a:solidFill>
                <a:srgbClr val="FFFFFF"/>
              </a:solidFill>
              <a:latin typeface="Twinkl ExtraBold" pitchFamily="2" charset="77"/>
            </a:endParaRPr>
          </a:p>
        </p:txBody>
      </p:sp>
      <p:sp>
        <p:nvSpPr>
          <p:cNvPr id="19" name="Rectangle 18">
            <a:extLst>
              <a:ext uri="{FF2B5EF4-FFF2-40B4-BE49-F238E27FC236}">
                <a16:creationId xmlns:a16="http://schemas.microsoft.com/office/drawing/2014/main" id="{0D3E8EED-698D-4E42-83C8-D92A664CA773}"/>
              </a:ext>
            </a:extLst>
          </p:cNvPr>
          <p:cNvSpPr/>
          <p:nvPr/>
        </p:nvSpPr>
        <p:spPr>
          <a:xfrm>
            <a:off x="3644900" y="1672381"/>
            <a:ext cx="4892670"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chemeClr val="tx1"/>
                </a:solidFill>
              </a:rPr>
              <a:t>What’s the past participle form of ‘swim’?</a:t>
            </a:r>
            <a:endParaRPr lang="en-GB" dirty="0">
              <a:solidFill>
                <a:schemeClr val="tx1"/>
              </a:solidFill>
            </a:endParaRPr>
          </a:p>
        </p:txBody>
      </p:sp>
      <p:pic>
        <p:nvPicPr>
          <p:cNvPr id="23" name="Picture 22">
            <a:extLst>
              <a:ext uri="{FF2B5EF4-FFF2-40B4-BE49-F238E27FC236}">
                <a16:creationId xmlns:a16="http://schemas.microsoft.com/office/drawing/2014/main" id="{4DA10C97-6120-48D1-99B6-1D45270C23B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flipH="1">
            <a:off x="3415856" y="3939143"/>
            <a:ext cx="1406423" cy="1386086"/>
          </a:xfrm>
          <a:prstGeom prst="rect">
            <a:avLst/>
          </a:prstGeom>
        </p:spPr>
      </p:pic>
      <p:pic>
        <p:nvPicPr>
          <p:cNvPr id="16" name="Picture 15" descr="A picture containing indoor, computer, computer, colorful&#10;&#10;Description automatically generated">
            <a:extLst>
              <a:ext uri="{FF2B5EF4-FFF2-40B4-BE49-F238E27FC236}">
                <a16:creationId xmlns:a16="http://schemas.microsoft.com/office/drawing/2014/main" id="{150D2D20-0A0F-4355-B2F4-D2BE3916771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0" name="Picture 19" descr="A picture containing indoor, computer, computer, colorful&#10;&#10;Description automatically generated">
            <a:extLst>
              <a:ext uri="{FF2B5EF4-FFF2-40B4-BE49-F238E27FC236}">
                <a16:creationId xmlns:a16="http://schemas.microsoft.com/office/drawing/2014/main" id="{02C792BC-6BB1-4830-8CBD-0C9C311A94B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902505297"/>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16667E-6 -1.48148E-6 L 0.05053 -1.48148E-6 C 0.07327 -1.48148E-6 0.10122 0.04421 0.10122 0.08079 L 0.10122 0.16181 " pathEditMode="relative" rAng="0" ptsTypes="AAAA">
                                      <p:cBhvr>
                                        <p:cTn id="6" dur="1000" fill="hold"/>
                                        <p:tgtEl>
                                          <p:spTgt spid="23"/>
                                        </p:tgtEl>
                                        <p:attrNameLst>
                                          <p:attrName>ppt_x</p:attrName>
                                          <p:attrName>ppt_y</p:attrName>
                                        </p:attrNameLst>
                                      </p:cBhvr>
                                      <p:rCtr x="5052" y="8079"/>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dissolve">
                                      <p:cBhvr>
                                        <p:cTn id="14" dur="2000"/>
                                        <p:tgtEl>
                                          <p:spTgt spid="20"/>
                                        </p:tgtEl>
                                      </p:cBhvr>
                                    </p:animEffect>
                                  </p:childTnLst>
                                </p:cTn>
                              </p:par>
                              <p:par>
                                <p:cTn id="15" presetID="9" presetClass="exit" presetSubtype="0" fill="hold" nodeType="withEffect">
                                  <p:stCondLst>
                                    <p:cond delay="3000"/>
                                  </p:stCondLst>
                                  <p:childTnLst>
                                    <p:animEffect transition="out" filter="dissolve">
                                      <p:cBhvr>
                                        <p:cTn id="16" dur="500"/>
                                        <p:tgtEl>
                                          <p:spTgt spid="20"/>
                                        </p:tgtEl>
                                      </p:cBhvr>
                                    </p:animEffect>
                                    <p:set>
                                      <p:cBhvr>
                                        <p:cTn id="17"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8" restart="whenNotActive" fill="hold" evtFilter="cancelBubble" nodeType="interactiveSeq">
                <p:stCondLst>
                  <p:cond evt="onClick" delay="0">
                    <p:tgtEl>
                      <p:spTgt spid="32"/>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2000"/>
                                        <p:tgtEl>
                                          <p:spTgt spid="16"/>
                                        </p:tgtEl>
                                      </p:cBhvr>
                                    </p:animEffect>
                                  </p:childTnLst>
                                </p:cTn>
                              </p:par>
                              <p:par>
                                <p:cTn id="24" presetID="9" presetClass="exit" presetSubtype="0" fill="hold" nodeType="withEffect">
                                  <p:stCondLst>
                                    <p:cond delay="3000"/>
                                  </p:stCondLst>
                                  <p:childTnLst>
                                    <p:animEffect transition="out" filter="dissolv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mputer, orange, colorful, computer&#10;&#10;Description automatically generated">
            <a:extLst>
              <a:ext uri="{FF2B5EF4-FFF2-40B4-BE49-F238E27FC236}">
                <a16:creationId xmlns:a16="http://schemas.microsoft.com/office/drawing/2014/main" id="{681D31F1-F8E6-334C-A6C4-205EDE0B3027}"/>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5</a:t>
            </a: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3"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Picture 27">
            <a:extLst>
              <a:ext uri="{FF2B5EF4-FFF2-40B4-BE49-F238E27FC236}">
                <a16:creationId xmlns:a16="http://schemas.microsoft.com/office/drawing/2014/main" id="{EB05FEFB-A93A-A740-9E37-8744CA4B0F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5157" y="5739084"/>
            <a:ext cx="1783727" cy="1261303"/>
          </a:xfrm>
          <a:prstGeom prst="rect">
            <a:avLst/>
          </a:prstGeom>
        </p:spPr>
      </p:pic>
      <p:pic>
        <p:nvPicPr>
          <p:cNvPr id="24" name="Picture 23">
            <a:extLst>
              <a:ext uri="{FF2B5EF4-FFF2-40B4-BE49-F238E27FC236}">
                <a16:creationId xmlns:a16="http://schemas.microsoft.com/office/drawing/2014/main" id="{F0B69E8C-83F4-7944-BBF5-EDAB6B4620D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05512" y="4531766"/>
            <a:ext cx="1474421" cy="1042586"/>
          </a:xfrm>
          <a:prstGeom prst="rect">
            <a:avLst/>
          </a:prstGeom>
        </p:spPr>
      </p:pic>
      <p:pic>
        <p:nvPicPr>
          <p:cNvPr id="31" name="Picture 30">
            <a:extLst>
              <a:ext uri="{FF2B5EF4-FFF2-40B4-BE49-F238E27FC236}">
                <a16:creationId xmlns:a16="http://schemas.microsoft.com/office/drawing/2014/main" id="{587A1C3C-403F-3D4C-9788-C8C9C1E5648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06353" y="5165705"/>
            <a:ext cx="1568151" cy="1108864"/>
          </a:xfrm>
          <a:prstGeom prst="rect">
            <a:avLst/>
          </a:prstGeom>
        </p:spPr>
      </p:pic>
      <p:pic>
        <p:nvPicPr>
          <p:cNvPr id="34" name="Picture 33">
            <a:extLst>
              <a:ext uri="{FF2B5EF4-FFF2-40B4-BE49-F238E27FC236}">
                <a16:creationId xmlns:a16="http://schemas.microsoft.com/office/drawing/2014/main" id="{B5FE991B-A09C-004A-9A8E-20575DFF85D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56291" y="5778563"/>
            <a:ext cx="1668101" cy="1179540"/>
          </a:xfrm>
          <a:prstGeom prst="rect">
            <a:avLst/>
          </a:prstGeom>
        </p:spPr>
      </p:pic>
      <p:sp>
        <p:nvSpPr>
          <p:cNvPr id="25" name="Title 20">
            <a:extLst>
              <a:ext uri="{FF2B5EF4-FFF2-40B4-BE49-F238E27FC236}">
                <a16:creationId xmlns:a16="http://schemas.microsoft.com/office/drawing/2014/main" id="{0ACBA87E-CB17-7D42-AF86-ED731700535F}"/>
              </a:ext>
            </a:extLst>
          </p:cNvPr>
          <p:cNvSpPr txBox="1">
            <a:spLocks/>
          </p:cNvSpPr>
          <p:nvPr/>
        </p:nvSpPr>
        <p:spPr>
          <a:xfrm>
            <a:off x="4837605" y="4767982"/>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full</a:t>
            </a:r>
            <a:endParaRPr lang="en-GB" sz="2800" dirty="0">
              <a:ln w="12700">
                <a:solidFill>
                  <a:srgbClr val="BF2E24"/>
                </a:solidFill>
              </a:ln>
              <a:solidFill>
                <a:srgbClr val="FFFFFF"/>
              </a:solidFill>
              <a:latin typeface="Twinkl ExtraBold" pitchFamily="2" charset="77"/>
            </a:endParaRPr>
          </a:p>
        </p:txBody>
      </p:sp>
      <p:sp>
        <p:nvSpPr>
          <p:cNvPr id="32" name="Title">
            <a:extLst>
              <a:ext uri="{FF2B5EF4-FFF2-40B4-BE49-F238E27FC236}">
                <a16:creationId xmlns:a16="http://schemas.microsoft.com/office/drawing/2014/main" id="{3B529474-FD1E-6B4B-87E8-11B80C6FBB9D}"/>
              </a:ext>
            </a:extLst>
          </p:cNvPr>
          <p:cNvSpPr txBox="1">
            <a:spLocks/>
          </p:cNvSpPr>
          <p:nvPr/>
        </p:nvSpPr>
        <p:spPr>
          <a:xfrm>
            <a:off x="5202797" y="5505949"/>
            <a:ext cx="1891566"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fallen</a:t>
            </a:r>
            <a:endParaRPr lang="en-GB" sz="2800" dirty="0">
              <a:ln w="12700">
                <a:solidFill>
                  <a:srgbClr val="BF2E24"/>
                </a:solidFill>
              </a:ln>
              <a:solidFill>
                <a:srgbClr val="FFFFFF"/>
              </a:solidFill>
              <a:latin typeface="Twinkl ExtraBold" pitchFamily="2" charset="77"/>
            </a:endParaRPr>
          </a:p>
        </p:txBody>
      </p:sp>
      <p:sp>
        <p:nvSpPr>
          <p:cNvPr id="35" name="Title 2">
            <a:extLst>
              <a:ext uri="{FF2B5EF4-FFF2-40B4-BE49-F238E27FC236}">
                <a16:creationId xmlns:a16="http://schemas.microsoft.com/office/drawing/2014/main" id="{AC564C1D-455D-344C-A406-8AE3CEDDDC18}"/>
              </a:ext>
            </a:extLst>
          </p:cNvPr>
          <p:cNvSpPr txBox="1">
            <a:spLocks/>
          </p:cNvSpPr>
          <p:nvPr/>
        </p:nvSpPr>
        <p:spPr>
          <a:xfrm>
            <a:off x="5544519" y="6078397"/>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felt</a:t>
            </a:r>
            <a:endParaRPr lang="en-GB" sz="2800" dirty="0">
              <a:ln w="12700">
                <a:solidFill>
                  <a:srgbClr val="BF2E24"/>
                </a:solidFill>
              </a:ln>
              <a:solidFill>
                <a:srgbClr val="FFFFFF"/>
              </a:solidFill>
              <a:latin typeface="Twinkl ExtraBold" pitchFamily="2" charset="77"/>
            </a:endParaRPr>
          </a:p>
        </p:txBody>
      </p:sp>
      <p:sp>
        <p:nvSpPr>
          <p:cNvPr id="23" name="Rectangle 22">
            <a:extLst>
              <a:ext uri="{FF2B5EF4-FFF2-40B4-BE49-F238E27FC236}">
                <a16:creationId xmlns:a16="http://schemas.microsoft.com/office/drawing/2014/main" id="{EB204616-4825-4A8E-B4F7-81B14F72D924}"/>
              </a:ext>
            </a:extLst>
          </p:cNvPr>
          <p:cNvSpPr/>
          <p:nvPr/>
        </p:nvSpPr>
        <p:spPr>
          <a:xfrm>
            <a:off x="3771900" y="1643446"/>
            <a:ext cx="4637054"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‘fall’? </a:t>
            </a:r>
            <a:endParaRPr lang="en-GB" dirty="0">
              <a:solidFill>
                <a:srgbClr val="000000"/>
              </a:solidFill>
            </a:endParaRPr>
          </a:p>
        </p:txBody>
      </p:sp>
      <p:pic>
        <p:nvPicPr>
          <p:cNvPr id="20" name="Picture 19">
            <a:extLst>
              <a:ext uri="{FF2B5EF4-FFF2-40B4-BE49-F238E27FC236}">
                <a16:creationId xmlns:a16="http://schemas.microsoft.com/office/drawing/2014/main" id="{8654E55B-79B9-4B00-BB7D-D12C7E7D11A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4313398" y="5021634"/>
            <a:ext cx="1406423" cy="1386086"/>
          </a:xfrm>
          <a:prstGeom prst="rect">
            <a:avLst/>
          </a:prstGeom>
        </p:spPr>
      </p:pic>
      <p:pic>
        <p:nvPicPr>
          <p:cNvPr id="16" name="Picture 15" descr="A picture containing indoor, computer, computer, colorful&#10;&#10;Description automatically generated">
            <a:extLst>
              <a:ext uri="{FF2B5EF4-FFF2-40B4-BE49-F238E27FC236}">
                <a16:creationId xmlns:a16="http://schemas.microsoft.com/office/drawing/2014/main" id="{175208DA-E3E9-40D5-A893-B5CAD34CCF2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3E513136-8B0F-4878-9BE3-6BD910D28F0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1368781215"/>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44444E-6 -1.85185E-6 L 0.06546 -1.85185E-6 C 0.09462 -1.85185E-6 0.13091 -0.02315 0.13091 -0.04236 L 0.13091 -0.08449 " pathEditMode="relative" rAng="0" ptsTypes="AAAA">
                                      <p:cBhvr>
                                        <p:cTn id="6" dur="1000" fill="hold"/>
                                        <p:tgtEl>
                                          <p:spTgt spid="20"/>
                                        </p:tgtEl>
                                        <p:attrNameLst>
                                          <p:attrName>ppt_x</p:attrName>
                                          <p:attrName>ppt_y</p:attrName>
                                        </p:attrNameLst>
                                      </p:cBhvr>
                                      <p:rCtr x="6545" y="-4236"/>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dissolve">
                                      <p:cBhvr>
                                        <p:cTn id="14" dur="2000"/>
                                        <p:tgtEl>
                                          <p:spTgt spid="17"/>
                                        </p:tgtEl>
                                      </p:cBhvr>
                                    </p:animEffect>
                                  </p:childTnLst>
                                </p:cTn>
                              </p:par>
                              <p:par>
                                <p:cTn id="15" presetID="9" presetClass="exit" presetSubtype="0" fill="hold" nodeType="withEffect">
                                  <p:stCondLst>
                                    <p:cond delay="3000"/>
                                  </p:stCondLst>
                                  <p:childTnLst>
                                    <p:animEffect transition="out" filter="dissolv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35"/>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2000"/>
                                        <p:tgtEl>
                                          <p:spTgt spid="16"/>
                                        </p:tgtEl>
                                      </p:cBhvr>
                                    </p:animEffect>
                                  </p:childTnLst>
                                </p:cTn>
                              </p:par>
                              <p:par>
                                <p:cTn id="24" presetID="9" presetClass="exit" presetSubtype="0" fill="hold" nodeType="withEffect">
                                  <p:stCondLst>
                                    <p:cond delay="3000"/>
                                  </p:stCondLst>
                                  <p:childTnLst>
                                    <p:animEffect transition="out" filter="dissolv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mputer, orange, colorful, computer&#10;&#10;Description automatically generated">
            <a:extLst>
              <a:ext uri="{FF2B5EF4-FFF2-40B4-BE49-F238E27FC236}">
                <a16:creationId xmlns:a16="http://schemas.microsoft.com/office/drawing/2014/main" id="{681D31F1-F8E6-334C-A6C4-205EDE0B3027}"/>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6</a:t>
            </a:r>
          </a:p>
        </p:txBody>
      </p:sp>
      <p:sp>
        <p:nvSpPr>
          <p:cNvPr id="5" name="Rectangle 4">
            <a:extLst>
              <a:ext uri="{FF2B5EF4-FFF2-40B4-BE49-F238E27FC236}">
                <a16:creationId xmlns:a16="http://schemas.microsoft.com/office/drawing/2014/main" id="{AA90BB8B-2AF3-864A-BC2B-E6F70C624207}"/>
              </a:ext>
            </a:extLst>
          </p:cNvPr>
          <p:cNvSpPr/>
          <p:nvPr/>
        </p:nvSpPr>
        <p:spPr>
          <a:xfrm>
            <a:off x="3860801" y="1628133"/>
            <a:ext cx="4459252"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chemeClr val="tx1"/>
                </a:solidFill>
              </a:rPr>
              <a:t>What’s the past participle form of ‘say’? </a:t>
            </a:r>
            <a:endParaRPr lang="en-GB" dirty="0">
              <a:solidFill>
                <a:schemeClr val="tx1"/>
              </a:solidFill>
            </a:endParaRP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3"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Picture 27">
            <a:extLst>
              <a:ext uri="{FF2B5EF4-FFF2-40B4-BE49-F238E27FC236}">
                <a16:creationId xmlns:a16="http://schemas.microsoft.com/office/drawing/2014/main" id="{EB05FEFB-A93A-A740-9E37-8744CA4B0F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68636" y="5548669"/>
            <a:ext cx="1746238" cy="1234794"/>
          </a:xfrm>
          <a:prstGeom prst="rect">
            <a:avLst/>
          </a:prstGeom>
        </p:spPr>
      </p:pic>
      <p:pic>
        <p:nvPicPr>
          <p:cNvPr id="31" name="Picture 30">
            <a:extLst>
              <a:ext uri="{FF2B5EF4-FFF2-40B4-BE49-F238E27FC236}">
                <a16:creationId xmlns:a16="http://schemas.microsoft.com/office/drawing/2014/main" id="{587A1C3C-403F-3D4C-9788-C8C9C1E564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06353" y="5165705"/>
            <a:ext cx="1568151" cy="1108864"/>
          </a:xfrm>
          <a:prstGeom prst="rect">
            <a:avLst/>
          </a:prstGeom>
        </p:spPr>
      </p:pic>
      <p:pic>
        <p:nvPicPr>
          <p:cNvPr id="37" name="Picture 36">
            <a:extLst>
              <a:ext uri="{FF2B5EF4-FFF2-40B4-BE49-F238E27FC236}">
                <a16:creationId xmlns:a16="http://schemas.microsoft.com/office/drawing/2014/main" id="{EBB51230-BC20-EC4D-AA13-615E10793F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39213" y="3919891"/>
            <a:ext cx="1568151" cy="1108864"/>
          </a:xfrm>
          <a:prstGeom prst="rect">
            <a:avLst/>
          </a:prstGeom>
        </p:spPr>
      </p:pic>
      <p:pic>
        <p:nvPicPr>
          <p:cNvPr id="24" name="Picture 23">
            <a:extLst>
              <a:ext uri="{FF2B5EF4-FFF2-40B4-BE49-F238E27FC236}">
                <a16:creationId xmlns:a16="http://schemas.microsoft.com/office/drawing/2014/main" id="{F0B69E8C-83F4-7944-BBF5-EDAB6B4620D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05997" y="4529978"/>
            <a:ext cx="1616885" cy="1143325"/>
          </a:xfrm>
          <a:prstGeom prst="rect">
            <a:avLst/>
          </a:prstGeom>
        </p:spPr>
      </p:pic>
      <p:sp>
        <p:nvSpPr>
          <p:cNvPr id="29" name="Title">
            <a:extLst>
              <a:ext uri="{FF2B5EF4-FFF2-40B4-BE49-F238E27FC236}">
                <a16:creationId xmlns:a16="http://schemas.microsoft.com/office/drawing/2014/main" id="{A7AABB7B-3323-4B46-B7BC-19C6B94F9162}"/>
              </a:ext>
            </a:extLst>
          </p:cNvPr>
          <p:cNvSpPr txBox="1">
            <a:spLocks/>
          </p:cNvSpPr>
          <p:nvPr/>
        </p:nvSpPr>
        <p:spPr>
          <a:xfrm>
            <a:off x="6170730" y="5893169"/>
            <a:ext cx="1984348" cy="47332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said</a:t>
            </a:r>
            <a:endParaRPr lang="en-GB" sz="2800" dirty="0">
              <a:ln w="12700">
                <a:solidFill>
                  <a:srgbClr val="BF2E24"/>
                </a:solidFill>
              </a:ln>
              <a:solidFill>
                <a:srgbClr val="FFFFFF"/>
              </a:solidFill>
              <a:latin typeface="Twinkl ExtraBold" pitchFamily="2" charset="77"/>
            </a:endParaRPr>
          </a:p>
        </p:txBody>
      </p:sp>
      <p:sp>
        <p:nvSpPr>
          <p:cNvPr id="25" name="Title 20">
            <a:extLst>
              <a:ext uri="{FF2B5EF4-FFF2-40B4-BE49-F238E27FC236}">
                <a16:creationId xmlns:a16="http://schemas.microsoft.com/office/drawing/2014/main" id="{0ACBA87E-CB17-7D42-AF86-ED731700535F}"/>
              </a:ext>
            </a:extLst>
          </p:cNvPr>
          <p:cNvSpPr txBox="1">
            <a:spLocks/>
          </p:cNvSpPr>
          <p:nvPr/>
        </p:nvSpPr>
        <p:spPr>
          <a:xfrm>
            <a:off x="6386129" y="4803877"/>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sud</a:t>
            </a:r>
            <a:endParaRPr lang="en-GB" sz="2800" dirty="0">
              <a:ln w="12700">
                <a:solidFill>
                  <a:srgbClr val="BF2E24"/>
                </a:solidFill>
              </a:ln>
              <a:solidFill>
                <a:srgbClr val="FFFFFF"/>
              </a:solidFill>
              <a:latin typeface="Twinkl ExtraBold" pitchFamily="2" charset="77"/>
            </a:endParaRPr>
          </a:p>
        </p:txBody>
      </p:sp>
      <p:sp>
        <p:nvSpPr>
          <p:cNvPr id="38" name="Title 2">
            <a:extLst>
              <a:ext uri="{FF2B5EF4-FFF2-40B4-BE49-F238E27FC236}">
                <a16:creationId xmlns:a16="http://schemas.microsoft.com/office/drawing/2014/main" id="{EE552661-293D-604A-989F-273485784DD9}"/>
              </a:ext>
            </a:extLst>
          </p:cNvPr>
          <p:cNvSpPr txBox="1">
            <a:spLocks/>
          </p:cNvSpPr>
          <p:nvPr/>
        </p:nvSpPr>
        <p:spPr>
          <a:xfrm>
            <a:off x="6061685" y="4232568"/>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sayed</a:t>
            </a:r>
            <a:endParaRPr lang="en-GB" sz="2800" dirty="0">
              <a:ln w="12700">
                <a:solidFill>
                  <a:srgbClr val="BF2E24"/>
                </a:solidFill>
              </a:ln>
              <a:solidFill>
                <a:srgbClr val="FFFFFF"/>
              </a:solidFill>
              <a:latin typeface="Twinkl ExtraBold" pitchFamily="2" charset="77"/>
            </a:endParaRPr>
          </a:p>
        </p:txBody>
      </p:sp>
      <p:pic>
        <p:nvPicPr>
          <p:cNvPr id="20" name="Picture 19">
            <a:extLst>
              <a:ext uri="{FF2B5EF4-FFF2-40B4-BE49-F238E27FC236}">
                <a16:creationId xmlns:a16="http://schemas.microsoft.com/office/drawing/2014/main" id="{3A5A9E9B-B104-41E2-A61E-07E311EEE54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5497413" y="4377792"/>
            <a:ext cx="1406423" cy="1386086"/>
          </a:xfrm>
          <a:prstGeom prst="rect">
            <a:avLst/>
          </a:prstGeom>
        </p:spPr>
      </p:pic>
      <p:pic>
        <p:nvPicPr>
          <p:cNvPr id="16" name="Picture 15" descr="A picture containing indoor, computer, computer, colorful&#10;&#10;Description automatically generated">
            <a:extLst>
              <a:ext uri="{FF2B5EF4-FFF2-40B4-BE49-F238E27FC236}">
                <a16:creationId xmlns:a16="http://schemas.microsoft.com/office/drawing/2014/main" id="{D21F1B0A-0AEE-457A-BB81-DD6C85BFDD6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546327BB-F37C-4528-BA69-6E1DB7D8BBF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1259142892"/>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1.66667E-6 -1.85185E-6 L 0.05816 -1.85185E-6 C 0.0842 -1.85185E-6 0.11632 0.01945 0.11632 0.03565 L 0.11632 0.0713 " pathEditMode="relative" rAng="0" ptsTypes="AAAA">
                                      <p:cBhvr>
                                        <p:cTn id="6" dur="1000" fill="hold"/>
                                        <p:tgtEl>
                                          <p:spTgt spid="20"/>
                                        </p:tgtEl>
                                        <p:attrNameLst>
                                          <p:attrName>ppt_x</p:attrName>
                                          <p:attrName>ppt_y</p:attrName>
                                        </p:attrNameLst>
                                      </p:cBhvr>
                                      <p:rCtr x="5816" y="3565"/>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dissolve">
                                      <p:cBhvr>
                                        <p:cTn id="14" dur="2000"/>
                                        <p:tgtEl>
                                          <p:spTgt spid="17"/>
                                        </p:tgtEl>
                                      </p:cBhvr>
                                    </p:animEffect>
                                  </p:childTnLst>
                                </p:cTn>
                              </p:par>
                              <p:par>
                                <p:cTn id="15" presetID="9" presetClass="exit" presetSubtype="0" fill="hold" nodeType="withEffect">
                                  <p:stCondLst>
                                    <p:cond delay="3000"/>
                                  </p:stCondLst>
                                  <p:childTnLst>
                                    <p:animEffect transition="out" filter="dissolv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38"/>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2000"/>
                                        <p:tgtEl>
                                          <p:spTgt spid="16"/>
                                        </p:tgtEl>
                                      </p:cBhvr>
                                    </p:animEffect>
                                  </p:childTnLst>
                                </p:cTn>
                              </p:par>
                              <p:par>
                                <p:cTn id="24" presetID="9" presetClass="exit" presetSubtype="0" fill="hold" nodeType="withEffect">
                                  <p:stCondLst>
                                    <p:cond delay="3000"/>
                                  </p:stCondLst>
                                  <p:childTnLst>
                                    <p:animEffect transition="out" filter="dissolv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7</a:t>
            </a:r>
          </a:p>
        </p:txBody>
      </p:sp>
      <p:sp>
        <p:nvSpPr>
          <p:cNvPr id="5" name="Rectangle 4">
            <a:extLst>
              <a:ext uri="{FF2B5EF4-FFF2-40B4-BE49-F238E27FC236}">
                <a16:creationId xmlns:a16="http://schemas.microsoft.com/office/drawing/2014/main" id="{AA90BB8B-2AF3-864A-BC2B-E6F70C624207}"/>
              </a:ext>
            </a:extLst>
          </p:cNvPr>
          <p:cNvSpPr/>
          <p:nvPr/>
        </p:nvSpPr>
        <p:spPr>
          <a:xfrm>
            <a:off x="3721100" y="1648681"/>
            <a:ext cx="4797494"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‘think’? </a:t>
            </a:r>
            <a:endParaRPr lang="en-GB" dirty="0">
              <a:solidFill>
                <a:srgbClr val="000000"/>
              </a:solidFill>
            </a:endParaRPr>
          </a:p>
        </p:txBody>
      </p:sp>
      <p:pic>
        <p:nvPicPr>
          <p:cNvPr id="30" name="Picture 29" descr="A picture containing computer, orange, colorful, computer&#10;&#10;Description automatically generated">
            <a:extLst>
              <a:ext uri="{FF2B5EF4-FFF2-40B4-BE49-F238E27FC236}">
                <a16:creationId xmlns:a16="http://schemas.microsoft.com/office/drawing/2014/main" id="{63EA90F9-F2E3-5F41-BFCF-EBC1CE86FBBF}"/>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pic>
        <p:nvPicPr>
          <p:cNvPr id="40" name="Picture 39">
            <a:extLst>
              <a:ext uri="{FF2B5EF4-FFF2-40B4-BE49-F238E27FC236}">
                <a16:creationId xmlns:a16="http://schemas.microsoft.com/office/drawing/2014/main" id="{67418C7A-E7DE-124B-ADC7-187A1A990B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68636" y="5548669"/>
            <a:ext cx="1746238" cy="1234794"/>
          </a:xfrm>
          <a:prstGeom prst="rect">
            <a:avLst/>
          </a:prstGeom>
        </p:spPr>
      </p:pic>
      <p:pic>
        <p:nvPicPr>
          <p:cNvPr id="44" name="Picture 43">
            <a:extLst>
              <a:ext uri="{FF2B5EF4-FFF2-40B4-BE49-F238E27FC236}">
                <a16:creationId xmlns:a16="http://schemas.microsoft.com/office/drawing/2014/main" id="{32B2AFD2-98D3-3B4D-913D-DDAB6C6543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14828" y="4393073"/>
            <a:ext cx="1568151" cy="1108864"/>
          </a:xfrm>
          <a:prstGeom prst="rect">
            <a:avLst/>
          </a:prstGeom>
        </p:spPr>
      </p:pic>
      <p:pic>
        <p:nvPicPr>
          <p:cNvPr id="47" name="Picture 46">
            <a:extLst>
              <a:ext uri="{FF2B5EF4-FFF2-40B4-BE49-F238E27FC236}">
                <a16:creationId xmlns:a16="http://schemas.microsoft.com/office/drawing/2014/main" id="{A736A5D1-2EEC-094F-BF3A-A3C603B977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18947" y="3595624"/>
            <a:ext cx="1616885" cy="1143325"/>
          </a:xfrm>
          <a:prstGeom prst="rect">
            <a:avLst/>
          </a:prstGeom>
        </p:spPr>
      </p:pic>
      <p:pic>
        <p:nvPicPr>
          <p:cNvPr id="51" name="Picture 50">
            <a:extLst>
              <a:ext uri="{FF2B5EF4-FFF2-40B4-BE49-F238E27FC236}">
                <a16:creationId xmlns:a16="http://schemas.microsoft.com/office/drawing/2014/main" id="{14DFA2BE-4BE8-4E43-AFA0-52E92C28EF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0611" y="4947505"/>
            <a:ext cx="1746238" cy="1234794"/>
          </a:xfrm>
          <a:prstGeom prst="rect">
            <a:avLst/>
          </a:prstGeom>
        </p:spPr>
      </p:pic>
      <p:grpSp>
        <p:nvGrpSpPr>
          <p:cNvPr id="33" name="Group 32">
            <a:extLst>
              <a:ext uri="{FF2B5EF4-FFF2-40B4-BE49-F238E27FC236}">
                <a16:creationId xmlns:a16="http://schemas.microsoft.com/office/drawing/2014/main" id="{CA998FE4-DB95-2F44-BA27-5F3E2E36F980}"/>
              </a:ext>
            </a:extLst>
          </p:cNvPr>
          <p:cNvGrpSpPr/>
          <p:nvPr/>
        </p:nvGrpSpPr>
        <p:grpSpPr>
          <a:xfrm>
            <a:off x="8554939" y="5827797"/>
            <a:ext cx="1896932" cy="422405"/>
            <a:chOff x="7003229" y="5772376"/>
            <a:chExt cx="1896932" cy="422405"/>
          </a:xfrm>
        </p:grpSpPr>
        <p:sp>
          <p:nvSpPr>
            <p:cNvPr id="34" name="Rectangle 33">
              <a:hlinkClick r:id="rId6" action="ppaction://hlinksldjump"/>
              <a:extLst>
                <a:ext uri="{FF2B5EF4-FFF2-40B4-BE49-F238E27FC236}">
                  <a16:creationId xmlns:a16="http://schemas.microsoft.com/office/drawing/2014/main" id="{3DE26B97-B917-FC47-9C12-8027690CA072}"/>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35" name="Straight Arrow Connector 34">
              <a:extLst>
                <a:ext uri="{FF2B5EF4-FFF2-40B4-BE49-F238E27FC236}">
                  <a16:creationId xmlns:a16="http://schemas.microsoft.com/office/drawing/2014/main" id="{9D70CB01-9718-6649-AE0E-8019CB8AA15E}"/>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sp>
        <p:nvSpPr>
          <p:cNvPr id="52" name="Title 20">
            <a:extLst>
              <a:ext uri="{FF2B5EF4-FFF2-40B4-BE49-F238E27FC236}">
                <a16:creationId xmlns:a16="http://schemas.microsoft.com/office/drawing/2014/main" id="{63EA1B74-9FEC-AD4D-BBF8-3276C0EE1049}"/>
              </a:ext>
            </a:extLst>
          </p:cNvPr>
          <p:cNvSpPr txBox="1">
            <a:spLocks/>
          </p:cNvSpPr>
          <p:nvPr/>
        </p:nvSpPr>
        <p:spPr>
          <a:xfrm>
            <a:off x="7282705" y="5292005"/>
            <a:ext cx="1984348" cy="47332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thinked</a:t>
            </a:r>
            <a:endParaRPr lang="en-GB" sz="2800" dirty="0">
              <a:ln w="12700">
                <a:solidFill>
                  <a:srgbClr val="BF2E24"/>
                </a:solidFill>
              </a:ln>
              <a:solidFill>
                <a:srgbClr val="FFFFFF"/>
              </a:solidFill>
              <a:latin typeface="Twinkl ExtraBold" pitchFamily="2" charset="77"/>
            </a:endParaRPr>
          </a:p>
        </p:txBody>
      </p:sp>
      <p:sp>
        <p:nvSpPr>
          <p:cNvPr id="48" name="Title">
            <a:extLst>
              <a:ext uri="{FF2B5EF4-FFF2-40B4-BE49-F238E27FC236}">
                <a16:creationId xmlns:a16="http://schemas.microsoft.com/office/drawing/2014/main" id="{1389AE49-04F3-AB4B-ADDA-8EB58858B3FF}"/>
              </a:ext>
            </a:extLst>
          </p:cNvPr>
          <p:cNvSpPr txBox="1">
            <a:spLocks/>
          </p:cNvSpPr>
          <p:nvPr/>
        </p:nvSpPr>
        <p:spPr>
          <a:xfrm>
            <a:off x="6161479" y="3880370"/>
            <a:ext cx="2141081"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thought</a:t>
            </a:r>
            <a:endParaRPr lang="en-GB" sz="2400" dirty="0">
              <a:ln w="12700">
                <a:solidFill>
                  <a:srgbClr val="BF2E24"/>
                </a:solidFill>
              </a:ln>
              <a:solidFill>
                <a:srgbClr val="FFFFFF"/>
              </a:solidFill>
              <a:latin typeface="Twinkl ExtraBold" pitchFamily="2" charset="77"/>
            </a:endParaRPr>
          </a:p>
        </p:txBody>
      </p:sp>
      <p:sp>
        <p:nvSpPr>
          <p:cNvPr id="45" name="Title 2">
            <a:extLst>
              <a:ext uri="{FF2B5EF4-FFF2-40B4-BE49-F238E27FC236}">
                <a16:creationId xmlns:a16="http://schemas.microsoft.com/office/drawing/2014/main" id="{C5937024-3CC9-AF41-9C98-A94E55914263}"/>
              </a:ext>
            </a:extLst>
          </p:cNvPr>
          <p:cNvSpPr txBox="1">
            <a:spLocks/>
          </p:cNvSpPr>
          <p:nvPr/>
        </p:nvSpPr>
        <p:spPr>
          <a:xfrm>
            <a:off x="7022563" y="4690842"/>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thunk</a:t>
            </a:r>
            <a:endParaRPr lang="en-GB" sz="2800" dirty="0">
              <a:ln w="12700">
                <a:solidFill>
                  <a:srgbClr val="BF2E24"/>
                </a:solidFill>
              </a:ln>
              <a:solidFill>
                <a:srgbClr val="FFFFFF"/>
              </a:solidFill>
              <a:latin typeface="Twinkl ExtraBold" pitchFamily="2" charset="77"/>
            </a:endParaRPr>
          </a:p>
        </p:txBody>
      </p:sp>
      <p:pic>
        <p:nvPicPr>
          <p:cNvPr id="19" name="Picture 18">
            <a:extLst>
              <a:ext uri="{FF2B5EF4-FFF2-40B4-BE49-F238E27FC236}">
                <a16:creationId xmlns:a16="http://schemas.microsoft.com/office/drawing/2014/main" id="{34727EAC-D691-4E20-9209-46A9DAC48E6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6530278" y="4811167"/>
            <a:ext cx="1406423" cy="1386086"/>
          </a:xfrm>
          <a:prstGeom prst="rect">
            <a:avLst/>
          </a:prstGeom>
        </p:spPr>
      </p:pic>
      <p:pic>
        <p:nvPicPr>
          <p:cNvPr id="16" name="Picture 15" descr="A picture containing indoor, computer, computer, colorful&#10;&#10;Description automatically generated">
            <a:extLst>
              <a:ext uri="{FF2B5EF4-FFF2-40B4-BE49-F238E27FC236}">
                <a16:creationId xmlns:a16="http://schemas.microsoft.com/office/drawing/2014/main" id="{5EBBA606-EF0A-4135-84E4-A3D124554AE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39F4EDD3-2FFF-4E37-9492-75FE0D993B9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717860805"/>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8"/>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44444E-6 3.7037E-6 L 0.00555 3.7037E-6 C 0.00816 3.7037E-6 0.01128 -0.07848 0.01128 -0.14329 L 0.01128 -0.28635 " pathEditMode="relative" rAng="0" ptsTypes="AAAA">
                                      <p:cBhvr>
                                        <p:cTn id="6" dur="1000" fill="hold"/>
                                        <p:tgtEl>
                                          <p:spTgt spid="19"/>
                                        </p:tgtEl>
                                        <p:attrNameLst>
                                          <p:attrName>ppt_x</p:attrName>
                                          <p:attrName>ppt_y</p:attrName>
                                        </p:attrNameLst>
                                      </p:cBhvr>
                                      <p:rCtr x="556" y="-14329"/>
                                    </p:animMotion>
                                  </p:childTnLst>
                                </p:cTn>
                              </p:par>
                              <p:par>
                                <p:cTn id="7" presetID="1" presetClass="entr" presetSubtype="0" fill="hold" nodeType="withEffect">
                                  <p:stCondLst>
                                    <p:cond delay="100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9" restart="whenNotActive" fill="hold" evtFilter="cancelBubble" nodeType="interactiveSeq">
                <p:stCondLst>
                  <p:cond evt="onClick" delay="0">
                    <p:tgtEl>
                      <p:spTgt spid="52"/>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dissolve">
                                      <p:cBhvr>
                                        <p:cTn id="14" dur="2000"/>
                                        <p:tgtEl>
                                          <p:spTgt spid="17"/>
                                        </p:tgtEl>
                                      </p:cBhvr>
                                    </p:animEffect>
                                  </p:childTnLst>
                                </p:cTn>
                              </p:par>
                              <p:par>
                                <p:cTn id="15" presetID="9" presetClass="exit" presetSubtype="0" fill="hold" nodeType="withEffect">
                                  <p:stCondLst>
                                    <p:cond delay="3000"/>
                                  </p:stCondLst>
                                  <p:childTnLst>
                                    <p:animEffect transition="out" filter="dissolv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18" restart="whenNotActive" fill="hold" evtFilter="cancelBubble" nodeType="interactiveSeq">
                <p:stCondLst>
                  <p:cond evt="onClick" delay="0">
                    <p:tgtEl>
                      <p:spTgt spid="45"/>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2000"/>
                                        <p:tgtEl>
                                          <p:spTgt spid="16"/>
                                        </p:tgtEl>
                                      </p:cBhvr>
                                    </p:animEffect>
                                  </p:childTnLst>
                                </p:cTn>
                              </p:par>
                              <p:par>
                                <p:cTn id="24" presetID="9" presetClass="exit" presetSubtype="0" fill="hold" nodeType="withEffect">
                                  <p:stCondLst>
                                    <p:cond delay="3000"/>
                                  </p:stCondLst>
                                  <p:childTnLst>
                                    <p:animEffect transition="out" filter="dissolv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4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8</a:t>
            </a:r>
          </a:p>
        </p:txBody>
      </p:sp>
      <p:sp>
        <p:nvSpPr>
          <p:cNvPr id="5" name="Rectangle 4">
            <a:extLst>
              <a:ext uri="{FF2B5EF4-FFF2-40B4-BE49-F238E27FC236}">
                <a16:creationId xmlns:a16="http://schemas.microsoft.com/office/drawing/2014/main" id="{AA90BB8B-2AF3-864A-BC2B-E6F70C624207}"/>
              </a:ext>
            </a:extLst>
          </p:cNvPr>
          <p:cNvSpPr/>
          <p:nvPr/>
        </p:nvSpPr>
        <p:spPr>
          <a:xfrm>
            <a:off x="3860801" y="1615439"/>
            <a:ext cx="4478702"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‘see’? </a:t>
            </a:r>
            <a:endParaRPr lang="en-GB" dirty="0">
              <a:solidFill>
                <a:srgbClr val="000000"/>
              </a:solidFill>
            </a:endParaRPr>
          </a:p>
        </p:txBody>
      </p:sp>
      <p:pic>
        <p:nvPicPr>
          <p:cNvPr id="24" name="Picture 23" descr="A picture containing computer, orange, colorful, computer&#10;&#10;Description automatically generated">
            <a:extLst>
              <a:ext uri="{FF2B5EF4-FFF2-40B4-BE49-F238E27FC236}">
                <a16:creationId xmlns:a16="http://schemas.microsoft.com/office/drawing/2014/main" id="{2977021A-E5B8-E542-9F5C-0EDDBC7BB3EE}"/>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grpSp>
        <p:nvGrpSpPr>
          <p:cNvPr id="25" name="Group 24">
            <a:extLst>
              <a:ext uri="{FF2B5EF4-FFF2-40B4-BE49-F238E27FC236}">
                <a16:creationId xmlns:a16="http://schemas.microsoft.com/office/drawing/2014/main" id="{FB95E9C0-5608-9C4E-8E6E-88140288CDF0}"/>
              </a:ext>
            </a:extLst>
          </p:cNvPr>
          <p:cNvGrpSpPr/>
          <p:nvPr/>
        </p:nvGrpSpPr>
        <p:grpSpPr>
          <a:xfrm>
            <a:off x="8554939" y="5827797"/>
            <a:ext cx="1896932" cy="422405"/>
            <a:chOff x="7003229" y="5772376"/>
            <a:chExt cx="1896932" cy="422405"/>
          </a:xfrm>
        </p:grpSpPr>
        <p:sp>
          <p:nvSpPr>
            <p:cNvPr id="26" name="Rectangle 25">
              <a:hlinkClick r:id="rId3" action="ppaction://hlinksldjump"/>
              <a:extLst>
                <a:ext uri="{FF2B5EF4-FFF2-40B4-BE49-F238E27FC236}">
                  <a16:creationId xmlns:a16="http://schemas.microsoft.com/office/drawing/2014/main" id="{0B89A5DE-8A23-8840-8352-18B889B7902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7" name="Straight Arrow Connector 26">
              <a:extLst>
                <a:ext uri="{FF2B5EF4-FFF2-40B4-BE49-F238E27FC236}">
                  <a16:creationId xmlns:a16="http://schemas.microsoft.com/office/drawing/2014/main" id="{32363E04-305F-BA46-83D9-26361C69A8A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9" name="Picture 28">
            <a:extLst>
              <a:ext uri="{FF2B5EF4-FFF2-40B4-BE49-F238E27FC236}">
                <a16:creationId xmlns:a16="http://schemas.microsoft.com/office/drawing/2014/main" id="{C749589D-10A6-954F-BF75-10FC4A4A1B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72459" y="4276185"/>
            <a:ext cx="1746238" cy="1234794"/>
          </a:xfrm>
          <a:prstGeom prst="rect">
            <a:avLst/>
          </a:prstGeom>
        </p:spPr>
      </p:pic>
      <p:pic>
        <p:nvPicPr>
          <p:cNvPr id="42" name="Picture 41">
            <a:extLst>
              <a:ext uri="{FF2B5EF4-FFF2-40B4-BE49-F238E27FC236}">
                <a16:creationId xmlns:a16="http://schemas.microsoft.com/office/drawing/2014/main" id="{7651201E-CF2D-D144-AE2E-D96075FF9B3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18947" y="3595624"/>
            <a:ext cx="1616885" cy="1143325"/>
          </a:xfrm>
          <a:prstGeom prst="rect">
            <a:avLst/>
          </a:prstGeom>
        </p:spPr>
      </p:pic>
      <p:pic>
        <p:nvPicPr>
          <p:cNvPr id="55" name="Picture 54">
            <a:extLst>
              <a:ext uri="{FF2B5EF4-FFF2-40B4-BE49-F238E27FC236}">
                <a16:creationId xmlns:a16="http://schemas.microsoft.com/office/drawing/2014/main" id="{7B21181F-DD3D-DB41-841C-42365807FCA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04695" y="3909809"/>
            <a:ext cx="1595690" cy="1128339"/>
          </a:xfrm>
          <a:prstGeom prst="rect">
            <a:avLst/>
          </a:prstGeom>
        </p:spPr>
      </p:pic>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61639" y="4632073"/>
            <a:ext cx="1568151" cy="1108864"/>
          </a:xfrm>
          <a:prstGeom prst="rect">
            <a:avLst/>
          </a:prstGeom>
        </p:spPr>
      </p:pic>
      <p:sp>
        <p:nvSpPr>
          <p:cNvPr id="31" name="Title 20">
            <a:extLst>
              <a:ext uri="{FF2B5EF4-FFF2-40B4-BE49-F238E27FC236}">
                <a16:creationId xmlns:a16="http://schemas.microsoft.com/office/drawing/2014/main" id="{EE5107B8-B39E-8441-AE92-7E8A8FEA005D}"/>
              </a:ext>
            </a:extLst>
          </p:cNvPr>
          <p:cNvSpPr txBox="1">
            <a:spLocks/>
          </p:cNvSpPr>
          <p:nvPr/>
        </p:nvSpPr>
        <p:spPr>
          <a:xfrm>
            <a:off x="5976906" y="4620685"/>
            <a:ext cx="1759954" cy="47332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soon</a:t>
            </a:r>
            <a:endParaRPr lang="en-GB" sz="2800" dirty="0">
              <a:ln w="12700">
                <a:solidFill>
                  <a:srgbClr val="BF2E24"/>
                </a:solidFill>
              </a:ln>
              <a:solidFill>
                <a:srgbClr val="FFFFFF"/>
              </a:solidFill>
              <a:latin typeface="Twinkl ExtraBold" pitchFamily="2" charset="77"/>
            </a:endParaRPr>
          </a:p>
        </p:txBody>
      </p:sp>
      <p:sp>
        <p:nvSpPr>
          <p:cNvPr id="56" name="Title 2">
            <a:extLst>
              <a:ext uri="{FF2B5EF4-FFF2-40B4-BE49-F238E27FC236}">
                <a16:creationId xmlns:a16="http://schemas.microsoft.com/office/drawing/2014/main" id="{EFB2B649-47C6-9C48-A74F-7F84ABBCBFCD}"/>
              </a:ext>
            </a:extLst>
          </p:cNvPr>
          <p:cNvSpPr txBox="1">
            <a:spLocks/>
          </p:cNvSpPr>
          <p:nvPr/>
        </p:nvSpPr>
        <p:spPr>
          <a:xfrm>
            <a:off x="7517737" y="4187818"/>
            <a:ext cx="1984348" cy="47332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sun</a:t>
            </a:r>
            <a:endParaRPr lang="en-GB" sz="2800" dirty="0">
              <a:ln w="12700">
                <a:solidFill>
                  <a:srgbClr val="BF2E24"/>
                </a:solidFill>
              </a:ln>
              <a:solidFill>
                <a:srgbClr val="FFFFFF"/>
              </a:solidFill>
              <a:latin typeface="Twinkl ExtraBold" pitchFamily="2" charset="77"/>
            </a:endParaRPr>
          </a:p>
        </p:txBody>
      </p:sp>
      <p:sp>
        <p:nvSpPr>
          <p:cNvPr id="37" name="Title">
            <a:extLst>
              <a:ext uri="{FF2B5EF4-FFF2-40B4-BE49-F238E27FC236}">
                <a16:creationId xmlns:a16="http://schemas.microsoft.com/office/drawing/2014/main" id="{C975620D-D704-3341-AEFA-9446A49F9378}"/>
              </a:ext>
            </a:extLst>
          </p:cNvPr>
          <p:cNvSpPr txBox="1">
            <a:spLocks/>
          </p:cNvSpPr>
          <p:nvPr/>
        </p:nvSpPr>
        <p:spPr>
          <a:xfrm>
            <a:off x="7384263" y="4963299"/>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seen</a:t>
            </a:r>
            <a:endParaRPr lang="en-GB" sz="2800" dirty="0">
              <a:ln w="12700">
                <a:solidFill>
                  <a:srgbClr val="BF2E24"/>
                </a:solidFill>
              </a:ln>
              <a:solidFill>
                <a:srgbClr val="FFFFFF"/>
              </a:solidFill>
              <a:latin typeface="Twinkl ExtraBold" pitchFamily="2" charset="77"/>
            </a:endParaRPr>
          </a:p>
        </p:txBody>
      </p:sp>
      <p:pic>
        <p:nvPicPr>
          <p:cNvPr id="18" name="Picture 17">
            <a:extLst>
              <a:ext uri="{FF2B5EF4-FFF2-40B4-BE49-F238E27FC236}">
                <a16:creationId xmlns:a16="http://schemas.microsoft.com/office/drawing/2014/main" id="{EC2EBC98-C3CD-4A97-9946-990828AC804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6629409" y="2845916"/>
            <a:ext cx="1406423" cy="1386086"/>
          </a:xfrm>
          <a:prstGeom prst="rect">
            <a:avLst/>
          </a:prstGeom>
        </p:spPr>
      </p:pic>
      <p:pic>
        <p:nvPicPr>
          <p:cNvPr id="16" name="Picture 15" descr="A picture containing indoor, computer, computer, colorful&#10;&#10;Description automatically generated">
            <a:extLst>
              <a:ext uri="{FF2B5EF4-FFF2-40B4-BE49-F238E27FC236}">
                <a16:creationId xmlns:a16="http://schemas.microsoft.com/office/drawing/2014/main" id="{9002F837-2A32-421B-839B-7D79D858B3E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1DECB990-5098-414A-A319-EA08E098CFD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4015659710"/>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3.05556E-6 -2.22222E-6 L 0.04966 -2.22222E-6 C 0.07188 -2.22222E-6 0.09948 0.04144 0.09948 0.07593 L 0.09948 0.15209 " pathEditMode="relative" rAng="0" ptsTypes="AAAA">
                                      <p:cBhvr>
                                        <p:cTn id="6" dur="1000" fill="hold"/>
                                        <p:tgtEl>
                                          <p:spTgt spid="18"/>
                                        </p:tgtEl>
                                        <p:attrNameLst>
                                          <p:attrName>ppt_x</p:attrName>
                                          <p:attrName>ppt_y</p:attrName>
                                        </p:attrNameLst>
                                      </p:cBhvr>
                                      <p:rCtr x="4965" y="7593"/>
                                    </p:animMotion>
                                  </p:childTnLst>
                                </p:cTn>
                              </p:par>
                              <p:par>
                                <p:cTn id="7" presetID="1" presetClass="entr" presetSubtype="0" fill="hold" nodeType="withEffect">
                                  <p:stCondLst>
                                    <p:cond delay="10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9" restart="whenNotActive" fill="hold" evtFilter="cancelBubble" nodeType="interactiveSeq">
                <p:stCondLst>
                  <p:cond evt="onClick" delay="0">
                    <p:tgtEl>
                      <p:spTgt spid="31"/>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dissolve">
                                      <p:cBhvr>
                                        <p:cTn id="14" dur="2000"/>
                                        <p:tgtEl>
                                          <p:spTgt spid="17"/>
                                        </p:tgtEl>
                                      </p:cBhvr>
                                    </p:animEffect>
                                  </p:childTnLst>
                                </p:cTn>
                              </p:par>
                              <p:par>
                                <p:cTn id="15" presetID="9" presetClass="exit" presetSubtype="0" fill="hold" nodeType="withEffect">
                                  <p:stCondLst>
                                    <p:cond delay="3000"/>
                                  </p:stCondLst>
                                  <p:childTnLst>
                                    <p:animEffect transition="out" filter="dissolv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18" restart="whenNotActive" fill="hold" evtFilter="cancelBubble" nodeType="interactiveSeq">
                <p:stCondLst>
                  <p:cond evt="onClick" delay="0">
                    <p:tgtEl>
                      <p:spTgt spid="56"/>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2000"/>
                                        <p:tgtEl>
                                          <p:spTgt spid="16"/>
                                        </p:tgtEl>
                                      </p:cBhvr>
                                    </p:animEffect>
                                  </p:childTnLst>
                                </p:cTn>
                              </p:par>
                              <p:par>
                                <p:cTn id="24" presetID="9" presetClass="exit" presetSubtype="0" fill="hold" nodeType="withEffect">
                                  <p:stCondLst>
                                    <p:cond delay="3000"/>
                                  </p:stCondLst>
                                  <p:childTnLst>
                                    <p:animEffect transition="out" filter="dissolv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9</a:t>
            </a:r>
          </a:p>
        </p:txBody>
      </p:sp>
      <p:sp>
        <p:nvSpPr>
          <p:cNvPr id="5" name="Rectangle 4">
            <a:extLst>
              <a:ext uri="{FF2B5EF4-FFF2-40B4-BE49-F238E27FC236}">
                <a16:creationId xmlns:a16="http://schemas.microsoft.com/office/drawing/2014/main" id="{AA90BB8B-2AF3-864A-BC2B-E6F70C624207}"/>
              </a:ext>
            </a:extLst>
          </p:cNvPr>
          <p:cNvSpPr/>
          <p:nvPr/>
        </p:nvSpPr>
        <p:spPr>
          <a:xfrm>
            <a:off x="3733801" y="1671817"/>
            <a:ext cx="4750012"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‘have’? </a:t>
            </a:r>
            <a:endParaRPr lang="en-GB" dirty="0">
              <a:solidFill>
                <a:srgbClr val="000000"/>
              </a:solidFill>
            </a:endParaRPr>
          </a:p>
        </p:txBody>
      </p:sp>
      <p:pic>
        <p:nvPicPr>
          <p:cNvPr id="24" name="Picture 23" descr="A picture containing computer, orange, colorful, computer&#10;&#10;Description automatically generated">
            <a:extLst>
              <a:ext uri="{FF2B5EF4-FFF2-40B4-BE49-F238E27FC236}">
                <a16:creationId xmlns:a16="http://schemas.microsoft.com/office/drawing/2014/main" id="{2977021A-E5B8-E542-9F5C-0EDDBC7BB3EE}"/>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1639" y="4632073"/>
            <a:ext cx="1568151" cy="1108864"/>
          </a:xfrm>
          <a:prstGeom prst="rect">
            <a:avLst/>
          </a:prstGeom>
        </p:spPr>
      </p:pic>
      <p:pic>
        <p:nvPicPr>
          <p:cNvPr id="30" name="Picture 29">
            <a:extLst>
              <a:ext uri="{FF2B5EF4-FFF2-40B4-BE49-F238E27FC236}">
                <a16:creationId xmlns:a16="http://schemas.microsoft.com/office/drawing/2014/main" id="{DBF3D1C8-124E-B548-8E9F-DAAD4F1708F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06792" y="3738775"/>
            <a:ext cx="1474421" cy="1042586"/>
          </a:xfrm>
          <a:prstGeom prst="rect">
            <a:avLst/>
          </a:prstGeom>
        </p:spPr>
      </p:pic>
      <p:pic>
        <p:nvPicPr>
          <p:cNvPr id="40" name="Picture 39">
            <a:extLst>
              <a:ext uri="{FF2B5EF4-FFF2-40B4-BE49-F238E27FC236}">
                <a16:creationId xmlns:a16="http://schemas.microsoft.com/office/drawing/2014/main" id="{45BA6C19-F2DC-E145-A772-306E3D2DB6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56223" y="4244749"/>
            <a:ext cx="1668101" cy="1179540"/>
          </a:xfrm>
          <a:prstGeom prst="rect">
            <a:avLst/>
          </a:prstGeom>
        </p:spPr>
      </p:pic>
      <p:pic>
        <p:nvPicPr>
          <p:cNvPr id="35" name="Picture 34">
            <a:extLst>
              <a:ext uri="{FF2B5EF4-FFF2-40B4-BE49-F238E27FC236}">
                <a16:creationId xmlns:a16="http://schemas.microsoft.com/office/drawing/2014/main" id="{63C697E8-14DA-2543-8634-FEB884690E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03447" y="5284595"/>
            <a:ext cx="1568151" cy="1108864"/>
          </a:xfrm>
          <a:prstGeom prst="rect">
            <a:avLst/>
          </a:prstGeom>
        </p:spPr>
      </p:pic>
      <p:sp>
        <p:nvSpPr>
          <p:cNvPr id="33" name="Title 20">
            <a:extLst>
              <a:ext uri="{FF2B5EF4-FFF2-40B4-BE49-F238E27FC236}">
                <a16:creationId xmlns:a16="http://schemas.microsoft.com/office/drawing/2014/main" id="{BF53CE07-0CEF-CD45-B9D5-1BB087124505}"/>
              </a:ext>
            </a:extLst>
          </p:cNvPr>
          <p:cNvSpPr txBox="1">
            <a:spLocks/>
          </p:cNvSpPr>
          <p:nvPr/>
        </p:nvSpPr>
        <p:spPr>
          <a:xfrm>
            <a:off x="8017863" y="3981086"/>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hod</a:t>
            </a:r>
            <a:endParaRPr lang="en-GB" sz="2800" dirty="0">
              <a:ln w="12700">
                <a:solidFill>
                  <a:srgbClr val="BF2E24"/>
                </a:solidFill>
              </a:ln>
              <a:solidFill>
                <a:srgbClr val="FFFFFF"/>
              </a:solidFill>
              <a:latin typeface="Twinkl ExtraBold" pitchFamily="2" charset="77"/>
            </a:endParaRPr>
          </a:p>
        </p:txBody>
      </p:sp>
      <p:sp>
        <p:nvSpPr>
          <p:cNvPr id="41" name="Title 2">
            <a:extLst>
              <a:ext uri="{FF2B5EF4-FFF2-40B4-BE49-F238E27FC236}">
                <a16:creationId xmlns:a16="http://schemas.microsoft.com/office/drawing/2014/main" id="{9C0CD45F-1357-2243-9A7C-81B9DAADFA08}"/>
              </a:ext>
            </a:extLst>
          </p:cNvPr>
          <p:cNvSpPr txBox="1">
            <a:spLocks/>
          </p:cNvSpPr>
          <p:nvPr/>
        </p:nvSpPr>
        <p:spPr>
          <a:xfrm>
            <a:off x="8444451" y="4544583"/>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hud</a:t>
            </a:r>
            <a:endParaRPr lang="en-GB" sz="2800" dirty="0">
              <a:ln w="12700">
                <a:solidFill>
                  <a:srgbClr val="BF2E24"/>
                </a:solidFill>
              </a:ln>
              <a:solidFill>
                <a:srgbClr val="FFFFFF"/>
              </a:solidFill>
              <a:latin typeface="Twinkl ExtraBold" pitchFamily="2" charset="77"/>
            </a:endParaRPr>
          </a:p>
        </p:txBody>
      </p:sp>
      <p:sp>
        <p:nvSpPr>
          <p:cNvPr id="38" name="Title">
            <a:extLst>
              <a:ext uri="{FF2B5EF4-FFF2-40B4-BE49-F238E27FC236}">
                <a16:creationId xmlns:a16="http://schemas.microsoft.com/office/drawing/2014/main" id="{9116E80C-F0C9-D944-97BB-0F0D5791D2BF}"/>
              </a:ext>
            </a:extLst>
          </p:cNvPr>
          <p:cNvSpPr txBox="1">
            <a:spLocks/>
          </p:cNvSpPr>
          <p:nvPr/>
        </p:nvSpPr>
        <p:spPr>
          <a:xfrm>
            <a:off x="7397413" y="5615046"/>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had</a:t>
            </a:r>
            <a:endParaRPr lang="en-GB" sz="2800" dirty="0">
              <a:ln w="12700">
                <a:solidFill>
                  <a:srgbClr val="BF2E24"/>
                </a:solidFill>
              </a:ln>
              <a:solidFill>
                <a:srgbClr val="FFFFFF"/>
              </a:solidFill>
              <a:latin typeface="Twinkl ExtraBold" pitchFamily="2" charset="77"/>
            </a:endParaRPr>
          </a:p>
        </p:txBody>
      </p:sp>
      <p:pic>
        <p:nvPicPr>
          <p:cNvPr id="19" name="Picture 18">
            <a:extLst>
              <a:ext uri="{FF2B5EF4-FFF2-40B4-BE49-F238E27FC236}">
                <a16:creationId xmlns:a16="http://schemas.microsoft.com/office/drawing/2014/main" id="{39448008-DF57-4013-AAA5-ED94BD78F61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flipH="1">
            <a:off x="7573442" y="3876306"/>
            <a:ext cx="1406423" cy="1386086"/>
          </a:xfrm>
          <a:prstGeom prst="rect">
            <a:avLst/>
          </a:prstGeom>
        </p:spPr>
      </p:pic>
      <p:grpSp>
        <p:nvGrpSpPr>
          <p:cNvPr id="25" name="Group 24">
            <a:extLst>
              <a:ext uri="{FF2B5EF4-FFF2-40B4-BE49-F238E27FC236}">
                <a16:creationId xmlns:a16="http://schemas.microsoft.com/office/drawing/2014/main" id="{FB95E9C0-5608-9C4E-8E6E-88140288CDF0}"/>
              </a:ext>
            </a:extLst>
          </p:cNvPr>
          <p:cNvGrpSpPr/>
          <p:nvPr/>
        </p:nvGrpSpPr>
        <p:grpSpPr>
          <a:xfrm>
            <a:off x="8554939" y="5827797"/>
            <a:ext cx="1896932" cy="422405"/>
            <a:chOff x="7003229" y="5772376"/>
            <a:chExt cx="1896932" cy="422405"/>
          </a:xfrm>
        </p:grpSpPr>
        <p:sp>
          <p:nvSpPr>
            <p:cNvPr id="26" name="Rectangle 25">
              <a:hlinkClick r:id="rId7" action="ppaction://hlinksldjump"/>
              <a:extLst>
                <a:ext uri="{FF2B5EF4-FFF2-40B4-BE49-F238E27FC236}">
                  <a16:creationId xmlns:a16="http://schemas.microsoft.com/office/drawing/2014/main" id="{0B89A5DE-8A23-8840-8352-18B889B7902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7" name="Straight Arrow Connector 26">
              <a:extLst>
                <a:ext uri="{FF2B5EF4-FFF2-40B4-BE49-F238E27FC236}">
                  <a16:creationId xmlns:a16="http://schemas.microsoft.com/office/drawing/2014/main" id="{32363E04-305F-BA46-83D9-26361C69A8A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6" name="Picture 15" descr="A picture containing indoor, computer, computer, colorful&#10;&#10;Description automatically generated">
            <a:extLst>
              <a:ext uri="{FF2B5EF4-FFF2-40B4-BE49-F238E27FC236}">
                <a16:creationId xmlns:a16="http://schemas.microsoft.com/office/drawing/2014/main" id="{E8432FB3-052D-4C94-9177-DF98F6373E3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E00EA0A6-D03A-44CF-81FA-37AF9F3DA69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677304446"/>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1.66667E-6 -3.7037E-6 L 0.00243 -3.7037E-6 C 0.00347 -3.7037E-6 0.00504 0.02639 0.00504 0.04838 L 0.00504 0.09676 " pathEditMode="relative" rAng="0" ptsTypes="AAAA">
                                      <p:cBhvr>
                                        <p:cTn id="6" dur="1000" fill="hold"/>
                                        <p:tgtEl>
                                          <p:spTgt spid="19"/>
                                        </p:tgtEl>
                                        <p:attrNameLst>
                                          <p:attrName>ppt_x</p:attrName>
                                          <p:attrName>ppt_y</p:attrName>
                                        </p:attrNameLst>
                                      </p:cBhvr>
                                      <p:rCtr x="243" y="4838"/>
                                    </p:animMotion>
                                  </p:childTnLst>
                                </p:cTn>
                              </p:par>
                              <p:par>
                                <p:cTn id="7" presetID="1" presetClass="entr" presetSubtype="0" fill="hold" nodeType="withEffect">
                                  <p:stCondLst>
                                    <p:cond delay="10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9" restart="whenNotActive" fill="hold" evtFilter="cancelBubble" nodeType="interactiveSeq">
                <p:stCondLst>
                  <p:cond evt="onClick" delay="0">
                    <p:tgtEl>
                      <p:spTgt spid="33"/>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dissolve">
                                      <p:cBhvr>
                                        <p:cTn id="14" dur="2000"/>
                                        <p:tgtEl>
                                          <p:spTgt spid="17"/>
                                        </p:tgtEl>
                                      </p:cBhvr>
                                    </p:animEffect>
                                  </p:childTnLst>
                                </p:cTn>
                              </p:par>
                              <p:par>
                                <p:cTn id="15" presetID="9" presetClass="exit" presetSubtype="0" fill="hold" nodeType="withEffect">
                                  <p:stCondLst>
                                    <p:cond delay="3000"/>
                                  </p:stCondLst>
                                  <p:childTnLst>
                                    <p:animEffect transition="out" filter="dissolv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8" restart="whenNotActive" fill="hold" evtFilter="cancelBubble" nodeType="interactiveSeq">
                <p:stCondLst>
                  <p:cond evt="onClick" delay="0">
                    <p:tgtEl>
                      <p:spTgt spid="41"/>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2000"/>
                                        <p:tgtEl>
                                          <p:spTgt spid="16"/>
                                        </p:tgtEl>
                                      </p:cBhvr>
                                    </p:animEffect>
                                  </p:childTnLst>
                                </p:cTn>
                              </p:par>
                              <p:par>
                                <p:cTn id="24" presetID="9" presetClass="exit" presetSubtype="0" fill="hold" nodeType="withEffect">
                                  <p:stCondLst>
                                    <p:cond delay="3000"/>
                                  </p:stCondLst>
                                  <p:childTnLst>
                                    <p:animEffect transition="out" filter="dissolv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41"/>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10</a:t>
            </a:r>
          </a:p>
        </p:txBody>
      </p:sp>
      <p:sp>
        <p:nvSpPr>
          <p:cNvPr id="5" name="Rectangle 4">
            <a:extLst>
              <a:ext uri="{FF2B5EF4-FFF2-40B4-BE49-F238E27FC236}">
                <a16:creationId xmlns:a16="http://schemas.microsoft.com/office/drawing/2014/main" id="{AA90BB8B-2AF3-864A-BC2B-E6F70C624207}"/>
              </a:ext>
            </a:extLst>
          </p:cNvPr>
          <p:cNvSpPr/>
          <p:nvPr/>
        </p:nvSpPr>
        <p:spPr>
          <a:xfrm>
            <a:off x="3810000" y="1671192"/>
            <a:ext cx="4562468"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‘run’? </a:t>
            </a:r>
            <a:endParaRPr lang="en-GB" dirty="0">
              <a:solidFill>
                <a:srgbClr val="000000"/>
              </a:solidFill>
            </a:endParaRPr>
          </a:p>
        </p:txBody>
      </p:sp>
      <p:pic>
        <p:nvPicPr>
          <p:cNvPr id="24" name="Picture 23" descr="A picture containing computer, orange, colorful, computer&#10;&#10;Description automatically generated">
            <a:extLst>
              <a:ext uri="{FF2B5EF4-FFF2-40B4-BE49-F238E27FC236}">
                <a16:creationId xmlns:a16="http://schemas.microsoft.com/office/drawing/2014/main" id="{2977021A-E5B8-E542-9F5C-0EDDBC7BB3EE}"/>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77528" y="4342004"/>
            <a:ext cx="1568151" cy="1108864"/>
          </a:xfrm>
          <a:prstGeom prst="rect">
            <a:avLst/>
          </a:prstGeom>
        </p:spPr>
      </p:pic>
      <p:pic>
        <p:nvPicPr>
          <p:cNvPr id="35" name="Picture 34">
            <a:extLst>
              <a:ext uri="{FF2B5EF4-FFF2-40B4-BE49-F238E27FC236}">
                <a16:creationId xmlns:a16="http://schemas.microsoft.com/office/drawing/2014/main" id="{63C697E8-14DA-2543-8634-FEB884690E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03447" y="5284595"/>
            <a:ext cx="1568151" cy="1108864"/>
          </a:xfrm>
          <a:prstGeom prst="rect">
            <a:avLst/>
          </a:prstGeom>
        </p:spPr>
      </p:pic>
      <p:pic>
        <p:nvPicPr>
          <p:cNvPr id="43" name="Picture 42">
            <a:extLst>
              <a:ext uri="{FF2B5EF4-FFF2-40B4-BE49-F238E27FC236}">
                <a16:creationId xmlns:a16="http://schemas.microsoft.com/office/drawing/2014/main" id="{251B9B20-BA2C-CE42-80BF-C376B1B747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4610" y="3607018"/>
            <a:ext cx="1568151" cy="1108864"/>
          </a:xfrm>
          <a:prstGeom prst="rect">
            <a:avLst/>
          </a:prstGeom>
        </p:spPr>
      </p:pic>
      <p:pic>
        <p:nvPicPr>
          <p:cNvPr id="29" name="Picture 28">
            <a:extLst>
              <a:ext uri="{FF2B5EF4-FFF2-40B4-BE49-F238E27FC236}">
                <a16:creationId xmlns:a16="http://schemas.microsoft.com/office/drawing/2014/main" id="{F9697ADA-764D-AF49-AC33-064B3F6F6D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17109" y="3077216"/>
            <a:ext cx="1568151" cy="1108864"/>
          </a:xfrm>
          <a:prstGeom prst="rect">
            <a:avLst/>
          </a:prstGeom>
        </p:spPr>
      </p:pic>
      <p:sp>
        <p:nvSpPr>
          <p:cNvPr id="37" name="Title 20">
            <a:extLst>
              <a:ext uri="{FF2B5EF4-FFF2-40B4-BE49-F238E27FC236}">
                <a16:creationId xmlns:a16="http://schemas.microsoft.com/office/drawing/2014/main" id="{C975620D-D704-3341-AEFA-9446A49F9378}"/>
              </a:ext>
            </a:extLst>
          </p:cNvPr>
          <p:cNvSpPr txBox="1">
            <a:spLocks/>
          </p:cNvSpPr>
          <p:nvPr/>
        </p:nvSpPr>
        <p:spPr>
          <a:xfrm>
            <a:off x="8327422" y="4631356"/>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ran</a:t>
            </a:r>
            <a:endParaRPr lang="en-GB" sz="2800" dirty="0">
              <a:ln w="12700">
                <a:solidFill>
                  <a:srgbClr val="BF2E24"/>
                </a:solidFill>
              </a:ln>
              <a:solidFill>
                <a:srgbClr val="FFFFFF"/>
              </a:solidFill>
              <a:latin typeface="Twinkl ExtraBold" pitchFamily="2" charset="77"/>
            </a:endParaRPr>
          </a:p>
        </p:txBody>
      </p:sp>
      <p:sp>
        <p:nvSpPr>
          <p:cNvPr id="44" name="Title 2">
            <a:extLst>
              <a:ext uri="{FF2B5EF4-FFF2-40B4-BE49-F238E27FC236}">
                <a16:creationId xmlns:a16="http://schemas.microsoft.com/office/drawing/2014/main" id="{E08666C9-53BE-CB46-B88A-4A6C6E7D63FF}"/>
              </a:ext>
            </a:extLst>
          </p:cNvPr>
          <p:cNvSpPr txBox="1">
            <a:spLocks/>
          </p:cNvSpPr>
          <p:nvPr/>
        </p:nvSpPr>
        <p:spPr>
          <a:xfrm>
            <a:off x="8309614" y="3923004"/>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rod</a:t>
            </a:r>
            <a:endParaRPr lang="en-GB" sz="2800" dirty="0">
              <a:ln w="12700">
                <a:solidFill>
                  <a:srgbClr val="BF2E24"/>
                </a:solidFill>
              </a:ln>
              <a:solidFill>
                <a:srgbClr val="FFFFFF"/>
              </a:solidFill>
              <a:latin typeface="Twinkl ExtraBold" pitchFamily="2" charset="77"/>
            </a:endParaRPr>
          </a:p>
        </p:txBody>
      </p:sp>
      <p:sp>
        <p:nvSpPr>
          <p:cNvPr id="31" name="Title">
            <a:extLst>
              <a:ext uri="{FF2B5EF4-FFF2-40B4-BE49-F238E27FC236}">
                <a16:creationId xmlns:a16="http://schemas.microsoft.com/office/drawing/2014/main" id="{D45AA8C9-910D-4140-A645-B53AB6519E86}"/>
              </a:ext>
            </a:extLst>
          </p:cNvPr>
          <p:cNvSpPr txBox="1">
            <a:spLocks/>
          </p:cNvSpPr>
          <p:nvPr/>
        </p:nvSpPr>
        <p:spPr>
          <a:xfrm>
            <a:off x="7562825" y="3363482"/>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run</a:t>
            </a:r>
            <a:endParaRPr lang="en-GB" sz="2800" dirty="0">
              <a:ln w="12700">
                <a:solidFill>
                  <a:srgbClr val="BF2E24"/>
                </a:solidFill>
              </a:ln>
              <a:solidFill>
                <a:srgbClr val="FFFFFF"/>
              </a:solidFill>
              <a:latin typeface="Twinkl ExtraBold" pitchFamily="2" charset="77"/>
            </a:endParaRPr>
          </a:p>
        </p:txBody>
      </p:sp>
      <p:pic>
        <p:nvPicPr>
          <p:cNvPr id="20" name="Picture 19">
            <a:extLst>
              <a:ext uri="{FF2B5EF4-FFF2-40B4-BE49-F238E27FC236}">
                <a16:creationId xmlns:a16="http://schemas.microsoft.com/office/drawing/2014/main" id="{66B38891-C23E-48D8-A440-F2CACBFEE8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7614022" y="4517697"/>
            <a:ext cx="1406423" cy="1386086"/>
          </a:xfrm>
          <a:prstGeom prst="rect">
            <a:avLst/>
          </a:prstGeom>
        </p:spPr>
      </p:pic>
      <p:grpSp>
        <p:nvGrpSpPr>
          <p:cNvPr id="25" name="Group 24">
            <a:extLst>
              <a:ext uri="{FF2B5EF4-FFF2-40B4-BE49-F238E27FC236}">
                <a16:creationId xmlns:a16="http://schemas.microsoft.com/office/drawing/2014/main" id="{FB95E9C0-5608-9C4E-8E6E-88140288CDF0}"/>
              </a:ext>
            </a:extLst>
          </p:cNvPr>
          <p:cNvGrpSpPr/>
          <p:nvPr/>
        </p:nvGrpSpPr>
        <p:grpSpPr>
          <a:xfrm>
            <a:off x="8554939" y="5827797"/>
            <a:ext cx="1896932" cy="422405"/>
            <a:chOff x="7003229" y="5772376"/>
            <a:chExt cx="1896932" cy="422405"/>
          </a:xfrm>
        </p:grpSpPr>
        <p:sp>
          <p:nvSpPr>
            <p:cNvPr id="26" name="Rectangle 25">
              <a:hlinkClick r:id="rId5" action="ppaction://hlinksldjump"/>
              <a:extLst>
                <a:ext uri="{FF2B5EF4-FFF2-40B4-BE49-F238E27FC236}">
                  <a16:creationId xmlns:a16="http://schemas.microsoft.com/office/drawing/2014/main" id="{0B89A5DE-8A23-8840-8352-18B889B7902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7" name="Straight Arrow Connector 26">
              <a:extLst>
                <a:ext uri="{FF2B5EF4-FFF2-40B4-BE49-F238E27FC236}">
                  <a16:creationId xmlns:a16="http://schemas.microsoft.com/office/drawing/2014/main" id="{32363E04-305F-BA46-83D9-26361C69A8A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6" name="Picture 15" descr="A picture containing indoor, computer, computer, colorful&#10;&#10;Description automatically generated">
            <a:extLst>
              <a:ext uri="{FF2B5EF4-FFF2-40B4-BE49-F238E27FC236}">
                <a16:creationId xmlns:a16="http://schemas.microsoft.com/office/drawing/2014/main" id="{6BEBCF12-4841-40EC-ADBF-4DF5120A143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D17522EC-9E94-4D8B-A203-357D6C2D98D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3124700033"/>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1.94444E-6 -2.22222E-6 L 0.00573 -2.22222E-6 C 0.00834 -2.22222E-6 0.01163 -0.08842 0.01163 -0.16134 L 0.01163 -0.32268 " pathEditMode="relative" rAng="0" ptsTypes="AAAA">
                                      <p:cBhvr>
                                        <p:cTn id="6" dur="1000" fill="hold"/>
                                        <p:tgtEl>
                                          <p:spTgt spid="20"/>
                                        </p:tgtEl>
                                        <p:attrNameLst>
                                          <p:attrName>ppt_x</p:attrName>
                                          <p:attrName>ppt_y</p:attrName>
                                        </p:attrNameLst>
                                      </p:cBhvr>
                                      <p:rCtr x="573" y="-16134"/>
                                    </p:animMotion>
                                  </p:childTnLst>
                                </p:cTn>
                              </p:par>
                              <p:par>
                                <p:cTn id="7" presetID="1" presetClass="entr" presetSubtype="0" fill="hold" nodeType="withEffect">
                                  <p:stCondLst>
                                    <p:cond delay="10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9" restart="whenNotActive" fill="hold" evtFilter="cancelBubble" nodeType="interactiveSeq">
                <p:stCondLst>
                  <p:cond evt="onClick" delay="0">
                    <p:tgtEl>
                      <p:spTgt spid="37"/>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dissolve">
                                      <p:cBhvr>
                                        <p:cTn id="14" dur="2000"/>
                                        <p:tgtEl>
                                          <p:spTgt spid="17"/>
                                        </p:tgtEl>
                                      </p:cBhvr>
                                    </p:animEffect>
                                  </p:childTnLst>
                                </p:cTn>
                              </p:par>
                              <p:par>
                                <p:cTn id="15" presetID="9" presetClass="exit" presetSubtype="0" fill="hold" nodeType="withEffect">
                                  <p:stCondLst>
                                    <p:cond delay="3000"/>
                                  </p:stCondLst>
                                  <p:childTnLst>
                                    <p:animEffect transition="out" filter="dissolv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8" restart="whenNotActive" fill="hold" evtFilter="cancelBubble" nodeType="interactiveSeq">
                <p:stCondLst>
                  <p:cond evt="onClick" delay="0">
                    <p:tgtEl>
                      <p:spTgt spid="44"/>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2000"/>
                                        <p:tgtEl>
                                          <p:spTgt spid="16"/>
                                        </p:tgtEl>
                                      </p:cBhvr>
                                    </p:animEffect>
                                  </p:childTnLst>
                                </p:cTn>
                              </p:par>
                              <p:par>
                                <p:cTn id="24" presetID="9" presetClass="exit" presetSubtype="0" fill="hold" nodeType="withEffect">
                                  <p:stCondLst>
                                    <p:cond delay="3000"/>
                                  </p:stCondLst>
                                  <p:childTnLst>
                                    <p:animEffect transition="out" filter="dissolv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4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11</a:t>
            </a:r>
          </a:p>
        </p:txBody>
      </p:sp>
      <p:sp>
        <p:nvSpPr>
          <p:cNvPr id="5" name="Rectangle 4">
            <a:extLst>
              <a:ext uri="{FF2B5EF4-FFF2-40B4-BE49-F238E27FC236}">
                <a16:creationId xmlns:a16="http://schemas.microsoft.com/office/drawing/2014/main" id="{AA90BB8B-2AF3-864A-BC2B-E6F70C624207}"/>
              </a:ext>
            </a:extLst>
          </p:cNvPr>
          <p:cNvSpPr/>
          <p:nvPr/>
        </p:nvSpPr>
        <p:spPr>
          <a:xfrm>
            <a:off x="3810001" y="1588447"/>
            <a:ext cx="4562468"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‘sell’? </a:t>
            </a:r>
            <a:endParaRPr lang="en-GB" dirty="0">
              <a:solidFill>
                <a:srgbClr val="000000"/>
              </a:solidFill>
            </a:endParaRPr>
          </a:p>
        </p:txBody>
      </p:sp>
      <p:pic>
        <p:nvPicPr>
          <p:cNvPr id="24" name="Picture 23" descr="A picture containing computer, orange, colorful, computer&#10;&#10;Description automatically generated">
            <a:extLst>
              <a:ext uri="{FF2B5EF4-FFF2-40B4-BE49-F238E27FC236}">
                <a16:creationId xmlns:a16="http://schemas.microsoft.com/office/drawing/2014/main" id="{2977021A-E5B8-E542-9F5C-0EDDBC7BB3EE}"/>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grpSp>
        <p:nvGrpSpPr>
          <p:cNvPr id="25" name="Group 24">
            <a:extLst>
              <a:ext uri="{FF2B5EF4-FFF2-40B4-BE49-F238E27FC236}">
                <a16:creationId xmlns:a16="http://schemas.microsoft.com/office/drawing/2014/main" id="{FB95E9C0-5608-9C4E-8E6E-88140288CDF0}"/>
              </a:ext>
            </a:extLst>
          </p:cNvPr>
          <p:cNvGrpSpPr/>
          <p:nvPr/>
        </p:nvGrpSpPr>
        <p:grpSpPr>
          <a:xfrm>
            <a:off x="8554939" y="5827797"/>
            <a:ext cx="1896932" cy="422405"/>
            <a:chOff x="7003229" y="5772376"/>
            <a:chExt cx="1896932" cy="422405"/>
          </a:xfrm>
        </p:grpSpPr>
        <p:sp>
          <p:nvSpPr>
            <p:cNvPr id="26" name="Rectangle 25">
              <a:hlinkClick r:id="rId3" action="ppaction://hlinksldjump"/>
              <a:extLst>
                <a:ext uri="{FF2B5EF4-FFF2-40B4-BE49-F238E27FC236}">
                  <a16:creationId xmlns:a16="http://schemas.microsoft.com/office/drawing/2014/main" id="{0B89A5DE-8A23-8840-8352-18B889B7902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7" name="Straight Arrow Connector 26">
              <a:extLst>
                <a:ext uri="{FF2B5EF4-FFF2-40B4-BE49-F238E27FC236}">
                  <a16:creationId xmlns:a16="http://schemas.microsoft.com/office/drawing/2014/main" id="{32363E04-305F-BA46-83D9-26361C69A8A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73292" y="3438652"/>
            <a:ext cx="1568151" cy="1108864"/>
          </a:xfrm>
          <a:prstGeom prst="rect">
            <a:avLst/>
          </a:prstGeom>
        </p:spPr>
      </p:pic>
      <p:pic>
        <p:nvPicPr>
          <p:cNvPr id="35" name="Picture 34">
            <a:extLst>
              <a:ext uri="{FF2B5EF4-FFF2-40B4-BE49-F238E27FC236}">
                <a16:creationId xmlns:a16="http://schemas.microsoft.com/office/drawing/2014/main" id="{63C697E8-14DA-2543-8634-FEB884690E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06022" y="4005371"/>
            <a:ext cx="1568151" cy="1108864"/>
          </a:xfrm>
          <a:prstGeom prst="rect">
            <a:avLst/>
          </a:prstGeom>
        </p:spPr>
      </p:pic>
      <p:pic>
        <p:nvPicPr>
          <p:cNvPr id="29" name="Picture 28">
            <a:extLst>
              <a:ext uri="{FF2B5EF4-FFF2-40B4-BE49-F238E27FC236}">
                <a16:creationId xmlns:a16="http://schemas.microsoft.com/office/drawing/2014/main" id="{F9697ADA-764D-AF49-AC33-064B3F6F6D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17109" y="3077216"/>
            <a:ext cx="1568151" cy="1108864"/>
          </a:xfrm>
          <a:prstGeom prst="rect">
            <a:avLst/>
          </a:prstGeom>
        </p:spPr>
      </p:pic>
      <p:pic>
        <p:nvPicPr>
          <p:cNvPr id="43" name="Picture 42">
            <a:extLst>
              <a:ext uri="{FF2B5EF4-FFF2-40B4-BE49-F238E27FC236}">
                <a16:creationId xmlns:a16="http://schemas.microsoft.com/office/drawing/2014/main" id="{251B9B20-BA2C-CE42-80BF-C376B1B747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00104" y="2711248"/>
            <a:ext cx="1568151" cy="1108864"/>
          </a:xfrm>
          <a:prstGeom prst="rect">
            <a:avLst/>
          </a:prstGeom>
        </p:spPr>
      </p:pic>
      <p:sp>
        <p:nvSpPr>
          <p:cNvPr id="37" name="Title">
            <a:extLst>
              <a:ext uri="{FF2B5EF4-FFF2-40B4-BE49-F238E27FC236}">
                <a16:creationId xmlns:a16="http://schemas.microsoft.com/office/drawing/2014/main" id="{C975620D-D704-3341-AEFA-9446A49F9378}"/>
              </a:ext>
            </a:extLst>
          </p:cNvPr>
          <p:cNvSpPr txBox="1">
            <a:spLocks/>
          </p:cNvSpPr>
          <p:nvPr/>
        </p:nvSpPr>
        <p:spPr>
          <a:xfrm>
            <a:off x="8661225" y="3780604"/>
            <a:ext cx="1659189"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sold</a:t>
            </a:r>
            <a:endParaRPr lang="en-GB" sz="2800" dirty="0">
              <a:ln w="12700">
                <a:solidFill>
                  <a:srgbClr val="BF2E24"/>
                </a:solidFill>
              </a:ln>
              <a:solidFill>
                <a:srgbClr val="FFFFFF"/>
              </a:solidFill>
              <a:latin typeface="Twinkl ExtraBold" pitchFamily="2" charset="77"/>
            </a:endParaRPr>
          </a:p>
        </p:txBody>
      </p:sp>
      <p:sp>
        <p:nvSpPr>
          <p:cNvPr id="38" name="Title 20">
            <a:extLst>
              <a:ext uri="{FF2B5EF4-FFF2-40B4-BE49-F238E27FC236}">
                <a16:creationId xmlns:a16="http://schemas.microsoft.com/office/drawing/2014/main" id="{9116E80C-F0C9-D944-97BB-0F0D5791D2BF}"/>
              </a:ext>
            </a:extLst>
          </p:cNvPr>
          <p:cNvSpPr txBox="1">
            <a:spLocks/>
          </p:cNvSpPr>
          <p:nvPr/>
        </p:nvSpPr>
        <p:spPr>
          <a:xfrm>
            <a:off x="7728646" y="4336597"/>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sell</a:t>
            </a:r>
            <a:endParaRPr lang="en-GB" sz="2800" dirty="0">
              <a:ln w="12700">
                <a:solidFill>
                  <a:srgbClr val="BF2E24"/>
                </a:solidFill>
              </a:ln>
              <a:solidFill>
                <a:srgbClr val="FFFFFF"/>
              </a:solidFill>
              <a:latin typeface="Twinkl ExtraBold" pitchFamily="2" charset="77"/>
            </a:endParaRPr>
          </a:p>
        </p:txBody>
      </p:sp>
      <p:sp>
        <p:nvSpPr>
          <p:cNvPr id="44" name="Title 2">
            <a:extLst>
              <a:ext uri="{FF2B5EF4-FFF2-40B4-BE49-F238E27FC236}">
                <a16:creationId xmlns:a16="http://schemas.microsoft.com/office/drawing/2014/main" id="{E08666C9-53BE-CB46-B88A-4A6C6E7D63FF}"/>
              </a:ext>
            </a:extLst>
          </p:cNvPr>
          <p:cNvSpPr txBox="1">
            <a:spLocks/>
          </p:cNvSpPr>
          <p:nvPr/>
        </p:nvSpPr>
        <p:spPr>
          <a:xfrm>
            <a:off x="8800425" y="3031323"/>
            <a:ext cx="1629144"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suld</a:t>
            </a:r>
            <a:endParaRPr lang="en-GB" sz="2800" dirty="0">
              <a:ln w="12700">
                <a:solidFill>
                  <a:srgbClr val="BF2E24"/>
                </a:solidFill>
              </a:ln>
              <a:solidFill>
                <a:srgbClr val="FFFFFF"/>
              </a:solidFill>
              <a:latin typeface="Twinkl ExtraBold" pitchFamily="2" charset="77"/>
            </a:endParaRPr>
          </a:p>
        </p:txBody>
      </p:sp>
      <p:pic>
        <p:nvPicPr>
          <p:cNvPr id="19" name="Picture 18">
            <a:extLst>
              <a:ext uri="{FF2B5EF4-FFF2-40B4-BE49-F238E27FC236}">
                <a16:creationId xmlns:a16="http://schemas.microsoft.com/office/drawing/2014/main" id="{E73D13E3-CFE0-4723-9EC8-7E851B11819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flipH="1">
            <a:off x="7718322" y="2306972"/>
            <a:ext cx="1406423" cy="1386086"/>
          </a:xfrm>
          <a:prstGeom prst="rect">
            <a:avLst/>
          </a:prstGeom>
        </p:spPr>
      </p:pic>
      <p:pic>
        <p:nvPicPr>
          <p:cNvPr id="16" name="Picture 15" descr="A picture containing indoor, computer, computer, colorful&#10;&#10;Description automatically generated">
            <a:extLst>
              <a:ext uri="{FF2B5EF4-FFF2-40B4-BE49-F238E27FC236}">
                <a16:creationId xmlns:a16="http://schemas.microsoft.com/office/drawing/2014/main" id="{DBA19A4F-CF36-4FA8-89B8-5EC42A85E77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2772F8A1-B806-46E1-90F4-4E579BCDE84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1880908896"/>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77778E-7 1.48148E-6 L 0.06233 1.48148E-6 C 0.09028 1.48148E-6 0.12483 0.01574 0.12483 0.02893 L 0.12483 0.05787 " pathEditMode="relative" rAng="0" ptsTypes="AAAA">
                                      <p:cBhvr>
                                        <p:cTn id="6" dur="1000" fill="hold"/>
                                        <p:tgtEl>
                                          <p:spTgt spid="19"/>
                                        </p:tgtEl>
                                        <p:attrNameLst>
                                          <p:attrName>ppt_x</p:attrName>
                                          <p:attrName>ppt_y</p:attrName>
                                        </p:attrNameLst>
                                      </p:cBhvr>
                                      <p:rCtr x="6233" y="2894"/>
                                    </p:animMotion>
                                  </p:childTnLst>
                                </p:cTn>
                              </p:par>
                              <p:par>
                                <p:cTn id="7" presetID="1" presetClass="entr" presetSubtype="0" fill="hold" nodeType="withEffect">
                                  <p:stCondLst>
                                    <p:cond delay="10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9" restart="whenNotActive" fill="hold" evtFilter="cancelBubble" nodeType="interactiveSeq">
                <p:stCondLst>
                  <p:cond evt="onClick" delay="0">
                    <p:tgtEl>
                      <p:spTgt spid="38"/>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dissolve">
                                      <p:cBhvr>
                                        <p:cTn id="14" dur="2000"/>
                                        <p:tgtEl>
                                          <p:spTgt spid="17"/>
                                        </p:tgtEl>
                                      </p:cBhvr>
                                    </p:animEffect>
                                  </p:childTnLst>
                                </p:cTn>
                              </p:par>
                              <p:par>
                                <p:cTn id="15" presetID="9" presetClass="exit" presetSubtype="0" fill="hold" nodeType="withEffect">
                                  <p:stCondLst>
                                    <p:cond delay="3000"/>
                                  </p:stCondLst>
                                  <p:childTnLst>
                                    <p:animEffect transition="out" filter="dissolv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8" restart="whenNotActive" fill="hold" evtFilter="cancelBubble" nodeType="interactiveSeq">
                <p:stCondLst>
                  <p:cond evt="onClick" delay="0">
                    <p:tgtEl>
                      <p:spTgt spid="44"/>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2000"/>
                                        <p:tgtEl>
                                          <p:spTgt spid="16"/>
                                        </p:tgtEl>
                                      </p:cBhvr>
                                    </p:animEffect>
                                  </p:childTnLst>
                                </p:cTn>
                              </p:par>
                              <p:par>
                                <p:cTn id="24" presetID="9" presetClass="exit" presetSubtype="0" fill="hold" nodeType="withEffect">
                                  <p:stCondLst>
                                    <p:cond delay="3000"/>
                                  </p:stCondLst>
                                  <p:childTnLst>
                                    <p:animEffect transition="out" filter="dissolv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4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12</a:t>
            </a:r>
          </a:p>
        </p:txBody>
      </p:sp>
      <p:sp>
        <p:nvSpPr>
          <p:cNvPr id="5" name="Rectangle 4">
            <a:extLst>
              <a:ext uri="{FF2B5EF4-FFF2-40B4-BE49-F238E27FC236}">
                <a16:creationId xmlns:a16="http://schemas.microsoft.com/office/drawing/2014/main" id="{AA90BB8B-2AF3-864A-BC2B-E6F70C624207}"/>
              </a:ext>
            </a:extLst>
          </p:cNvPr>
          <p:cNvSpPr/>
          <p:nvPr/>
        </p:nvSpPr>
        <p:spPr>
          <a:xfrm>
            <a:off x="3683001" y="1671017"/>
            <a:ext cx="4811634"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‘drink’? </a:t>
            </a:r>
            <a:endParaRPr lang="en-GB" dirty="0">
              <a:solidFill>
                <a:srgbClr val="000000"/>
              </a:solidFill>
            </a:endParaRPr>
          </a:p>
        </p:txBody>
      </p:sp>
      <p:pic>
        <p:nvPicPr>
          <p:cNvPr id="24" name="Picture 23" descr="A picture containing computer, orange, colorful, computer&#10;&#10;Description automatically generated">
            <a:extLst>
              <a:ext uri="{FF2B5EF4-FFF2-40B4-BE49-F238E27FC236}">
                <a16:creationId xmlns:a16="http://schemas.microsoft.com/office/drawing/2014/main" id="{2977021A-E5B8-E542-9F5C-0EDDBC7BB3EE}"/>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73292" y="3438652"/>
            <a:ext cx="1568151" cy="1108864"/>
          </a:xfrm>
          <a:prstGeom prst="rect">
            <a:avLst/>
          </a:prstGeom>
        </p:spPr>
      </p:pic>
      <p:pic>
        <p:nvPicPr>
          <p:cNvPr id="35" name="Picture 34">
            <a:extLst>
              <a:ext uri="{FF2B5EF4-FFF2-40B4-BE49-F238E27FC236}">
                <a16:creationId xmlns:a16="http://schemas.microsoft.com/office/drawing/2014/main" id="{63C697E8-14DA-2543-8634-FEB884690E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54992" y="4258593"/>
            <a:ext cx="1568151" cy="1108864"/>
          </a:xfrm>
          <a:prstGeom prst="rect">
            <a:avLst/>
          </a:prstGeom>
        </p:spPr>
      </p:pic>
      <p:pic>
        <p:nvPicPr>
          <p:cNvPr id="43" name="Picture 42">
            <a:extLst>
              <a:ext uri="{FF2B5EF4-FFF2-40B4-BE49-F238E27FC236}">
                <a16:creationId xmlns:a16="http://schemas.microsoft.com/office/drawing/2014/main" id="{251B9B20-BA2C-CE42-80BF-C376B1B747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3461" y="3906972"/>
            <a:ext cx="1568151" cy="1108864"/>
          </a:xfrm>
          <a:prstGeom prst="rect">
            <a:avLst/>
          </a:prstGeom>
        </p:spPr>
      </p:pic>
      <p:pic>
        <p:nvPicPr>
          <p:cNvPr id="28" name="Picture 27">
            <a:extLst>
              <a:ext uri="{FF2B5EF4-FFF2-40B4-BE49-F238E27FC236}">
                <a16:creationId xmlns:a16="http://schemas.microsoft.com/office/drawing/2014/main" id="{0A20D30E-3FA7-7247-8FF2-6C5645DD4A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5063" y="4760074"/>
            <a:ext cx="1762292" cy="1246144"/>
          </a:xfrm>
          <a:prstGeom prst="rect">
            <a:avLst/>
          </a:prstGeom>
        </p:spPr>
      </p:pic>
      <p:sp>
        <p:nvSpPr>
          <p:cNvPr id="38" name="Title 20">
            <a:extLst>
              <a:ext uri="{FF2B5EF4-FFF2-40B4-BE49-F238E27FC236}">
                <a16:creationId xmlns:a16="http://schemas.microsoft.com/office/drawing/2014/main" id="{9116E80C-F0C9-D944-97BB-0F0D5791D2BF}"/>
              </a:ext>
            </a:extLst>
          </p:cNvPr>
          <p:cNvSpPr txBox="1">
            <a:spLocks/>
          </p:cNvSpPr>
          <p:nvPr/>
        </p:nvSpPr>
        <p:spPr>
          <a:xfrm>
            <a:off x="8277616" y="4589819"/>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drank</a:t>
            </a:r>
            <a:endParaRPr lang="en-GB" sz="2800" dirty="0">
              <a:ln w="12700">
                <a:solidFill>
                  <a:srgbClr val="BF2E24"/>
                </a:solidFill>
              </a:ln>
              <a:solidFill>
                <a:srgbClr val="FFFFFF"/>
              </a:solidFill>
              <a:latin typeface="Twinkl ExtraBold" pitchFamily="2" charset="77"/>
            </a:endParaRPr>
          </a:p>
        </p:txBody>
      </p:sp>
      <p:sp>
        <p:nvSpPr>
          <p:cNvPr id="44" name="Title 2">
            <a:extLst>
              <a:ext uri="{FF2B5EF4-FFF2-40B4-BE49-F238E27FC236}">
                <a16:creationId xmlns:a16="http://schemas.microsoft.com/office/drawing/2014/main" id="{E08666C9-53BE-CB46-B88A-4A6C6E7D63FF}"/>
              </a:ext>
            </a:extLst>
          </p:cNvPr>
          <p:cNvSpPr txBox="1">
            <a:spLocks/>
          </p:cNvSpPr>
          <p:nvPr/>
        </p:nvSpPr>
        <p:spPr>
          <a:xfrm>
            <a:off x="9100021" y="5149663"/>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dronk</a:t>
            </a:r>
            <a:endParaRPr lang="en-GB" sz="2800" dirty="0">
              <a:ln w="12700">
                <a:solidFill>
                  <a:srgbClr val="BF2E24"/>
                </a:solidFill>
              </a:ln>
              <a:solidFill>
                <a:srgbClr val="FFFFFF"/>
              </a:solidFill>
              <a:latin typeface="Twinkl ExtraBold" pitchFamily="2" charset="77"/>
            </a:endParaRPr>
          </a:p>
        </p:txBody>
      </p:sp>
      <p:sp>
        <p:nvSpPr>
          <p:cNvPr id="30" name="Title">
            <a:extLst>
              <a:ext uri="{FF2B5EF4-FFF2-40B4-BE49-F238E27FC236}">
                <a16:creationId xmlns:a16="http://schemas.microsoft.com/office/drawing/2014/main" id="{81981C6F-D1C1-A04D-8301-4C916D33676F}"/>
              </a:ext>
            </a:extLst>
          </p:cNvPr>
          <p:cNvSpPr txBox="1">
            <a:spLocks/>
          </p:cNvSpPr>
          <p:nvPr/>
        </p:nvSpPr>
        <p:spPr>
          <a:xfrm>
            <a:off x="9304110" y="4190406"/>
            <a:ext cx="1648281"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drunk</a:t>
            </a:r>
            <a:endParaRPr lang="en-GB" sz="2400" dirty="0">
              <a:ln w="12700">
                <a:solidFill>
                  <a:srgbClr val="BF2E24"/>
                </a:solidFill>
              </a:ln>
              <a:solidFill>
                <a:srgbClr val="FFFFFF"/>
              </a:solidFill>
              <a:latin typeface="Twinkl ExtraBold" pitchFamily="2" charset="77"/>
            </a:endParaRPr>
          </a:p>
        </p:txBody>
      </p:sp>
      <p:grpSp>
        <p:nvGrpSpPr>
          <p:cNvPr id="19" name="Group 18">
            <a:extLst>
              <a:ext uri="{FF2B5EF4-FFF2-40B4-BE49-F238E27FC236}">
                <a16:creationId xmlns:a16="http://schemas.microsoft.com/office/drawing/2014/main" id="{D05C449C-8D27-49E6-979F-2AB552D2AB18}"/>
              </a:ext>
            </a:extLst>
          </p:cNvPr>
          <p:cNvGrpSpPr/>
          <p:nvPr/>
        </p:nvGrpSpPr>
        <p:grpSpPr>
          <a:xfrm>
            <a:off x="8554939" y="5827797"/>
            <a:ext cx="1896932" cy="422405"/>
            <a:chOff x="7003229" y="5772376"/>
            <a:chExt cx="1896932" cy="422405"/>
          </a:xfrm>
        </p:grpSpPr>
        <p:sp>
          <p:nvSpPr>
            <p:cNvPr id="20" name="Rectangle 19">
              <a:hlinkClick r:id="rId5" action="ppaction://hlinksldjump"/>
              <a:extLst>
                <a:ext uri="{FF2B5EF4-FFF2-40B4-BE49-F238E27FC236}">
                  <a16:creationId xmlns:a16="http://schemas.microsoft.com/office/drawing/2014/main" id="{9160DC00-DDBA-4F2F-8E05-6221F53EC1EC}"/>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3" name="Straight Arrow Connector 22">
              <a:extLst>
                <a:ext uri="{FF2B5EF4-FFF2-40B4-BE49-F238E27FC236}">
                  <a16:creationId xmlns:a16="http://schemas.microsoft.com/office/drawing/2014/main" id="{E1B4ECBA-C998-4F29-8663-5D53AAEF924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8" name="Picture 17">
            <a:extLst>
              <a:ext uri="{FF2B5EF4-FFF2-40B4-BE49-F238E27FC236}">
                <a16:creationId xmlns:a16="http://schemas.microsoft.com/office/drawing/2014/main" id="{A367211C-F08D-45B9-9A75-453E9E260FB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flipH="1">
            <a:off x="8874697" y="2683352"/>
            <a:ext cx="1406423" cy="1386086"/>
          </a:xfrm>
          <a:prstGeom prst="rect">
            <a:avLst/>
          </a:prstGeom>
        </p:spPr>
      </p:pic>
      <p:pic>
        <p:nvPicPr>
          <p:cNvPr id="16" name="Picture 15" descr="A picture containing indoor, computer, computer, colorful&#10;&#10;Description automatically generated">
            <a:extLst>
              <a:ext uri="{FF2B5EF4-FFF2-40B4-BE49-F238E27FC236}">
                <a16:creationId xmlns:a16="http://schemas.microsoft.com/office/drawing/2014/main" id="{1A1DA722-1109-4CFD-B707-999D7EF3C7B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C820FB54-EFAC-42C3-881A-F9F7B813435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487650839"/>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8.33333E-7 3.7037E-7 L 0.04427 3.7037E-7 C 0.06406 3.7037E-7 0.08854 0.01944 0.08854 0.03565 L 0.08854 0.07153 " pathEditMode="relative" rAng="0" ptsTypes="AAAA">
                                      <p:cBhvr>
                                        <p:cTn id="6" dur="1000" fill="hold"/>
                                        <p:tgtEl>
                                          <p:spTgt spid="18"/>
                                        </p:tgtEl>
                                        <p:attrNameLst>
                                          <p:attrName>ppt_x</p:attrName>
                                          <p:attrName>ppt_y</p:attrName>
                                        </p:attrNameLst>
                                      </p:cBhvr>
                                      <p:rCtr x="4427" y="3565"/>
                                    </p:animMotion>
                                  </p:childTnLst>
                                </p:cTn>
                              </p:par>
                              <p:par>
                                <p:cTn id="7" presetID="1" presetClass="entr" presetSubtype="0" fill="hold" nodeType="withEffect">
                                  <p:stCondLst>
                                    <p:cond delay="100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9" restart="whenNotActive" fill="hold" evtFilter="cancelBubble" nodeType="interactiveSeq">
                <p:stCondLst>
                  <p:cond evt="onClick" delay="0">
                    <p:tgtEl>
                      <p:spTgt spid="38"/>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dissolve">
                                      <p:cBhvr>
                                        <p:cTn id="14" dur="2000"/>
                                        <p:tgtEl>
                                          <p:spTgt spid="17"/>
                                        </p:tgtEl>
                                      </p:cBhvr>
                                    </p:animEffect>
                                  </p:childTnLst>
                                </p:cTn>
                              </p:par>
                              <p:par>
                                <p:cTn id="15" presetID="9" presetClass="exit" presetSubtype="0" fill="hold" nodeType="withEffect">
                                  <p:stCondLst>
                                    <p:cond delay="3000"/>
                                  </p:stCondLst>
                                  <p:childTnLst>
                                    <p:animEffect transition="out" filter="dissolve">
                                      <p:cBhvr>
                                        <p:cTn id="16" dur="500"/>
                                        <p:tgtEl>
                                          <p:spTgt spid="17"/>
                                        </p:tgtEl>
                                      </p:cBhvr>
                                    </p:animEffect>
                                    <p:set>
                                      <p:cBhvr>
                                        <p:cTn id="1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8" restart="whenNotActive" fill="hold" evtFilter="cancelBubble" nodeType="interactiveSeq">
                <p:stCondLst>
                  <p:cond evt="onClick" delay="0">
                    <p:tgtEl>
                      <p:spTgt spid="44"/>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2000"/>
                                        <p:tgtEl>
                                          <p:spTgt spid="16"/>
                                        </p:tgtEl>
                                      </p:cBhvr>
                                    </p:animEffect>
                                  </p:childTnLst>
                                </p:cTn>
                              </p:par>
                              <p:par>
                                <p:cTn id="24" presetID="9" presetClass="exit" presetSubtype="0" fill="hold" nodeType="withEffect">
                                  <p:stCondLst>
                                    <p:cond delay="3000"/>
                                  </p:stCondLst>
                                  <p:childTnLst>
                                    <p:animEffect transition="out" filter="dissolv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4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A picture containing computer, orange, colorful, computer&#10;&#10;Description automatically generated">
            <a:extLst>
              <a:ext uri="{FF2B5EF4-FFF2-40B4-BE49-F238E27FC236}">
                <a16:creationId xmlns:a16="http://schemas.microsoft.com/office/drawing/2014/main" id="{9E5ACC69-FA5F-498B-915F-633315A91E41}"/>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35" name="Picture 34" descr="A picture containing computer, orange, colorful, computer&#10;&#10;Description automatically generated">
            <a:extLst>
              <a:ext uri="{FF2B5EF4-FFF2-40B4-BE49-F238E27FC236}">
                <a16:creationId xmlns:a16="http://schemas.microsoft.com/office/drawing/2014/main" id="{3C143F2F-1DDE-46EF-AAD5-6AFFEF39D510}"/>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2" name="Title 1"/>
          <p:cNvSpPr>
            <a:spLocks noGrp="1"/>
          </p:cNvSpPr>
          <p:nvPr>
            <p:ph type="title"/>
          </p:nvPr>
        </p:nvSpPr>
        <p:spPr>
          <a:xfrm>
            <a:off x="1981199" y="599282"/>
            <a:ext cx="8220075" cy="994306"/>
          </a:xfrm>
        </p:spPr>
        <p:txBody>
          <a:bodyPr/>
          <a:lstStyle/>
          <a:p>
            <a:r>
              <a:rPr lang="en-GB" dirty="0"/>
              <a:t>Step 13</a:t>
            </a:r>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l="34161"/>
          <a:stretch/>
        </p:blipFill>
        <p:spPr>
          <a:xfrm>
            <a:off x="1495830" y="3963706"/>
            <a:ext cx="970736" cy="1042585"/>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t="16325" b="15554"/>
          <a:stretch/>
        </p:blipFill>
        <p:spPr>
          <a:xfrm>
            <a:off x="2483047" y="4186106"/>
            <a:ext cx="1348501" cy="649555"/>
          </a:xfrm>
          <a:prstGeom prst="rect">
            <a:avLst/>
          </a:prstGeom>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l="2679" t="18373" r="1" b="16030"/>
          <a:stretch/>
        </p:blipFill>
        <p:spPr>
          <a:xfrm>
            <a:off x="2522547" y="4837349"/>
            <a:ext cx="1434920" cy="683908"/>
          </a:xfrm>
          <a:prstGeom prst="rect">
            <a:avLst/>
          </a:prstGeom>
        </p:spPr>
      </p:pic>
      <p:pic>
        <p:nvPicPr>
          <p:cNvPr id="4" name="Picture 3"/>
          <p:cNvPicPr>
            <a:picLocks noChangeAspect="1"/>
          </p:cNvPicPr>
          <p:nvPr/>
        </p:nvPicPr>
        <p:blipFill rotWithShape="1">
          <a:blip r:embed="rId6" cstate="screen">
            <a:extLst>
              <a:ext uri="{28A0092B-C50C-407E-A947-70E740481C1C}">
                <a14:useLocalDpi xmlns:a14="http://schemas.microsoft.com/office/drawing/2010/main"/>
              </a:ext>
            </a:extLst>
          </a:blip>
          <a:srcRect l="1961" t="18425" b="17502"/>
          <a:stretch/>
        </p:blipFill>
        <p:spPr>
          <a:xfrm>
            <a:off x="1126948" y="5106422"/>
            <a:ext cx="1537397" cy="710488"/>
          </a:xfrm>
          <a:prstGeom prst="rect">
            <a:avLst/>
          </a:prstGeom>
        </p:spPr>
      </p:pic>
      <p:grpSp>
        <p:nvGrpSpPr>
          <p:cNvPr id="22" name="Group 21">
            <a:extLst>
              <a:ext uri="{FF2B5EF4-FFF2-40B4-BE49-F238E27FC236}">
                <a16:creationId xmlns:a16="http://schemas.microsoft.com/office/drawing/2014/main" id="{AAD5BF1A-9057-C049-B0B6-E60C6413A38A}"/>
              </a:ext>
            </a:extLst>
          </p:cNvPr>
          <p:cNvGrpSpPr/>
          <p:nvPr/>
        </p:nvGrpSpPr>
        <p:grpSpPr>
          <a:xfrm>
            <a:off x="8554939" y="5827797"/>
            <a:ext cx="1896932" cy="422405"/>
            <a:chOff x="7003229" y="5772376"/>
            <a:chExt cx="1896932" cy="422405"/>
          </a:xfrm>
        </p:grpSpPr>
        <p:sp>
          <p:nvSpPr>
            <p:cNvPr id="18" name="Rectangle 17">
              <a:hlinkClick r:id="rId7" action="ppaction://hlinksldjump"/>
              <a:extLst>
                <a:ext uri="{FF2B5EF4-FFF2-40B4-BE49-F238E27FC236}">
                  <a16:creationId xmlns:a16="http://schemas.microsoft.com/office/drawing/2014/main" id="{DB8FDB12-9DD8-1141-9389-5005DF3596A1}"/>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19" name="Straight Arrow Connector 18">
              <a:extLst>
                <a:ext uri="{FF2B5EF4-FFF2-40B4-BE49-F238E27FC236}">
                  <a16:creationId xmlns:a16="http://schemas.microsoft.com/office/drawing/2014/main" id="{D20A00DE-CEA1-2340-B0B8-83300EB0E0DD}"/>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itle 20">
            <a:extLst>
              <a:ext uri="{FF2B5EF4-FFF2-40B4-BE49-F238E27FC236}">
                <a16:creationId xmlns:a16="http://schemas.microsoft.com/office/drawing/2014/main" id="{3E77E560-7C2A-5245-90D1-E7FBE3D4C776}"/>
              </a:ext>
            </a:extLst>
          </p:cNvPr>
          <p:cNvSpPr txBox="1">
            <a:spLocks/>
          </p:cNvSpPr>
          <p:nvPr/>
        </p:nvSpPr>
        <p:spPr>
          <a:xfrm>
            <a:off x="2391108" y="4302855"/>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went</a:t>
            </a:r>
            <a:endParaRPr lang="en-GB" sz="2800" dirty="0">
              <a:ln w="12700">
                <a:solidFill>
                  <a:srgbClr val="BF2E24"/>
                </a:solidFill>
              </a:ln>
              <a:solidFill>
                <a:srgbClr val="FFFFFF"/>
              </a:solidFill>
              <a:latin typeface="Twinkl ExtraBold" pitchFamily="2" charset="77"/>
            </a:endParaRPr>
          </a:p>
        </p:txBody>
      </p:sp>
      <p:sp>
        <p:nvSpPr>
          <p:cNvPr id="13" name="Title">
            <a:extLst>
              <a:ext uri="{FF2B5EF4-FFF2-40B4-BE49-F238E27FC236}">
                <a16:creationId xmlns:a16="http://schemas.microsoft.com/office/drawing/2014/main" id="{93F309B3-89BF-784C-AC3C-33B22793E053}"/>
              </a:ext>
            </a:extLst>
          </p:cNvPr>
          <p:cNvSpPr txBox="1">
            <a:spLocks/>
          </p:cNvSpPr>
          <p:nvPr/>
        </p:nvSpPr>
        <p:spPr>
          <a:xfrm>
            <a:off x="2149268" y="4916426"/>
            <a:ext cx="2171273"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000">
                <a:ln w="12700">
                  <a:solidFill>
                    <a:srgbClr val="BF2E24"/>
                  </a:solidFill>
                </a:ln>
                <a:solidFill>
                  <a:srgbClr val="FFFFFF"/>
                </a:solidFill>
                <a:latin typeface="Twinkl ExtraBold" pitchFamily="2" charset="77"/>
              </a:rPr>
              <a:t>gone/been</a:t>
            </a:r>
          </a:p>
        </p:txBody>
      </p:sp>
      <p:sp>
        <p:nvSpPr>
          <p:cNvPr id="14" name="Title 2">
            <a:extLst>
              <a:ext uri="{FF2B5EF4-FFF2-40B4-BE49-F238E27FC236}">
                <a16:creationId xmlns:a16="http://schemas.microsoft.com/office/drawing/2014/main" id="{CC0A648F-E071-A24F-BFFE-7040D50802AF}"/>
              </a:ext>
            </a:extLst>
          </p:cNvPr>
          <p:cNvSpPr txBox="1">
            <a:spLocks/>
          </p:cNvSpPr>
          <p:nvPr/>
        </p:nvSpPr>
        <p:spPr>
          <a:xfrm>
            <a:off x="1084874" y="5224007"/>
            <a:ext cx="174910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bean</a:t>
            </a:r>
            <a:endParaRPr lang="en-GB" sz="2800" dirty="0">
              <a:ln w="12700">
                <a:solidFill>
                  <a:srgbClr val="BF2E24"/>
                </a:solidFill>
              </a:ln>
              <a:solidFill>
                <a:srgbClr val="FFFFFF"/>
              </a:solidFill>
              <a:latin typeface="Twinkl ExtraBold" pitchFamily="2" charset="77"/>
            </a:endParaRPr>
          </a:p>
        </p:txBody>
      </p:sp>
      <p:sp>
        <p:nvSpPr>
          <p:cNvPr id="20" name="Rectangle 19">
            <a:extLst>
              <a:ext uri="{FF2B5EF4-FFF2-40B4-BE49-F238E27FC236}">
                <a16:creationId xmlns:a16="http://schemas.microsoft.com/office/drawing/2014/main" id="{318B0F8D-73EA-4C7A-B986-130DBDCE71AF}"/>
              </a:ext>
            </a:extLst>
          </p:cNvPr>
          <p:cNvSpPr/>
          <p:nvPr/>
        </p:nvSpPr>
        <p:spPr>
          <a:xfrm>
            <a:off x="3831547" y="1712928"/>
            <a:ext cx="4519376"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‘go’? </a:t>
            </a:r>
            <a:endParaRPr lang="en-GB" dirty="0">
              <a:solidFill>
                <a:srgbClr val="000000"/>
              </a:solidFill>
            </a:endParaRPr>
          </a:p>
        </p:txBody>
      </p:sp>
      <p:pic>
        <p:nvPicPr>
          <p:cNvPr id="25" name="Picture 24">
            <a:extLst>
              <a:ext uri="{FF2B5EF4-FFF2-40B4-BE49-F238E27FC236}">
                <a16:creationId xmlns:a16="http://schemas.microsoft.com/office/drawing/2014/main" id="{D86DBBD3-2768-4141-B385-459D35B5EFC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1047645" y="3135922"/>
            <a:ext cx="1406423" cy="1386086"/>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40368425-5872-4F71-964E-EF464477ED5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0CFC3982-47D7-4903-B87E-BAC12DFC5D1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1189039377"/>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3.61111E-6 -3.33333E-6 L 0.08698 -3.33333E-6 C 0.12604 -3.33333E-6 0.17413 0.02917 0.17413 0.05348 L 0.17413 0.10695 " pathEditMode="relative" rAng="0" ptsTypes="AAAA">
                                      <p:cBhvr>
                                        <p:cTn id="6" dur="1000" fill="hold"/>
                                        <p:tgtEl>
                                          <p:spTgt spid="25"/>
                                        </p:tgtEl>
                                        <p:attrNameLst>
                                          <p:attrName>ppt_x</p:attrName>
                                          <p:attrName>ppt_y</p:attrName>
                                        </p:attrNameLst>
                                      </p:cBhvr>
                                      <p:rCtr x="8698" y="5347"/>
                                    </p:animMotion>
                                  </p:childTnLst>
                                </p:cTn>
                              </p:par>
                              <p:par>
                                <p:cTn id="7" presetID="1" presetClass="entr" presetSubtype="0" fill="hold" nodeType="withEffect">
                                  <p:stCondLst>
                                    <p:cond delay="100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dissolve">
                                      <p:cBhvr>
                                        <p:cTn id="14" dur="2000"/>
                                        <p:tgtEl>
                                          <p:spTgt spid="21"/>
                                        </p:tgtEl>
                                      </p:cBhvr>
                                    </p:animEffect>
                                  </p:childTnLst>
                                </p:cTn>
                              </p:par>
                              <p:par>
                                <p:cTn id="15" presetID="9" presetClass="exit" presetSubtype="0" fill="hold" nodeType="withEffect">
                                  <p:stCondLst>
                                    <p:cond delay="3000"/>
                                  </p:stCondLst>
                                  <p:childTnLst>
                                    <p:animEffect transition="out" filter="dissolv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picture containing computer, orange, colorful, computer&#10;&#10;Description automatically generated">
            <a:extLst>
              <a:ext uri="{FF2B5EF4-FFF2-40B4-BE49-F238E27FC236}">
                <a16:creationId xmlns:a16="http://schemas.microsoft.com/office/drawing/2014/main" id="{10F9055C-5F11-4318-976D-5F06971BD3C1}"/>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33" name="Picture 32" descr="A picture containing computer, orange, colorful, computer&#10;&#10;Description automatically generated">
            <a:extLst>
              <a:ext uri="{FF2B5EF4-FFF2-40B4-BE49-F238E27FC236}">
                <a16:creationId xmlns:a16="http://schemas.microsoft.com/office/drawing/2014/main" id="{CD78CBE2-80B4-4780-B83C-C6CA25870722}"/>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B0C4EF61-73A3-C44B-8B1E-E09906215FBD}"/>
              </a:ext>
            </a:extLst>
          </p:cNvPr>
          <p:cNvSpPr>
            <a:spLocks noGrp="1"/>
          </p:cNvSpPr>
          <p:nvPr>
            <p:ph type="title"/>
          </p:nvPr>
        </p:nvSpPr>
        <p:spPr>
          <a:xfrm>
            <a:off x="1981199" y="599282"/>
            <a:ext cx="8220075" cy="994306"/>
          </a:xfrm>
        </p:spPr>
        <p:txBody>
          <a:bodyPr/>
          <a:lstStyle/>
          <a:p>
            <a:r>
              <a:rPr lang="en-GB" dirty="0"/>
              <a:t>Step 14</a:t>
            </a:r>
          </a:p>
        </p:txBody>
      </p:sp>
      <p:grpSp>
        <p:nvGrpSpPr>
          <p:cNvPr id="18" name="Group 17">
            <a:extLst>
              <a:ext uri="{FF2B5EF4-FFF2-40B4-BE49-F238E27FC236}">
                <a16:creationId xmlns:a16="http://schemas.microsoft.com/office/drawing/2014/main" id="{A0F8E658-B291-F248-AA97-28778ECFBC15}"/>
              </a:ext>
            </a:extLst>
          </p:cNvPr>
          <p:cNvGrpSpPr/>
          <p:nvPr/>
        </p:nvGrpSpPr>
        <p:grpSpPr>
          <a:xfrm>
            <a:off x="8554939" y="5827797"/>
            <a:ext cx="1896932" cy="422405"/>
            <a:chOff x="7003229" y="5772376"/>
            <a:chExt cx="1896932" cy="422405"/>
          </a:xfrm>
        </p:grpSpPr>
        <p:sp>
          <p:nvSpPr>
            <p:cNvPr id="19" name="Rectangle 18">
              <a:hlinkClick r:id="rId3" action="ppaction://hlinksldjump"/>
              <a:extLst>
                <a:ext uri="{FF2B5EF4-FFF2-40B4-BE49-F238E27FC236}">
                  <a16:creationId xmlns:a16="http://schemas.microsoft.com/office/drawing/2014/main" id="{01E3CB57-CC42-3842-B1D5-113FA30CDC17}"/>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0" name="Straight Arrow Connector 19">
              <a:extLst>
                <a:ext uri="{FF2B5EF4-FFF2-40B4-BE49-F238E27FC236}">
                  <a16:creationId xmlns:a16="http://schemas.microsoft.com/office/drawing/2014/main" id="{48B8A537-C793-FC42-A582-A934F70DD48A}"/>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4" name="Picture 23">
            <a:extLst>
              <a:ext uri="{FF2B5EF4-FFF2-40B4-BE49-F238E27FC236}">
                <a16:creationId xmlns:a16="http://schemas.microsoft.com/office/drawing/2014/main" id="{FB15898B-86D4-1B4C-9100-35F44D2156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30372" y="4955424"/>
            <a:ext cx="1474419" cy="1042586"/>
          </a:xfrm>
          <a:prstGeom prst="rect">
            <a:avLst/>
          </a:prstGeom>
        </p:spPr>
      </p:pic>
      <p:pic>
        <p:nvPicPr>
          <p:cNvPr id="27" name="Picture 26">
            <a:extLst>
              <a:ext uri="{FF2B5EF4-FFF2-40B4-BE49-F238E27FC236}">
                <a16:creationId xmlns:a16="http://schemas.microsoft.com/office/drawing/2014/main" id="{633D591C-8D88-554F-96AF-FD62558CC3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06933" y="3998589"/>
            <a:ext cx="1474421" cy="1042586"/>
          </a:xfrm>
          <a:prstGeom prst="rect">
            <a:avLst/>
          </a:prstGeom>
        </p:spPr>
      </p:pic>
      <p:pic>
        <p:nvPicPr>
          <p:cNvPr id="30" name="Picture 29">
            <a:extLst>
              <a:ext uri="{FF2B5EF4-FFF2-40B4-BE49-F238E27FC236}">
                <a16:creationId xmlns:a16="http://schemas.microsoft.com/office/drawing/2014/main" id="{6EB9D242-CBFF-534F-A02E-69B8BDC9AF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46787" y="5338219"/>
            <a:ext cx="1568151" cy="1108864"/>
          </a:xfrm>
          <a:prstGeom prst="rect">
            <a:avLst/>
          </a:prstGeom>
        </p:spPr>
      </p:pic>
      <p:pic>
        <p:nvPicPr>
          <p:cNvPr id="10" name="Picture 9">
            <a:extLst>
              <a:ext uri="{FF2B5EF4-FFF2-40B4-BE49-F238E27FC236}">
                <a16:creationId xmlns:a16="http://schemas.microsoft.com/office/drawing/2014/main" id="{88E7AB03-8415-9545-9F1B-5B34BDB4FA8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83047" y="4645795"/>
            <a:ext cx="1474421" cy="1042586"/>
          </a:xfrm>
          <a:prstGeom prst="rect">
            <a:avLst/>
          </a:prstGeom>
        </p:spPr>
      </p:pic>
      <p:sp>
        <p:nvSpPr>
          <p:cNvPr id="25" name="Title 20">
            <a:extLst>
              <a:ext uri="{FF2B5EF4-FFF2-40B4-BE49-F238E27FC236}">
                <a16:creationId xmlns:a16="http://schemas.microsoft.com/office/drawing/2014/main" id="{E0442933-DF8B-9143-883A-61D771827626}"/>
              </a:ext>
            </a:extLst>
          </p:cNvPr>
          <p:cNvSpPr txBox="1">
            <a:spLocks/>
          </p:cNvSpPr>
          <p:nvPr/>
        </p:nvSpPr>
        <p:spPr>
          <a:xfrm>
            <a:off x="3529848" y="5253281"/>
            <a:ext cx="1675465" cy="39965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last</a:t>
            </a:r>
            <a:endParaRPr lang="en-GB" sz="2800" dirty="0">
              <a:ln w="12700">
                <a:solidFill>
                  <a:srgbClr val="BF2E24"/>
                </a:solidFill>
              </a:ln>
              <a:solidFill>
                <a:srgbClr val="FFFFFF"/>
              </a:solidFill>
              <a:latin typeface="Twinkl ExtraBold" pitchFamily="2" charset="77"/>
            </a:endParaRPr>
          </a:p>
        </p:txBody>
      </p:sp>
      <p:sp>
        <p:nvSpPr>
          <p:cNvPr id="28" name="Title">
            <a:extLst>
              <a:ext uri="{FF2B5EF4-FFF2-40B4-BE49-F238E27FC236}">
                <a16:creationId xmlns:a16="http://schemas.microsoft.com/office/drawing/2014/main" id="{8AD9705E-284C-EB49-AF1E-133D0A72D904}"/>
              </a:ext>
            </a:extLst>
          </p:cNvPr>
          <p:cNvSpPr txBox="1">
            <a:spLocks/>
          </p:cNvSpPr>
          <p:nvPr/>
        </p:nvSpPr>
        <p:spPr>
          <a:xfrm>
            <a:off x="3532276" y="4301289"/>
            <a:ext cx="1627359"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lost</a:t>
            </a:r>
            <a:endParaRPr lang="en-GB" sz="2800" dirty="0">
              <a:ln w="12700">
                <a:solidFill>
                  <a:srgbClr val="BF2E24"/>
                </a:solidFill>
              </a:ln>
              <a:solidFill>
                <a:srgbClr val="FFFFFF"/>
              </a:solidFill>
              <a:latin typeface="Twinkl ExtraBold" pitchFamily="2" charset="77"/>
            </a:endParaRPr>
          </a:p>
        </p:txBody>
      </p:sp>
      <p:sp>
        <p:nvSpPr>
          <p:cNvPr id="31" name="Title 2">
            <a:extLst>
              <a:ext uri="{FF2B5EF4-FFF2-40B4-BE49-F238E27FC236}">
                <a16:creationId xmlns:a16="http://schemas.microsoft.com/office/drawing/2014/main" id="{378F8A76-B07E-334C-ABEB-06E57317BD1B}"/>
              </a:ext>
            </a:extLst>
          </p:cNvPr>
          <p:cNvSpPr txBox="1">
            <a:spLocks/>
          </p:cNvSpPr>
          <p:nvPr/>
        </p:nvSpPr>
        <p:spPr>
          <a:xfrm>
            <a:off x="2351960" y="5662011"/>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loose</a:t>
            </a:r>
            <a:endParaRPr lang="en-GB" sz="2800" dirty="0">
              <a:ln w="12700">
                <a:solidFill>
                  <a:srgbClr val="BF2E24"/>
                </a:solidFill>
              </a:ln>
              <a:solidFill>
                <a:srgbClr val="FFFFFF"/>
              </a:solidFill>
              <a:latin typeface="Twinkl ExtraBold" pitchFamily="2" charset="77"/>
            </a:endParaRPr>
          </a:p>
        </p:txBody>
      </p:sp>
      <p:sp>
        <p:nvSpPr>
          <p:cNvPr id="23" name="Rectangle 22">
            <a:extLst>
              <a:ext uri="{FF2B5EF4-FFF2-40B4-BE49-F238E27FC236}">
                <a16:creationId xmlns:a16="http://schemas.microsoft.com/office/drawing/2014/main" id="{B765A9B3-5637-4134-B40A-33F1D54F0798}"/>
              </a:ext>
            </a:extLst>
          </p:cNvPr>
          <p:cNvSpPr/>
          <p:nvPr/>
        </p:nvSpPr>
        <p:spPr>
          <a:xfrm>
            <a:off x="3891957" y="1714756"/>
            <a:ext cx="4375980"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‘lose’? </a:t>
            </a:r>
            <a:endParaRPr lang="en-GB" dirty="0">
              <a:solidFill>
                <a:srgbClr val="000000"/>
              </a:solidFill>
            </a:endParaRPr>
          </a:p>
        </p:txBody>
      </p:sp>
      <p:pic>
        <p:nvPicPr>
          <p:cNvPr id="29" name="Picture 28">
            <a:extLst>
              <a:ext uri="{FF2B5EF4-FFF2-40B4-BE49-F238E27FC236}">
                <a16:creationId xmlns:a16="http://schemas.microsoft.com/office/drawing/2014/main" id="{301DA72B-8F74-4178-B5CF-9EAA03A5067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2618082" y="3833789"/>
            <a:ext cx="1406423" cy="1386086"/>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F3438120-3B8C-4682-8BB3-B07A3070BC6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C4325CC5-5073-47C3-A37A-AF0B631601F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688377900"/>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22222E-6 -3.7037E-6 L 0.06163 -3.7037E-6 C 0.08923 -3.7037E-6 0.12326 -0.02476 0.12326 -0.0449 L 0.12326 -0.08958 " pathEditMode="relative" rAng="0" ptsTypes="AAAA">
                                      <p:cBhvr>
                                        <p:cTn id="6" dur="1000" fill="hold"/>
                                        <p:tgtEl>
                                          <p:spTgt spid="29"/>
                                        </p:tgtEl>
                                        <p:attrNameLst>
                                          <p:attrName>ppt_x</p:attrName>
                                          <p:attrName>ppt_y</p:attrName>
                                        </p:attrNameLst>
                                      </p:cBhvr>
                                      <p:rCtr x="6163" y="-4491"/>
                                    </p:animMotion>
                                  </p:childTnLst>
                                </p:cTn>
                              </p:par>
                              <p:par>
                                <p:cTn id="7" presetID="1" presetClass="entr" presetSubtype="0" fill="hold" nodeType="withEffect">
                                  <p:stCondLst>
                                    <p:cond delay="100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dissolve">
                                      <p:cBhvr>
                                        <p:cTn id="14" dur="2000"/>
                                        <p:tgtEl>
                                          <p:spTgt spid="21"/>
                                        </p:tgtEl>
                                      </p:cBhvr>
                                    </p:animEffect>
                                  </p:childTnLst>
                                </p:cTn>
                              </p:par>
                              <p:par>
                                <p:cTn id="15" presetID="9" presetClass="exit" presetSubtype="0" fill="hold" nodeType="withEffect">
                                  <p:stCondLst>
                                    <p:cond delay="3000"/>
                                  </p:stCondLst>
                                  <p:childTnLst>
                                    <p:animEffect transition="out" filter="dissolv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31"/>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icture containing computer, orange, colorful, computer&#10;&#10;Description automatically generated">
            <a:extLst>
              <a:ext uri="{FF2B5EF4-FFF2-40B4-BE49-F238E27FC236}">
                <a16:creationId xmlns:a16="http://schemas.microsoft.com/office/drawing/2014/main" id="{E50FE270-481A-4D54-B79F-871D1ECA8995}"/>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28" name="Picture 27" descr="A picture containing computer, orange, colorful, computer&#10;&#10;Description automatically generated">
            <a:extLst>
              <a:ext uri="{FF2B5EF4-FFF2-40B4-BE49-F238E27FC236}">
                <a16:creationId xmlns:a16="http://schemas.microsoft.com/office/drawing/2014/main" id="{07E403A9-A248-4FAB-9952-C81ED8779BD7}"/>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15</a:t>
            </a: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3"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BE932360-1A6C-8243-A51E-4B7DFDC7A3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76017" y="4624242"/>
            <a:ext cx="1783727" cy="1261303"/>
          </a:xfrm>
          <a:prstGeom prst="rect">
            <a:avLst/>
          </a:prstGeom>
        </p:spPr>
      </p:pic>
      <p:pic>
        <p:nvPicPr>
          <p:cNvPr id="14" name="Picture 13">
            <a:extLst>
              <a:ext uri="{FF2B5EF4-FFF2-40B4-BE49-F238E27FC236}">
                <a16:creationId xmlns:a16="http://schemas.microsoft.com/office/drawing/2014/main" id="{6875286F-BE5A-5E4D-9A13-1DBF7F9E50A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06933" y="3998589"/>
            <a:ext cx="1474421" cy="1042586"/>
          </a:xfrm>
          <a:prstGeom prst="rect">
            <a:avLst/>
          </a:prstGeom>
        </p:spPr>
      </p:pic>
      <p:pic>
        <p:nvPicPr>
          <p:cNvPr id="24" name="Picture 23">
            <a:extLst>
              <a:ext uri="{FF2B5EF4-FFF2-40B4-BE49-F238E27FC236}">
                <a16:creationId xmlns:a16="http://schemas.microsoft.com/office/drawing/2014/main" id="{7E1AA333-D1BA-F247-A788-82F5636581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9308" y="3617773"/>
            <a:ext cx="1474421" cy="1042586"/>
          </a:xfrm>
          <a:prstGeom prst="rect">
            <a:avLst/>
          </a:prstGeom>
        </p:spPr>
      </p:pic>
      <p:pic>
        <p:nvPicPr>
          <p:cNvPr id="17" name="Picture 16">
            <a:extLst>
              <a:ext uri="{FF2B5EF4-FFF2-40B4-BE49-F238E27FC236}">
                <a16:creationId xmlns:a16="http://schemas.microsoft.com/office/drawing/2014/main" id="{85473315-98DD-D548-B153-7C16A3561E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07665" y="4305245"/>
            <a:ext cx="1568151" cy="1108864"/>
          </a:xfrm>
          <a:prstGeom prst="rect">
            <a:avLst/>
          </a:prstGeom>
        </p:spPr>
      </p:pic>
      <p:sp>
        <p:nvSpPr>
          <p:cNvPr id="12" name="Title">
            <a:extLst>
              <a:ext uri="{FF2B5EF4-FFF2-40B4-BE49-F238E27FC236}">
                <a16:creationId xmlns:a16="http://schemas.microsoft.com/office/drawing/2014/main" id="{ED4D36F8-89CF-1945-B474-8565BB8CF7A0}"/>
              </a:ext>
            </a:extLst>
          </p:cNvPr>
          <p:cNvSpPr txBox="1">
            <a:spLocks/>
          </p:cNvSpPr>
          <p:nvPr/>
        </p:nvSpPr>
        <p:spPr>
          <a:xfrm>
            <a:off x="3341286" y="4966927"/>
            <a:ext cx="1488022" cy="48349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made</a:t>
            </a:r>
            <a:endParaRPr lang="en-GB" sz="2800" dirty="0">
              <a:ln w="12700">
                <a:solidFill>
                  <a:srgbClr val="BF2E24"/>
                </a:solidFill>
              </a:ln>
              <a:solidFill>
                <a:srgbClr val="FFFFFF"/>
              </a:solidFill>
              <a:latin typeface="Twinkl ExtraBold" pitchFamily="2" charset="77"/>
            </a:endParaRPr>
          </a:p>
        </p:txBody>
      </p:sp>
      <p:sp>
        <p:nvSpPr>
          <p:cNvPr id="25" name="Title 20">
            <a:extLst>
              <a:ext uri="{FF2B5EF4-FFF2-40B4-BE49-F238E27FC236}">
                <a16:creationId xmlns:a16="http://schemas.microsoft.com/office/drawing/2014/main" id="{BEE1301F-FF40-B049-B410-5F3916EB7FCD}"/>
              </a:ext>
            </a:extLst>
          </p:cNvPr>
          <p:cNvSpPr txBox="1">
            <a:spLocks/>
          </p:cNvSpPr>
          <p:nvPr/>
        </p:nvSpPr>
        <p:spPr>
          <a:xfrm>
            <a:off x="4553230" y="3825466"/>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mode</a:t>
            </a:r>
            <a:endParaRPr lang="en-GB" sz="2800" dirty="0">
              <a:ln w="12700">
                <a:solidFill>
                  <a:srgbClr val="BF2E24"/>
                </a:solidFill>
              </a:ln>
              <a:solidFill>
                <a:srgbClr val="FFFFFF"/>
              </a:solidFill>
              <a:latin typeface="Twinkl ExtraBold" pitchFamily="2" charset="77"/>
            </a:endParaRPr>
          </a:p>
        </p:txBody>
      </p:sp>
      <p:sp>
        <p:nvSpPr>
          <p:cNvPr id="18" name="Title 2">
            <a:extLst>
              <a:ext uri="{FF2B5EF4-FFF2-40B4-BE49-F238E27FC236}">
                <a16:creationId xmlns:a16="http://schemas.microsoft.com/office/drawing/2014/main" id="{36FB22D3-C424-B943-AB16-6D7DBCE028BB}"/>
              </a:ext>
            </a:extLst>
          </p:cNvPr>
          <p:cNvSpPr txBox="1">
            <a:spLocks/>
          </p:cNvSpPr>
          <p:nvPr/>
        </p:nvSpPr>
        <p:spPr>
          <a:xfrm>
            <a:off x="4658310" y="4606975"/>
            <a:ext cx="1646268"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mide</a:t>
            </a:r>
            <a:endParaRPr lang="en-GB" sz="2800" dirty="0">
              <a:ln w="12700">
                <a:solidFill>
                  <a:srgbClr val="BF2E24"/>
                </a:solidFill>
              </a:ln>
              <a:solidFill>
                <a:srgbClr val="FFFFFF"/>
              </a:solidFill>
              <a:latin typeface="Twinkl ExtraBold" pitchFamily="2" charset="77"/>
            </a:endParaRPr>
          </a:p>
        </p:txBody>
      </p:sp>
      <p:sp>
        <p:nvSpPr>
          <p:cNvPr id="20" name="Rectangle 19">
            <a:extLst>
              <a:ext uri="{FF2B5EF4-FFF2-40B4-BE49-F238E27FC236}">
                <a16:creationId xmlns:a16="http://schemas.microsoft.com/office/drawing/2014/main" id="{73823C2B-CC1D-4AD0-9C2C-1B7B16800991}"/>
              </a:ext>
            </a:extLst>
          </p:cNvPr>
          <p:cNvSpPr/>
          <p:nvPr/>
        </p:nvSpPr>
        <p:spPr>
          <a:xfrm>
            <a:off x="3738153" y="1641210"/>
            <a:ext cx="4706164"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‘make’? </a:t>
            </a:r>
            <a:endParaRPr lang="en-GB" dirty="0">
              <a:solidFill>
                <a:srgbClr val="000000"/>
              </a:solidFill>
            </a:endParaRPr>
          </a:p>
        </p:txBody>
      </p:sp>
      <p:pic>
        <p:nvPicPr>
          <p:cNvPr id="29" name="Picture 28">
            <a:extLst>
              <a:ext uri="{FF2B5EF4-FFF2-40B4-BE49-F238E27FC236}">
                <a16:creationId xmlns:a16="http://schemas.microsoft.com/office/drawing/2014/main" id="{ECA8C56A-CBE5-44E5-8977-82DCF1A3264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3738153" y="3215332"/>
            <a:ext cx="1406423" cy="1386086"/>
          </a:xfrm>
          <a:prstGeom prst="rect">
            <a:avLst/>
          </a:prstGeom>
        </p:spPr>
      </p:pic>
      <p:pic>
        <p:nvPicPr>
          <p:cNvPr id="19" name="Picture 18" descr="A picture containing indoor, computer, computer, colorful&#10;&#10;Description automatically generated">
            <a:extLst>
              <a:ext uri="{FF2B5EF4-FFF2-40B4-BE49-F238E27FC236}">
                <a16:creationId xmlns:a16="http://schemas.microsoft.com/office/drawing/2014/main" id="{C915C455-2F6B-467D-B04B-E5A360C16D4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53EA2B06-790B-4C00-9AA4-9BEADC62984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3444471000"/>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77778E-6 2.59259E-6 L -0.01407 2.59259E-6 C -0.02032 2.59259E-6 -0.02795 0.0294 -0.02795 0.0537 L -0.02795 0.1074 " pathEditMode="relative" rAng="0" ptsTypes="AAAA">
                                      <p:cBhvr>
                                        <p:cTn id="6" dur="1000" fill="hold"/>
                                        <p:tgtEl>
                                          <p:spTgt spid="29"/>
                                        </p:tgtEl>
                                        <p:attrNameLst>
                                          <p:attrName>ppt_x</p:attrName>
                                          <p:attrName>ppt_y</p:attrName>
                                        </p:attrNameLst>
                                      </p:cBhvr>
                                      <p:rCtr x="-1406" y="5370"/>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dissolve">
                                      <p:cBhvr>
                                        <p:cTn id="14" dur="2000"/>
                                        <p:tgtEl>
                                          <p:spTgt spid="21"/>
                                        </p:tgtEl>
                                      </p:cBhvr>
                                    </p:animEffect>
                                  </p:childTnLst>
                                </p:cTn>
                              </p:par>
                              <p:par>
                                <p:cTn id="15" presetID="9" presetClass="exit" presetSubtype="0" fill="hold" nodeType="withEffect">
                                  <p:stCondLst>
                                    <p:cond delay="3000"/>
                                  </p:stCondLst>
                                  <p:childTnLst>
                                    <p:animEffect transition="out" filter="dissolv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18"/>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2000"/>
                                        <p:tgtEl>
                                          <p:spTgt spid="19"/>
                                        </p:tgtEl>
                                      </p:cBhvr>
                                    </p:animEffect>
                                  </p:childTnLst>
                                </p:cTn>
                              </p:par>
                              <p:par>
                                <p:cTn id="24" presetID="9" presetClass="exit" presetSubtype="0" fill="hold" nodeType="withEffect">
                                  <p:stCondLst>
                                    <p:cond delay="3000"/>
                                  </p:stCondLst>
                                  <p:childTnLst>
                                    <p:animEffect transition="out" filter="dissolve">
                                      <p:cBhvr>
                                        <p:cTn id="25" dur="500"/>
                                        <p:tgtEl>
                                          <p:spTgt spid="19"/>
                                        </p:tgtEl>
                                      </p:cBhvr>
                                    </p:animEffect>
                                    <p:set>
                                      <p:cBhvr>
                                        <p:cTn id="26"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icture containing computer, orange, colorful, computer&#10;&#10;Description automatically generated">
            <a:extLst>
              <a:ext uri="{FF2B5EF4-FFF2-40B4-BE49-F238E27FC236}">
                <a16:creationId xmlns:a16="http://schemas.microsoft.com/office/drawing/2014/main" id="{660A841A-C5F1-4EC4-A3F8-FDBB32C91504}"/>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25" name="Picture 24" descr="A picture containing computer, orange, colorful, computer&#10;&#10;Description automatically generated">
            <a:extLst>
              <a:ext uri="{FF2B5EF4-FFF2-40B4-BE49-F238E27FC236}">
                <a16:creationId xmlns:a16="http://schemas.microsoft.com/office/drawing/2014/main" id="{F8B2CE23-7601-43D5-B779-27B57C8F80A8}"/>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16</a:t>
            </a: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3"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BE932360-1A6C-8243-A51E-4B7DFDC7A3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76017" y="4624242"/>
            <a:ext cx="1783727" cy="1261303"/>
          </a:xfrm>
          <a:prstGeom prst="rect">
            <a:avLst/>
          </a:prstGeom>
        </p:spPr>
      </p:pic>
      <p:pic>
        <p:nvPicPr>
          <p:cNvPr id="17" name="Picture 16">
            <a:extLst>
              <a:ext uri="{FF2B5EF4-FFF2-40B4-BE49-F238E27FC236}">
                <a16:creationId xmlns:a16="http://schemas.microsoft.com/office/drawing/2014/main" id="{85473315-98DD-D548-B153-7C16A3561E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36512" y="5442508"/>
            <a:ext cx="1568151" cy="1108864"/>
          </a:xfrm>
          <a:prstGeom prst="rect">
            <a:avLst/>
          </a:prstGeom>
        </p:spPr>
      </p:pic>
      <p:pic>
        <p:nvPicPr>
          <p:cNvPr id="28" name="Picture 27">
            <a:extLst>
              <a:ext uri="{FF2B5EF4-FFF2-40B4-BE49-F238E27FC236}">
                <a16:creationId xmlns:a16="http://schemas.microsoft.com/office/drawing/2014/main" id="{EB05FEFB-A93A-A740-9E37-8744CA4B0F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5157" y="5739084"/>
            <a:ext cx="1783727" cy="1261303"/>
          </a:xfrm>
          <a:prstGeom prst="rect">
            <a:avLst/>
          </a:prstGeom>
        </p:spPr>
      </p:pic>
      <p:pic>
        <p:nvPicPr>
          <p:cNvPr id="31" name="Picture 30">
            <a:extLst>
              <a:ext uri="{FF2B5EF4-FFF2-40B4-BE49-F238E27FC236}">
                <a16:creationId xmlns:a16="http://schemas.microsoft.com/office/drawing/2014/main" id="{587A1C3C-403F-3D4C-9788-C8C9C1E564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3085" y="5061218"/>
            <a:ext cx="1568151" cy="1108864"/>
          </a:xfrm>
          <a:prstGeom prst="rect">
            <a:avLst/>
          </a:prstGeom>
        </p:spPr>
      </p:pic>
      <p:sp>
        <p:nvSpPr>
          <p:cNvPr id="18" name="Title 20">
            <a:extLst>
              <a:ext uri="{FF2B5EF4-FFF2-40B4-BE49-F238E27FC236}">
                <a16:creationId xmlns:a16="http://schemas.microsoft.com/office/drawing/2014/main" id="{36FB22D3-C424-B943-AB16-6D7DBCE028BB}"/>
              </a:ext>
            </a:extLst>
          </p:cNvPr>
          <p:cNvSpPr txBox="1">
            <a:spLocks/>
          </p:cNvSpPr>
          <p:nvPr/>
        </p:nvSpPr>
        <p:spPr>
          <a:xfrm>
            <a:off x="2608338" y="5735944"/>
            <a:ext cx="2012948"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1800">
                <a:ln w="12700">
                  <a:solidFill>
                    <a:srgbClr val="BF2E24"/>
                  </a:solidFill>
                </a:ln>
                <a:solidFill>
                  <a:srgbClr val="FFFFFF"/>
                </a:solidFill>
                <a:latin typeface="Twinkl ExtraBold" pitchFamily="2" charset="77"/>
              </a:rPr>
              <a:t>gotted/goat</a:t>
            </a:r>
          </a:p>
        </p:txBody>
      </p:sp>
      <p:sp>
        <p:nvSpPr>
          <p:cNvPr id="29" name="Title">
            <a:extLst>
              <a:ext uri="{FF2B5EF4-FFF2-40B4-BE49-F238E27FC236}">
                <a16:creationId xmlns:a16="http://schemas.microsoft.com/office/drawing/2014/main" id="{A7AABB7B-3323-4B46-B7BC-19C6B94F9162}"/>
              </a:ext>
            </a:extLst>
          </p:cNvPr>
          <p:cNvSpPr txBox="1">
            <a:spLocks/>
          </p:cNvSpPr>
          <p:nvPr/>
        </p:nvSpPr>
        <p:spPr>
          <a:xfrm>
            <a:off x="4085917" y="6051063"/>
            <a:ext cx="1817307" cy="48349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000">
                <a:ln w="12700">
                  <a:solidFill>
                    <a:srgbClr val="BF2E24"/>
                  </a:solidFill>
                </a:ln>
                <a:solidFill>
                  <a:srgbClr val="FFFFFF"/>
                </a:solidFill>
                <a:latin typeface="Twinkl ExtraBold" pitchFamily="2" charset="77"/>
              </a:rPr>
              <a:t>got/gotten</a:t>
            </a:r>
          </a:p>
        </p:txBody>
      </p:sp>
      <p:sp>
        <p:nvSpPr>
          <p:cNvPr id="32" name="Title 2">
            <a:extLst>
              <a:ext uri="{FF2B5EF4-FFF2-40B4-BE49-F238E27FC236}">
                <a16:creationId xmlns:a16="http://schemas.microsoft.com/office/drawing/2014/main" id="{3B529474-FD1E-6B4B-87E8-11B80C6FBB9D}"/>
              </a:ext>
            </a:extLst>
          </p:cNvPr>
          <p:cNvSpPr txBox="1">
            <a:spLocks/>
          </p:cNvSpPr>
          <p:nvPr/>
        </p:nvSpPr>
        <p:spPr>
          <a:xfrm>
            <a:off x="4402438" y="5353606"/>
            <a:ext cx="1856970"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000">
                <a:ln w="12700">
                  <a:solidFill>
                    <a:srgbClr val="BF2E24"/>
                  </a:solidFill>
                </a:ln>
                <a:solidFill>
                  <a:srgbClr val="FFFFFF"/>
                </a:solidFill>
                <a:latin typeface="Twinkl ExtraBold" pitchFamily="2" charset="77"/>
              </a:rPr>
              <a:t>got/getten</a:t>
            </a:r>
          </a:p>
        </p:txBody>
      </p:sp>
      <p:sp>
        <p:nvSpPr>
          <p:cNvPr id="19" name="Rectangle 18">
            <a:extLst>
              <a:ext uri="{FF2B5EF4-FFF2-40B4-BE49-F238E27FC236}">
                <a16:creationId xmlns:a16="http://schemas.microsoft.com/office/drawing/2014/main" id="{0D3E8EED-698D-4E42-83C8-D92A664CA773}"/>
              </a:ext>
            </a:extLst>
          </p:cNvPr>
          <p:cNvSpPr/>
          <p:nvPr/>
        </p:nvSpPr>
        <p:spPr>
          <a:xfrm>
            <a:off x="3759200" y="1672381"/>
            <a:ext cx="4664070"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chemeClr val="tx1"/>
                </a:solidFill>
              </a:rPr>
              <a:t>What’s the past participle form of ‘get’? </a:t>
            </a:r>
            <a:endParaRPr lang="en-GB" dirty="0">
              <a:solidFill>
                <a:schemeClr val="tx1"/>
              </a:solidFill>
            </a:endParaRPr>
          </a:p>
        </p:txBody>
      </p:sp>
      <p:pic>
        <p:nvPicPr>
          <p:cNvPr id="23" name="Picture 22">
            <a:extLst>
              <a:ext uri="{FF2B5EF4-FFF2-40B4-BE49-F238E27FC236}">
                <a16:creationId xmlns:a16="http://schemas.microsoft.com/office/drawing/2014/main" id="{5D348B97-33B3-4EFB-8005-B33C156ED29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flipH="1">
            <a:off x="3435649" y="3927230"/>
            <a:ext cx="1406423" cy="1386086"/>
          </a:xfrm>
          <a:prstGeom prst="rect">
            <a:avLst/>
          </a:prstGeom>
        </p:spPr>
      </p:pic>
      <p:pic>
        <p:nvPicPr>
          <p:cNvPr id="20" name="Picture 19" descr="A picture containing indoor, computer, computer, colorful&#10;&#10;Description automatically generated">
            <a:extLst>
              <a:ext uri="{FF2B5EF4-FFF2-40B4-BE49-F238E27FC236}">
                <a16:creationId xmlns:a16="http://schemas.microsoft.com/office/drawing/2014/main" id="{E03E5C66-CBE2-4861-8BBE-3AAB209B03F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56809D39-FB14-4622-9900-63D1BE26999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3149677847"/>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5E-6 -1.11111E-6 L 0.05156 -1.11111E-6 C 0.07465 -1.11111E-6 0.10312 0.04583 0.10312 0.08357 L 0.10312 0.16736 " pathEditMode="relative" rAng="0" ptsTypes="AAAA">
                                      <p:cBhvr>
                                        <p:cTn id="6" dur="1000" fill="hold"/>
                                        <p:tgtEl>
                                          <p:spTgt spid="23"/>
                                        </p:tgtEl>
                                        <p:attrNameLst>
                                          <p:attrName>ppt_x</p:attrName>
                                          <p:attrName>ppt_y</p:attrName>
                                        </p:attrNameLst>
                                      </p:cBhvr>
                                      <p:rCtr x="5156" y="8356"/>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dissolve">
                                      <p:cBhvr>
                                        <p:cTn id="14" dur="2000"/>
                                        <p:tgtEl>
                                          <p:spTgt spid="21"/>
                                        </p:tgtEl>
                                      </p:cBhvr>
                                    </p:animEffect>
                                  </p:childTnLst>
                                </p:cTn>
                              </p:par>
                              <p:par>
                                <p:cTn id="15" presetID="9" presetClass="exit" presetSubtype="0" fill="hold" nodeType="withEffect">
                                  <p:stCondLst>
                                    <p:cond delay="3000"/>
                                  </p:stCondLst>
                                  <p:childTnLst>
                                    <p:animEffect transition="out" filter="dissolv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8" restart="whenNotActive" fill="hold" evtFilter="cancelBubble" nodeType="interactiveSeq">
                <p:stCondLst>
                  <p:cond evt="onClick" delay="0">
                    <p:tgtEl>
                      <p:spTgt spid="32"/>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ssolve">
                                      <p:cBhvr>
                                        <p:cTn id="23" dur="2000"/>
                                        <p:tgtEl>
                                          <p:spTgt spid="20"/>
                                        </p:tgtEl>
                                      </p:cBhvr>
                                    </p:animEffect>
                                  </p:childTnLst>
                                </p:cTn>
                              </p:par>
                              <p:par>
                                <p:cTn id="24" presetID="9" presetClass="exit" presetSubtype="0" fill="hold" nodeType="withEffect">
                                  <p:stCondLst>
                                    <p:cond delay="3000"/>
                                  </p:stCondLst>
                                  <p:childTnLst>
                                    <p:animEffect transition="out" filter="dissolve">
                                      <p:cBhvr>
                                        <p:cTn id="25" dur="500"/>
                                        <p:tgtEl>
                                          <p:spTgt spid="20"/>
                                        </p:tgtEl>
                                      </p:cBhvr>
                                    </p:animEffect>
                                    <p:set>
                                      <p:cBhvr>
                                        <p:cTn id="26"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icture containing computer, orange, colorful, computer&#10;&#10;Description automatically generated">
            <a:extLst>
              <a:ext uri="{FF2B5EF4-FFF2-40B4-BE49-F238E27FC236}">
                <a16:creationId xmlns:a16="http://schemas.microsoft.com/office/drawing/2014/main" id="{68F37419-9B33-4799-ACF9-5C21A61F68D5}"/>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33" name="Picture 32" descr="A picture containing computer, orange, colorful, computer&#10;&#10;Description automatically generated">
            <a:extLst>
              <a:ext uri="{FF2B5EF4-FFF2-40B4-BE49-F238E27FC236}">
                <a16:creationId xmlns:a16="http://schemas.microsoft.com/office/drawing/2014/main" id="{56868CEA-079E-4707-A1F5-E1C20C80EC97}"/>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17</a:t>
            </a: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3"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Picture 27">
            <a:extLst>
              <a:ext uri="{FF2B5EF4-FFF2-40B4-BE49-F238E27FC236}">
                <a16:creationId xmlns:a16="http://schemas.microsoft.com/office/drawing/2014/main" id="{EB05FEFB-A93A-A740-9E37-8744CA4B0F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5157" y="5739084"/>
            <a:ext cx="1783727" cy="1261303"/>
          </a:xfrm>
          <a:prstGeom prst="rect">
            <a:avLst/>
          </a:prstGeom>
        </p:spPr>
      </p:pic>
      <p:pic>
        <p:nvPicPr>
          <p:cNvPr id="24" name="Picture 23">
            <a:extLst>
              <a:ext uri="{FF2B5EF4-FFF2-40B4-BE49-F238E27FC236}">
                <a16:creationId xmlns:a16="http://schemas.microsoft.com/office/drawing/2014/main" id="{F0B69E8C-83F4-7944-BBF5-EDAB6B4620D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05512" y="4531766"/>
            <a:ext cx="1474421" cy="1042586"/>
          </a:xfrm>
          <a:prstGeom prst="rect">
            <a:avLst/>
          </a:prstGeom>
        </p:spPr>
      </p:pic>
      <p:pic>
        <p:nvPicPr>
          <p:cNvPr id="31" name="Picture 30">
            <a:extLst>
              <a:ext uri="{FF2B5EF4-FFF2-40B4-BE49-F238E27FC236}">
                <a16:creationId xmlns:a16="http://schemas.microsoft.com/office/drawing/2014/main" id="{587A1C3C-403F-3D4C-9788-C8C9C1E5648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06353" y="5165705"/>
            <a:ext cx="1568151" cy="1108864"/>
          </a:xfrm>
          <a:prstGeom prst="rect">
            <a:avLst/>
          </a:prstGeom>
        </p:spPr>
      </p:pic>
      <p:pic>
        <p:nvPicPr>
          <p:cNvPr id="34" name="Picture 33">
            <a:extLst>
              <a:ext uri="{FF2B5EF4-FFF2-40B4-BE49-F238E27FC236}">
                <a16:creationId xmlns:a16="http://schemas.microsoft.com/office/drawing/2014/main" id="{B5FE991B-A09C-004A-9A8E-20575DFF85D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56291" y="5778563"/>
            <a:ext cx="1668101" cy="1179540"/>
          </a:xfrm>
          <a:prstGeom prst="rect">
            <a:avLst/>
          </a:prstGeom>
        </p:spPr>
      </p:pic>
      <p:sp>
        <p:nvSpPr>
          <p:cNvPr id="25" name="Title 20">
            <a:extLst>
              <a:ext uri="{FF2B5EF4-FFF2-40B4-BE49-F238E27FC236}">
                <a16:creationId xmlns:a16="http://schemas.microsoft.com/office/drawing/2014/main" id="{0ACBA87E-CB17-7D42-AF86-ED731700535F}"/>
              </a:ext>
            </a:extLst>
          </p:cNvPr>
          <p:cNvSpPr txBox="1">
            <a:spLocks/>
          </p:cNvSpPr>
          <p:nvPr/>
        </p:nvSpPr>
        <p:spPr>
          <a:xfrm>
            <a:off x="4829623" y="4766530"/>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fallen</a:t>
            </a:r>
            <a:endParaRPr lang="en-GB" sz="2400" dirty="0">
              <a:ln w="12700">
                <a:solidFill>
                  <a:srgbClr val="BF2E24"/>
                </a:solidFill>
              </a:ln>
              <a:solidFill>
                <a:srgbClr val="FFFFFF"/>
              </a:solidFill>
              <a:latin typeface="Twinkl ExtraBold" pitchFamily="2" charset="77"/>
            </a:endParaRPr>
          </a:p>
        </p:txBody>
      </p:sp>
      <p:sp>
        <p:nvSpPr>
          <p:cNvPr id="32" name="Title">
            <a:extLst>
              <a:ext uri="{FF2B5EF4-FFF2-40B4-BE49-F238E27FC236}">
                <a16:creationId xmlns:a16="http://schemas.microsoft.com/office/drawing/2014/main" id="{3B529474-FD1E-6B4B-87E8-11B80C6FBB9D}"/>
              </a:ext>
            </a:extLst>
          </p:cNvPr>
          <p:cNvSpPr txBox="1">
            <a:spLocks/>
          </p:cNvSpPr>
          <p:nvPr/>
        </p:nvSpPr>
        <p:spPr>
          <a:xfrm>
            <a:off x="5164697" y="5474199"/>
            <a:ext cx="1891566"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felt</a:t>
            </a:r>
            <a:endParaRPr lang="en-GB" sz="2800" dirty="0">
              <a:ln w="12700">
                <a:solidFill>
                  <a:srgbClr val="BF2E24"/>
                </a:solidFill>
              </a:ln>
              <a:solidFill>
                <a:srgbClr val="FFFFFF"/>
              </a:solidFill>
              <a:latin typeface="Twinkl ExtraBold" pitchFamily="2" charset="77"/>
            </a:endParaRPr>
          </a:p>
        </p:txBody>
      </p:sp>
      <p:sp>
        <p:nvSpPr>
          <p:cNvPr id="35" name="Title 2">
            <a:extLst>
              <a:ext uri="{FF2B5EF4-FFF2-40B4-BE49-F238E27FC236}">
                <a16:creationId xmlns:a16="http://schemas.microsoft.com/office/drawing/2014/main" id="{AC564C1D-455D-344C-A406-8AE3CEDDDC18}"/>
              </a:ext>
            </a:extLst>
          </p:cNvPr>
          <p:cNvSpPr txBox="1">
            <a:spLocks/>
          </p:cNvSpPr>
          <p:nvPr/>
        </p:nvSpPr>
        <p:spPr>
          <a:xfrm>
            <a:off x="5544519" y="6078397"/>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full</a:t>
            </a:r>
            <a:endParaRPr lang="en-GB" sz="2800" dirty="0">
              <a:ln w="12700">
                <a:solidFill>
                  <a:srgbClr val="BF2E24"/>
                </a:solidFill>
              </a:ln>
              <a:solidFill>
                <a:srgbClr val="FFFFFF"/>
              </a:solidFill>
              <a:latin typeface="Twinkl ExtraBold" pitchFamily="2" charset="77"/>
            </a:endParaRPr>
          </a:p>
        </p:txBody>
      </p:sp>
      <p:sp>
        <p:nvSpPr>
          <p:cNvPr id="23" name="Rectangle 22">
            <a:extLst>
              <a:ext uri="{FF2B5EF4-FFF2-40B4-BE49-F238E27FC236}">
                <a16:creationId xmlns:a16="http://schemas.microsoft.com/office/drawing/2014/main" id="{EB204616-4825-4A8E-B4F7-81B14F72D924}"/>
              </a:ext>
            </a:extLst>
          </p:cNvPr>
          <p:cNvSpPr/>
          <p:nvPr/>
        </p:nvSpPr>
        <p:spPr>
          <a:xfrm>
            <a:off x="3810322" y="1645266"/>
            <a:ext cx="4600316"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‘feel’? </a:t>
            </a:r>
            <a:endParaRPr lang="en-GB" dirty="0">
              <a:solidFill>
                <a:srgbClr val="000000"/>
              </a:solidFill>
            </a:endParaRPr>
          </a:p>
        </p:txBody>
      </p:sp>
      <p:pic>
        <p:nvPicPr>
          <p:cNvPr id="36" name="Picture 35">
            <a:extLst>
              <a:ext uri="{FF2B5EF4-FFF2-40B4-BE49-F238E27FC236}">
                <a16:creationId xmlns:a16="http://schemas.microsoft.com/office/drawing/2014/main" id="{C634A700-853F-42F1-81D8-0443AE9267E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4381920" y="5039090"/>
            <a:ext cx="1406423" cy="1386086"/>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3D72125C-DA50-4147-9034-F06994645EB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8" name="Picture 17" descr="A picture containing indoor, computer, computer, colorful&#10;&#10;Description automatically generated">
            <a:extLst>
              <a:ext uri="{FF2B5EF4-FFF2-40B4-BE49-F238E27FC236}">
                <a16:creationId xmlns:a16="http://schemas.microsoft.com/office/drawing/2014/main" id="{B850AAFC-17FC-4113-BB38-47E083CADC9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396334563"/>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77778E-7 1.85185E-6 L 0.06111 1.85185E-6 C 0.08854 1.85185E-6 0.1224 -0.02477 0.1224 -0.04491 L 0.1224 -0.08982 " pathEditMode="relative" rAng="0" ptsTypes="AAAA">
                                      <p:cBhvr>
                                        <p:cTn id="6" dur="1000" fill="hold"/>
                                        <p:tgtEl>
                                          <p:spTgt spid="36"/>
                                        </p:tgtEl>
                                        <p:attrNameLst>
                                          <p:attrName>ppt_x</p:attrName>
                                          <p:attrName>ppt_y</p:attrName>
                                        </p:attrNameLst>
                                      </p:cBhvr>
                                      <p:rCtr x="6111" y="-4491"/>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ssolve">
                                      <p:cBhvr>
                                        <p:cTn id="14" dur="2000"/>
                                        <p:tgtEl>
                                          <p:spTgt spid="18"/>
                                        </p:tgtEl>
                                      </p:cBhvr>
                                    </p:animEffect>
                                  </p:childTnLst>
                                </p:cTn>
                              </p:par>
                              <p:par>
                                <p:cTn id="15" presetID="9" presetClass="exit" presetSubtype="0" fill="hold" nodeType="withEffect">
                                  <p:stCondLst>
                                    <p:cond delay="3000"/>
                                  </p:stCondLst>
                                  <p:childTnLst>
                                    <p:animEffect transition="out" filter="dissolv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35"/>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computer, orange, colorful, computer&#10;&#10;Description automatically generated">
            <a:extLst>
              <a:ext uri="{FF2B5EF4-FFF2-40B4-BE49-F238E27FC236}">
                <a16:creationId xmlns:a16="http://schemas.microsoft.com/office/drawing/2014/main" id="{B061F822-1EAB-4022-ADA7-BA7FDFF57F13}"/>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23" name="Picture 22" descr="A picture containing computer, orange, colorful, computer&#10;&#10;Description automatically generated">
            <a:extLst>
              <a:ext uri="{FF2B5EF4-FFF2-40B4-BE49-F238E27FC236}">
                <a16:creationId xmlns:a16="http://schemas.microsoft.com/office/drawing/2014/main" id="{1FAEE854-63AC-4FBA-B9CE-3C38ADDCDEE0}"/>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90"/>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18</a:t>
            </a:r>
          </a:p>
        </p:txBody>
      </p:sp>
      <p:sp>
        <p:nvSpPr>
          <p:cNvPr id="5" name="Rectangle 4">
            <a:extLst>
              <a:ext uri="{FF2B5EF4-FFF2-40B4-BE49-F238E27FC236}">
                <a16:creationId xmlns:a16="http://schemas.microsoft.com/office/drawing/2014/main" id="{AA90BB8B-2AF3-864A-BC2B-E6F70C624207}"/>
              </a:ext>
            </a:extLst>
          </p:cNvPr>
          <p:cNvSpPr/>
          <p:nvPr/>
        </p:nvSpPr>
        <p:spPr>
          <a:xfrm>
            <a:off x="3848101" y="1628133"/>
            <a:ext cx="4484652"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chemeClr val="tx1"/>
                </a:solidFill>
              </a:rPr>
              <a:t>What’s the past participle form of ‘pay’? </a:t>
            </a:r>
            <a:endParaRPr lang="en-GB" dirty="0">
              <a:solidFill>
                <a:schemeClr val="tx1"/>
              </a:solidFill>
            </a:endParaRP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3"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Picture 27">
            <a:extLst>
              <a:ext uri="{FF2B5EF4-FFF2-40B4-BE49-F238E27FC236}">
                <a16:creationId xmlns:a16="http://schemas.microsoft.com/office/drawing/2014/main" id="{EB05FEFB-A93A-A740-9E37-8744CA4B0F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68636" y="5548669"/>
            <a:ext cx="1746238" cy="1234794"/>
          </a:xfrm>
          <a:prstGeom prst="rect">
            <a:avLst/>
          </a:prstGeom>
        </p:spPr>
      </p:pic>
      <p:pic>
        <p:nvPicPr>
          <p:cNvPr id="31" name="Picture 30">
            <a:extLst>
              <a:ext uri="{FF2B5EF4-FFF2-40B4-BE49-F238E27FC236}">
                <a16:creationId xmlns:a16="http://schemas.microsoft.com/office/drawing/2014/main" id="{587A1C3C-403F-3D4C-9788-C8C9C1E564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06353" y="5165705"/>
            <a:ext cx="1568151" cy="1108864"/>
          </a:xfrm>
          <a:prstGeom prst="rect">
            <a:avLst/>
          </a:prstGeom>
        </p:spPr>
      </p:pic>
      <p:pic>
        <p:nvPicPr>
          <p:cNvPr id="37" name="Picture 36">
            <a:extLst>
              <a:ext uri="{FF2B5EF4-FFF2-40B4-BE49-F238E27FC236}">
                <a16:creationId xmlns:a16="http://schemas.microsoft.com/office/drawing/2014/main" id="{EBB51230-BC20-EC4D-AA13-615E10793F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39213" y="3919891"/>
            <a:ext cx="1568151" cy="1108864"/>
          </a:xfrm>
          <a:prstGeom prst="rect">
            <a:avLst/>
          </a:prstGeom>
        </p:spPr>
      </p:pic>
      <p:pic>
        <p:nvPicPr>
          <p:cNvPr id="24" name="Picture 23">
            <a:extLst>
              <a:ext uri="{FF2B5EF4-FFF2-40B4-BE49-F238E27FC236}">
                <a16:creationId xmlns:a16="http://schemas.microsoft.com/office/drawing/2014/main" id="{F0B69E8C-83F4-7944-BBF5-EDAB6B4620D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05997" y="4529978"/>
            <a:ext cx="1616885" cy="1143325"/>
          </a:xfrm>
          <a:prstGeom prst="rect">
            <a:avLst/>
          </a:prstGeom>
        </p:spPr>
      </p:pic>
      <p:sp>
        <p:nvSpPr>
          <p:cNvPr id="29" name="Title">
            <a:extLst>
              <a:ext uri="{FF2B5EF4-FFF2-40B4-BE49-F238E27FC236}">
                <a16:creationId xmlns:a16="http://schemas.microsoft.com/office/drawing/2014/main" id="{A7AABB7B-3323-4B46-B7BC-19C6B94F9162}"/>
              </a:ext>
            </a:extLst>
          </p:cNvPr>
          <p:cNvSpPr txBox="1">
            <a:spLocks/>
          </p:cNvSpPr>
          <p:nvPr/>
        </p:nvSpPr>
        <p:spPr>
          <a:xfrm>
            <a:off x="6170730" y="5893169"/>
            <a:ext cx="1984348" cy="47332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paid</a:t>
            </a:r>
            <a:endParaRPr lang="en-GB" sz="2800" dirty="0">
              <a:ln w="12700">
                <a:solidFill>
                  <a:srgbClr val="BF2E24"/>
                </a:solidFill>
              </a:ln>
              <a:solidFill>
                <a:srgbClr val="FFFFFF"/>
              </a:solidFill>
              <a:latin typeface="Twinkl ExtraBold" pitchFamily="2" charset="77"/>
            </a:endParaRPr>
          </a:p>
        </p:txBody>
      </p:sp>
      <p:sp>
        <p:nvSpPr>
          <p:cNvPr id="25" name="Title 20">
            <a:extLst>
              <a:ext uri="{FF2B5EF4-FFF2-40B4-BE49-F238E27FC236}">
                <a16:creationId xmlns:a16="http://schemas.microsoft.com/office/drawing/2014/main" id="{0ACBA87E-CB17-7D42-AF86-ED731700535F}"/>
              </a:ext>
            </a:extLst>
          </p:cNvPr>
          <p:cNvSpPr txBox="1">
            <a:spLocks/>
          </p:cNvSpPr>
          <p:nvPr/>
        </p:nvSpPr>
        <p:spPr>
          <a:xfrm>
            <a:off x="6386129" y="4803877"/>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pide</a:t>
            </a:r>
            <a:endParaRPr lang="en-GB" sz="2800" dirty="0">
              <a:ln w="12700">
                <a:solidFill>
                  <a:srgbClr val="BF2E24"/>
                </a:solidFill>
              </a:ln>
              <a:solidFill>
                <a:srgbClr val="FFFFFF"/>
              </a:solidFill>
              <a:latin typeface="Twinkl ExtraBold" pitchFamily="2" charset="77"/>
            </a:endParaRPr>
          </a:p>
        </p:txBody>
      </p:sp>
      <p:sp>
        <p:nvSpPr>
          <p:cNvPr id="38" name="Title 2">
            <a:extLst>
              <a:ext uri="{FF2B5EF4-FFF2-40B4-BE49-F238E27FC236}">
                <a16:creationId xmlns:a16="http://schemas.microsoft.com/office/drawing/2014/main" id="{EE552661-293D-604A-989F-273485784DD9}"/>
              </a:ext>
            </a:extLst>
          </p:cNvPr>
          <p:cNvSpPr txBox="1">
            <a:spLocks/>
          </p:cNvSpPr>
          <p:nvPr/>
        </p:nvSpPr>
        <p:spPr>
          <a:xfrm>
            <a:off x="6090428" y="4216756"/>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pied</a:t>
            </a:r>
            <a:endParaRPr lang="en-GB" sz="2800" dirty="0">
              <a:ln w="12700">
                <a:solidFill>
                  <a:srgbClr val="BF2E24"/>
                </a:solidFill>
              </a:ln>
              <a:solidFill>
                <a:srgbClr val="FFFFFF"/>
              </a:solidFill>
              <a:latin typeface="Twinkl ExtraBold" pitchFamily="2" charset="77"/>
            </a:endParaRPr>
          </a:p>
        </p:txBody>
      </p:sp>
      <p:pic>
        <p:nvPicPr>
          <p:cNvPr id="27" name="Picture 26">
            <a:extLst>
              <a:ext uri="{FF2B5EF4-FFF2-40B4-BE49-F238E27FC236}">
                <a16:creationId xmlns:a16="http://schemas.microsoft.com/office/drawing/2014/main" id="{EE0BB70A-4E18-49E5-B0C7-92CA24662FA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5495740" y="4404187"/>
            <a:ext cx="1406423" cy="1386086"/>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3208BBC4-CD48-477C-9BB2-8A54EEC8AB1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8" name="Picture 17" descr="A picture containing indoor, computer, computer, colorful&#10;&#10;Description automatically generated">
            <a:extLst>
              <a:ext uri="{FF2B5EF4-FFF2-40B4-BE49-F238E27FC236}">
                <a16:creationId xmlns:a16="http://schemas.microsoft.com/office/drawing/2014/main" id="{14C7B938-9897-4098-B84C-F749987C3C0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3445121129"/>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72222E-6 4.44444E-6 L 0.05869 4.44444E-6 C 0.0849 4.44444E-6 0.11737 0.01875 0.11737 0.03425 L 0.11737 0.06875 " pathEditMode="relative" rAng="0" ptsTypes="AAAA">
                                      <p:cBhvr>
                                        <p:cTn id="6" dur="1000" fill="hold"/>
                                        <p:tgtEl>
                                          <p:spTgt spid="27"/>
                                        </p:tgtEl>
                                        <p:attrNameLst>
                                          <p:attrName>ppt_x</p:attrName>
                                          <p:attrName>ppt_y</p:attrName>
                                        </p:attrNameLst>
                                      </p:cBhvr>
                                      <p:rCtr x="5868" y="3426"/>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ssolve">
                                      <p:cBhvr>
                                        <p:cTn id="14" dur="2000"/>
                                        <p:tgtEl>
                                          <p:spTgt spid="18"/>
                                        </p:tgtEl>
                                      </p:cBhvr>
                                    </p:animEffect>
                                  </p:childTnLst>
                                </p:cTn>
                              </p:par>
                              <p:par>
                                <p:cTn id="15" presetID="9" presetClass="exit" presetSubtype="0" fill="hold" nodeType="withEffect">
                                  <p:stCondLst>
                                    <p:cond delay="3000"/>
                                  </p:stCondLst>
                                  <p:childTnLst>
                                    <p:animEffect transition="out" filter="dissolv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38"/>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icture containing computer, orange, colorful, computer&#10;&#10;Description automatically generated">
            <a:extLst>
              <a:ext uri="{FF2B5EF4-FFF2-40B4-BE49-F238E27FC236}">
                <a16:creationId xmlns:a16="http://schemas.microsoft.com/office/drawing/2014/main" id="{4FE216AC-22FC-4CDF-8937-62FA7A32B7FA}"/>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20" name="Picture 19" descr="A picture containing computer, orange, colorful, computer&#10;&#10;Description automatically generated">
            <a:extLst>
              <a:ext uri="{FF2B5EF4-FFF2-40B4-BE49-F238E27FC236}">
                <a16:creationId xmlns:a16="http://schemas.microsoft.com/office/drawing/2014/main" id="{0EB4AF4B-4CF2-43B4-8C69-4AEEC8784495}"/>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19</a:t>
            </a:r>
          </a:p>
        </p:txBody>
      </p:sp>
      <p:sp>
        <p:nvSpPr>
          <p:cNvPr id="5" name="Rectangle 4">
            <a:extLst>
              <a:ext uri="{FF2B5EF4-FFF2-40B4-BE49-F238E27FC236}">
                <a16:creationId xmlns:a16="http://schemas.microsoft.com/office/drawing/2014/main" id="{AA90BB8B-2AF3-864A-BC2B-E6F70C624207}"/>
              </a:ext>
            </a:extLst>
          </p:cNvPr>
          <p:cNvSpPr/>
          <p:nvPr/>
        </p:nvSpPr>
        <p:spPr>
          <a:xfrm>
            <a:off x="3746500" y="1648681"/>
            <a:ext cx="4746694"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‘make’? </a:t>
            </a:r>
            <a:endParaRPr lang="en-GB" dirty="0">
              <a:solidFill>
                <a:srgbClr val="000000"/>
              </a:solidFill>
            </a:endParaRPr>
          </a:p>
        </p:txBody>
      </p:sp>
      <p:pic>
        <p:nvPicPr>
          <p:cNvPr id="40" name="Picture 39">
            <a:extLst>
              <a:ext uri="{FF2B5EF4-FFF2-40B4-BE49-F238E27FC236}">
                <a16:creationId xmlns:a16="http://schemas.microsoft.com/office/drawing/2014/main" id="{67418C7A-E7DE-124B-ADC7-187A1A990B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68636" y="5548669"/>
            <a:ext cx="1746238" cy="1234794"/>
          </a:xfrm>
          <a:prstGeom prst="rect">
            <a:avLst/>
          </a:prstGeom>
        </p:spPr>
      </p:pic>
      <p:pic>
        <p:nvPicPr>
          <p:cNvPr id="44" name="Picture 43">
            <a:extLst>
              <a:ext uri="{FF2B5EF4-FFF2-40B4-BE49-F238E27FC236}">
                <a16:creationId xmlns:a16="http://schemas.microsoft.com/office/drawing/2014/main" id="{32B2AFD2-98D3-3B4D-913D-DDAB6C6543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14828" y="4393073"/>
            <a:ext cx="1568151" cy="1108864"/>
          </a:xfrm>
          <a:prstGeom prst="rect">
            <a:avLst/>
          </a:prstGeom>
        </p:spPr>
      </p:pic>
      <p:pic>
        <p:nvPicPr>
          <p:cNvPr id="47" name="Picture 46">
            <a:extLst>
              <a:ext uri="{FF2B5EF4-FFF2-40B4-BE49-F238E27FC236}">
                <a16:creationId xmlns:a16="http://schemas.microsoft.com/office/drawing/2014/main" id="{A736A5D1-2EEC-094F-BF3A-A3C603B977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25775" y="3595624"/>
            <a:ext cx="1616885" cy="1143325"/>
          </a:xfrm>
          <a:prstGeom prst="rect">
            <a:avLst/>
          </a:prstGeom>
        </p:spPr>
      </p:pic>
      <p:pic>
        <p:nvPicPr>
          <p:cNvPr id="51" name="Picture 50">
            <a:extLst>
              <a:ext uri="{FF2B5EF4-FFF2-40B4-BE49-F238E27FC236}">
                <a16:creationId xmlns:a16="http://schemas.microsoft.com/office/drawing/2014/main" id="{14DFA2BE-4BE8-4E43-AFA0-52E92C28EF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0611" y="4947505"/>
            <a:ext cx="1746238" cy="1234794"/>
          </a:xfrm>
          <a:prstGeom prst="rect">
            <a:avLst/>
          </a:prstGeom>
        </p:spPr>
      </p:pic>
      <p:grpSp>
        <p:nvGrpSpPr>
          <p:cNvPr id="33" name="Group 32">
            <a:extLst>
              <a:ext uri="{FF2B5EF4-FFF2-40B4-BE49-F238E27FC236}">
                <a16:creationId xmlns:a16="http://schemas.microsoft.com/office/drawing/2014/main" id="{CA998FE4-DB95-2F44-BA27-5F3E2E36F980}"/>
              </a:ext>
            </a:extLst>
          </p:cNvPr>
          <p:cNvGrpSpPr/>
          <p:nvPr/>
        </p:nvGrpSpPr>
        <p:grpSpPr>
          <a:xfrm>
            <a:off x="8554939" y="5827797"/>
            <a:ext cx="1896932" cy="422405"/>
            <a:chOff x="7003229" y="5772376"/>
            <a:chExt cx="1896932" cy="422405"/>
          </a:xfrm>
        </p:grpSpPr>
        <p:sp>
          <p:nvSpPr>
            <p:cNvPr id="34" name="Rectangle 33">
              <a:hlinkClick r:id="rId6" action="ppaction://hlinksldjump"/>
              <a:extLst>
                <a:ext uri="{FF2B5EF4-FFF2-40B4-BE49-F238E27FC236}">
                  <a16:creationId xmlns:a16="http://schemas.microsoft.com/office/drawing/2014/main" id="{3DE26B97-B917-FC47-9C12-8027690CA072}"/>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35" name="Straight Arrow Connector 34">
              <a:extLst>
                <a:ext uri="{FF2B5EF4-FFF2-40B4-BE49-F238E27FC236}">
                  <a16:creationId xmlns:a16="http://schemas.microsoft.com/office/drawing/2014/main" id="{9D70CB01-9718-6649-AE0E-8019CB8AA15E}"/>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sp>
        <p:nvSpPr>
          <p:cNvPr id="52" name="Title 20">
            <a:extLst>
              <a:ext uri="{FF2B5EF4-FFF2-40B4-BE49-F238E27FC236}">
                <a16:creationId xmlns:a16="http://schemas.microsoft.com/office/drawing/2014/main" id="{63EA1B74-9FEC-AD4D-BBF8-3276C0EE1049}"/>
              </a:ext>
            </a:extLst>
          </p:cNvPr>
          <p:cNvSpPr txBox="1">
            <a:spLocks/>
          </p:cNvSpPr>
          <p:nvPr/>
        </p:nvSpPr>
        <p:spPr>
          <a:xfrm>
            <a:off x="7336045" y="5246285"/>
            <a:ext cx="1984348" cy="47332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mode</a:t>
            </a:r>
            <a:endParaRPr lang="en-GB" sz="2800" dirty="0">
              <a:ln w="12700">
                <a:solidFill>
                  <a:srgbClr val="BF2E24"/>
                </a:solidFill>
              </a:ln>
              <a:solidFill>
                <a:srgbClr val="FFFFFF"/>
              </a:solidFill>
              <a:latin typeface="Twinkl ExtraBold" pitchFamily="2" charset="77"/>
            </a:endParaRPr>
          </a:p>
        </p:txBody>
      </p:sp>
      <p:sp>
        <p:nvSpPr>
          <p:cNvPr id="48" name="Title">
            <a:extLst>
              <a:ext uri="{FF2B5EF4-FFF2-40B4-BE49-F238E27FC236}">
                <a16:creationId xmlns:a16="http://schemas.microsoft.com/office/drawing/2014/main" id="{1389AE49-04F3-AB4B-ADDA-8EB58858B3FF}"/>
              </a:ext>
            </a:extLst>
          </p:cNvPr>
          <p:cNvSpPr txBox="1">
            <a:spLocks/>
          </p:cNvSpPr>
          <p:nvPr/>
        </p:nvSpPr>
        <p:spPr>
          <a:xfrm>
            <a:off x="6374062" y="3838935"/>
            <a:ext cx="2141081"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made</a:t>
            </a:r>
            <a:endParaRPr lang="en-GB" sz="2800" dirty="0">
              <a:ln w="12700">
                <a:solidFill>
                  <a:srgbClr val="BF2E24"/>
                </a:solidFill>
              </a:ln>
              <a:solidFill>
                <a:srgbClr val="FFFFFF"/>
              </a:solidFill>
              <a:latin typeface="Twinkl ExtraBold" pitchFamily="2" charset="77"/>
            </a:endParaRPr>
          </a:p>
        </p:txBody>
      </p:sp>
      <p:sp>
        <p:nvSpPr>
          <p:cNvPr id="45" name="Title 2">
            <a:extLst>
              <a:ext uri="{FF2B5EF4-FFF2-40B4-BE49-F238E27FC236}">
                <a16:creationId xmlns:a16="http://schemas.microsoft.com/office/drawing/2014/main" id="{C5937024-3CC9-AF41-9C98-A94E55914263}"/>
              </a:ext>
            </a:extLst>
          </p:cNvPr>
          <p:cNvSpPr txBox="1">
            <a:spLocks/>
          </p:cNvSpPr>
          <p:nvPr/>
        </p:nvSpPr>
        <p:spPr>
          <a:xfrm>
            <a:off x="7065090" y="4706167"/>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mide</a:t>
            </a:r>
            <a:endParaRPr lang="en-GB" sz="2800" dirty="0">
              <a:ln w="12700">
                <a:solidFill>
                  <a:srgbClr val="BF2E24"/>
                </a:solidFill>
              </a:ln>
              <a:solidFill>
                <a:srgbClr val="FFFFFF"/>
              </a:solidFill>
              <a:latin typeface="Twinkl ExtraBold" pitchFamily="2" charset="77"/>
            </a:endParaRPr>
          </a:p>
        </p:txBody>
      </p:sp>
      <p:pic>
        <p:nvPicPr>
          <p:cNvPr id="24" name="Picture 23">
            <a:extLst>
              <a:ext uri="{FF2B5EF4-FFF2-40B4-BE49-F238E27FC236}">
                <a16:creationId xmlns:a16="http://schemas.microsoft.com/office/drawing/2014/main" id="{B0E37C2E-FF9C-4062-84F0-75431C6FAAC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6512055" y="4855362"/>
            <a:ext cx="1406423" cy="1386086"/>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3E02A6DA-1B8D-445C-8F85-E17C25DB265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8" name="Picture 17" descr="A picture containing indoor, computer, computer, colorful&#10;&#10;Description automatically generated">
            <a:extLst>
              <a:ext uri="{FF2B5EF4-FFF2-40B4-BE49-F238E27FC236}">
                <a16:creationId xmlns:a16="http://schemas.microsoft.com/office/drawing/2014/main" id="{B66C54DB-7B7D-4E56-9E7E-B8321F6A1AB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3911131484"/>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8"/>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16667E-6 2.22222E-6 L 0.0184 2.22222E-6 C 0.02673 2.22222E-6 0.03698 -0.07986 0.03698 -0.14584 L 0.03698 -0.29144 " pathEditMode="relative" rAng="0" ptsTypes="AAAA">
                                      <p:cBhvr>
                                        <p:cTn id="6" dur="1000" fill="hold"/>
                                        <p:tgtEl>
                                          <p:spTgt spid="24"/>
                                        </p:tgtEl>
                                        <p:attrNameLst>
                                          <p:attrName>ppt_x</p:attrName>
                                          <p:attrName>ppt_y</p:attrName>
                                        </p:attrNameLst>
                                      </p:cBhvr>
                                      <p:rCtr x="1840" y="-14583"/>
                                    </p:animMotion>
                                  </p:childTnLst>
                                </p:cTn>
                              </p:par>
                              <p:par>
                                <p:cTn id="7" presetID="1" presetClass="entr" presetSubtype="0" fill="hold" nodeType="withEffect">
                                  <p:stCondLst>
                                    <p:cond delay="100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48"/>
                  </p:tgtEl>
                </p:cond>
              </p:nextCondLst>
            </p:seq>
            <p:seq concurrent="1" nextAc="seek">
              <p:cTn id="9" restart="whenNotActive" fill="hold" evtFilter="cancelBubble" nodeType="interactiveSeq">
                <p:stCondLst>
                  <p:cond evt="onClick" delay="0">
                    <p:tgtEl>
                      <p:spTgt spid="52"/>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ssolve">
                                      <p:cBhvr>
                                        <p:cTn id="14" dur="2000"/>
                                        <p:tgtEl>
                                          <p:spTgt spid="18"/>
                                        </p:tgtEl>
                                      </p:cBhvr>
                                    </p:animEffect>
                                  </p:childTnLst>
                                </p:cTn>
                              </p:par>
                              <p:par>
                                <p:cTn id="15" presetID="9" presetClass="exit" presetSubtype="0" fill="hold" nodeType="withEffect">
                                  <p:stCondLst>
                                    <p:cond delay="3000"/>
                                  </p:stCondLst>
                                  <p:childTnLst>
                                    <p:animEffect transition="out" filter="dissolv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18" restart="whenNotActive" fill="hold" evtFilter="cancelBubble" nodeType="interactiveSeq">
                <p:stCondLst>
                  <p:cond evt="onClick" delay="0">
                    <p:tgtEl>
                      <p:spTgt spid="45"/>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45"/>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computer, orange, colorful, computer&#10;&#10;Description automatically generated">
            <a:extLst>
              <a:ext uri="{FF2B5EF4-FFF2-40B4-BE49-F238E27FC236}">
                <a16:creationId xmlns:a16="http://schemas.microsoft.com/office/drawing/2014/main" id="{A920EF44-B4F6-4E15-9BAC-6DF04352C5D5}"/>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19" name="Picture 18" descr="A picture containing computer, orange, colorful, computer&#10;&#10;Description automatically generated">
            <a:extLst>
              <a:ext uri="{FF2B5EF4-FFF2-40B4-BE49-F238E27FC236}">
                <a16:creationId xmlns:a16="http://schemas.microsoft.com/office/drawing/2014/main" id="{DDFCABDE-1DD6-4D7B-A768-1516063641DE}"/>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20</a:t>
            </a:r>
          </a:p>
        </p:txBody>
      </p:sp>
      <p:sp>
        <p:nvSpPr>
          <p:cNvPr id="5" name="Rectangle 4">
            <a:extLst>
              <a:ext uri="{FF2B5EF4-FFF2-40B4-BE49-F238E27FC236}">
                <a16:creationId xmlns:a16="http://schemas.microsoft.com/office/drawing/2014/main" id="{AA90BB8B-2AF3-864A-BC2B-E6F70C624207}"/>
              </a:ext>
            </a:extLst>
          </p:cNvPr>
          <p:cNvSpPr/>
          <p:nvPr/>
        </p:nvSpPr>
        <p:spPr>
          <a:xfrm>
            <a:off x="3746501" y="1606736"/>
            <a:ext cx="4689468"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‘sing’? </a:t>
            </a:r>
            <a:endParaRPr lang="en-GB" dirty="0">
              <a:solidFill>
                <a:srgbClr val="000000"/>
              </a:solidFill>
            </a:endParaRPr>
          </a:p>
        </p:txBody>
      </p:sp>
      <p:grpSp>
        <p:nvGrpSpPr>
          <p:cNvPr id="25" name="Group 24">
            <a:extLst>
              <a:ext uri="{FF2B5EF4-FFF2-40B4-BE49-F238E27FC236}">
                <a16:creationId xmlns:a16="http://schemas.microsoft.com/office/drawing/2014/main" id="{FB95E9C0-5608-9C4E-8E6E-88140288CDF0}"/>
              </a:ext>
            </a:extLst>
          </p:cNvPr>
          <p:cNvGrpSpPr/>
          <p:nvPr/>
        </p:nvGrpSpPr>
        <p:grpSpPr>
          <a:xfrm>
            <a:off x="8554939" y="5827797"/>
            <a:ext cx="1896932" cy="422405"/>
            <a:chOff x="7003229" y="5772376"/>
            <a:chExt cx="1896932" cy="422405"/>
          </a:xfrm>
        </p:grpSpPr>
        <p:sp>
          <p:nvSpPr>
            <p:cNvPr id="26" name="Rectangle 25">
              <a:hlinkClick r:id="rId3" action="ppaction://hlinksldjump"/>
              <a:extLst>
                <a:ext uri="{FF2B5EF4-FFF2-40B4-BE49-F238E27FC236}">
                  <a16:creationId xmlns:a16="http://schemas.microsoft.com/office/drawing/2014/main" id="{0B89A5DE-8A23-8840-8352-18B889B7902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7" name="Straight Arrow Connector 26">
              <a:extLst>
                <a:ext uri="{FF2B5EF4-FFF2-40B4-BE49-F238E27FC236}">
                  <a16:creationId xmlns:a16="http://schemas.microsoft.com/office/drawing/2014/main" id="{32363E04-305F-BA46-83D9-26361C69A8A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9" name="Picture 28">
            <a:extLst>
              <a:ext uri="{FF2B5EF4-FFF2-40B4-BE49-F238E27FC236}">
                <a16:creationId xmlns:a16="http://schemas.microsoft.com/office/drawing/2014/main" id="{C749589D-10A6-954F-BF75-10FC4A4A1B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72459" y="4276185"/>
            <a:ext cx="1746238" cy="1234794"/>
          </a:xfrm>
          <a:prstGeom prst="rect">
            <a:avLst/>
          </a:prstGeom>
        </p:spPr>
      </p:pic>
      <p:pic>
        <p:nvPicPr>
          <p:cNvPr id="42" name="Picture 41">
            <a:extLst>
              <a:ext uri="{FF2B5EF4-FFF2-40B4-BE49-F238E27FC236}">
                <a16:creationId xmlns:a16="http://schemas.microsoft.com/office/drawing/2014/main" id="{7651201E-CF2D-D144-AE2E-D96075FF9B3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27807" y="3595624"/>
            <a:ext cx="1616885" cy="1143325"/>
          </a:xfrm>
          <a:prstGeom prst="rect">
            <a:avLst/>
          </a:prstGeom>
        </p:spPr>
      </p:pic>
      <p:pic>
        <p:nvPicPr>
          <p:cNvPr id="55" name="Picture 54">
            <a:extLst>
              <a:ext uri="{FF2B5EF4-FFF2-40B4-BE49-F238E27FC236}">
                <a16:creationId xmlns:a16="http://schemas.microsoft.com/office/drawing/2014/main" id="{7B21181F-DD3D-DB41-841C-42365807FCA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35327" y="3909809"/>
            <a:ext cx="1595690" cy="1128339"/>
          </a:xfrm>
          <a:prstGeom prst="rect">
            <a:avLst/>
          </a:prstGeom>
        </p:spPr>
      </p:pic>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61639" y="4632073"/>
            <a:ext cx="1568151" cy="1108864"/>
          </a:xfrm>
          <a:prstGeom prst="rect">
            <a:avLst/>
          </a:prstGeom>
        </p:spPr>
      </p:pic>
      <p:sp>
        <p:nvSpPr>
          <p:cNvPr id="31" name="Title 20">
            <a:extLst>
              <a:ext uri="{FF2B5EF4-FFF2-40B4-BE49-F238E27FC236}">
                <a16:creationId xmlns:a16="http://schemas.microsoft.com/office/drawing/2014/main" id="{EE5107B8-B39E-8441-AE92-7E8A8FEA005D}"/>
              </a:ext>
            </a:extLst>
          </p:cNvPr>
          <p:cNvSpPr txBox="1">
            <a:spLocks/>
          </p:cNvSpPr>
          <p:nvPr/>
        </p:nvSpPr>
        <p:spPr>
          <a:xfrm>
            <a:off x="6073230" y="4600735"/>
            <a:ext cx="1548051" cy="47332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singe</a:t>
            </a:r>
            <a:endParaRPr lang="en-GB" sz="2800" dirty="0">
              <a:ln w="12700">
                <a:solidFill>
                  <a:srgbClr val="BF2E24"/>
                </a:solidFill>
              </a:ln>
              <a:solidFill>
                <a:srgbClr val="FFFFFF"/>
              </a:solidFill>
              <a:latin typeface="Twinkl ExtraBold" pitchFamily="2" charset="77"/>
            </a:endParaRPr>
          </a:p>
        </p:txBody>
      </p:sp>
      <p:sp>
        <p:nvSpPr>
          <p:cNvPr id="56" name="Title 2">
            <a:extLst>
              <a:ext uri="{FF2B5EF4-FFF2-40B4-BE49-F238E27FC236}">
                <a16:creationId xmlns:a16="http://schemas.microsoft.com/office/drawing/2014/main" id="{EFB2B649-47C6-9C48-A74F-7F84ABBCBFCD}"/>
              </a:ext>
            </a:extLst>
          </p:cNvPr>
          <p:cNvSpPr txBox="1">
            <a:spLocks/>
          </p:cNvSpPr>
          <p:nvPr/>
        </p:nvSpPr>
        <p:spPr>
          <a:xfrm>
            <a:off x="7648369" y="4187818"/>
            <a:ext cx="1984348" cy="47332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song</a:t>
            </a:r>
            <a:endParaRPr lang="en-GB" sz="2800" dirty="0">
              <a:ln w="12700">
                <a:solidFill>
                  <a:srgbClr val="BF2E24"/>
                </a:solidFill>
              </a:ln>
              <a:solidFill>
                <a:srgbClr val="FFFFFF"/>
              </a:solidFill>
              <a:latin typeface="Twinkl ExtraBold" pitchFamily="2" charset="77"/>
            </a:endParaRPr>
          </a:p>
        </p:txBody>
      </p:sp>
      <p:sp>
        <p:nvSpPr>
          <p:cNvPr id="37" name="Title">
            <a:extLst>
              <a:ext uri="{FF2B5EF4-FFF2-40B4-BE49-F238E27FC236}">
                <a16:creationId xmlns:a16="http://schemas.microsoft.com/office/drawing/2014/main" id="{C975620D-D704-3341-AEFA-9446A49F9378}"/>
              </a:ext>
            </a:extLst>
          </p:cNvPr>
          <p:cNvSpPr txBox="1">
            <a:spLocks/>
          </p:cNvSpPr>
          <p:nvPr/>
        </p:nvSpPr>
        <p:spPr>
          <a:xfrm>
            <a:off x="7333099" y="4940439"/>
            <a:ext cx="166215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sung</a:t>
            </a:r>
            <a:endParaRPr lang="en-GB" sz="2800" dirty="0">
              <a:ln w="12700">
                <a:solidFill>
                  <a:srgbClr val="BF2E24"/>
                </a:solidFill>
              </a:ln>
              <a:solidFill>
                <a:srgbClr val="FFFFFF"/>
              </a:solidFill>
              <a:latin typeface="Twinkl ExtraBold" pitchFamily="2" charset="77"/>
            </a:endParaRPr>
          </a:p>
        </p:txBody>
      </p:sp>
      <p:pic>
        <p:nvPicPr>
          <p:cNvPr id="20" name="Picture 19">
            <a:extLst>
              <a:ext uri="{FF2B5EF4-FFF2-40B4-BE49-F238E27FC236}">
                <a16:creationId xmlns:a16="http://schemas.microsoft.com/office/drawing/2014/main" id="{D6AE8D28-C816-4EAE-BDC6-37B61039C7A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6765358" y="2870779"/>
            <a:ext cx="1406423" cy="1386086"/>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A11BEFF6-F151-48E1-9731-F6C290A20AB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EE959C2F-70DD-4B62-BB60-5513681C049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4027566204"/>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3.61111E-6 -4.44444E-6 L 0.04323 -4.44444E-6 C 0.0625 -4.44444E-6 0.08646 0.04098 0.08646 0.07477 L 0.08646 0.14977 " pathEditMode="relative" rAng="0" ptsTypes="AAAA">
                                      <p:cBhvr>
                                        <p:cTn id="6" dur="1000" fill="hold"/>
                                        <p:tgtEl>
                                          <p:spTgt spid="20"/>
                                        </p:tgtEl>
                                        <p:attrNameLst>
                                          <p:attrName>ppt_x</p:attrName>
                                          <p:attrName>ppt_y</p:attrName>
                                        </p:attrNameLst>
                                      </p:cBhvr>
                                      <p:rCtr x="4323" y="7477"/>
                                    </p:animMotion>
                                  </p:childTnLst>
                                </p:cTn>
                              </p:par>
                              <p:par>
                                <p:cTn id="7" presetID="1" presetClass="entr" presetSubtype="0" fill="hold" nodeType="withEffect">
                                  <p:stCondLst>
                                    <p:cond delay="10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9" restart="whenNotActive" fill="hold" evtFilter="cancelBubble" nodeType="interactiveSeq">
                <p:stCondLst>
                  <p:cond evt="onClick" delay="0">
                    <p:tgtEl>
                      <p:spTgt spid="31"/>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dissolve">
                                      <p:cBhvr>
                                        <p:cTn id="14" dur="2000"/>
                                        <p:tgtEl>
                                          <p:spTgt spid="21"/>
                                        </p:tgtEl>
                                      </p:cBhvr>
                                    </p:animEffect>
                                  </p:childTnLst>
                                </p:cTn>
                              </p:par>
                              <p:par>
                                <p:cTn id="15" presetID="9" presetClass="exit" presetSubtype="0" fill="hold" nodeType="withEffect">
                                  <p:stCondLst>
                                    <p:cond delay="3000"/>
                                  </p:stCondLst>
                                  <p:childTnLst>
                                    <p:animEffect transition="out" filter="dissolv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18" restart="whenNotActive" fill="hold" evtFilter="cancelBubble" nodeType="interactiveSeq">
                <p:stCondLst>
                  <p:cond evt="onClick" delay="0">
                    <p:tgtEl>
                      <p:spTgt spid="56"/>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icture containing computer, orange, colorful, computer&#10;&#10;Description automatically generated">
            <a:extLst>
              <a:ext uri="{FF2B5EF4-FFF2-40B4-BE49-F238E27FC236}">
                <a16:creationId xmlns:a16="http://schemas.microsoft.com/office/drawing/2014/main" id="{412F801D-663F-4315-B91D-0ADD1E764ECC}"/>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20" name="Picture 19" descr="A picture containing computer, orange, colorful, computer&#10;&#10;Description automatically generated">
            <a:extLst>
              <a:ext uri="{FF2B5EF4-FFF2-40B4-BE49-F238E27FC236}">
                <a16:creationId xmlns:a16="http://schemas.microsoft.com/office/drawing/2014/main" id="{9955BF4C-18E9-4225-B1E1-2D5E274FCCCC}"/>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21</a:t>
            </a:r>
          </a:p>
        </p:txBody>
      </p:sp>
      <p:sp>
        <p:nvSpPr>
          <p:cNvPr id="5" name="Rectangle 4">
            <a:extLst>
              <a:ext uri="{FF2B5EF4-FFF2-40B4-BE49-F238E27FC236}">
                <a16:creationId xmlns:a16="http://schemas.microsoft.com/office/drawing/2014/main" id="{AA90BB8B-2AF3-864A-BC2B-E6F70C624207}"/>
              </a:ext>
            </a:extLst>
          </p:cNvPr>
          <p:cNvSpPr/>
          <p:nvPr/>
        </p:nvSpPr>
        <p:spPr>
          <a:xfrm>
            <a:off x="3683001" y="1671817"/>
            <a:ext cx="4851612"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‘meet’? </a:t>
            </a:r>
            <a:endParaRPr lang="en-GB" dirty="0">
              <a:solidFill>
                <a:srgbClr val="000000"/>
              </a:solidFill>
            </a:endParaRPr>
          </a:p>
        </p:txBody>
      </p:sp>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1639" y="4632073"/>
            <a:ext cx="1568151" cy="1108864"/>
          </a:xfrm>
          <a:prstGeom prst="rect">
            <a:avLst/>
          </a:prstGeom>
        </p:spPr>
      </p:pic>
      <p:pic>
        <p:nvPicPr>
          <p:cNvPr id="30" name="Picture 29">
            <a:extLst>
              <a:ext uri="{FF2B5EF4-FFF2-40B4-BE49-F238E27FC236}">
                <a16:creationId xmlns:a16="http://schemas.microsoft.com/office/drawing/2014/main" id="{DBF3D1C8-124E-B548-8E9F-DAAD4F1708F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06792" y="3738775"/>
            <a:ext cx="1474421" cy="1042586"/>
          </a:xfrm>
          <a:prstGeom prst="rect">
            <a:avLst/>
          </a:prstGeom>
        </p:spPr>
      </p:pic>
      <p:pic>
        <p:nvPicPr>
          <p:cNvPr id="40" name="Picture 39">
            <a:extLst>
              <a:ext uri="{FF2B5EF4-FFF2-40B4-BE49-F238E27FC236}">
                <a16:creationId xmlns:a16="http://schemas.microsoft.com/office/drawing/2014/main" id="{45BA6C19-F2DC-E145-A772-306E3D2DB6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56223" y="4244749"/>
            <a:ext cx="1668101" cy="1179540"/>
          </a:xfrm>
          <a:prstGeom prst="rect">
            <a:avLst/>
          </a:prstGeom>
        </p:spPr>
      </p:pic>
      <p:pic>
        <p:nvPicPr>
          <p:cNvPr id="35" name="Picture 34">
            <a:extLst>
              <a:ext uri="{FF2B5EF4-FFF2-40B4-BE49-F238E27FC236}">
                <a16:creationId xmlns:a16="http://schemas.microsoft.com/office/drawing/2014/main" id="{63C697E8-14DA-2543-8634-FEB884690E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03447" y="5284595"/>
            <a:ext cx="1568151" cy="1108864"/>
          </a:xfrm>
          <a:prstGeom prst="rect">
            <a:avLst/>
          </a:prstGeom>
        </p:spPr>
      </p:pic>
      <p:sp>
        <p:nvSpPr>
          <p:cNvPr id="33" name="Title 20">
            <a:extLst>
              <a:ext uri="{FF2B5EF4-FFF2-40B4-BE49-F238E27FC236}">
                <a16:creationId xmlns:a16="http://schemas.microsoft.com/office/drawing/2014/main" id="{BF53CE07-0CEF-CD45-B9D5-1BB087124505}"/>
              </a:ext>
            </a:extLst>
          </p:cNvPr>
          <p:cNvSpPr txBox="1">
            <a:spLocks/>
          </p:cNvSpPr>
          <p:nvPr/>
        </p:nvSpPr>
        <p:spPr>
          <a:xfrm>
            <a:off x="8071203" y="3948430"/>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mot</a:t>
            </a:r>
            <a:endParaRPr lang="en-GB" sz="2800" dirty="0">
              <a:ln w="12700">
                <a:solidFill>
                  <a:srgbClr val="BF2E24"/>
                </a:solidFill>
              </a:ln>
              <a:solidFill>
                <a:srgbClr val="FFFFFF"/>
              </a:solidFill>
              <a:latin typeface="Twinkl ExtraBold" pitchFamily="2" charset="77"/>
            </a:endParaRPr>
          </a:p>
        </p:txBody>
      </p:sp>
      <p:sp>
        <p:nvSpPr>
          <p:cNvPr id="41" name="Title 2">
            <a:extLst>
              <a:ext uri="{FF2B5EF4-FFF2-40B4-BE49-F238E27FC236}">
                <a16:creationId xmlns:a16="http://schemas.microsoft.com/office/drawing/2014/main" id="{9C0CD45F-1357-2243-9A7C-81B9DAADFA08}"/>
              </a:ext>
            </a:extLst>
          </p:cNvPr>
          <p:cNvSpPr txBox="1">
            <a:spLocks/>
          </p:cNvSpPr>
          <p:nvPr/>
        </p:nvSpPr>
        <p:spPr>
          <a:xfrm>
            <a:off x="8444451" y="4544583"/>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moot</a:t>
            </a:r>
            <a:endParaRPr lang="en-GB" sz="2800" dirty="0">
              <a:ln w="12700">
                <a:solidFill>
                  <a:srgbClr val="BF2E24"/>
                </a:solidFill>
              </a:ln>
              <a:solidFill>
                <a:srgbClr val="FFFFFF"/>
              </a:solidFill>
              <a:latin typeface="Twinkl ExtraBold" pitchFamily="2" charset="77"/>
            </a:endParaRPr>
          </a:p>
        </p:txBody>
      </p:sp>
      <p:sp>
        <p:nvSpPr>
          <p:cNvPr id="38" name="Title">
            <a:extLst>
              <a:ext uri="{FF2B5EF4-FFF2-40B4-BE49-F238E27FC236}">
                <a16:creationId xmlns:a16="http://schemas.microsoft.com/office/drawing/2014/main" id="{9116E80C-F0C9-D944-97BB-0F0D5791D2BF}"/>
              </a:ext>
            </a:extLst>
          </p:cNvPr>
          <p:cNvSpPr txBox="1">
            <a:spLocks/>
          </p:cNvSpPr>
          <p:nvPr/>
        </p:nvSpPr>
        <p:spPr>
          <a:xfrm>
            <a:off x="7397413" y="5615046"/>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met</a:t>
            </a:r>
            <a:endParaRPr lang="en-GB" sz="2800" dirty="0">
              <a:ln w="12700">
                <a:solidFill>
                  <a:srgbClr val="BF2E24"/>
                </a:solidFill>
              </a:ln>
              <a:solidFill>
                <a:srgbClr val="FFFFFF"/>
              </a:solidFill>
              <a:latin typeface="Twinkl ExtraBold" pitchFamily="2" charset="77"/>
            </a:endParaRPr>
          </a:p>
        </p:txBody>
      </p:sp>
      <p:pic>
        <p:nvPicPr>
          <p:cNvPr id="23" name="Picture 22">
            <a:extLst>
              <a:ext uri="{FF2B5EF4-FFF2-40B4-BE49-F238E27FC236}">
                <a16:creationId xmlns:a16="http://schemas.microsoft.com/office/drawing/2014/main" id="{E4913D9A-EF27-498F-897A-4B8F556CFD5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flipH="1">
            <a:off x="7573442" y="3895285"/>
            <a:ext cx="1406423" cy="1386086"/>
          </a:xfrm>
          <a:prstGeom prst="rect">
            <a:avLst/>
          </a:prstGeom>
        </p:spPr>
      </p:pic>
      <p:grpSp>
        <p:nvGrpSpPr>
          <p:cNvPr id="25" name="Group 24">
            <a:extLst>
              <a:ext uri="{FF2B5EF4-FFF2-40B4-BE49-F238E27FC236}">
                <a16:creationId xmlns:a16="http://schemas.microsoft.com/office/drawing/2014/main" id="{FB95E9C0-5608-9C4E-8E6E-88140288CDF0}"/>
              </a:ext>
            </a:extLst>
          </p:cNvPr>
          <p:cNvGrpSpPr/>
          <p:nvPr/>
        </p:nvGrpSpPr>
        <p:grpSpPr>
          <a:xfrm>
            <a:off x="8554939" y="5827797"/>
            <a:ext cx="1896932" cy="422405"/>
            <a:chOff x="7003229" y="5772376"/>
            <a:chExt cx="1896932" cy="422405"/>
          </a:xfrm>
        </p:grpSpPr>
        <p:sp>
          <p:nvSpPr>
            <p:cNvPr id="26" name="Rectangle 25">
              <a:hlinkClick r:id="rId7" action="ppaction://hlinksldjump"/>
              <a:extLst>
                <a:ext uri="{FF2B5EF4-FFF2-40B4-BE49-F238E27FC236}">
                  <a16:creationId xmlns:a16="http://schemas.microsoft.com/office/drawing/2014/main" id="{0B89A5DE-8A23-8840-8352-18B889B7902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7" name="Straight Arrow Connector 26">
              <a:extLst>
                <a:ext uri="{FF2B5EF4-FFF2-40B4-BE49-F238E27FC236}">
                  <a16:creationId xmlns:a16="http://schemas.microsoft.com/office/drawing/2014/main" id="{32363E04-305F-BA46-83D9-26361C69A8A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7" name="Picture 16" descr="A picture containing indoor, computer, computer, colorful&#10;&#10;Description automatically generated">
            <a:extLst>
              <a:ext uri="{FF2B5EF4-FFF2-40B4-BE49-F238E27FC236}">
                <a16:creationId xmlns:a16="http://schemas.microsoft.com/office/drawing/2014/main" id="{F3D8E2CA-A44A-4940-B86F-1F304813ACD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8" name="Picture 17" descr="A picture containing indoor, computer, computer, colorful&#10;&#10;Description automatically generated">
            <a:extLst>
              <a:ext uri="{FF2B5EF4-FFF2-40B4-BE49-F238E27FC236}">
                <a16:creationId xmlns:a16="http://schemas.microsoft.com/office/drawing/2014/main" id="{FA2DD120-32EB-4CEF-967F-9AC42246FE3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340852671"/>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1.66667E-6 -1.48148E-6 L 0.00243 -1.48148E-6 C 0.00347 -1.48148E-6 0.00504 0.02593 0.00504 0.04769 L 0.00504 0.09537 " pathEditMode="relative" rAng="0" ptsTypes="AAAA">
                                      <p:cBhvr>
                                        <p:cTn id="6" dur="1000" fill="hold"/>
                                        <p:tgtEl>
                                          <p:spTgt spid="23"/>
                                        </p:tgtEl>
                                        <p:attrNameLst>
                                          <p:attrName>ppt_x</p:attrName>
                                          <p:attrName>ppt_y</p:attrName>
                                        </p:attrNameLst>
                                      </p:cBhvr>
                                      <p:rCtr x="243" y="4769"/>
                                    </p:animMotion>
                                  </p:childTnLst>
                                </p:cTn>
                              </p:par>
                              <p:par>
                                <p:cTn id="7" presetID="1" presetClass="entr" presetSubtype="0" fill="hold" nodeType="withEffect">
                                  <p:stCondLst>
                                    <p:cond delay="10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9" restart="whenNotActive" fill="hold" evtFilter="cancelBubble" nodeType="interactiveSeq">
                <p:stCondLst>
                  <p:cond evt="onClick" delay="0">
                    <p:tgtEl>
                      <p:spTgt spid="33"/>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ssolve">
                                      <p:cBhvr>
                                        <p:cTn id="14" dur="2000"/>
                                        <p:tgtEl>
                                          <p:spTgt spid="18"/>
                                        </p:tgtEl>
                                      </p:cBhvr>
                                    </p:animEffect>
                                  </p:childTnLst>
                                </p:cTn>
                              </p:par>
                              <p:par>
                                <p:cTn id="15" presetID="9" presetClass="exit" presetSubtype="0" fill="hold" nodeType="withEffect">
                                  <p:stCondLst>
                                    <p:cond delay="3000"/>
                                  </p:stCondLst>
                                  <p:childTnLst>
                                    <p:animEffect transition="out" filter="dissolv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8" restart="whenNotActive" fill="hold" evtFilter="cancelBubble" nodeType="interactiveSeq">
                <p:stCondLst>
                  <p:cond evt="onClick" delay="0">
                    <p:tgtEl>
                      <p:spTgt spid="41"/>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41"/>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computer, orange, colorful, computer&#10;&#10;Description automatically generated">
            <a:extLst>
              <a:ext uri="{FF2B5EF4-FFF2-40B4-BE49-F238E27FC236}">
                <a16:creationId xmlns:a16="http://schemas.microsoft.com/office/drawing/2014/main" id="{51436F7C-DDC1-420E-A81D-2E98AE33E2AE}"/>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28" name="Picture 27" descr="A picture containing computer, orange, colorful, computer&#10;&#10;Description automatically generated">
            <a:extLst>
              <a:ext uri="{FF2B5EF4-FFF2-40B4-BE49-F238E27FC236}">
                <a16:creationId xmlns:a16="http://schemas.microsoft.com/office/drawing/2014/main" id="{ACFB9295-2DE5-4395-B99D-05526DE81D3B}"/>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22</a:t>
            </a:r>
          </a:p>
        </p:txBody>
      </p:sp>
      <p:sp>
        <p:nvSpPr>
          <p:cNvPr id="5" name="Rectangle 4">
            <a:extLst>
              <a:ext uri="{FF2B5EF4-FFF2-40B4-BE49-F238E27FC236}">
                <a16:creationId xmlns:a16="http://schemas.microsoft.com/office/drawing/2014/main" id="{AA90BB8B-2AF3-864A-BC2B-E6F70C624207}"/>
              </a:ext>
            </a:extLst>
          </p:cNvPr>
          <p:cNvSpPr/>
          <p:nvPr/>
        </p:nvSpPr>
        <p:spPr>
          <a:xfrm>
            <a:off x="3762368" y="1671192"/>
            <a:ext cx="4657732"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‘come’? </a:t>
            </a:r>
            <a:endParaRPr lang="en-GB" dirty="0">
              <a:solidFill>
                <a:srgbClr val="000000"/>
              </a:solidFill>
            </a:endParaRPr>
          </a:p>
        </p:txBody>
      </p:sp>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77528" y="4342004"/>
            <a:ext cx="1568151" cy="1108864"/>
          </a:xfrm>
          <a:prstGeom prst="rect">
            <a:avLst/>
          </a:prstGeom>
        </p:spPr>
      </p:pic>
      <p:pic>
        <p:nvPicPr>
          <p:cNvPr id="35" name="Picture 34">
            <a:extLst>
              <a:ext uri="{FF2B5EF4-FFF2-40B4-BE49-F238E27FC236}">
                <a16:creationId xmlns:a16="http://schemas.microsoft.com/office/drawing/2014/main" id="{63C697E8-14DA-2543-8634-FEB884690E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03447" y="5284595"/>
            <a:ext cx="1568151" cy="1108864"/>
          </a:xfrm>
          <a:prstGeom prst="rect">
            <a:avLst/>
          </a:prstGeom>
        </p:spPr>
      </p:pic>
      <p:pic>
        <p:nvPicPr>
          <p:cNvPr id="43" name="Picture 42">
            <a:extLst>
              <a:ext uri="{FF2B5EF4-FFF2-40B4-BE49-F238E27FC236}">
                <a16:creationId xmlns:a16="http://schemas.microsoft.com/office/drawing/2014/main" id="{251B9B20-BA2C-CE42-80BF-C376B1B747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4610" y="3607018"/>
            <a:ext cx="1568151" cy="1108864"/>
          </a:xfrm>
          <a:prstGeom prst="rect">
            <a:avLst/>
          </a:prstGeom>
        </p:spPr>
      </p:pic>
      <p:pic>
        <p:nvPicPr>
          <p:cNvPr id="29" name="Picture 28">
            <a:extLst>
              <a:ext uri="{FF2B5EF4-FFF2-40B4-BE49-F238E27FC236}">
                <a16:creationId xmlns:a16="http://schemas.microsoft.com/office/drawing/2014/main" id="{F9697ADA-764D-AF49-AC33-064B3F6F6D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17109" y="3077216"/>
            <a:ext cx="1568151" cy="1108864"/>
          </a:xfrm>
          <a:prstGeom prst="rect">
            <a:avLst/>
          </a:prstGeom>
        </p:spPr>
      </p:pic>
      <p:sp>
        <p:nvSpPr>
          <p:cNvPr id="37" name="Title 20">
            <a:extLst>
              <a:ext uri="{FF2B5EF4-FFF2-40B4-BE49-F238E27FC236}">
                <a16:creationId xmlns:a16="http://schemas.microsoft.com/office/drawing/2014/main" id="{C975620D-D704-3341-AEFA-9446A49F9378}"/>
              </a:ext>
            </a:extLst>
          </p:cNvPr>
          <p:cNvSpPr txBox="1">
            <a:spLocks/>
          </p:cNvSpPr>
          <p:nvPr/>
        </p:nvSpPr>
        <p:spPr>
          <a:xfrm>
            <a:off x="8289322" y="4608496"/>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dirty="0">
                <a:ln w="12700">
                  <a:solidFill>
                    <a:srgbClr val="BF2E24"/>
                  </a:solidFill>
                </a:ln>
                <a:solidFill>
                  <a:srgbClr val="FFFFFF"/>
                </a:solidFill>
                <a:latin typeface="Twinkl ExtraBold" pitchFamily="2" charset="77"/>
              </a:rPr>
              <a:t>cam</a:t>
            </a:r>
          </a:p>
        </p:txBody>
      </p:sp>
      <p:sp>
        <p:nvSpPr>
          <p:cNvPr id="44" name="Title 2">
            <a:extLst>
              <a:ext uri="{FF2B5EF4-FFF2-40B4-BE49-F238E27FC236}">
                <a16:creationId xmlns:a16="http://schemas.microsoft.com/office/drawing/2014/main" id="{E08666C9-53BE-CB46-B88A-4A6C6E7D63FF}"/>
              </a:ext>
            </a:extLst>
          </p:cNvPr>
          <p:cNvSpPr txBox="1">
            <a:spLocks/>
          </p:cNvSpPr>
          <p:nvPr/>
        </p:nvSpPr>
        <p:spPr>
          <a:xfrm>
            <a:off x="8317234" y="3938244"/>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came</a:t>
            </a:r>
            <a:endParaRPr lang="en-GB" sz="2800" dirty="0">
              <a:ln w="12700">
                <a:solidFill>
                  <a:srgbClr val="BF2E24"/>
                </a:solidFill>
              </a:ln>
              <a:solidFill>
                <a:srgbClr val="FFFFFF"/>
              </a:solidFill>
              <a:latin typeface="Twinkl ExtraBold" pitchFamily="2" charset="77"/>
            </a:endParaRPr>
          </a:p>
        </p:txBody>
      </p:sp>
      <p:sp>
        <p:nvSpPr>
          <p:cNvPr id="31" name="Title">
            <a:extLst>
              <a:ext uri="{FF2B5EF4-FFF2-40B4-BE49-F238E27FC236}">
                <a16:creationId xmlns:a16="http://schemas.microsoft.com/office/drawing/2014/main" id="{D45AA8C9-910D-4140-A645-B53AB6519E86}"/>
              </a:ext>
            </a:extLst>
          </p:cNvPr>
          <p:cNvSpPr txBox="1">
            <a:spLocks/>
          </p:cNvSpPr>
          <p:nvPr/>
        </p:nvSpPr>
        <p:spPr>
          <a:xfrm>
            <a:off x="7535805" y="3391406"/>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come</a:t>
            </a:r>
            <a:endParaRPr lang="en-GB" sz="2800" dirty="0">
              <a:ln w="12700">
                <a:solidFill>
                  <a:srgbClr val="BF2E24"/>
                </a:solidFill>
              </a:ln>
              <a:solidFill>
                <a:srgbClr val="FFFFFF"/>
              </a:solidFill>
              <a:latin typeface="Twinkl ExtraBold" pitchFamily="2" charset="77"/>
            </a:endParaRPr>
          </a:p>
        </p:txBody>
      </p:sp>
      <p:pic>
        <p:nvPicPr>
          <p:cNvPr id="24" name="Picture 23">
            <a:extLst>
              <a:ext uri="{FF2B5EF4-FFF2-40B4-BE49-F238E27FC236}">
                <a16:creationId xmlns:a16="http://schemas.microsoft.com/office/drawing/2014/main" id="{BEB27E6A-DB7A-48B0-A349-DD7657CBB18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7589703" y="4527507"/>
            <a:ext cx="1406423" cy="1386086"/>
          </a:xfrm>
          <a:prstGeom prst="rect">
            <a:avLst/>
          </a:prstGeom>
        </p:spPr>
      </p:pic>
      <p:grpSp>
        <p:nvGrpSpPr>
          <p:cNvPr id="25" name="Group 24">
            <a:extLst>
              <a:ext uri="{FF2B5EF4-FFF2-40B4-BE49-F238E27FC236}">
                <a16:creationId xmlns:a16="http://schemas.microsoft.com/office/drawing/2014/main" id="{FB95E9C0-5608-9C4E-8E6E-88140288CDF0}"/>
              </a:ext>
            </a:extLst>
          </p:cNvPr>
          <p:cNvGrpSpPr/>
          <p:nvPr/>
        </p:nvGrpSpPr>
        <p:grpSpPr>
          <a:xfrm>
            <a:off x="8554939" y="5827797"/>
            <a:ext cx="1896932" cy="422405"/>
            <a:chOff x="7003229" y="5772376"/>
            <a:chExt cx="1896932" cy="422405"/>
          </a:xfrm>
        </p:grpSpPr>
        <p:sp>
          <p:nvSpPr>
            <p:cNvPr id="26" name="Rectangle 25">
              <a:hlinkClick r:id="rId5" action="ppaction://hlinksldjump"/>
              <a:extLst>
                <a:ext uri="{FF2B5EF4-FFF2-40B4-BE49-F238E27FC236}">
                  <a16:creationId xmlns:a16="http://schemas.microsoft.com/office/drawing/2014/main" id="{0B89A5DE-8A23-8840-8352-18B889B7902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7" name="Straight Arrow Connector 26">
              <a:extLst>
                <a:ext uri="{FF2B5EF4-FFF2-40B4-BE49-F238E27FC236}">
                  <a16:creationId xmlns:a16="http://schemas.microsoft.com/office/drawing/2014/main" id="{32363E04-305F-BA46-83D9-26361C69A8A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7" name="Picture 16" descr="A picture containing indoor, computer, computer, colorful&#10;&#10;Description automatically generated">
            <a:extLst>
              <a:ext uri="{FF2B5EF4-FFF2-40B4-BE49-F238E27FC236}">
                <a16:creationId xmlns:a16="http://schemas.microsoft.com/office/drawing/2014/main" id="{69F8D0A4-B35A-492F-BB1D-36356F3FB6B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8" name="Picture 17" descr="A picture containing indoor, computer, computer, colorful&#10;&#10;Description automatically generated">
            <a:extLst>
              <a:ext uri="{FF2B5EF4-FFF2-40B4-BE49-F238E27FC236}">
                <a16:creationId xmlns:a16="http://schemas.microsoft.com/office/drawing/2014/main" id="{9C0D00B9-7E73-4579-B659-F60883AA2ED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226138956"/>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22222E-6 -1.11111E-6 L 0.00712 -1.11111E-6 C 0.01024 -1.11111E-6 0.01423 -0.0875 0.01423 -0.15949 L 0.01423 -0.31898 " pathEditMode="relative" rAng="0" ptsTypes="AAAA">
                                      <p:cBhvr>
                                        <p:cTn id="6" dur="1000" fill="hold"/>
                                        <p:tgtEl>
                                          <p:spTgt spid="24"/>
                                        </p:tgtEl>
                                        <p:attrNameLst>
                                          <p:attrName>ppt_x</p:attrName>
                                          <p:attrName>ppt_y</p:attrName>
                                        </p:attrNameLst>
                                      </p:cBhvr>
                                      <p:rCtr x="712" y="-15949"/>
                                    </p:animMotion>
                                  </p:childTnLst>
                                </p:cTn>
                              </p:par>
                              <p:par>
                                <p:cTn id="7" presetID="1" presetClass="entr" presetSubtype="0" fill="hold" nodeType="withEffect">
                                  <p:stCondLst>
                                    <p:cond delay="10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9" restart="whenNotActive" fill="hold" evtFilter="cancelBubble" nodeType="interactiveSeq">
                <p:stCondLst>
                  <p:cond evt="onClick" delay="0">
                    <p:tgtEl>
                      <p:spTgt spid="37"/>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ssolve">
                                      <p:cBhvr>
                                        <p:cTn id="14" dur="2000"/>
                                        <p:tgtEl>
                                          <p:spTgt spid="18"/>
                                        </p:tgtEl>
                                      </p:cBhvr>
                                    </p:animEffect>
                                  </p:childTnLst>
                                </p:cTn>
                              </p:par>
                              <p:par>
                                <p:cTn id="15" presetID="9" presetClass="exit" presetSubtype="0" fill="hold" nodeType="withEffect">
                                  <p:stCondLst>
                                    <p:cond delay="3000"/>
                                  </p:stCondLst>
                                  <p:childTnLst>
                                    <p:animEffect transition="out" filter="dissolv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8" restart="whenNotActive" fill="hold" evtFilter="cancelBubble" nodeType="interactiveSeq">
                <p:stCondLst>
                  <p:cond evt="onClick" delay="0">
                    <p:tgtEl>
                      <p:spTgt spid="44"/>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4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icture containing computer, orange, colorful, computer&#10;&#10;Description automatically generated">
            <a:extLst>
              <a:ext uri="{FF2B5EF4-FFF2-40B4-BE49-F238E27FC236}">
                <a16:creationId xmlns:a16="http://schemas.microsoft.com/office/drawing/2014/main" id="{DCDFC14F-F1E4-43B2-830D-FB3791425A6E}"/>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20" name="Picture 19" descr="A picture containing computer, orange, colorful, computer&#10;&#10;Description automatically generated">
            <a:extLst>
              <a:ext uri="{FF2B5EF4-FFF2-40B4-BE49-F238E27FC236}">
                <a16:creationId xmlns:a16="http://schemas.microsoft.com/office/drawing/2014/main" id="{114F5B02-7826-4A3D-98B2-2420D78BF518}"/>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23</a:t>
            </a:r>
          </a:p>
        </p:txBody>
      </p:sp>
      <p:sp>
        <p:nvSpPr>
          <p:cNvPr id="5" name="Rectangle 4">
            <a:extLst>
              <a:ext uri="{FF2B5EF4-FFF2-40B4-BE49-F238E27FC236}">
                <a16:creationId xmlns:a16="http://schemas.microsoft.com/office/drawing/2014/main" id="{AA90BB8B-2AF3-864A-BC2B-E6F70C624207}"/>
              </a:ext>
            </a:extLst>
          </p:cNvPr>
          <p:cNvSpPr/>
          <p:nvPr/>
        </p:nvSpPr>
        <p:spPr>
          <a:xfrm>
            <a:off x="3701404" y="1588447"/>
            <a:ext cx="4680596"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‘write’? </a:t>
            </a:r>
            <a:endParaRPr lang="en-GB" dirty="0">
              <a:solidFill>
                <a:srgbClr val="000000"/>
              </a:solidFill>
            </a:endParaRPr>
          </a:p>
        </p:txBody>
      </p:sp>
      <p:grpSp>
        <p:nvGrpSpPr>
          <p:cNvPr id="25" name="Group 24">
            <a:extLst>
              <a:ext uri="{FF2B5EF4-FFF2-40B4-BE49-F238E27FC236}">
                <a16:creationId xmlns:a16="http://schemas.microsoft.com/office/drawing/2014/main" id="{FB95E9C0-5608-9C4E-8E6E-88140288CDF0}"/>
              </a:ext>
            </a:extLst>
          </p:cNvPr>
          <p:cNvGrpSpPr/>
          <p:nvPr/>
        </p:nvGrpSpPr>
        <p:grpSpPr>
          <a:xfrm>
            <a:off x="8554939" y="5827797"/>
            <a:ext cx="1896932" cy="422405"/>
            <a:chOff x="7003229" y="5772376"/>
            <a:chExt cx="1896932" cy="422405"/>
          </a:xfrm>
        </p:grpSpPr>
        <p:sp>
          <p:nvSpPr>
            <p:cNvPr id="26" name="Rectangle 25">
              <a:hlinkClick r:id="rId3" action="ppaction://hlinksldjump"/>
              <a:extLst>
                <a:ext uri="{FF2B5EF4-FFF2-40B4-BE49-F238E27FC236}">
                  <a16:creationId xmlns:a16="http://schemas.microsoft.com/office/drawing/2014/main" id="{0B89A5DE-8A23-8840-8352-18B889B7902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7" name="Straight Arrow Connector 26">
              <a:extLst>
                <a:ext uri="{FF2B5EF4-FFF2-40B4-BE49-F238E27FC236}">
                  <a16:creationId xmlns:a16="http://schemas.microsoft.com/office/drawing/2014/main" id="{32363E04-305F-BA46-83D9-26361C69A8A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73292" y="3438652"/>
            <a:ext cx="1568151" cy="1108864"/>
          </a:xfrm>
          <a:prstGeom prst="rect">
            <a:avLst/>
          </a:prstGeom>
        </p:spPr>
      </p:pic>
      <p:pic>
        <p:nvPicPr>
          <p:cNvPr id="35" name="Picture 34">
            <a:extLst>
              <a:ext uri="{FF2B5EF4-FFF2-40B4-BE49-F238E27FC236}">
                <a16:creationId xmlns:a16="http://schemas.microsoft.com/office/drawing/2014/main" id="{63C697E8-14DA-2543-8634-FEB884690E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06022" y="4005371"/>
            <a:ext cx="1568151" cy="1108864"/>
          </a:xfrm>
          <a:prstGeom prst="rect">
            <a:avLst/>
          </a:prstGeom>
        </p:spPr>
      </p:pic>
      <p:pic>
        <p:nvPicPr>
          <p:cNvPr id="29" name="Picture 28">
            <a:extLst>
              <a:ext uri="{FF2B5EF4-FFF2-40B4-BE49-F238E27FC236}">
                <a16:creationId xmlns:a16="http://schemas.microsoft.com/office/drawing/2014/main" id="{F9697ADA-764D-AF49-AC33-064B3F6F6D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17109" y="3077216"/>
            <a:ext cx="1568151" cy="1108864"/>
          </a:xfrm>
          <a:prstGeom prst="rect">
            <a:avLst/>
          </a:prstGeom>
        </p:spPr>
      </p:pic>
      <p:pic>
        <p:nvPicPr>
          <p:cNvPr id="43" name="Picture 42">
            <a:extLst>
              <a:ext uri="{FF2B5EF4-FFF2-40B4-BE49-F238E27FC236}">
                <a16:creationId xmlns:a16="http://schemas.microsoft.com/office/drawing/2014/main" id="{251B9B20-BA2C-CE42-80BF-C376B1B747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00104" y="2711248"/>
            <a:ext cx="1568151" cy="1108864"/>
          </a:xfrm>
          <a:prstGeom prst="rect">
            <a:avLst/>
          </a:prstGeom>
        </p:spPr>
      </p:pic>
      <p:sp>
        <p:nvSpPr>
          <p:cNvPr id="37" name="Title">
            <a:extLst>
              <a:ext uri="{FF2B5EF4-FFF2-40B4-BE49-F238E27FC236}">
                <a16:creationId xmlns:a16="http://schemas.microsoft.com/office/drawing/2014/main" id="{C975620D-D704-3341-AEFA-9446A49F9378}"/>
              </a:ext>
            </a:extLst>
          </p:cNvPr>
          <p:cNvSpPr txBox="1">
            <a:spLocks/>
          </p:cNvSpPr>
          <p:nvPr/>
        </p:nvSpPr>
        <p:spPr>
          <a:xfrm>
            <a:off x="8545402" y="3742504"/>
            <a:ext cx="1896932"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written</a:t>
            </a:r>
            <a:endParaRPr lang="en-GB" sz="2400" dirty="0">
              <a:ln w="12700">
                <a:solidFill>
                  <a:srgbClr val="BF2E24"/>
                </a:solidFill>
              </a:ln>
              <a:solidFill>
                <a:srgbClr val="FFFFFF"/>
              </a:solidFill>
              <a:latin typeface="Twinkl ExtraBold" pitchFamily="2" charset="77"/>
            </a:endParaRPr>
          </a:p>
        </p:txBody>
      </p:sp>
      <p:sp>
        <p:nvSpPr>
          <p:cNvPr id="38" name="Title 20">
            <a:extLst>
              <a:ext uri="{FF2B5EF4-FFF2-40B4-BE49-F238E27FC236}">
                <a16:creationId xmlns:a16="http://schemas.microsoft.com/office/drawing/2014/main" id="{9116E80C-F0C9-D944-97BB-0F0D5791D2BF}"/>
              </a:ext>
            </a:extLst>
          </p:cNvPr>
          <p:cNvSpPr txBox="1">
            <a:spLocks/>
          </p:cNvSpPr>
          <p:nvPr/>
        </p:nvSpPr>
        <p:spPr>
          <a:xfrm>
            <a:off x="7728646" y="4336597"/>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right</a:t>
            </a:r>
            <a:endParaRPr lang="en-GB" sz="2800" dirty="0">
              <a:ln w="12700">
                <a:solidFill>
                  <a:srgbClr val="BF2E24"/>
                </a:solidFill>
              </a:ln>
              <a:solidFill>
                <a:srgbClr val="FFFFFF"/>
              </a:solidFill>
              <a:latin typeface="Twinkl ExtraBold" pitchFamily="2" charset="77"/>
            </a:endParaRPr>
          </a:p>
        </p:txBody>
      </p:sp>
      <p:sp>
        <p:nvSpPr>
          <p:cNvPr id="44" name="Title 2">
            <a:extLst>
              <a:ext uri="{FF2B5EF4-FFF2-40B4-BE49-F238E27FC236}">
                <a16:creationId xmlns:a16="http://schemas.microsoft.com/office/drawing/2014/main" id="{E08666C9-53BE-CB46-B88A-4A6C6E7D63FF}"/>
              </a:ext>
            </a:extLst>
          </p:cNvPr>
          <p:cNvSpPr txBox="1">
            <a:spLocks/>
          </p:cNvSpPr>
          <p:nvPr/>
        </p:nvSpPr>
        <p:spPr>
          <a:xfrm>
            <a:off x="8662177" y="3016083"/>
            <a:ext cx="1896932"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wrotten</a:t>
            </a:r>
            <a:endParaRPr lang="en-GB" sz="2400" dirty="0">
              <a:ln w="12700">
                <a:solidFill>
                  <a:srgbClr val="BF2E24"/>
                </a:solidFill>
              </a:ln>
              <a:solidFill>
                <a:srgbClr val="FFFFFF"/>
              </a:solidFill>
              <a:latin typeface="Twinkl ExtraBold" pitchFamily="2" charset="77"/>
            </a:endParaRPr>
          </a:p>
        </p:txBody>
      </p:sp>
      <p:pic>
        <p:nvPicPr>
          <p:cNvPr id="24" name="Picture 23">
            <a:extLst>
              <a:ext uri="{FF2B5EF4-FFF2-40B4-BE49-F238E27FC236}">
                <a16:creationId xmlns:a16="http://schemas.microsoft.com/office/drawing/2014/main" id="{E306570D-3B8B-4B9C-844F-0DC768EFF40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flipH="1">
            <a:off x="7718322" y="2320116"/>
            <a:ext cx="1406423" cy="1386086"/>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162AD8C2-1A10-4999-83B3-F0CA2EC5ECB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18" name="Picture 17" descr="A picture containing indoor, computer, computer, colorful&#10;&#10;Description automatically generated">
            <a:extLst>
              <a:ext uri="{FF2B5EF4-FFF2-40B4-BE49-F238E27FC236}">
                <a16:creationId xmlns:a16="http://schemas.microsoft.com/office/drawing/2014/main" id="{A7281F08-B0BD-410B-8B0F-100B0208DDC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4118184645"/>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77778E-7 -1.85185E-6 L 0.06285 -1.85185E-6 C 0.09097 -1.85185E-6 0.12587 0.01482 0.12587 0.02709 L 0.12587 0.0544 " pathEditMode="relative" rAng="0" ptsTypes="AAAA">
                                      <p:cBhvr>
                                        <p:cTn id="6" dur="1000" fill="hold"/>
                                        <p:tgtEl>
                                          <p:spTgt spid="24"/>
                                        </p:tgtEl>
                                        <p:attrNameLst>
                                          <p:attrName>ppt_x</p:attrName>
                                          <p:attrName>ppt_y</p:attrName>
                                        </p:attrNameLst>
                                      </p:cBhvr>
                                      <p:rCtr x="6285" y="2708"/>
                                    </p:animMotion>
                                  </p:childTnLst>
                                </p:cTn>
                              </p:par>
                              <p:par>
                                <p:cTn id="7" presetID="1" presetClass="entr" presetSubtype="0" fill="hold" nodeType="withEffect">
                                  <p:stCondLst>
                                    <p:cond delay="10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9" restart="whenNotActive" fill="hold" evtFilter="cancelBubble" nodeType="interactiveSeq">
                <p:stCondLst>
                  <p:cond evt="onClick" delay="0">
                    <p:tgtEl>
                      <p:spTgt spid="38"/>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ssolve">
                                      <p:cBhvr>
                                        <p:cTn id="14" dur="2000"/>
                                        <p:tgtEl>
                                          <p:spTgt spid="18"/>
                                        </p:tgtEl>
                                      </p:cBhvr>
                                    </p:animEffect>
                                  </p:childTnLst>
                                </p:cTn>
                              </p:par>
                              <p:par>
                                <p:cTn id="15" presetID="9" presetClass="exit" presetSubtype="0" fill="hold" nodeType="withEffect">
                                  <p:stCondLst>
                                    <p:cond delay="3000"/>
                                  </p:stCondLst>
                                  <p:childTnLst>
                                    <p:animEffect transition="out" filter="dissolv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8" restart="whenNotActive" fill="hold" evtFilter="cancelBubble" nodeType="interactiveSeq">
                <p:stCondLst>
                  <p:cond evt="onClick" delay="0">
                    <p:tgtEl>
                      <p:spTgt spid="44"/>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4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computer, orange, colorful, computer&#10;&#10;Description automatically generated">
            <a:extLst>
              <a:ext uri="{FF2B5EF4-FFF2-40B4-BE49-F238E27FC236}">
                <a16:creationId xmlns:a16="http://schemas.microsoft.com/office/drawing/2014/main" id="{C0553079-5BDC-4443-9782-5F9B41162FA5}"/>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pic>
        <p:nvPicPr>
          <p:cNvPr id="25" name="Picture 24" descr="A picture containing computer, orange, colorful, computer&#10;&#10;Description automatically generated">
            <a:extLst>
              <a:ext uri="{FF2B5EF4-FFF2-40B4-BE49-F238E27FC236}">
                <a16:creationId xmlns:a16="http://schemas.microsoft.com/office/drawing/2014/main" id="{6CF89DA8-E452-4F88-AA95-46FFE149557A}"/>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2901" r="3584"/>
          <a:stretch/>
        </p:blipFill>
        <p:spPr>
          <a:xfrm>
            <a:off x="1514470" y="2870189"/>
            <a:ext cx="9153530" cy="3987811"/>
          </a:xfrm>
          <a:prstGeom prst="rect">
            <a:avLst/>
          </a:prstGeom>
        </p:spPr>
      </p:pic>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24</a:t>
            </a:r>
          </a:p>
        </p:txBody>
      </p:sp>
      <p:sp>
        <p:nvSpPr>
          <p:cNvPr id="5" name="Rectangle 4">
            <a:extLst>
              <a:ext uri="{FF2B5EF4-FFF2-40B4-BE49-F238E27FC236}">
                <a16:creationId xmlns:a16="http://schemas.microsoft.com/office/drawing/2014/main" id="{AA90BB8B-2AF3-864A-BC2B-E6F70C624207}"/>
              </a:ext>
            </a:extLst>
          </p:cNvPr>
          <p:cNvSpPr/>
          <p:nvPr/>
        </p:nvSpPr>
        <p:spPr>
          <a:xfrm>
            <a:off x="3867520" y="1671017"/>
            <a:ext cx="4442597"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‘find’? </a:t>
            </a:r>
            <a:endParaRPr lang="en-GB" dirty="0">
              <a:solidFill>
                <a:srgbClr val="000000"/>
              </a:solidFill>
            </a:endParaRPr>
          </a:p>
        </p:txBody>
      </p:sp>
      <p:pic>
        <p:nvPicPr>
          <p:cNvPr id="36" name="Picture 35">
            <a:extLst>
              <a:ext uri="{FF2B5EF4-FFF2-40B4-BE49-F238E27FC236}">
                <a16:creationId xmlns:a16="http://schemas.microsoft.com/office/drawing/2014/main" id="{4D53BB84-FC8D-7649-B5E0-85D6DCE772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73292" y="3438652"/>
            <a:ext cx="1568151" cy="1108864"/>
          </a:xfrm>
          <a:prstGeom prst="rect">
            <a:avLst/>
          </a:prstGeom>
        </p:spPr>
      </p:pic>
      <p:pic>
        <p:nvPicPr>
          <p:cNvPr id="35" name="Picture 34">
            <a:extLst>
              <a:ext uri="{FF2B5EF4-FFF2-40B4-BE49-F238E27FC236}">
                <a16:creationId xmlns:a16="http://schemas.microsoft.com/office/drawing/2014/main" id="{63C697E8-14DA-2543-8634-FEB884690E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54992" y="4258593"/>
            <a:ext cx="1568151" cy="1108864"/>
          </a:xfrm>
          <a:prstGeom prst="rect">
            <a:avLst/>
          </a:prstGeom>
        </p:spPr>
      </p:pic>
      <p:pic>
        <p:nvPicPr>
          <p:cNvPr id="43" name="Picture 42">
            <a:extLst>
              <a:ext uri="{FF2B5EF4-FFF2-40B4-BE49-F238E27FC236}">
                <a16:creationId xmlns:a16="http://schemas.microsoft.com/office/drawing/2014/main" id="{251B9B20-BA2C-CE42-80BF-C376B1B747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3461" y="3906972"/>
            <a:ext cx="1568151" cy="1108864"/>
          </a:xfrm>
          <a:prstGeom prst="rect">
            <a:avLst/>
          </a:prstGeom>
        </p:spPr>
      </p:pic>
      <p:pic>
        <p:nvPicPr>
          <p:cNvPr id="28" name="Picture 27">
            <a:extLst>
              <a:ext uri="{FF2B5EF4-FFF2-40B4-BE49-F238E27FC236}">
                <a16:creationId xmlns:a16="http://schemas.microsoft.com/office/drawing/2014/main" id="{0A20D30E-3FA7-7247-8FF2-6C5645DD4A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5063" y="4760074"/>
            <a:ext cx="1762292" cy="1246144"/>
          </a:xfrm>
          <a:prstGeom prst="rect">
            <a:avLst/>
          </a:prstGeom>
        </p:spPr>
      </p:pic>
      <p:sp>
        <p:nvSpPr>
          <p:cNvPr id="38" name="Title 20">
            <a:extLst>
              <a:ext uri="{FF2B5EF4-FFF2-40B4-BE49-F238E27FC236}">
                <a16:creationId xmlns:a16="http://schemas.microsoft.com/office/drawing/2014/main" id="{9116E80C-F0C9-D944-97BB-0F0D5791D2BF}"/>
              </a:ext>
            </a:extLst>
          </p:cNvPr>
          <p:cNvSpPr txBox="1">
            <a:spLocks/>
          </p:cNvSpPr>
          <p:nvPr/>
        </p:nvSpPr>
        <p:spPr>
          <a:xfrm>
            <a:off x="8277616" y="4589819"/>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food</a:t>
            </a:r>
            <a:endParaRPr lang="en-GB" sz="2800" dirty="0">
              <a:ln w="12700">
                <a:solidFill>
                  <a:srgbClr val="BF2E24"/>
                </a:solidFill>
              </a:ln>
              <a:solidFill>
                <a:srgbClr val="FFFFFF"/>
              </a:solidFill>
              <a:latin typeface="Twinkl ExtraBold" pitchFamily="2" charset="77"/>
            </a:endParaRPr>
          </a:p>
        </p:txBody>
      </p:sp>
      <p:sp>
        <p:nvSpPr>
          <p:cNvPr id="44" name="Title 2">
            <a:extLst>
              <a:ext uri="{FF2B5EF4-FFF2-40B4-BE49-F238E27FC236}">
                <a16:creationId xmlns:a16="http://schemas.microsoft.com/office/drawing/2014/main" id="{E08666C9-53BE-CB46-B88A-4A6C6E7D63FF}"/>
              </a:ext>
            </a:extLst>
          </p:cNvPr>
          <p:cNvSpPr txBox="1">
            <a:spLocks/>
          </p:cNvSpPr>
          <p:nvPr/>
        </p:nvSpPr>
        <p:spPr>
          <a:xfrm>
            <a:off x="9435085" y="4242815"/>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000">
                <a:ln w="12700">
                  <a:solidFill>
                    <a:srgbClr val="BF2E24"/>
                  </a:solidFill>
                </a:ln>
                <a:solidFill>
                  <a:srgbClr val="FFFFFF"/>
                </a:solidFill>
                <a:latin typeface="Twinkl ExtraBold" pitchFamily="2" charset="77"/>
              </a:rPr>
              <a:t>finded</a:t>
            </a:r>
            <a:endParaRPr lang="en-GB" sz="2000" dirty="0">
              <a:ln w="12700">
                <a:solidFill>
                  <a:srgbClr val="BF2E24"/>
                </a:solidFill>
              </a:ln>
              <a:solidFill>
                <a:srgbClr val="FFFFFF"/>
              </a:solidFill>
              <a:latin typeface="Twinkl ExtraBold" pitchFamily="2" charset="77"/>
            </a:endParaRPr>
          </a:p>
        </p:txBody>
      </p:sp>
      <p:sp>
        <p:nvSpPr>
          <p:cNvPr id="30" name="Title">
            <a:extLst>
              <a:ext uri="{FF2B5EF4-FFF2-40B4-BE49-F238E27FC236}">
                <a16:creationId xmlns:a16="http://schemas.microsoft.com/office/drawing/2014/main" id="{81981C6F-D1C1-A04D-8301-4C916D33676F}"/>
              </a:ext>
            </a:extLst>
          </p:cNvPr>
          <p:cNvSpPr txBox="1">
            <a:spLocks/>
          </p:cNvSpPr>
          <p:nvPr/>
        </p:nvSpPr>
        <p:spPr>
          <a:xfrm>
            <a:off x="8829299" y="5076653"/>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dirty="0">
                <a:ln w="12700">
                  <a:solidFill>
                    <a:srgbClr val="BF2E24"/>
                  </a:solidFill>
                </a:ln>
                <a:solidFill>
                  <a:srgbClr val="FFFFFF"/>
                </a:solidFill>
                <a:latin typeface="Twinkl ExtraBold" pitchFamily="2" charset="77"/>
              </a:rPr>
              <a:t>found</a:t>
            </a:r>
          </a:p>
        </p:txBody>
      </p:sp>
      <p:grpSp>
        <p:nvGrpSpPr>
          <p:cNvPr id="19" name="Group 18">
            <a:extLst>
              <a:ext uri="{FF2B5EF4-FFF2-40B4-BE49-F238E27FC236}">
                <a16:creationId xmlns:a16="http://schemas.microsoft.com/office/drawing/2014/main" id="{D05C449C-8D27-49E6-979F-2AB552D2AB18}"/>
              </a:ext>
            </a:extLst>
          </p:cNvPr>
          <p:cNvGrpSpPr/>
          <p:nvPr/>
        </p:nvGrpSpPr>
        <p:grpSpPr>
          <a:xfrm>
            <a:off x="8554939" y="5827797"/>
            <a:ext cx="1896932" cy="422405"/>
            <a:chOff x="7003229" y="5772376"/>
            <a:chExt cx="1896932" cy="422405"/>
          </a:xfrm>
        </p:grpSpPr>
        <p:sp>
          <p:nvSpPr>
            <p:cNvPr id="20" name="Rectangle 19">
              <a:hlinkClick r:id="rId5" action="ppaction://hlinksldjump"/>
              <a:extLst>
                <a:ext uri="{FF2B5EF4-FFF2-40B4-BE49-F238E27FC236}">
                  <a16:creationId xmlns:a16="http://schemas.microsoft.com/office/drawing/2014/main" id="{9160DC00-DDBA-4F2F-8E05-6221F53EC1EC}"/>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3" name="Straight Arrow Connector 22">
              <a:extLst>
                <a:ext uri="{FF2B5EF4-FFF2-40B4-BE49-F238E27FC236}">
                  <a16:creationId xmlns:a16="http://schemas.microsoft.com/office/drawing/2014/main" id="{E1B4ECBA-C998-4F29-8663-5D53AAEF9247}"/>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4" name="Picture 23">
            <a:extLst>
              <a:ext uri="{FF2B5EF4-FFF2-40B4-BE49-F238E27FC236}">
                <a16:creationId xmlns:a16="http://schemas.microsoft.com/office/drawing/2014/main" id="{C36A91F8-3C37-47AA-9CB6-1A2AD8338BC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flipH="1">
            <a:off x="8874697" y="2691796"/>
            <a:ext cx="1406423" cy="1386086"/>
          </a:xfrm>
          <a:prstGeom prst="rect">
            <a:avLst/>
          </a:prstGeom>
        </p:spPr>
      </p:pic>
      <p:pic>
        <p:nvPicPr>
          <p:cNvPr id="17" name="Picture 16" descr="A picture containing indoor, computer, computer, colorful&#10;&#10;Description automatically generated">
            <a:extLst>
              <a:ext uri="{FF2B5EF4-FFF2-40B4-BE49-F238E27FC236}">
                <a16:creationId xmlns:a16="http://schemas.microsoft.com/office/drawing/2014/main" id="{85021264-CD86-4B16-872E-74B10B84800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1FD4F778-1D57-4677-AB97-4DCDD5A3DC7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878446570"/>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8.33333E-7 1.48148E-6 L 0.02101 1.48148E-6 C 0.03038 1.48148E-6 0.04201 0.05555 0.04201 0.10162 L 0.04201 0.20347 " pathEditMode="relative" rAng="0" ptsTypes="AAAA">
                                      <p:cBhvr>
                                        <p:cTn id="6" dur="1000" fill="hold"/>
                                        <p:tgtEl>
                                          <p:spTgt spid="24"/>
                                        </p:tgtEl>
                                        <p:attrNameLst>
                                          <p:attrName>ppt_x</p:attrName>
                                          <p:attrName>ppt_y</p:attrName>
                                        </p:attrNameLst>
                                      </p:cBhvr>
                                      <p:rCtr x="2101" y="10162"/>
                                    </p:animMotion>
                                  </p:childTnLst>
                                </p:cTn>
                              </p:par>
                              <p:par>
                                <p:cTn id="7" presetID="1" presetClass="entr" presetSubtype="0" fill="hold" nodeType="withEffect">
                                  <p:stCondLst>
                                    <p:cond delay="100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9" restart="whenNotActive" fill="hold" evtFilter="cancelBubble" nodeType="interactiveSeq">
                <p:stCondLst>
                  <p:cond evt="onClick" delay="0">
                    <p:tgtEl>
                      <p:spTgt spid="38"/>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dissolve">
                                      <p:cBhvr>
                                        <p:cTn id="14" dur="2000"/>
                                        <p:tgtEl>
                                          <p:spTgt spid="21"/>
                                        </p:tgtEl>
                                      </p:cBhvr>
                                    </p:animEffect>
                                  </p:childTnLst>
                                </p:cTn>
                              </p:par>
                              <p:par>
                                <p:cTn id="15" presetID="9" presetClass="exit" presetSubtype="0" fill="hold" nodeType="withEffect">
                                  <p:stCondLst>
                                    <p:cond delay="3000"/>
                                  </p:stCondLst>
                                  <p:childTnLst>
                                    <p:animEffect transition="out" filter="dissolv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8" restart="whenNotActive" fill="hold" evtFilter="cancelBubble" nodeType="interactiveSeq">
                <p:stCondLst>
                  <p:cond evt="onClick" delay="0">
                    <p:tgtEl>
                      <p:spTgt spid="44"/>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2000"/>
                                        <p:tgtEl>
                                          <p:spTgt spid="17"/>
                                        </p:tgtEl>
                                      </p:cBhvr>
                                    </p:animEffect>
                                  </p:childTnLst>
                                </p:cTn>
                              </p:par>
                              <p:par>
                                <p:cTn id="24" presetID="9" presetClass="exit" presetSubtype="0" fill="hold" nodeType="withEffect">
                                  <p:stCondLst>
                                    <p:cond delay="3000"/>
                                  </p:stCondLst>
                                  <p:childTnLst>
                                    <p:animEffect transition="out" filter="dissolve">
                                      <p:cBhvr>
                                        <p:cTn id="25" dur="500"/>
                                        <p:tgtEl>
                                          <p:spTgt spid="17"/>
                                        </p:tgtEl>
                                      </p:cBhvr>
                                    </p:animEffect>
                                    <p:set>
                                      <p:cBhvr>
                                        <p:cTn id="2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4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icture containing computer, orange, colorful, computer&#10;&#10;Description automatically generated">
            <a:extLst>
              <a:ext uri="{FF2B5EF4-FFF2-40B4-BE49-F238E27FC236}">
                <a16:creationId xmlns:a16="http://schemas.microsoft.com/office/drawing/2014/main" id="{9D299B44-58B1-436C-9369-FD38CACD584D}"/>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grpSp>
        <p:nvGrpSpPr>
          <p:cNvPr id="3" name="Group 2">
            <a:extLst>
              <a:ext uri="{FF2B5EF4-FFF2-40B4-BE49-F238E27FC236}">
                <a16:creationId xmlns:a16="http://schemas.microsoft.com/office/drawing/2014/main" id="{74CB0899-ED0C-429D-9C2B-3F7C486ACE8B}"/>
              </a:ext>
            </a:extLst>
          </p:cNvPr>
          <p:cNvGrpSpPr/>
          <p:nvPr/>
        </p:nvGrpSpPr>
        <p:grpSpPr>
          <a:xfrm>
            <a:off x="544287" y="2891961"/>
            <a:ext cx="8632371" cy="4782469"/>
            <a:chOff x="-979714" y="2870188"/>
            <a:chExt cx="9159480" cy="4782469"/>
          </a:xfrm>
        </p:grpSpPr>
        <p:pic>
          <p:nvPicPr>
            <p:cNvPr id="25" name="Picture 24" descr="A picture containing computer, orange, colorful, computer&#10;&#10;Description automatically generated">
              <a:extLst>
                <a:ext uri="{FF2B5EF4-FFF2-40B4-BE49-F238E27FC236}">
                  <a16:creationId xmlns:a16="http://schemas.microsoft.com/office/drawing/2014/main" id="{BA8F30D3-6B57-48D8-BF68-DF32954B4055}"/>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7009" t="38451" r="69714" b="24720"/>
            <a:stretch/>
          </p:blipFill>
          <p:spPr>
            <a:xfrm rot="20946414" flipH="1">
              <a:off x="5749473" y="4035706"/>
              <a:ext cx="2430293" cy="1641690"/>
            </a:xfrm>
            <a:prstGeom prst="rect">
              <a:avLst/>
            </a:prstGeom>
          </p:spPr>
        </p:pic>
        <p:pic>
          <p:nvPicPr>
            <p:cNvPr id="11" name="Picture 10" descr="A picture containing computer, orange, colorful, computer&#10;&#10;Description automatically generated">
              <a:extLst>
                <a:ext uri="{FF2B5EF4-FFF2-40B4-BE49-F238E27FC236}">
                  <a16:creationId xmlns:a16="http://schemas.microsoft.com/office/drawing/2014/main" id="{A12948AE-C449-FD45-922E-3E6F623D33CB}"/>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l="-7009" r="28735" b="-19927"/>
            <a:stretch/>
          </p:blipFill>
          <p:spPr>
            <a:xfrm>
              <a:off x="-979714" y="2870188"/>
              <a:ext cx="7661668" cy="4782469"/>
            </a:xfrm>
            <a:prstGeom prst="ellipse">
              <a:avLst/>
            </a:prstGeom>
          </p:spPr>
        </p:pic>
      </p:grpSp>
      <p:sp>
        <p:nvSpPr>
          <p:cNvPr id="2" name="Title 1"/>
          <p:cNvSpPr>
            <a:spLocks noGrp="1"/>
          </p:cNvSpPr>
          <p:nvPr>
            <p:ph type="title"/>
          </p:nvPr>
        </p:nvSpPr>
        <p:spPr>
          <a:xfrm>
            <a:off x="1981199" y="599282"/>
            <a:ext cx="8220075" cy="994306"/>
          </a:xfrm>
        </p:spPr>
        <p:txBody>
          <a:bodyPr/>
          <a:lstStyle/>
          <a:p>
            <a:r>
              <a:rPr lang="en-GB" dirty="0"/>
              <a:t>Step 25</a:t>
            </a:r>
          </a:p>
        </p:txBody>
      </p:sp>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l="34161"/>
          <a:stretch/>
        </p:blipFill>
        <p:spPr>
          <a:xfrm>
            <a:off x="1495830" y="4798315"/>
            <a:ext cx="970736" cy="1042585"/>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t="16325" b="15554"/>
          <a:stretch/>
        </p:blipFill>
        <p:spPr>
          <a:xfrm>
            <a:off x="2483047" y="4186106"/>
            <a:ext cx="1348501" cy="649555"/>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l="2679" t="18373" r="1" b="16030"/>
          <a:stretch/>
        </p:blipFill>
        <p:spPr>
          <a:xfrm>
            <a:off x="2522547" y="4837349"/>
            <a:ext cx="1434920" cy="683908"/>
          </a:xfrm>
          <a:prstGeom prst="rect">
            <a:avLst/>
          </a:prstGeom>
        </p:spPr>
      </p:pic>
      <p:pic>
        <p:nvPicPr>
          <p:cNvPr id="4" name="Picture 3"/>
          <p:cNvPicPr>
            <a:picLocks noChangeAspect="1"/>
          </p:cNvPicPr>
          <p:nvPr/>
        </p:nvPicPr>
        <p:blipFill rotWithShape="1">
          <a:blip r:embed="rId7" cstate="screen">
            <a:extLst>
              <a:ext uri="{28A0092B-C50C-407E-A947-70E740481C1C}">
                <a14:useLocalDpi xmlns:a14="http://schemas.microsoft.com/office/drawing/2010/main"/>
              </a:ext>
            </a:extLst>
          </a:blip>
          <a:srcRect l="1961" t="18425" b="17502"/>
          <a:stretch/>
        </p:blipFill>
        <p:spPr>
          <a:xfrm>
            <a:off x="1766240" y="5481284"/>
            <a:ext cx="1537397" cy="710488"/>
          </a:xfrm>
          <a:prstGeom prst="rect">
            <a:avLst/>
          </a:prstGeom>
        </p:spPr>
      </p:pic>
      <p:grpSp>
        <p:nvGrpSpPr>
          <p:cNvPr id="22" name="Group 21">
            <a:extLst>
              <a:ext uri="{FF2B5EF4-FFF2-40B4-BE49-F238E27FC236}">
                <a16:creationId xmlns:a16="http://schemas.microsoft.com/office/drawing/2014/main" id="{AAD5BF1A-9057-C049-B0B6-E60C6413A38A}"/>
              </a:ext>
            </a:extLst>
          </p:cNvPr>
          <p:cNvGrpSpPr/>
          <p:nvPr/>
        </p:nvGrpSpPr>
        <p:grpSpPr>
          <a:xfrm>
            <a:off x="8554939" y="5827797"/>
            <a:ext cx="1896932" cy="422405"/>
            <a:chOff x="7003229" y="5772376"/>
            <a:chExt cx="1896932" cy="422405"/>
          </a:xfrm>
        </p:grpSpPr>
        <p:sp>
          <p:nvSpPr>
            <p:cNvPr id="18" name="Rectangle 17">
              <a:hlinkClick r:id="rId8" action="ppaction://hlinksldjump"/>
              <a:extLst>
                <a:ext uri="{FF2B5EF4-FFF2-40B4-BE49-F238E27FC236}">
                  <a16:creationId xmlns:a16="http://schemas.microsoft.com/office/drawing/2014/main" id="{DB8FDB12-9DD8-1141-9389-5005DF3596A1}"/>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19" name="Straight Arrow Connector 18">
              <a:extLst>
                <a:ext uri="{FF2B5EF4-FFF2-40B4-BE49-F238E27FC236}">
                  <a16:creationId xmlns:a16="http://schemas.microsoft.com/office/drawing/2014/main" id="{D20A00DE-CEA1-2340-B0B8-83300EB0E0DD}"/>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itle 20">
            <a:extLst>
              <a:ext uri="{FF2B5EF4-FFF2-40B4-BE49-F238E27FC236}">
                <a16:creationId xmlns:a16="http://schemas.microsoft.com/office/drawing/2014/main" id="{3E77E560-7C2A-5245-90D1-E7FBE3D4C776}"/>
              </a:ext>
            </a:extLst>
          </p:cNvPr>
          <p:cNvSpPr txBox="1">
            <a:spLocks/>
          </p:cNvSpPr>
          <p:nvPr/>
        </p:nvSpPr>
        <p:spPr>
          <a:xfrm>
            <a:off x="2391108" y="4302855"/>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oat</a:t>
            </a:r>
            <a:endParaRPr lang="en-GB" sz="2800" dirty="0">
              <a:ln w="12700">
                <a:solidFill>
                  <a:srgbClr val="BF2E24"/>
                </a:solidFill>
              </a:ln>
              <a:solidFill>
                <a:srgbClr val="FFFFFF"/>
              </a:solidFill>
              <a:latin typeface="Twinkl ExtraBold" pitchFamily="2" charset="77"/>
            </a:endParaRPr>
          </a:p>
        </p:txBody>
      </p:sp>
      <p:sp>
        <p:nvSpPr>
          <p:cNvPr id="13" name="Title">
            <a:extLst>
              <a:ext uri="{FF2B5EF4-FFF2-40B4-BE49-F238E27FC236}">
                <a16:creationId xmlns:a16="http://schemas.microsoft.com/office/drawing/2014/main" id="{93F309B3-89BF-784C-AC3C-33B22793E053}"/>
              </a:ext>
            </a:extLst>
          </p:cNvPr>
          <p:cNvSpPr txBox="1">
            <a:spLocks/>
          </p:cNvSpPr>
          <p:nvPr/>
        </p:nvSpPr>
        <p:spPr>
          <a:xfrm>
            <a:off x="2454068" y="4954526"/>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eaten</a:t>
            </a:r>
            <a:endParaRPr lang="en-GB" sz="2800" dirty="0">
              <a:ln w="12700">
                <a:solidFill>
                  <a:srgbClr val="BF2E24"/>
                </a:solidFill>
              </a:ln>
              <a:solidFill>
                <a:srgbClr val="FFFFFF"/>
              </a:solidFill>
              <a:latin typeface="Twinkl ExtraBold" pitchFamily="2" charset="77"/>
            </a:endParaRPr>
          </a:p>
        </p:txBody>
      </p:sp>
      <p:sp>
        <p:nvSpPr>
          <p:cNvPr id="14" name="Title 2">
            <a:extLst>
              <a:ext uri="{FF2B5EF4-FFF2-40B4-BE49-F238E27FC236}">
                <a16:creationId xmlns:a16="http://schemas.microsoft.com/office/drawing/2014/main" id="{CC0A648F-E071-A24F-BFFE-7040D50802AF}"/>
              </a:ext>
            </a:extLst>
          </p:cNvPr>
          <p:cNvSpPr txBox="1">
            <a:spLocks/>
          </p:cNvSpPr>
          <p:nvPr/>
        </p:nvSpPr>
        <p:spPr>
          <a:xfrm>
            <a:off x="1660384" y="5620256"/>
            <a:ext cx="174910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eatted</a:t>
            </a:r>
            <a:endParaRPr lang="en-GB" sz="2800" dirty="0">
              <a:ln w="12700">
                <a:solidFill>
                  <a:srgbClr val="BF2E24"/>
                </a:solidFill>
              </a:ln>
              <a:solidFill>
                <a:srgbClr val="FFFFFF"/>
              </a:solidFill>
              <a:latin typeface="Twinkl ExtraBold" pitchFamily="2" charset="77"/>
            </a:endParaRPr>
          </a:p>
        </p:txBody>
      </p:sp>
      <p:sp>
        <p:nvSpPr>
          <p:cNvPr id="20" name="Rectangle 19">
            <a:extLst>
              <a:ext uri="{FF2B5EF4-FFF2-40B4-BE49-F238E27FC236}">
                <a16:creationId xmlns:a16="http://schemas.microsoft.com/office/drawing/2014/main" id="{318B0F8D-73EA-4C7A-B986-130DBDCE71AF}"/>
              </a:ext>
            </a:extLst>
          </p:cNvPr>
          <p:cNvSpPr/>
          <p:nvPr/>
        </p:nvSpPr>
        <p:spPr>
          <a:xfrm>
            <a:off x="3872165" y="1702677"/>
            <a:ext cx="4438140"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‘eat’? </a:t>
            </a:r>
            <a:endParaRPr lang="en-GB" dirty="0">
              <a:solidFill>
                <a:srgbClr val="000000"/>
              </a:solidFill>
            </a:endParaRPr>
          </a:p>
        </p:txBody>
      </p:sp>
      <p:pic>
        <p:nvPicPr>
          <p:cNvPr id="27" name="Picture 26">
            <a:extLst>
              <a:ext uri="{FF2B5EF4-FFF2-40B4-BE49-F238E27FC236}">
                <a16:creationId xmlns:a16="http://schemas.microsoft.com/office/drawing/2014/main" id="{6632FDF5-CF9E-46F2-85A5-4545D20C6D43}"/>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flipH="1">
            <a:off x="1056873" y="3980021"/>
            <a:ext cx="1406423" cy="1386086"/>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3FBDD22A-5A6E-4D51-B60D-867FA3B3715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3" name="Picture 22" descr="A picture containing indoor, computer, computer, colorful&#10;&#10;Description automatically generated">
            <a:extLst>
              <a:ext uri="{FF2B5EF4-FFF2-40B4-BE49-F238E27FC236}">
                <a16:creationId xmlns:a16="http://schemas.microsoft.com/office/drawing/2014/main" id="{2BCF9B7A-FD8F-4849-AFD5-D90AFD304F0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3263454362"/>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1.94444E-6 1.11022E-16 L 0.08698 1.11022E-16 C 0.12604 1.11022E-16 0.17413 -0.00486 0.17413 -0.00856 L 0.17413 -0.01713 " pathEditMode="relative" rAng="0" ptsTypes="AAAA">
                                      <p:cBhvr>
                                        <p:cTn id="6" dur="1000" fill="hold"/>
                                        <p:tgtEl>
                                          <p:spTgt spid="27"/>
                                        </p:tgtEl>
                                        <p:attrNameLst>
                                          <p:attrName>ppt_x</p:attrName>
                                          <p:attrName>ppt_y</p:attrName>
                                        </p:attrNameLst>
                                      </p:cBhvr>
                                      <p:rCtr x="8698" y="-856"/>
                                    </p:animMotion>
                                  </p:childTnLst>
                                </p:cTn>
                              </p:par>
                              <p:par>
                                <p:cTn id="7" presetID="1" presetClass="entr" presetSubtype="0" fill="hold" nodeType="withEffect">
                                  <p:stCondLst>
                                    <p:cond delay="100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dissolve">
                                      <p:cBhvr>
                                        <p:cTn id="14" dur="2000"/>
                                        <p:tgtEl>
                                          <p:spTgt spid="23"/>
                                        </p:tgtEl>
                                      </p:cBhvr>
                                    </p:animEffect>
                                  </p:childTnLst>
                                </p:cTn>
                              </p:par>
                              <p:par>
                                <p:cTn id="15" presetID="9" presetClass="exit" presetSubtype="0" fill="hold" nodeType="withEffect">
                                  <p:stCondLst>
                                    <p:cond delay="3000"/>
                                  </p:stCondLst>
                                  <p:childTnLst>
                                    <p:animEffect transition="out" filter="dissolve">
                                      <p:cBhvr>
                                        <p:cTn id="16" dur="500"/>
                                        <p:tgtEl>
                                          <p:spTgt spid="23"/>
                                        </p:tgtEl>
                                      </p:cBhvr>
                                    </p:animEffect>
                                    <p:set>
                                      <p:cBhvr>
                                        <p:cTn id="1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2000"/>
                                        <p:tgtEl>
                                          <p:spTgt spid="21"/>
                                        </p:tgtEl>
                                      </p:cBhvr>
                                    </p:animEffect>
                                  </p:childTnLst>
                                </p:cTn>
                              </p:par>
                              <p:par>
                                <p:cTn id="24" presetID="9" presetClass="exit" presetSubtype="0" fill="hold" nodeType="withEffect">
                                  <p:stCondLst>
                                    <p:cond delay="3000"/>
                                  </p:stCondLst>
                                  <p:childTnLst>
                                    <p:animEffect transition="out" filter="dissolve">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A picture containing computer, orange, colorful, computer&#10;&#10;Description automatically generated">
            <a:extLst>
              <a:ext uri="{FF2B5EF4-FFF2-40B4-BE49-F238E27FC236}">
                <a16:creationId xmlns:a16="http://schemas.microsoft.com/office/drawing/2014/main" id="{E375A14A-6777-40C9-8523-1DA3F5D5A6DB}"/>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grpSp>
        <p:nvGrpSpPr>
          <p:cNvPr id="29" name="Group 28">
            <a:extLst>
              <a:ext uri="{FF2B5EF4-FFF2-40B4-BE49-F238E27FC236}">
                <a16:creationId xmlns:a16="http://schemas.microsoft.com/office/drawing/2014/main" id="{EE6871A9-7CEF-4085-916D-37A1532D743D}"/>
              </a:ext>
            </a:extLst>
          </p:cNvPr>
          <p:cNvGrpSpPr/>
          <p:nvPr/>
        </p:nvGrpSpPr>
        <p:grpSpPr>
          <a:xfrm>
            <a:off x="544287" y="2891961"/>
            <a:ext cx="8632371" cy="4782469"/>
            <a:chOff x="-979714" y="2870188"/>
            <a:chExt cx="9159480" cy="4782469"/>
          </a:xfrm>
        </p:grpSpPr>
        <p:pic>
          <p:nvPicPr>
            <p:cNvPr id="32" name="Picture 31" descr="A picture containing computer, orange, colorful, computer&#10;&#10;Description automatically generated">
              <a:extLst>
                <a:ext uri="{FF2B5EF4-FFF2-40B4-BE49-F238E27FC236}">
                  <a16:creationId xmlns:a16="http://schemas.microsoft.com/office/drawing/2014/main" id="{0E973400-ABCB-4018-952D-40A251452BEA}"/>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7009" t="38451" r="69714" b="24720"/>
            <a:stretch/>
          </p:blipFill>
          <p:spPr>
            <a:xfrm rot="20946414" flipH="1">
              <a:off x="5749473" y="4035706"/>
              <a:ext cx="2430293" cy="1641690"/>
            </a:xfrm>
            <a:prstGeom prst="rect">
              <a:avLst/>
            </a:prstGeom>
          </p:spPr>
        </p:pic>
        <p:pic>
          <p:nvPicPr>
            <p:cNvPr id="33" name="Picture 32" descr="A picture containing computer, orange, colorful, computer&#10;&#10;Description automatically generated">
              <a:extLst>
                <a:ext uri="{FF2B5EF4-FFF2-40B4-BE49-F238E27FC236}">
                  <a16:creationId xmlns:a16="http://schemas.microsoft.com/office/drawing/2014/main" id="{C5095281-A161-4177-BD7B-B0EB86EDC91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l="-7009" r="28735" b="-19927"/>
            <a:stretch/>
          </p:blipFill>
          <p:spPr>
            <a:xfrm>
              <a:off x="-979714" y="2870188"/>
              <a:ext cx="7661668" cy="4782469"/>
            </a:xfrm>
            <a:prstGeom prst="ellipse">
              <a:avLst/>
            </a:prstGeom>
          </p:spPr>
        </p:pic>
      </p:grpSp>
      <p:sp>
        <p:nvSpPr>
          <p:cNvPr id="4" name="Title 1">
            <a:extLst>
              <a:ext uri="{FF2B5EF4-FFF2-40B4-BE49-F238E27FC236}">
                <a16:creationId xmlns:a16="http://schemas.microsoft.com/office/drawing/2014/main" id="{B0C4EF61-73A3-C44B-8B1E-E09906215FBD}"/>
              </a:ext>
            </a:extLst>
          </p:cNvPr>
          <p:cNvSpPr>
            <a:spLocks noGrp="1"/>
          </p:cNvSpPr>
          <p:nvPr>
            <p:ph type="title"/>
          </p:nvPr>
        </p:nvSpPr>
        <p:spPr>
          <a:xfrm>
            <a:off x="1981199" y="599282"/>
            <a:ext cx="8220075" cy="994306"/>
          </a:xfrm>
        </p:spPr>
        <p:txBody>
          <a:bodyPr/>
          <a:lstStyle/>
          <a:p>
            <a:r>
              <a:rPr lang="en-GB" dirty="0"/>
              <a:t>Step 26</a:t>
            </a:r>
          </a:p>
        </p:txBody>
      </p:sp>
      <p:grpSp>
        <p:nvGrpSpPr>
          <p:cNvPr id="18" name="Group 17">
            <a:extLst>
              <a:ext uri="{FF2B5EF4-FFF2-40B4-BE49-F238E27FC236}">
                <a16:creationId xmlns:a16="http://schemas.microsoft.com/office/drawing/2014/main" id="{A0F8E658-B291-F248-AA97-28778ECFBC15}"/>
              </a:ext>
            </a:extLst>
          </p:cNvPr>
          <p:cNvGrpSpPr/>
          <p:nvPr/>
        </p:nvGrpSpPr>
        <p:grpSpPr>
          <a:xfrm>
            <a:off x="8554939" y="5827797"/>
            <a:ext cx="1896932" cy="422405"/>
            <a:chOff x="7003229" y="5772376"/>
            <a:chExt cx="1896932" cy="422405"/>
          </a:xfrm>
        </p:grpSpPr>
        <p:sp>
          <p:nvSpPr>
            <p:cNvPr id="19" name="Rectangle 18">
              <a:hlinkClick r:id="rId4" action="ppaction://hlinksldjump"/>
              <a:extLst>
                <a:ext uri="{FF2B5EF4-FFF2-40B4-BE49-F238E27FC236}">
                  <a16:creationId xmlns:a16="http://schemas.microsoft.com/office/drawing/2014/main" id="{01E3CB57-CC42-3842-B1D5-113FA30CDC17}"/>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20" name="Straight Arrow Connector 19">
              <a:extLst>
                <a:ext uri="{FF2B5EF4-FFF2-40B4-BE49-F238E27FC236}">
                  <a16:creationId xmlns:a16="http://schemas.microsoft.com/office/drawing/2014/main" id="{48B8A537-C793-FC42-A582-A934F70DD48A}"/>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4" name="Picture 23">
            <a:extLst>
              <a:ext uri="{FF2B5EF4-FFF2-40B4-BE49-F238E27FC236}">
                <a16:creationId xmlns:a16="http://schemas.microsoft.com/office/drawing/2014/main" id="{FB15898B-86D4-1B4C-9100-35F44D2156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30372" y="4955424"/>
            <a:ext cx="1474419" cy="1042586"/>
          </a:xfrm>
          <a:prstGeom prst="rect">
            <a:avLst/>
          </a:prstGeom>
        </p:spPr>
      </p:pic>
      <p:pic>
        <p:nvPicPr>
          <p:cNvPr id="27" name="Picture 26">
            <a:extLst>
              <a:ext uri="{FF2B5EF4-FFF2-40B4-BE49-F238E27FC236}">
                <a16:creationId xmlns:a16="http://schemas.microsoft.com/office/drawing/2014/main" id="{633D591C-8D88-554F-96AF-FD62558CC3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06933" y="3998589"/>
            <a:ext cx="1474421" cy="1042586"/>
          </a:xfrm>
          <a:prstGeom prst="rect">
            <a:avLst/>
          </a:prstGeom>
        </p:spPr>
      </p:pic>
      <p:pic>
        <p:nvPicPr>
          <p:cNvPr id="30" name="Picture 29">
            <a:extLst>
              <a:ext uri="{FF2B5EF4-FFF2-40B4-BE49-F238E27FC236}">
                <a16:creationId xmlns:a16="http://schemas.microsoft.com/office/drawing/2014/main" id="{6EB9D242-CBFF-534F-A02E-69B8BDC9AF2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46787" y="5338219"/>
            <a:ext cx="1568151" cy="1108864"/>
          </a:xfrm>
          <a:prstGeom prst="rect">
            <a:avLst/>
          </a:prstGeom>
        </p:spPr>
      </p:pic>
      <p:pic>
        <p:nvPicPr>
          <p:cNvPr id="10" name="Picture 9">
            <a:extLst>
              <a:ext uri="{FF2B5EF4-FFF2-40B4-BE49-F238E27FC236}">
                <a16:creationId xmlns:a16="http://schemas.microsoft.com/office/drawing/2014/main" id="{88E7AB03-8415-9545-9F1B-5B34BDB4FA8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83047" y="4645795"/>
            <a:ext cx="1474421" cy="1042586"/>
          </a:xfrm>
          <a:prstGeom prst="rect">
            <a:avLst/>
          </a:prstGeom>
        </p:spPr>
      </p:pic>
      <p:sp>
        <p:nvSpPr>
          <p:cNvPr id="25" name="Title 20">
            <a:extLst>
              <a:ext uri="{FF2B5EF4-FFF2-40B4-BE49-F238E27FC236}">
                <a16:creationId xmlns:a16="http://schemas.microsoft.com/office/drawing/2014/main" id="{E0442933-DF8B-9143-883A-61D771827626}"/>
              </a:ext>
            </a:extLst>
          </p:cNvPr>
          <p:cNvSpPr txBox="1">
            <a:spLocks/>
          </p:cNvSpPr>
          <p:nvPr/>
        </p:nvSpPr>
        <p:spPr>
          <a:xfrm>
            <a:off x="3529848" y="5253281"/>
            <a:ext cx="1675465" cy="39965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tellen</a:t>
            </a:r>
            <a:endParaRPr lang="en-GB" sz="2800" dirty="0">
              <a:ln w="12700">
                <a:solidFill>
                  <a:srgbClr val="BF2E24"/>
                </a:solidFill>
              </a:ln>
              <a:solidFill>
                <a:srgbClr val="FFFFFF"/>
              </a:solidFill>
              <a:latin typeface="Twinkl ExtraBold" pitchFamily="2" charset="77"/>
            </a:endParaRPr>
          </a:p>
        </p:txBody>
      </p:sp>
      <p:sp>
        <p:nvSpPr>
          <p:cNvPr id="28" name="Title">
            <a:extLst>
              <a:ext uri="{FF2B5EF4-FFF2-40B4-BE49-F238E27FC236}">
                <a16:creationId xmlns:a16="http://schemas.microsoft.com/office/drawing/2014/main" id="{8AD9705E-284C-EB49-AF1E-133D0A72D904}"/>
              </a:ext>
            </a:extLst>
          </p:cNvPr>
          <p:cNvSpPr txBox="1">
            <a:spLocks/>
          </p:cNvSpPr>
          <p:nvPr/>
        </p:nvSpPr>
        <p:spPr>
          <a:xfrm>
            <a:off x="3539896" y="4278429"/>
            <a:ext cx="1627359"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told</a:t>
            </a:r>
            <a:endParaRPr lang="en-GB" sz="2800" dirty="0">
              <a:ln w="12700">
                <a:solidFill>
                  <a:srgbClr val="BF2E24"/>
                </a:solidFill>
              </a:ln>
              <a:solidFill>
                <a:srgbClr val="FFFFFF"/>
              </a:solidFill>
              <a:latin typeface="Twinkl ExtraBold" pitchFamily="2" charset="77"/>
            </a:endParaRPr>
          </a:p>
        </p:txBody>
      </p:sp>
      <p:sp>
        <p:nvSpPr>
          <p:cNvPr id="31" name="Title 2">
            <a:extLst>
              <a:ext uri="{FF2B5EF4-FFF2-40B4-BE49-F238E27FC236}">
                <a16:creationId xmlns:a16="http://schemas.microsoft.com/office/drawing/2014/main" id="{378F8A76-B07E-334C-ABEB-06E57317BD1B}"/>
              </a:ext>
            </a:extLst>
          </p:cNvPr>
          <p:cNvSpPr txBox="1">
            <a:spLocks/>
          </p:cNvSpPr>
          <p:nvPr/>
        </p:nvSpPr>
        <p:spPr>
          <a:xfrm>
            <a:off x="2359580" y="5662011"/>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tale</a:t>
            </a:r>
            <a:endParaRPr lang="en-GB" sz="2800" dirty="0">
              <a:ln w="12700">
                <a:solidFill>
                  <a:srgbClr val="BF2E24"/>
                </a:solidFill>
              </a:ln>
              <a:solidFill>
                <a:srgbClr val="FFFFFF"/>
              </a:solidFill>
              <a:latin typeface="Twinkl ExtraBold" pitchFamily="2" charset="77"/>
            </a:endParaRPr>
          </a:p>
        </p:txBody>
      </p:sp>
      <p:sp>
        <p:nvSpPr>
          <p:cNvPr id="23" name="Rectangle 22">
            <a:extLst>
              <a:ext uri="{FF2B5EF4-FFF2-40B4-BE49-F238E27FC236}">
                <a16:creationId xmlns:a16="http://schemas.microsoft.com/office/drawing/2014/main" id="{B765A9B3-5637-4134-B40A-33F1D54F0798}"/>
              </a:ext>
            </a:extLst>
          </p:cNvPr>
          <p:cNvSpPr/>
          <p:nvPr/>
        </p:nvSpPr>
        <p:spPr>
          <a:xfrm>
            <a:off x="3866793" y="1714756"/>
            <a:ext cx="4426308"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‘tell’? </a:t>
            </a:r>
            <a:endParaRPr lang="en-GB" dirty="0">
              <a:solidFill>
                <a:srgbClr val="000000"/>
              </a:solidFill>
            </a:endParaRPr>
          </a:p>
        </p:txBody>
      </p:sp>
      <p:pic>
        <p:nvPicPr>
          <p:cNvPr id="35" name="Picture 34">
            <a:extLst>
              <a:ext uri="{FF2B5EF4-FFF2-40B4-BE49-F238E27FC236}">
                <a16:creationId xmlns:a16="http://schemas.microsoft.com/office/drawing/2014/main" id="{2CACC1BE-84A2-49D1-AC59-0B907F8FF34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2618082" y="3833789"/>
            <a:ext cx="1406423" cy="1386086"/>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02BEEE47-5F1B-4A66-908F-EF45BCBFA43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2" name="Picture 21" descr="A picture containing indoor, computer, computer, colorful&#10;&#10;Description automatically generated">
            <a:extLst>
              <a:ext uri="{FF2B5EF4-FFF2-40B4-BE49-F238E27FC236}">
                <a16:creationId xmlns:a16="http://schemas.microsoft.com/office/drawing/2014/main" id="{C5736B07-2E12-4CC5-B19E-30A64CE594D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4072932718"/>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2.22222E-6 -3.7037E-6 L 0.06215 -3.7037E-6 C 0.08993 -3.7037E-6 0.1243 -0.02476 0.1243 -0.0449 L 0.1243 -0.08958 " pathEditMode="relative" rAng="0" ptsTypes="AAAA">
                                      <p:cBhvr>
                                        <p:cTn id="6" dur="1000" fill="hold"/>
                                        <p:tgtEl>
                                          <p:spTgt spid="35"/>
                                        </p:tgtEl>
                                        <p:attrNameLst>
                                          <p:attrName>ppt_x</p:attrName>
                                          <p:attrName>ppt_y</p:attrName>
                                        </p:attrNameLst>
                                      </p:cBhvr>
                                      <p:rCtr x="6215" y="-4491"/>
                                    </p:animMotion>
                                  </p:childTnLst>
                                </p:cTn>
                              </p:par>
                              <p:par>
                                <p:cTn id="7" presetID="1" presetClass="entr" presetSubtype="0" fill="hold" nodeType="withEffect">
                                  <p:stCondLst>
                                    <p:cond delay="100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dissolve">
                                      <p:cBhvr>
                                        <p:cTn id="14" dur="2000"/>
                                        <p:tgtEl>
                                          <p:spTgt spid="22"/>
                                        </p:tgtEl>
                                      </p:cBhvr>
                                    </p:animEffect>
                                  </p:childTnLst>
                                </p:cTn>
                              </p:par>
                              <p:par>
                                <p:cTn id="15" presetID="9" presetClass="exit" presetSubtype="0" fill="hold" nodeType="withEffect">
                                  <p:stCondLst>
                                    <p:cond delay="3000"/>
                                  </p:stCondLst>
                                  <p:childTnLst>
                                    <p:animEffect transition="out" filter="dissolve">
                                      <p:cBhvr>
                                        <p:cTn id="16" dur="500"/>
                                        <p:tgtEl>
                                          <p:spTgt spid="22"/>
                                        </p:tgtEl>
                                      </p:cBhvr>
                                    </p:animEffect>
                                    <p:set>
                                      <p:cBhvr>
                                        <p:cTn id="1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31"/>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2000"/>
                                        <p:tgtEl>
                                          <p:spTgt spid="21"/>
                                        </p:tgtEl>
                                      </p:cBhvr>
                                    </p:animEffect>
                                  </p:childTnLst>
                                </p:cTn>
                              </p:par>
                              <p:par>
                                <p:cTn id="24" presetID="9" presetClass="exit" presetSubtype="0" fill="hold" nodeType="withEffect">
                                  <p:stCondLst>
                                    <p:cond delay="3000"/>
                                  </p:stCondLst>
                                  <p:childTnLst>
                                    <p:animEffect transition="out" filter="dissolve">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picture containing computer, orange, colorful, computer&#10;&#10;Description automatically generated">
            <a:extLst>
              <a:ext uri="{FF2B5EF4-FFF2-40B4-BE49-F238E27FC236}">
                <a16:creationId xmlns:a16="http://schemas.microsoft.com/office/drawing/2014/main" id="{F2DCFC05-D6D8-4CCD-BC8A-D0DED75791FC}"/>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grpSp>
        <p:nvGrpSpPr>
          <p:cNvPr id="19" name="Group 18">
            <a:extLst>
              <a:ext uri="{FF2B5EF4-FFF2-40B4-BE49-F238E27FC236}">
                <a16:creationId xmlns:a16="http://schemas.microsoft.com/office/drawing/2014/main" id="{CFDAAE06-1FF6-4E01-B596-EF4D7142DD27}"/>
              </a:ext>
            </a:extLst>
          </p:cNvPr>
          <p:cNvGrpSpPr/>
          <p:nvPr/>
        </p:nvGrpSpPr>
        <p:grpSpPr>
          <a:xfrm>
            <a:off x="544287" y="2891961"/>
            <a:ext cx="8632371" cy="4782469"/>
            <a:chOff x="-979714" y="2870188"/>
            <a:chExt cx="9159480" cy="4782469"/>
          </a:xfrm>
        </p:grpSpPr>
        <p:pic>
          <p:nvPicPr>
            <p:cNvPr id="26" name="Picture 25" descr="A picture containing computer, orange, colorful, computer&#10;&#10;Description automatically generated">
              <a:extLst>
                <a:ext uri="{FF2B5EF4-FFF2-40B4-BE49-F238E27FC236}">
                  <a16:creationId xmlns:a16="http://schemas.microsoft.com/office/drawing/2014/main" id="{74D54B17-C1BB-41BC-89C5-0D857F20024A}"/>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7009" t="38451" r="69714" b="24720"/>
            <a:stretch/>
          </p:blipFill>
          <p:spPr>
            <a:xfrm rot="20946414" flipH="1">
              <a:off x="5749473" y="4035706"/>
              <a:ext cx="2430293" cy="1641690"/>
            </a:xfrm>
            <a:prstGeom prst="rect">
              <a:avLst/>
            </a:prstGeom>
          </p:spPr>
        </p:pic>
        <p:pic>
          <p:nvPicPr>
            <p:cNvPr id="28" name="Picture 27" descr="A picture containing computer, orange, colorful, computer&#10;&#10;Description automatically generated">
              <a:extLst>
                <a:ext uri="{FF2B5EF4-FFF2-40B4-BE49-F238E27FC236}">
                  <a16:creationId xmlns:a16="http://schemas.microsoft.com/office/drawing/2014/main" id="{526F893E-6D35-4AFA-8687-7E9F2706CF08}"/>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l="-7009" r="28735" b="-19927"/>
            <a:stretch/>
          </p:blipFill>
          <p:spPr>
            <a:xfrm>
              <a:off x="-979714" y="2870188"/>
              <a:ext cx="7661668" cy="4782469"/>
            </a:xfrm>
            <a:prstGeom prst="ellipse">
              <a:avLst/>
            </a:prstGeom>
          </p:spPr>
        </p:pic>
      </p:grpSp>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27</a:t>
            </a: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4"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BE932360-1A6C-8243-A51E-4B7DFDC7A3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76017" y="4624242"/>
            <a:ext cx="1783727" cy="1261303"/>
          </a:xfrm>
          <a:prstGeom prst="rect">
            <a:avLst/>
          </a:prstGeom>
        </p:spPr>
      </p:pic>
      <p:pic>
        <p:nvPicPr>
          <p:cNvPr id="14" name="Picture 13">
            <a:extLst>
              <a:ext uri="{FF2B5EF4-FFF2-40B4-BE49-F238E27FC236}">
                <a16:creationId xmlns:a16="http://schemas.microsoft.com/office/drawing/2014/main" id="{6875286F-BE5A-5E4D-9A13-1DBF7F9E50A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06933" y="3998589"/>
            <a:ext cx="1474421" cy="1042586"/>
          </a:xfrm>
          <a:prstGeom prst="rect">
            <a:avLst/>
          </a:prstGeom>
        </p:spPr>
      </p:pic>
      <p:pic>
        <p:nvPicPr>
          <p:cNvPr id="24" name="Picture 23">
            <a:extLst>
              <a:ext uri="{FF2B5EF4-FFF2-40B4-BE49-F238E27FC236}">
                <a16:creationId xmlns:a16="http://schemas.microsoft.com/office/drawing/2014/main" id="{7E1AA333-D1BA-F247-A788-82F5636581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29308" y="3617773"/>
            <a:ext cx="1474421" cy="1042586"/>
          </a:xfrm>
          <a:prstGeom prst="rect">
            <a:avLst/>
          </a:prstGeom>
        </p:spPr>
      </p:pic>
      <p:pic>
        <p:nvPicPr>
          <p:cNvPr id="17" name="Picture 16">
            <a:extLst>
              <a:ext uri="{FF2B5EF4-FFF2-40B4-BE49-F238E27FC236}">
                <a16:creationId xmlns:a16="http://schemas.microsoft.com/office/drawing/2014/main" id="{85473315-98DD-D548-B153-7C16A3561EF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07665" y="4305245"/>
            <a:ext cx="1568151" cy="1108864"/>
          </a:xfrm>
          <a:prstGeom prst="rect">
            <a:avLst/>
          </a:prstGeom>
        </p:spPr>
      </p:pic>
      <p:sp>
        <p:nvSpPr>
          <p:cNvPr id="12" name="Title">
            <a:extLst>
              <a:ext uri="{FF2B5EF4-FFF2-40B4-BE49-F238E27FC236}">
                <a16:creationId xmlns:a16="http://schemas.microsoft.com/office/drawing/2014/main" id="{ED4D36F8-89CF-1945-B474-8565BB8CF7A0}"/>
              </a:ext>
            </a:extLst>
          </p:cNvPr>
          <p:cNvSpPr txBox="1">
            <a:spLocks/>
          </p:cNvSpPr>
          <p:nvPr/>
        </p:nvSpPr>
        <p:spPr>
          <a:xfrm>
            <a:off x="3268836" y="4971049"/>
            <a:ext cx="1674287" cy="48349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known</a:t>
            </a:r>
            <a:endParaRPr lang="en-GB" sz="2800" dirty="0">
              <a:ln w="12700">
                <a:solidFill>
                  <a:srgbClr val="BF2E24"/>
                </a:solidFill>
              </a:ln>
              <a:solidFill>
                <a:srgbClr val="FFFFFF"/>
              </a:solidFill>
              <a:latin typeface="Twinkl ExtraBold" pitchFamily="2" charset="77"/>
            </a:endParaRPr>
          </a:p>
        </p:txBody>
      </p:sp>
      <p:sp>
        <p:nvSpPr>
          <p:cNvPr id="25" name="Title 20">
            <a:extLst>
              <a:ext uri="{FF2B5EF4-FFF2-40B4-BE49-F238E27FC236}">
                <a16:creationId xmlns:a16="http://schemas.microsoft.com/office/drawing/2014/main" id="{BEE1301F-FF40-B049-B410-5F3916EB7FCD}"/>
              </a:ext>
            </a:extLst>
          </p:cNvPr>
          <p:cNvSpPr txBox="1">
            <a:spLocks/>
          </p:cNvSpPr>
          <p:nvPr/>
        </p:nvSpPr>
        <p:spPr>
          <a:xfrm>
            <a:off x="4553230" y="3825466"/>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now</a:t>
            </a:r>
            <a:endParaRPr lang="en-GB" sz="2800" dirty="0">
              <a:ln w="12700">
                <a:solidFill>
                  <a:srgbClr val="BF2E24"/>
                </a:solidFill>
              </a:ln>
              <a:solidFill>
                <a:srgbClr val="FFFFFF"/>
              </a:solidFill>
              <a:latin typeface="Twinkl ExtraBold" pitchFamily="2" charset="77"/>
            </a:endParaRPr>
          </a:p>
        </p:txBody>
      </p:sp>
      <p:sp>
        <p:nvSpPr>
          <p:cNvPr id="18" name="Title 2">
            <a:extLst>
              <a:ext uri="{FF2B5EF4-FFF2-40B4-BE49-F238E27FC236}">
                <a16:creationId xmlns:a16="http://schemas.microsoft.com/office/drawing/2014/main" id="{36FB22D3-C424-B943-AB16-6D7DBCE028BB}"/>
              </a:ext>
            </a:extLst>
          </p:cNvPr>
          <p:cNvSpPr txBox="1">
            <a:spLocks/>
          </p:cNvSpPr>
          <p:nvPr/>
        </p:nvSpPr>
        <p:spPr>
          <a:xfrm>
            <a:off x="4715818" y="4643772"/>
            <a:ext cx="1646268"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knew</a:t>
            </a:r>
            <a:endParaRPr lang="en-GB" sz="2800" dirty="0">
              <a:ln w="12700">
                <a:solidFill>
                  <a:srgbClr val="BF2E24"/>
                </a:solidFill>
              </a:ln>
              <a:solidFill>
                <a:srgbClr val="FFFFFF"/>
              </a:solidFill>
              <a:latin typeface="Twinkl ExtraBold" pitchFamily="2" charset="77"/>
            </a:endParaRPr>
          </a:p>
        </p:txBody>
      </p:sp>
      <p:sp>
        <p:nvSpPr>
          <p:cNvPr id="20" name="Rectangle 19">
            <a:extLst>
              <a:ext uri="{FF2B5EF4-FFF2-40B4-BE49-F238E27FC236}">
                <a16:creationId xmlns:a16="http://schemas.microsoft.com/office/drawing/2014/main" id="{73823C2B-CC1D-4AD0-9C2C-1B7B16800991}"/>
              </a:ext>
            </a:extLst>
          </p:cNvPr>
          <p:cNvSpPr/>
          <p:nvPr/>
        </p:nvSpPr>
        <p:spPr>
          <a:xfrm>
            <a:off x="3765136" y="1629431"/>
            <a:ext cx="4652198"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‘know’? </a:t>
            </a:r>
            <a:endParaRPr lang="en-GB" dirty="0">
              <a:solidFill>
                <a:srgbClr val="000000"/>
              </a:solidFill>
            </a:endParaRPr>
          </a:p>
        </p:txBody>
      </p:sp>
      <p:pic>
        <p:nvPicPr>
          <p:cNvPr id="30" name="Picture 29">
            <a:extLst>
              <a:ext uri="{FF2B5EF4-FFF2-40B4-BE49-F238E27FC236}">
                <a16:creationId xmlns:a16="http://schemas.microsoft.com/office/drawing/2014/main" id="{A524645A-A86F-4469-B86B-59D5CDF549C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3765136" y="3213512"/>
            <a:ext cx="1406423" cy="1386086"/>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31BDEBE0-736A-4075-9B16-2D74A163EC6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2" name="Picture 21" descr="A picture containing indoor, computer, computer, colorful&#10;&#10;Description automatically generated">
            <a:extLst>
              <a:ext uri="{FF2B5EF4-FFF2-40B4-BE49-F238E27FC236}">
                <a16:creationId xmlns:a16="http://schemas.microsoft.com/office/drawing/2014/main" id="{89A04E06-4144-4E6C-BF9C-CFE9BCEE7B6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1884189224"/>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1.38889E-6 -4.44444E-6 L -0.01649 -4.44444E-6 C -0.02396 -4.44444E-6 -0.03299 0.02871 -0.03299 0.05255 L -0.03299 0.1051 " pathEditMode="relative" rAng="0" ptsTypes="AAAA">
                                      <p:cBhvr>
                                        <p:cTn id="6" dur="1000" fill="hold"/>
                                        <p:tgtEl>
                                          <p:spTgt spid="30"/>
                                        </p:tgtEl>
                                        <p:attrNameLst>
                                          <p:attrName>ppt_x</p:attrName>
                                          <p:attrName>ppt_y</p:attrName>
                                        </p:attrNameLst>
                                      </p:cBhvr>
                                      <p:rCtr x="-1649" y="5255"/>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dissolve">
                                      <p:cBhvr>
                                        <p:cTn id="14" dur="2000"/>
                                        <p:tgtEl>
                                          <p:spTgt spid="22"/>
                                        </p:tgtEl>
                                      </p:cBhvr>
                                    </p:animEffect>
                                  </p:childTnLst>
                                </p:cTn>
                              </p:par>
                              <p:par>
                                <p:cTn id="15" presetID="9" presetClass="exit" presetSubtype="0" fill="hold" nodeType="withEffect">
                                  <p:stCondLst>
                                    <p:cond delay="3000"/>
                                  </p:stCondLst>
                                  <p:childTnLst>
                                    <p:animEffect transition="out" filter="dissolve">
                                      <p:cBhvr>
                                        <p:cTn id="16" dur="500"/>
                                        <p:tgtEl>
                                          <p:spTgt spid="22"/>
                                        </p:tgtEl>
                                      </p:cBhvr>
                                    </p:animEffect>
                                    <p:set>
                                      <p:cBhvr>
                                        <p:cTn id="1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18"/>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2000"/>
                                        <p:tgtEl>
                                          <p:spTgt spid="21"/>
                                        </p:tgtEl>
                                      </p:cBhvr>
                                    </p:animEffect>
                                  </p:childTnLst>
                                </p:cTn>
                              </p:par>
                              <p:par>
                                <p:cTn id="24" presetID="9" presetClass="exit" presetSubtype="0" fill="hold" nodeType="withEffect">
                                  <p:stCondLst>
                                    <p:cond delay="3000"/>
                                  </p:stCondLst>
                                  <p:childTnLst>
                                    <p:animEffect transition="out" filter="dissolve">
                                      <p:cBhvr>
                                        <p:cTn id="25" dur="500"/>
                                        <p:tgtEl>
                                          <p:spTgt spid="21"/>
                                        </p:tgtEl>
                                      </p:cBhvr>
                                    </p:animEffect>
                                    <p:set>
                                      <p:cBhvr>
                                        <p:cTn id="26"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icture containing computer, orange, colorful, computer&#10;&#10;Description automatically generated">
            <a:extLst>
              <a:ext uri="{FF2B5EF4-FFF2-40B4-BE49-F238E27FC236}">
                <a16:creationId xmlns:a16="http://schemas.microsoft.com/office/drawing/2014/main" id="{9C91EF8D-A81B-4A66-888C-9D5DF13E3CAF}"/>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grpSp>
        <p:nvGrpSpPr>
          <p:cNvPr id="23" name="Group 22">
            <a:extLst>
              <a:ext uri="{FF2B5EF4-FFF2-40B4-BE49-F238E27FC236}">
                <a16:creationId xmlns:a16="http://schemas.microsoft.com/office/drawing/2014/main" id="{673E723D-DDF0-4A4E-9555-E624A3256414}"/>
              </a:ext>
            </a:extLst>
          </p:cNvPr>
          <p:cNvGrpSpPr/>
          <p:nvPr/>
        </p:nvGrpSpPr>
        <p:grpSpPr>
          <a:xfrm>
            <a:off x="544287" y="2891961"/>
            <a:ext cx="8632371" cy="4782469"/>
            <a:chOff x="-979714" y="2870188"/>
            <a:chExt cx="9159480" cy="4782469"/>
          </a:xfrm>
        </p:grpSpPr>
        <p:pic>
          <p:nvPicPr>
            <p:cNvPr id="24" name="Picture 23" descr="A picture containing computer, orange, colorful, computer&#10;&#10;Description automatically generated">
              <a:extLst>
                <a:ext uri="{FF2B5EF4-FFF2-40B4-BE49-F238E27FC236}">
                  <a16:creationId xmlns:a16="http://schemas.microsoft.com/office/drawing/2014/main" id="{C852ED77-C097-4BA7-904E-2BD8760F91E4}"/>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7009" t="38451" r="69714" b="24720"/>
            <a:stretch/>
          </p:blipFill>
          <p:spPr>
            <a:xfrm rot="20946414" flipH="1">
              <a:off x="5749473" y="4035706"/>
              <a:ext cx="2430293" cy="1641690"/>
            </a:xfrm>
            <a:prstGeom prst="rect">
              <a:avLst/>
            </a:prstGeom>
          </p:spPr>
        </p:pic>
        <p:pic>
          <p:nvPicPr>
            <p:cNvPr id="25" name="Picture 24" descr="A picture containing computer, orange, colorful, computer&#10;&#10;Description automatically generated">
              <a:extLst>
                <a:ext uri="{FF2B5EF4-FFF2-40B4-BE49-F238E27FC236}">
                  <a16:creationId xmlns:a16="http://schemas.microsoft.com/office/drawing/2014/main" id="{EB8B81CA-237F-4911-AE00-F3BB5724EFB9}"/>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l="-7009" r="28735" b="-19927"/>
            <a:stretch/>
          </p:blipFill>
          <p:spPr>
            <a:xfrm>
              <a:off x="-979714" y="2870188"/>
              <a:ext cx="7661668" cy="4782469"/>
            </a:xfrm>
            <a:prstGeom prst="ellipse">
              <a:avLst/>
            </a:prstGeom>
          </p:spPr>
        </p:pic>
      </p:grpSp>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28</a:t>
            </a: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4"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BE932360-1A6C-8243-A51E-4B7DFDC7A3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76017" y="4624242"/>
            <a:ext cx="1783727" cy="1261303"/>
          </a:xfrm>
          <a:prstGeom prst="rect">
            <a:avLst/>
          </a:prstGeom>
        </p:spPr>
      </p:pic>
      <p:pic>
        <p:nvPicPr>
          <p:cNvPr id="17" name="Picture 16">
            <a:extLst>
              <a:ext uri="{FF2B5EF4-FFF2-40B4-BE49-F238E27FC236}">
                <a16:creationId xmlns:a16="http://schemas.microsoft.com/office/drawing/2014/main" id="{85473315-98DD-D548-B153-7C16A3561E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36512" y="5442508"/>
            <a:ext cx="1568151" cy="1108864"/>
          </a:xfrm>
          <a:prstGeom prst="rect">
            <a:avLst/>
          </a:prstGeom>
        </p:spPr>
      </p:pic>
      <p:pic>
        <p:nvPicPr>
          <p:cNvPr id="28" name="Picture 27">
            <a:extLst>
              <a:ext uri="{FF2B5EF4-FFF2-40B4-BE49-F238E27FC236}">
                <a16:creationId xmlns:a16="http://schemas.microsoft.com/office/drawing/2014/main" id="{EB05FEFB-A93A-A740-9E37-8744CA4B0F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65157" y="5739084"/>
            <a:ext cx="1783727" cy="1261303"/>
          </a:xfrm>
          <a:prstGeom prst="rect">
            <a:avLst/>
          </a:prstGeom>
        </p:spPr>
      </p:pic>
      <p:pic>
        <p:nvPicPr>
          <p:cNvPr id="31" name="Picture 30">
            <a:extLst>
              <a:ext uri="{FF2B5EF4-FFF2-40B4-BE49-F238E27FC236}">
                <a16:creationId xmlns:a16="http://schemas.microsoft.com/office/drawing/2014/main" id="{587A1C3C-403F-3D4C-9788-C8C9C1E5648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23085" y="5061218"/>
            <a:ext cx="1568151" cy="1108864"/>
          </a:xfrm>
          <a:prstGeom prst="rect">
            <a:avLst/>
          </a:prstGeom>
        </p:spPr>
      </p:pic>
      <p:sp>
        <p:nvSpPr>
          <p:cNvPr id="18" name="Title 20">
            <a:extLst>
              <a:ext uri="{FF2B5EF4-FFF2-40B4-BE49-F238E27FC236}">
                <a16:creationId xmlns:a16="http://schemas.microsoft.com/office/drawing/2014/main" id="{36FB22D3-C424-B943-AB16-6D7DBCE028BB}"/>
              </a:ext>
            </a:extLst>
          </p:cNvPr>
          <p:cNvSpPr txBox="1">
            <a:spLocks/>
          </p:cNvSpPr>
          <p:nvPr/>
        </p:nvSpPr>
        <p:spPr>
          <a:xfrm>
            <a:off x="2867811" y="5792136"/>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brook</a:t>
            </a:r>
            <a:endParaRPr lang="en-GB" sz="2800" dirty="0">
              <a:ln w="12700">
                <a:solidFill>
                  <a:srgbClr val="BF2E24"/>
                </a:solidFill>
              </a:ln>
              <a:solidFill>
                <a:srgbClr val="FFFFFF"/>
              </a:solidFill>
              <a:latin typeface="Twinkl ExtraBold" pitchFamily="2" charset="77"/>
            </a:endParaRPr>
          </a:p>
        </p:txBody>
      </p:sp>
      <p:sp>
        <p:nvSpPr>
          <p:cNvPr id="29" name="Title">
            <a:extLst>
              <a:ext uri="{FF2B5EF4-FFF2-40B4-BE49-F238E27FC236}">
                <a16:creationId xmlns:a16="http://schemas.microsoft.com/office/drawing/2014/main" id="{A7AABB7B-3323-4B46-B7BC-19C6B94F9162}"/>
              </a:ext>
            </a:extLst>
          </p:cNvPr>
          <p:cNvSpPr txBox="1">
            <a:spLocks/>
          </p:cNvSpPr>
          <p:nvPr/>
        </p:nvSpPr>
        <p:spPr>
          <a:xfrm>
            <a:off x="4147043" y="6085559"/>
            <a:ext cx="1720572" cy="48349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broken </a:t>
            </a:r>
            <a:endParaRPr lang="en-GB" sz="2800" dirty="0">
              <a:ln w="12700">
                <a:solidFill>
                  <a:srgbClr val="BF2E24"/>
                </a:solidFill>
              </a:ln>
              <a:solidFill>
                <a:srgbClr val="FFFFFF"/>
              </a:solidFill>
              <a:latin typeface="Twinkl ExtraBold" pitchFamily="2" charset="77"/>
            </a:endParaRPr>
          </a:p>
        </p:txBody>
      </p:sp>
      <p:sp>
        <p:nvSpPr>
          <p:cNvPr id="32" name="Title 2">
            <a:extLst>
              <a:ext uri="{FF2B5EF4-FFF2-40B4-BE49-F238E27FC236}">
                <a16:creationId xmlns:a16="http://schemas.microsoft.com/office/drawing/2014/main" id="{3B529474-FD1E-6B4B-87E8-11B80C6FBB9D}"/>
              </a:ext>
            </a:extLst>
          </p:cNvPr>
          <p:cNvSpPr txBox="1">
            <a:spLocks/>
          </p:cNvSpPr>
          <p:nvPr/>
        </p:nvSpPr>
        <p:spPr>
          <a:xfrm>
            <a:off x="4559457" y="5406268"/>
            <a:ext cx="1532377"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800">
                <a:ln w="12700">
                  <a:solidFill>
                    <a:srgbClr val="BF2E24"/>
                  </a:solidFill>
                </a:ln>
                <a:solidFill>
                  <a:srgbClr val="FFFFFF"/>
                </a:solidFill>
                <a:latin typeface="Twinkl ExtraBold" pitchFamily="2" charset="77"/>
              </a:rPr>
              <a:t>brunk</a:t>
            </a:r>
            <a:endParaRPr lang="en-GB" sz="2800" dirty="0">
              <a:ln w="12700">
                <a:solidFill>
                  <a:srgbClr val="BF2E24"/>
                </a:solidFill>
              </a:ln>
              <a:solidFill>
                <a:srgbClr val="FFFFFF"/>
              </a:solidFill>
              <a:latin typeface="Twinkl ExtraBold" pitchFamily="2" charset="77"/>
            </a:endParaRPr>
          </a:p>
        </p:txBody>
      </p:sp>
      <p:sp>
        <p:nvSpPr>
          <p:cNvPr id="19" name="Rectangle 18">
            <a:extLst>
              <a:ext uri="{FF2B5EF4-FFF2-40B4-BE49-F238E27FC236}">
                <a16:creationId xmlns:a16="http://schemas.microsoft.com/office/drawing/2014/main" id="{0D3E8EED-698D-4E42-83C8-D92A664CA773}"/>
              </a:ext>
            </a:extLst>
          </p:cNvPr>
          <p:cNvSpPr/>
          <p:nvPr/>
        </p:nvSpPr>
        <p:spPr>
          <a:xfrm>
            <a:off x="3721100" y="1672381"/>
            <a:ext cx="4740270"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chemeClr val="tx1"/>
                </a:solidFill>
              </a:rPr>
              <a:t>What’s the past participle form of ‘break’? </a:t>
            </a:r>
            <a:endParaRPr lang="en-GB" dirty="0">
              <a:solidFill>
                <a:schemeClr val="tx1"/>
              </a:solidFill>
            </a:endParaRPr>
          </a:p>
        </p:txBody>
      </p:sp>
      <p:pic>
        <p:nvPicPr>
          <p:cNvPr id="27" name="Picture 26">
            <a:extLst>
              <a:ext uri="{FF2B5EF4-FFF2-40B4-BE49-F238E27FC236}">
                <a16:creationId xmlns:a16="http://schemas.microsoft.com/office/drawing/2014/main" id="{CE3D196B-3CA2-47C1-B82C-62ACA22F29C9}"/>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3451669" y="3919161"/>
            <a:ext cx="1406423" cy="1386086"/>
          </a:xfrm>
          <a:prstGeom prst="rect">
            <a:avLst/>
          </a:prstGeom>
        </p:spPr>
      </p:pic>
      <p:pic>
        <p:nvPicPr>
          <p:cNvPr id="20" name="Picture 19" descr="A picture containing indoor, computer, computer, colorful&#10;&#10;Description automatically generated">
            <a:extLst>
              <a:ext uri="{FF2B5EF4-FFF2-40B4-BE49-F238E27FC236}">
                <a16:creationId xmlns:a16="http://schemas.microsoft.com/office/drawing/2014/main" id="{3B834CF0-084B-489A-9C04-9A198226586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553073E8-9DE8-4E00-9E9D-1D7B1316720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889257926"/>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3.61111E-6 -3.7037E-6 L 0.0507 -3.7037E-6 C 0.07327 -3.7037E-6 0.10139 0.04537 0.10139 0.08287 L 0.10139 0.16574 " pathEditMode="relative" rAng="0" ptsTypes="AAAA">
                                      <p:cBhvr>
                                        <p:cTn id="6" dur="1000" fill="hold"/>
                                        <p:tgtEl>
                                          <p:spTgt spid="27"/>
                                        </p:tgtEl>
                                        <p:attrNameLst>
                                          <p:attrName>ppt_x</p:attrName>
                                          <p:attrName>ppt_y</p:attrName>
                                        </p:attrNameLst>
                                      </p:cBhvr>
                                      <p:rCtr x="5069" y="8287"/>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dissolve">
                                      <p:cBhvr>
                                        <p:cTn id="14" dur="2000"/>
                                        <p:tgtEl>
                                          <p:spTgt spid="21"/>
                                        </p:tgtEl>
                                      </p:cBhvr>
                                    </p:animEffect>
                                  </p:childTnLst>
                                </p:cTn>
                              </p:par>
                              <p:par>
                                <p:cTn id="15" presetID="9" presetClass="exit" presetSubtype="0" fill="hold" nodeType="withEffect">
                                  <p:stCondLst>
                                    <p:cond delay="3000"/>
                                  </p:stCondLst>
                                  <p:childTnLst>
                                    <p:animEffect transition="out" filter="dissolv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8" restart="whenNotActive" fill="hold" evtFilter="cancelBubble" nodeType="interactiveSeq">
                <p:stCondLst>
                  <p:cond evt="onClick" delay="0">
                    <p:tgtEl>
                      <p:spTgt spid="32"/>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ssolve">
                                      <p:cBhvr>
                                        <p:cTn id="23" dur="2000"/>
                                        <p:tgtEl>
                                          <p:spTgt spid="20"/>
                                        </p:tgtEl>
                                      </p:cBhvr>
                                    </p:animEffect>
                                  </p:childTnLst>
                                </p:cTn>
                              </p:par>
                              <p:par>
                                <p:cTn id="24" presetID="9" presetClass="exit" presetSubtype="0" fill="hold" nodeType="withEffect">
                                  <p:stCondLst>
                                    <p:cond delay="3000"/>
                                  </p:stCondLst>
                                  <p:childTnLst>
                                    <p:animEffect transition="out" filter="dissolve">
                                      <p:cBhvr>
                                        <p:cTn id="25" dur="500"/>
                                        <p:tgtEl>
                                          <p:spTgt spid="20"/>
                                        </p:tgtEl>
                                      </p:cBhvr>
                                    </p:animEffect>
                                    <p:set>
                                      <p:cBhvr>
                                        <p:cTn id="26"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A picture containing computer, orange, colorful, computer&#10;&#10;Description automatically generated">
            <a:extLst>
              <a:ext uri="{FF2B5EF4-FFF2-40B4-BE49-F238E27FC236}">
                <a16:creationId xmlns:a16="http://schemas.microsoft.com/office/drawing/2014/main" id="{42EABD0D-E7DE-423B-A153-B2662A5E189B}"/>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grpSp>
        <p:nvGrpSpPr>
          <p:cNvPr id="20" name="Group 19">
            <a:extLst>
              <a:ext uri="{FF2B5EF4-FFF2-40B4-BE49-F238E27FC236}">
                <a16:creationId xmlns:a16="http://schemas.microsoft.com/office/drawing/2014/main" id="{A7998B16-F9F4-4C35-AE23-26531DFBC4B4}"/>
              </a:ext>
            </a:extLst>
          </p:cNvPr>
          <p:cNvGrpSpPr/>
          <p:nvPr/>
        </p:nvGrpSpPr>
        <p:grpSpPr>
          <a:xfrm>
            <a:off x="544287" y="2891961"/>
            <a:ext cx="8632371" cy="4782469"/>
            <a:chOff x="-979714" y="2870188"/>
            <a:chExt cx="9159480" cy="4782469"/>
          </a:xfrm>
        </p:grpSpPr>
        <p:pic>
          <p:nvPicPr>
            <p:cNvPr id="26" name="Picture 25" descr="A picture containing computer, orange, colorful, computer&#10;&#10;Description automatically generated">
              <a:extLst>
                <a:ext uri="{FF2B5EF4-FFF2-40B4-BE49-F238E27FC236}">
                  <a16:creationId xmlns:a16="http://schemas.microsoft.com/office/drawing/2014/main" id="{E0BB64F8-C2BE-4E95-BDF1-4FAE6B77E174}"/>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7009" t="38451" r="69714" b="24720"/>
            <a:stretch/>
          </p:blipFill>
          <p:spPr>
            <a:xfrm rot="20946414" flipH="1">
              <a:off x="5749473" y="4035706"/>
              <a:ext cx="2430293" cy="1641690"/>
            </a:xfrm>
            <a:prstGeom prst="rect">
              <a:avLst/>
            </a:prstGeom>
          </p:spPr>
        </p:pic>
        <p:pic>
          <p:nvPicPr>
            <p:cNvPr id="33" name="Picture 32" descr="A picture containing computer, orange, colorful, computer&#10;&#10;Description automatically generated">
              <a:extLst>
                <a:ext uri="{FF2B5EF4-FFF2-40B4-BE49-F238E27FC236}">
                  <a16:creationId xmlns:a16="http://schemas.microsoft.com/office/drawing/2014/main" id="{87CAA2B6-99A8-44A6-BB0A-151F95ABD0C3}"/>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l="-7009" r="28735" b="-19927"/>
            <a:stretch/>
          </p:blipFill>
          <p:spPr>
            <a:xfrm>
              <a:off x="-979714" y="2870188"/>
              <a:ext cx="7661668" cy="4782469"/>
            </a:xfrm>
            <a:prstGeom prst="ellipse">
              <a:avLst/>
            </a:prstGeom>
          </p:spPr>
        </p:pic>
      </p:grpSp>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29</a:t>
            </a: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4"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Next step</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8180171" y="5992009"/>
              <a:ext cx="636373"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Picture 27">
            <a:extLst>
              <a:ext uri="{FF2B5EF4-FFF2-40B4-BE49-F238E27FC236}">
                <a16:creationId xmlns:a16="http://schemas.microsoft.com/office/drawing/2014/main" id="{EB05FEFB-A93A-A740-9E37-8744CA4B0F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65157" y="5739084"/>
            <a:ext cx="1783727" cy="1261303"/>
          </a:xfrm>
          <a:prstGeom prst="rect">
            <a:avLst/>
          </a:prstGeom>
        </p:spPr>
      </p:pic>
      <p:pic>
        <p:nvPicPr>
          <p:cNvPr id="24" name="Picture 23">
            <a:extLst>
              <a:ext uri="{FF2B5EF4-FFF2-40B4-BE49-F238E27FC236}">
                <a16:creationId xmlns:a16="http://schemas.microsoft.com/office/drawing/2014/main" id="{F0B69E8C-83F4-7944-BBF5-EDAB6B4620D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05512" y="4531766"/>
            <a:ext cx="1474421" cy="1042586"/>
          </a:xfrm>
          <a:prstGeom prst="rect">
            <a:avLst/>
          </a:prstGeom>
        </p:spPr>
      </p:pic>
      <p:pic>
        <p:nvPicPr>
          <p:cNvPr id="31" name="Picture 30">
            <a:extLst>
              <a:ext uri="{FF2B5EF4-FFF2-40B4-BE49-F238E27FC236}">
                <a16:creationId xmlns:a16="http://schemas.microsoft.com/office/drawing/2014/main" id="{587A1C3C-403F-3D4C-9788-C8C9C1E564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06353" y="5165705"/>
            <a:ext cx="1568151" cy="1108864"/>
          </a:xfrm>
          <a:prstGeom prst="rect">
            <a:avLst/>
          </a:prstGeom>
        </p:spPr>
      </p:pic>
      <p:pic>
        <p:nvPicPr>
          <p:cNvPr id="34" name="Picture 33">
            <a:extLst>
              <a:ext uri="{FF2B5EF4-FFF2-40B4-BE49-F238E27FC236}">
                <a16:creationId xmlns:a16="http://schemas.microsoft.com/office/drawing/2014/main" id="{B5FE991B-A09C-004A-9A8E-20575DFF85D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56291" y="5778563"/>
            <a:ext cx="1668101" cy="1179540"/>
          </a:xfrm>
          <a:prstGeom prst="rect">
            <a:avLst/>
          </a:prstGeom>
        </p:spPr>
      </p:pic>
      <p:sp>
        <p:nvSpPr>
          <p:cNvPr id="25" name="Title 20">
            <a:extLst>
              <a:ext uri="{FF2B5EF4-FFF2-40B4-BE49-F238E27FC236}">
                <a16:creationId xmlns:a16="http://schemas.microsoft.com/office/drawing/2014/main" id="{0ACBA87E-CB17-7D42-AF86-ED731700535F}"/>
              </a:ext>
            </a:extLst>
          </p:cNvPr>
          <p:cNvSpPr txBox="1">
            <a:spLocks/>
          </p:cNvSpPr>
          <p:nvPr/>
        </p:nvSpPr>
        <p:spPr>
          <a:xfrm>
            <a:off x="4796965" y="4780682"/>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brink</a:t>
            </a:r>
            <a:endParaRPr lang="en-GB" sz="2400" dirty="0">
              <a:ln w="12700">
                <a:solidFill>
                  <a:srgbClr val="BF2E24"/>
                </a:solidFill>
              </a:ln>
              <a:solidFill>
                <a:srgbClr val="FFFFFF"/>
              </a:solidFill>
              <a:latin typeface="Twinkl ExtraBold" pitchFamily="2" charset="77"/>
            </a:endParaRPr>
          </a:p>
        </p:txBody>
      </p:sp>
      <p:sp>
        <p:nvSpPr>
          <p:cNvPr id="32" name="Title">
            <a:extLst>
              <a:ext uri="{FF2B5EF4-FFF2-40B4-BE49-F238E27FC236}">
                <a16:creationId xmlns:a16="http://schemas.microsoft.com/office/drawing/2014/main" id="{3B529474-FD1E-6B4B-87E8-11B80C6FBB9D}"/>
              </a:ext>
            </a:extLst>
          </p:cNvPr>
          <p:cNvSpPr txBox="1">
            <a:spLocks/>
          </p:cNvSpPr>
          <p:nvPr/>
        </p:nvSpPr>
        <p:spPr>
          <a:xfrm>
            <a:off x="5179937" y="5497059"/>
            <a:ext cx="1891566"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dirty="0">
                <a:ln w="12700">
                  <a:solidFill>
                    <a:srgbClr val="BF2E24"/>
                  </a:solidFill>
                </a:ln>
                <a:solidFill>
                  <a:srgbClr val="FFFFFF"/>
                </a:solidFill>
                <a:latin typeface="Twinkl ExtraBold" pitchFamily="2" charset="77"/>
              </a:rPr>
              <a:t>bought</a:t>
            </a:r>
          </a:p>
        </p:txBody>
      </p:sp>
      <p:sp>
        <p:nvSpPr>
          <p:cNvPr id="35" name="Title 2">
            <a:extLst>
              <a:ext uri="{FF2B5EF4-FFF2-40B4-BE49-F238E27FC236}">
                <a16:creationId xmlns:a16="http://schemas.microsoft.com/office/drawing/2014/main" id="{AC564C1D-455D-344C-A406-8AE3CEDDDC18}"/>
              </a:ext>
            </a:extLst>
          </p:cNvPr>
          <p:cNvSpPr txBox="1">
            <a:spLocks/>
          </p:cNvSpPr>
          <p:nvPr/>
        </p:nvSpPr>
        <p:spPr>
          <a:xfrm>
            <a:off x="5559759" y="6078397"/>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brought</a:t>
            </a:r>
            <a:endParaRPr lang="en-GB" sz="2400" dirty="0">
              <a:ln w="12700">
                <a:solidFill>
                  <a:srgbClr val="BF2E24"/>
                </a:solidFill>
              </a:ln>
              <a:solidFill>
                <a:srgbClr val="FFFFFF"/>
              </a:solidFill>
              <a:latin typeface="Twinkl ExtraBold" pitchFamily="2" charset="77"/>
            </a:endParaRPr>
          </a:p>
        </p:txBody>
      </p:sp>
      <p:sp>
        <p:nvSpPr>
          <p:cNvPr id="23" name="Rectangle 22">
            <a:extLst>
              <a:ext uri="{FF2B5EF4-FFF2-40B4-BE49-F238E27FC236}">
                <a16:creationId xmlns:a16="http://schemas.microsoft.com/office/drawing/2014/main" id="{EB204616-4825-4A8E-B4F7-81B14F72D924}"/>
              </a:ext>
            </a:extLst>
          </p:cNvPr>
          <p:cNvSpPr/>
          <p:nvPr/>
        </p:nvSpPr>
        <p:spPr>
          <a:xfrm>
            <a:off x="3810000" y="1643446"/>
            <a:ext cx="4560854"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rgbClr val="000000"/>
                </a:solidFill>
              </a:rPr>
              <a:t>What’s the past participle form of ‘buy’? </a:t>
            </a:r>
            <a:endParaRPr lang="en-GB" dirty="0">
              <a:solidFill>
                <a:srgbClr val="000000"/>
              </a:solidFill>
            </a:endParaRPr>
          </a:p>
        </p:txBody>
      </p:sp>
      <p:pic>
        <p:nvPicPr>
          <p:cNvPr id="37" name="Picture 36">
            <a:extLst>
              <a:ext uri="{FF2B5EF4-FFF2-40B4-BE49-F238E27FC236}">
                <a16:creationId xmlns:a16="http://schemas.microsoft.com/office/drawing/2014/main" id="{A25CD3C3-AB1B-4144-922B-3AE2A666DB9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flipH="1">
            <a:off x="4323071" y="5046040"/>
            <a:ext cx="1406423" cy="1386086"/>
          </a:xfrm>
          <a:prstGeom prst="rect">
            <a:avLst/>
          </a:prstGeom>
        </p:spPr>
      </p:pic>
      <p:pic>
        <p:nvPicPr>
          <p:cNvPr id="19" name="Picture 18" descr="A picture containing indoor, computer, computer, colorful&#10;&#10;Description automatically generated">
            <a:extLst>
              <a:ext uri="{FF2B5EF4-FFF2-40B4-BE49-F238E27FC236}">
                <a16:creationId xmlns:a16="http://schemas.microsoft.com/office/drawing/2014/main" id="{55473B05-C3A5-4459-B7D3-923CFFEBC20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2AA17669-1A2A-464F-B17F-AC660F68351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172452382"/>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3.88889E-6 4.44444E-6 L 0.06493 4.44444E-6 C 0.09392 4.44444E-6 0.12986 -0.02431 0.12986 -0.04422 L 0.12986 -0.0882 " pathEditMode="relative" rAng="0" ptsTypes="AAAA">
                                      <p:cBhvr>
                                        <p:cTn id="6" dur="1000" fill="hold"/>
                                        <p:tgtEl>
                                          <p:spTgt spid="37"/>
                                        </p:tgtEl>
                                        <p:attrNameLst>
                                          <p:attrName>ppt_x</p:attrName>
                                          <p:attrName>ppt_y</p:attrName>
                                        </p:attrNameLst>
                                      </p:cBhvr>
                                      <p:rCtr x="6493" y="-4421"/>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dissolve">
                                      <p:cBhvr>
                                        <p:cTn id="14" dur="2000"/>
                                        <p:tgtEl>
                                          <p:spTgt spid="21"/>
                                        </p:tgtEl>
                                      </p:cBhvr>
                                    </p:animEffect>
                                  </p:childTnLst>
                                </p:cTn>
                              </p:par>
                              <p:par>
                                <p:cTn id="15" presetID="9" presetClass="exit" presetSubtype="0" fill="hold" nodeType="withEffect">
                                  <p:stCondLst>
                                    <p:cond delay="3000"/>
                                  </p:stCondLst>
                                  <p:childTnLst>
                                    <p:animEffect transition="out" filter="dissolv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35"/>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2000"/>
                                        <p:tgtEl>
                                          <p:spTgt spid="19"/>
                                        </p:tgtEl>
                                      </p:cBhvr>
                                    </p:animEffect>
                                  </p:childTnLst>
                                </p:cTn>
                              </p:par>
                              <p:par>
                                <p:cTn id="24" presetID="9" presetClass="exit" presetSubtype="0" fill="hold" nodeType="withEffect">
                                  <p:stCondLst>
                                    <p:cond delay="3000"/>
                                  </p:stCondLst>
                                  <p:childTnLst>
                                    <p:animEffect transition="out" filter="dissolve">
                                      <p:cBhvr>
                                        <p:cTn id="25" dur="500"/>
                                        <p:tgtEl>
                                          <p:spTgt spid="19"/>
                                        </p:tgtEl>
                                      </p:cBhvr>
                                    </p:animEffect>
                                    <p:set>
                                      <p:cBhvr>
                                        <p:cTn id="26"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A picture containing computer, orange, colorful, computer&#10;&#10;Description automatically generated">
            <a:extLst>
              <a:ext uri="{FF2B5EF4-FFF2-40B4-BE49-F238E27FC236}">
                <a16:creationId xmlns:a16="http://schemas.microsoft.com/office/drawing/2014/main" id="{12D6695D-C903-4B07-9DE3-33AE0E699335}"/>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63432" r="3584"/>
          <a:stretch/>
        </p:blipFill>
        <p:spPr>
          <a:xfrm flipH="1">
            <a:off x="1495830" y="2946743"/>
            <a:ext cx="3228570" cy="3987811"/>
          </a:xfrm>
          <a:prstGeom prst="rect">
            <a:avLst/>
          </a:prstGeom>
        </p:spPr>
      </p:pic>
      <p:grpSp>
        <p:nvGrpSpPr>
          <p:cNvPr id="20" name="Group 19">
            <a:extLst>
              <a:ext uri="{FF2B5EF4-FFF2-40B4-BE49-F238E27FC236}">
                <a16:creationId xmlns:a16="http://schemas.microsoft.com/office/drawing/2014/main" id="{BB488D5F-9836-429F-87DA-3F19987517A7}"/>
              </a:ext>
            </a:extLst>
          </p:cNvPr>
          <p:cNvGrpSpPr/>
          <p:nvPr/>
        </p:nvGrpSpPr>
        <p:grpSpPr>
          <a:xfrm>
            <a:off x="544287" y="2891961"/>
            <a:ext cx="8632371" cy="4782469"/>
            <a:chOff x="-979714" y="2870188"/>
            <a:chExt cx="9159480" cy="4782469"/>
          </a:xfrm>
        </p:grpSpPr>
        <p:pic>
          <p:nvPicPr>
            <p:cNvPr id="23" name="Picture 22" descr="A picture containing computer, orange, colorful, computer&#10;&#10;Description automatically generated">
              <a:extLst>
                <a:ext uri="{FF2B5EF4-FFF2-40B4-BE49-F238E27FC236}">
                  <a16:creationId xmlns:a16="http://schemas.microsoft.com/office/drawing/2014/main" id="{24CE8CBB-1AE1-444B-8F93-AFE8E8E33EAC}"/>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l="-7009" t="38451" r="69714" b="24720"/>
            <a:stretch/>
          </p:blipFill>
          <p:spPr>
            <a:xfrm rot="20946414" flipH="1">
              <a:off x="5749473" y="4035706"/>
              <a:ext cx="2430293" cy="1641690"/>
            </a:xfrm>
            <a:prstGeom prst="rect">
              <a:avLst/>
            </a:prstGeom>
          </p:spPr>
        </p:pic>
        <p:pic>
          <p:nvPicPr>
            <p:cNvPr id="27" name="Picture 26" descr="A picture containing computer, orange, colorful, computer&#10;&#10;Description automatically generated">
              <a:extLst>
                <a:ext uri="{FF2B5EF4-FFF2-40B4-BE49-F238E27FC236}">
                  <a16:creationId xmlns:a16="http://schemas.microsoft.com/office/drawing/2014/main" id="{5F7C5C86-0B88-4800-8E6D-DA575626D8EE}"/>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l="-7009" r="28735" b="-19927"/>
            <a:stretch/>
          </p:blipFill>
          <p:spPr>
            <a:xfrm>
              <a:off x="-979714" y="2870188"/>
              <a:ext cx="7661668" cy="4782469"/>
            </a:xfrm>
            <a:prstGeom prst="ellipse">
              <a:avLst/>
            </a:prstGeom>
          </p:spPr>
        </p:pic>
      </p:grpSp>
      <p:sp>
        <p:nvSpPr>
          <p:cNvPr id="4" name="Title 1">
            <a:extLst>
              <a:ext uri="{FF2B5EF4-FFF2-40B4-BE49-F238E27FC236}">
                <a16:creationId xmlns:a16="http://schemas.microsoft.com/office/drawing/2014/main" id="{03A6DBCF-B5EE-5E47-A9B0-3036F101B96A}"/>
              </a:ext>
            </a:extLst>
          </p:cNvPr>
          <p:cNvSpPr>
            <a:spLocks noGrp="1"/>
          </p:cNvSpPr>
          <p:nvPr>
            <p:ph type="title"/>
          </p:nvPr>
        </p:nvSpPr>
        <p:spPr>
          <a:xfrm>
            <a:off x="1981199" y="599282"/>
            <a:ext cx="8220075" cy="994306"/>
          </a:xfrm>
        </p:spPr>
        <p:txBody>
          <a:bodyPr/>
          <a:lstStyle/>
          <a:p>
            <a:r>
              <a:rPr lang="en-GB" dirty="0"/>
              <a:t>Step 30</a:t>
            </a:r>
          </a:p>
        </p:txBody>
      </p:sp>
      <p:sp>
        <p:nvSpPr>
          <p:cNvPr id="5" name="Rectangle 4">
            <a:extLst>
              <a:ext uri="{FF2B5EF4-FFF2-40B4-BE49-F238E27FC236}">
                <a16:creationId xmlns:a16="http://schemas.microsoft.com/office/drawing/2014/main" id="{AA90BB8B-2AF3-864A-BC2B-E6F70C624207}"/>
              </a:ext>
            </a:extLst>
          </p:cNvPr>
          <p:cNvSpPr/>
          <p:nvPr/>
        </p:nvSpPr>
        <p:spPr>
          <a:xfrm>
            <a:off x="3721101" y="1622755"/>
            <a:ext cx="4738652" cy="422405"/>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US">
                <a:solidFill>
                  <a:schemeClr val="tx1"/>
                </a:solidFill>
              </a:rPr>
              <a:t>What’s the past participle form of ‘bring’? </a:t>
            </a:r>
            <a:endParaRPr lang="en-GB" dirty="0">
              <a:solidFill>
                <a:schemeClr val="tx1"/>
              </a:solidFill>
            </a:endParaRPr>
          </a:p>
        </p:txBody>
      </p:sp>
      <p:grpSp>
        <p:nvGrpSpPr>
          <p:cNvPr id="7" name="Group 6">
            <a:extLst>
              <a:ext uri="{FF2B5EF4-FFF2-40B4-BE49-F238E27FC236}">
                <a16:creationId xmlns:a16="http://schemas.microsoft.com/office/drawing/2014/main" id="{2AE407C9-8DD0-3F4D-9ADA-64A19E5C23DF}"/>
              </a:ext>
            </a:extLst>
          </p:cNvPr>
          <p:cNvGrpSpPr/>
          <p:nvPr/>
        </p:nvGrpSpPr>
        <p:grpSpPr>
          <a:xfrm>
            <a:off x="8554939" y="5827797"/>
            <a:ext cx="1896932" cy="422405"/>
            <a:chOff x="7003229" y="5772376"/>
            <a:chExt cx="1896932" cy="422405"/>
          </a:xfrm>
        </p:grpSpPr>
        <p:sp>
          <p:nvSpPr>
            <p:cNvPr id="8" name="Rectangle 7">
              <a:hlinkClick r:id="rId4" action="ppaction://hlinksldjump"/>
              <a:extLst>
                <a:ext uri="{FF2B5EF4-FFF2-40B4-BE49-F238E27FC236}">
                  <a16:creationId xmlns:a16="http://schemas.microsoft.com/office/drawing/2014/main" id="{2B139558-D463-7340-BEA6-FB435838E589}"/>
                </a:ext>
              </a:extLst>
            </p:cNvPr>
            <p:cNvSpPr/>
            <p:nvPr/>
          </p:nvSpPr>
          <p:spPr>
            <a:xfrm>
              <a:off x="7003229" y="5772376"/>
              <a:ext cx="1896932" cy="4224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spcBef>
                  <a:spcPts val="1600"/>
                </a:spcBef>
              </a:pPr>
              <a:r>
                <a:rPr lang="en-GB" b="1" dirty="0">
                  <a:solidFill>
                    <a:schemeClr val="bg1"/>
                  </a:solidFill>
                </a:rPr>
                <a:t> </a:t>
              </a:r>
            </a:p>
          </p:txBody>
        </p:sp>
        <p:cxnSp>
          <p:nvCxnSpPr>
            <p:cNvPr id="9" name="Straight Arrow Connector 8">
              <a:extLst>
                <a:ext uri="{FF2B5EF4-FFF2-40B4-BE49-F238E27FC236}">
                  <a16:creationId xmlns:a16="http://schemas.microsoft.com/office/drawing/2014/main" id="{3C75F414-4D69-FD47-A81D-AB8F6D0CC059}"/>
                </a:ext>
              </a:extLst>
            </p:cNvPr>
            <p:cNvCxnSpPr>
              <a:cxnSpLocks/>
            </p:cNvCxnSpPr>
            <p:nvPr/>
          </p:nvCxnSpPr>
          <p:spPr>
            <a:xfrm>
              <a:off x="7124204" y="5992009"/>
              <a:ext cx="1670568" cy="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Picture 27">
            <a:extLst>
              <a:ext uri="{FF2B5EF4-FFF2-40B4-BE49-F238E27FC236}">
                <a16:creationId xmlns:a16="http://schemas.microsoft.com/office/drawing/2014/main" id="{EB05FEFB-A93A-A740-9E37-8744CA4B0F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84499" y="4699566"/>
            <a:ext cx="1746238" cy="1234794"/>
          </a:xfrm>
          <a:prstGeom prst="rect">
            <a:avLst/>
          </a:prstGeom>
        </p:spPr>
      </p:pic>
      <p:pic>
        <p:nvPicPr>
          <p:cNvPr id="31" name="Picture 30">
            <a:extLst>
              <a:ext uri="{FF2B5EF4-FFF2-40B4-BE49-F238E27FC236}">
                <a16:creationId xmlns:a16="http://schemas.microsoft.com/office/drawing/2014/main" id="{587A1C3C-403F-3D4C-9788-C8C9C1E5648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06353" y="5165705"/>
            <a:ext cx="1568151" cy="1108864"/>
          </a:xfrm>
          <a:prstGeom prst="rect">
            <a:avLst/>
          </a:prstGeom>
        </p:spPr>
      </p:pic>
      <p:pic>
        <p:nvPicPr>
          <p:cNvPr id="37" name="Picture 36">
            <a:extLst>
              <a:ext uri="{FF2B5EF4-FFF2-40B4-BE49-F238E27FC236}">
                <a16:creationId xmlns:a16="http://schemas.microsoft.com/office/drawing/2014/main" id="{EBB51230-BC20-EC4D-AA13-615E10793F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53820" y="4062894"/>
            <a:ext cx="1568151" cy="1108864"/>
          </a:xfrm>
          <a:prstGeom prst="rect">
            <a:avLst/>
          </a:prstGeom>
        </p:spPr>
      </p:pic>
      <p:pic>
        <p:nvPicPr>
          <p:cNvPr id="24" name="Picture 23">
            <a:extLst>
              <a:ext uri="{FF2B5EF4-FFF2-40B4-BE49-F238E27FC236}">
                <a16:creationId xmlns:a16="http://schemas.microsoft.com/office/drawing/2014/main" id="{F0B69E8C-83F4-7944-BBF5-EDAB6B4620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83165" y="5564541"/>
            <a:ext cx="1616885" cy="1143325"/>
          </a:xfrm>
          <a:prstGeom prst="rect">
            <a:avLst/>
          </a:prstGeom>
        </p:spPr>
      </p:pic>
      <p:sp>
        <p:nvSpPr>
          <p:cNvPr id="29" name="Title">
            <a:extLst>
              <a:ext uri="{FF2B5EF4-FFF2-40B4-BE49-F238E27FC236}">
                <a16:creationId xmlns:a16="http://schemas.microsoft.com/office/drawing/2014/main" id="{A7AABB7B-3323-4B46-B7BC-19C6B94F9162}"/>
              </a:ext>
            </a:extLst>
          </p:cNvPr>
          <p:cNvSpPr txBox="1">
            <a:spLocks/>
          </p:cNvSpPr>
          <p:nvPr/>
        </p:nvSpPr>
        <p:spPr>
          <a:xfrm>
            <a:off x="7217073" y="5036446"/>
            <a:ext cx="1984348" cy="473328"/>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dirty="0">
                <a:ln w="12700">
                  <a:solidFill>
                    <a:srgbClr val="BF2E24"/>
                  </a:solidFill>
                </a:ln>
                <a:solidFill>
                  <a:srgbClr val="FFFFFF"/>
                </a:solidFill>
                <a:latin typeface="Twinkl ExtraBold" pitchFamily="2" charset="77"/>
              </a:rPr>
              <a:t>brought</a:t>
            </a:r>
          </a:p>
        </p:txBody>
      </p:sp>
      <p:sp>
        <p:nvSpPr>
          <p:cNvPr id="25" name="Title 20">
            <a:extLst>
              <a:ext uri="{FF2B5EF4-FFF2-40B4-BE49-F238E27FC236}">
                <a16:creationId xmlns:a16="http://schemas.microsoft.com/office/drawing/2014/main" id="{0ACBA87E-CB17-7D42-AF86-ED731700535F}"/>
              </a:ext>
            </a:extLst>
          </p:cNvPr>
          <p:cNvSpPr txBox="1">
            <a:spLocks/>
          </p:cNvSpPr>
          <p:nvPr/>
        </p:nvSpPr>
        <p:spPr>
          <a:xfrm>
            <a:off x="6493777" y="5830820"/>
            <a:ext cx="2091642" cy="486210"/>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bought</a:t>
            </a:r>
            <a:endParaRPr lang="en-GB" sz="2400" dirty="0">
              <a:ln w="12700">
                <a:solidFill>
                  <a:srgbClr val="BF2E24"/>
                </a:solidFill>
              </a:ln>
              <a:solidFill>
                <a:srgbClr val="FFFFFF"/>
              </a:solidFill>
              <a:latin typeface="Twinkl ExtraBold" pitchFamily="2" charset="77"/>
            </a:endParaRPr>
          </a:p>
        </p:txBody>
      </p:sp>
      <p:sp>
        <p:nvSpPr>
          <p:cNvPr id="38" name="Title 2">
            <a:extLst>
              <a:ext uri="{FF2B5EF4-FFF2-40B4-BE49-F238E27FC236}">
                <a16:creationId xmlns:a16="http://schemas.microsoft.com/office/drawing/2014/main" id="{EE552661-293D-604A-989F-273485784DD9}"/>
              </a:ext>
            </a:extLst>
          </p:cNvPr>
          <p:cNvSpPr txBox="1">
            <a:spLocks/>
          </p:cNvSpPr>
          <p:nvPr/>
        </p:nvSpPr>
        <p:spPr>
          <a:xfrm>
            <a:off x="6895473" y="4383984"/>
            <a:ext cx="1712100" cy="365519"/>
          </a:xfrm>
          <a:prstGeom prst="roundRect">
            <a:avLst>
              <a:gd name="adj" fmla="val 9641"/>
            </a:avLst>
          </a:prstGeom>
          <a:no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r>
              <a:rPr lang="en-GB" sz="2400">
                <a:ln w="12700">
                  <a:solidFill>
                    <a:srgbClr val="BF2E24"/>
                  </a:solidFill>
                </a:ln>
                <a:solidFill>
                  <a:srgbClr val="FFFFFF"/>
                </a:solidFill>
                <a:latin typeface="Twinkl ExtraBold" pitchFamily="2" charset="77"/>
              </a:rPr>
              <a:t>brunk</a:t>
            </a:r>
            <a:endParaRPr lang="en-GB" sz="2400" dirty="0">
              <a:ln w="12700">
                <a:solidFill>
                  <a:srgbClr val="BF2E24"/>
                </a:solidFill>
              </a:ln>
              <a:solidFill>
                <a:srgbClr val="FFFFFF"/>
              </a:solidFill>
              <a:latin typeface="Twinkl ExtraBold" pitchFamily="2" charset="77"/>
            </a:endParaRPr>
          </a:p>
        </p:txBody>
      </p:sp>
      <p:pic>
        <p:nvPicPr>
          <p:cNvPr id="34" name="Picture 33">
            <a:extLst>
              <a:ext uri="{FF2B5EF4-FFF2-40B4-BE49-F238E27FC236}">
                <a16:creationId xmlns:a16="http://schemas.microsoft.com/office/drawing/2014/main" id="{03F7A6BB-7475-449E-97C1-0552FE6264D2}"/>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5513111" y="4418792"/>
            <a:ext cx="1406423" cy="1386086"/>
          </a:xfrm>
          <a:prstGeom prst="rect">
            <a:avLst/>
          </a:prstGeom>
        </p:spPr>
      </p:pic>
      <p:pic>
        <p:nvPicPr>
          <p:cNvPr id="19" name="Picture 18" descr="A picture containing indoor, computer, computer, colorful&#10;&#10;Description automatically generated">
            <a:extLst>
              <a:ext uri="{FF2B5EF4-FFF2-40B4-BE49-F238E27FC236}">
                <a16:creationId xmlns:a16="http://schemas.microsoft.com/office/drawing/2014/main" id="{6C3C15E4-FD3C-40F4-AA71-830453832F2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1"/>
            <a:ext cx="9144000" cy="6858001"/>
          </a:xfrm>
          <a:prstGeom prst="rect">
            <a:avLst/>
          </a:prstGeom>
        </p:spPr>
      </p:pic>
      <p:pic>
        <p:nvPicPr>
          <p:cNvPr id="21" name="Picture 20" descr="A picture containing indoor, computer, computer, colorful&#10;&#10;Description automatically generated">
            <a:extLst>
              <a:ext uri="{FF2B5EF4-FFF2-40B4-BE49-F238E27FC236}">
                <a16:creationId xmlns:a16="http://schemas.microsoft.com/office/drawing/2014/main" id="{961312E0-156F-470D-AE5F-3C051D11A8F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0904" t="13405" r="10130" b="13406"/>
          <a:stretch/>
        </p:blipFill>
        <p:spPr>
          <a:xfrm>
            <a:off x="1524000" y="-2"/>
            <a:ext cx="9144000" cy="6858001"/>
          </a:xfrm>
          <a:prstGeom prst="rect">
            <a:avLst/>
          </a:prstGeom>
        </p:spPr>
      </p:pic>
    </p:spTree>
    <p:extLst>
      <p:ext uri="{BB962C8B-B14F-4D97-AF65-F5344CB8AC3E}">
        <p14:creationId xmlns:p14="http://schemas.microsoft.com/office/powerpoint/2010/main" val="2550041003"/>
      </p:ext>
    </p:extLst>
  </p:cSld>
  <p:clrMapOvr>
    <a:masterClrMapping/>
  </p:clrMapOvr>
  <mc:AlternateContent xmlns:mc="http://schemas.openxmlformats.org/markup-compatibility/2006" xmlns:p14="http://schemas.microsoft.com/office/powerpoint/2010/main">
    <mc:Choice Requires="p14">
      <p:transition p14:dur="100" advClick="0">
        <p:fade/>
      </p:transition>
    </mc:Choice>
    <mc:Fallback xmlns="">
      <p:transition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44444E-6 -3.7037E-7 L 0.11216 -3.7037E-7 C 0.1625 -3.7037E-7 0.22448 -0.0169 0.22448 -0.03079 L 0.22448 -0.06157 " pathEditMode="relative" rAng="0" ptsTypes="AAAA">
                                      <p:cBhvr>
                                        <p:cTn id="6" dur="1000" fill="hold"/>
                                        <p:tgtEl>
                                          <p:spTgt spid="34"/>
                                        </p:tgtEl>
                                        <p:attrNameLst>
                                          <p:attrName>ppt_x</p:attrName>
                                          <p:attrName>ppt_y</p:attrName>
                                        </p:attrNameLst>
                                      </p:cBhvr>
                                      <p:rCtr x="11215" y="-3079"/>
                                    </p:animMotion>
                                  </p:childTnLst>
                                </p:cTn>
                              </p:par>
                              <p:par>
                                <p:cTn id="7" presetID="1" presetClass="entr" presetSubtype="0" fill="hold" nodeType="withEffect">
                                  <p:stCondLst>
                                    <p:cond delay="10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dissolve">
                                      <p:cBhvr>
                                        <p:cTn id="14" dur="2000"/>
                                        <p:tgtEl>
                                          <p:spTgt spid="21"/>
                                        </p:tgtEl>
                                      </p:cBhvr>
                                    </p:animEffect>
                                  </p:childTnLst>
                                </p:cTn>
                              </p:par>
                              <p:par>
                                <p:cTn id="15" presetID="9" presetClass="exit" presetSubtype="0" fill="hold" nodeType="withEffect">
                                  <p:stCondLst>
                                    <p:cond delay="3000"/>
                                  </p:stCondLst>
                                  <p:childTnLst>
                                    <p:animEffect transition="out" filter="dissolve">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8" restart="whenNotActive" fill="hold" evtFilter="cancelBubble" nodeType="interactiveSeq">
                <p:stCondLst>
                  <p:cond evt="onClick" delay="0">
                    <p:tgtEl>
                      <p:spTgt spid="38"/>
                    </p:tgtEl>
                  </p:cond>
                </p:stCondLst>
                <p:endSync evt="end" delay="0">
                  <p:rtn val="all"/>
                </p:endSync>
                <p:childTnLst>
                  <p:par>
                    <p:cTn id="19" fill="hold">
                      <p:stCondLst>
                        <p:cond delay="0"/>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2000"/>
                                        <p:tgtEl>
                                          <p:spTgt spid="19"/>
                                        </p:tgtEl>
                                      </p:cBhvr>
                                    </p:animEffect>
                                  </p:childTnLst>
                                </p:cTn>
                              </p:par>
                              <p:par>
                                <p:cTn id="24" presetID="9" presetClass="exit" presetSubtype="0" fill="hold" nodeType="withEffect">
                                  <p:stCondLst>
                                    <p:cond delay="3000"/>
                                  </p:stCondLst>
                                  <p:childTnLst>
                                    <p:animEffect transition="out" filter="dissolve">
                                      <p:cBhvr>
                                        <p:cTn id="25" dur="500"/>
                                        <p:tgtEl>
                                          <p:spTgt spid="19"/>
                                        </p:tgtEl>
                                      </p:cBhvr>
                                    </p:animEffect>
                                    <p:set>
                                      <p:cBhvr>
                                        <p:cTn id="26"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8F0F0F-3D14-464C-9367-B6031356124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07983" y="4504266"/>
            <a:ext cx="4684009" cy="3312136"/>
          </a:xfrm>
          <a:prstGeom prst="rect">
            <a:avLst/>
          </a:prstGeom>
        </p:spPr>
      </p:pic>
      <p:sp>
        <p:nvSpPr>
          <p:cNvPr id="4" name="Title 20">
            <a:extLst>
              <a:ext uri="{FF2B5EF4-FFF2-40B4-BE49-F238E27FC236}">
                <a16:creationId xmlns:a16="http://schemas.microsoft.com/office/drawing/2014/main" id="{1D31BE91-F72B-6C43-A8C6-5CC94697C478}"/>
              </a:ext>
            </a:extLst>
          </p:cNvPr>
          <p:cNvSpPr>
            <a:spLocks noGrp="1"/>
          </p:cNvSpPr>
          <p:nvPr>
            <p:ph type="title"/>
          </p:nvPr>
        </p:nvSpPr>
        <p:spPr>
          <a:xfrm>
            <a:off x="1985963" y="904586"/>
            <a:ext cx="8220075" cy="994306"/>
          </a:xfrm>
        </p:spPr>
        <p:txBody>
          <a:bodyPr/>
          <a:lstStyle/>
          <a:p>
            <a:r>
              <a:rPr lang="en-GB" sz="5400" dirty="0">
                <a:solidFill>
                  <a:srgbClr val="F37B46"/>
                </a:solidFill>
              </a:rPr>
              <a:t>Congratulations!</a:t>
            </a:r>
            <a:endParaRPr lang="en-GB" sz="5400" dirty="0">
              <a:solidFill>
                <a:srgbClr val="F37B46"/>
              </a:solidFill>
              <a:latin typeface="+mn-lt"/>
            </a:endParaRPr>
          </a:p>
        </p:txBody>
      </p:sp>
      <p:sp>
        <p:nvSpPr>
          <p:cNvPr id="7" name="Rectangle 6">
            <a:extLst>
              <a:ext uri="{FF2B5EF4-FFF2-40B4-BE49-F238E27FC236}">
                <a16:creationId xmlns:a16="http://schemas.microsoft.com/office/drawing/2014/main" id="{05701661-9B46-ED43-ACA5-71AF4E8D5560}"/>
              </a:ext>
            </a:extLst>
          </p:cNvPr>
          <p:cNvSpPr/>
          <p:nvPr/>
        </p:nvSpPr>
        <p:spPr>
          <a:xfrm>
            <a:off x="4969560" y="2084739"/>
            <a:ext cx="2252878" cy="699404"/>
          </a:xfrm>
          <a:prstGeom prst="rect">
            <a:avLst/>
          </a:prstGeom>
          <a:solidFill>
            <a:srgbClr val="FFD7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spAutoFit/>
          </a:bodyPr>
          <a:lstStyle/>
          <a:p>
            <a:pPr algn="ctr">
              <a:spcBef>
                <a:spcPts val="1600"/>
              </a:spcBef>
            </a:pPr>
            <a:r>
              <a:rPr lang="en-GB" dirty="0">
                <a:solidFill>
                  <a:srgbClr val="000000"/>
                </a:solidFill>
              </a:rPr>
              <a:t>You </a:t>
            </a:r>
            <a:r>
              <a:rPr lang="en-GB">
                <a:solidFill>
                  <a:srgbClr val="000000"/>
                </a:solidFill>
              </a:rPr>
              <a:t>made it safely </a:t>
            </a:r>
            <a:r>
              <a:rPr lang="en-GB" dirty="0">
                <a:solidFill>
                  <a:srgbClr val="000000"/>
                </a:solidFill>
              </a:rPr>
              <a:t>to the other side!</a:t>
            </a:r>
          </a:p>
        </p:txBody>
      </p:sp>
      <p:pic>
        <p:nvPicPr>
          <p:cNvPr id="9" name="Picture 8">
            <a:extLst>
              <a:ext uri="{FF2B5EF4-FFF2-40B4-BE49-F238E27FC236}">
                <a16:creationId xmlns:a16="http://schemas.microsoft.com/office/drawing/2014/main" id="{108D0A5C-E33B-A940-9765-64FB25665F0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18789" y="3336528"/>
            <a:ext cx="4002986" cy="2830574"/>
          </a:xfrm>
          <a:prstGeom prst="rect">
            <a:avLst/>
          </a:prstGeom>
        </p:spPr>
      </p:pic>
      <p:pic>
        <p:nvPicPr>
          <p:cNvPr id="10" name="Picture 9">
            <a:extLst>
              <a:ext uri="{FF2B5EF4-FFF2-40B4-BE49-F238E27FC236}">
                <a16:creationId xmlns:a16="http://schemas.microsoft.com/office/drawing/2014/main" id="{2963C0C3-E684-5649-9A5D-C8D7AD7956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4933" y="2451278"/>
            <a:ext cx="3247648" cy="2296463"/>
          </a:xfrm>
          <a:prstGeom prst="rect">
            <a:avLst/>
          </a:prstGeom>
        </p:spPr>
      </p:pic>
      <p:sp>
        <p:nvSpPr>
          <p:cNvPr id="2" name="Arc 1">
            <a:extLst>
              <a:ext uri="{FF2B5EF4-FFF2-40B4-BE49-F238E27FC236}">
                <a16:creationId xmlns:a16="http://schemas.microsoft.com/office/drawing/2014/main" id="{D75A7C77-1B53-E74B-83F5-425A4045A5A1}"/>
              </a:ext>
            </a:extLst>
          </p:cNvPr>
          <p:cNvSpPr/>
          <p:nvPr/>
        </p:nvSpPr>
        <p:spPr>
          <a:xfrm rot="17897179">
            <a:off x="2873816" y="2612295"/>
            <a:ext cx="2318411" cy="2909935"/>
          </a:xfrm>
          <a:prstGeom prst="arc">
            <a:avLst>
              <a:gd name="adj1" fmla="val 16200000"/>
              <a:gd name="adj2" fmla="val 5102977"/>
            </a:avLst>
          </a:prstGeom>
          <a:ln w="57150">
            <a:solidFill>
              <a:srgbClr val="F37B4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a:extLst>
              <a:ext uri="{FF2B5EF4-FFF2-40B4-BE49-F238E27FC236}">
                <a16:creationId xmlns:a16="http://schemas.microsoft.com/office/drawing/2014/main" id="{927E3F0B-117C-3C42-946B-5A5E27281D12}"/>
              </a:ext>
            </a:extLst>
          </p:cNvPr>
          <p:cNvSpPr/>
          <p:nvPr/>
        </p:nvSpPr>
        <p:spPr>
          <a:xfrm rot="17897179">
            <a:off x="5324505" y="3652003"/>
            <a:ext cx="2828948" cy="3007683"/>
          </a:xfrm>
          <a:prstGeom prst="arc">
            <a:avLst>
              <a:gd name="adj1" fmla="val 16200000"/>
              <a:gd name="adj2" fmla="val 5102977"/>
            </a:avLst>
          </a:prstGeom>
          <a:ln w="57150">
            <a:solidFill>
              <a:srgbClr val="F37B4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3AAF72D8-A399-7C47-8797-A69FC7FDFCF5}"/>
              </a:ext>
            </a:extLst>
          </p:cNvPr>
          <p:cNvSpPr/>
          <p:nvPr/>
        </p:nvSpPr>
        <p:spPr>
          <a:xfrm rot="17403334">
            <a:off x="360646" y="1590946"/>
            <a:ext cx="2114234" cy="2800614"/>
          </a:xfrm>
          <a:prstGeom prst="arc">
            <a:avLst>
              <a:gd name="adj1" fmla="val 16200000"/>
              <a:gd name="adj2" fmla="val 5102977"/>
            </a:avLst>
          </a:prstGeom>
          <a:ln w="57150">
            <a:solidFill>
              <a:srgbClr val="F37B4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 name="Picture 5">
            <a:extLst>
              <a:ext uri="{FF2B5EF4-FFF2-40B4-BE49-F238E27FC236}">
                <a16:creationId xmlns:a16="http://schemas.microsoft.com/office/drawing/2014/main" id="{ED9934FA-690E-47E5-A23F-5415331C0F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792939" flipH="1">
            <a:off x="6260902" y="1815526"/>
            <a:ext cx="4130577" cy="4070851"/>
          </a:xfrm>
          <a:prstGeom prst="rect">
            <a:avLst/>
          </a:prstGeom>
        </p:spPr>
      </p:pic>
    </p:spTree>
    <p:extLst>
      <p:ext uri="{BB962C8B-B14F-4D97-AF65-F5344CB8AC3E}">
        <p14:creationId xmlns:p14="http://schemas.microsoft.com/office/powerpoint/2010/main" val="34101704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4BC2-12AD-43A6-8B62-F8D44D411D2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745D25-1ED6-4399-84A5-AE0DEEE19FA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CDCCB9C-9456-4414-9D93-681AB7766789}"/>
              </a:ext>
            </a:extLst>
          </p:cNvPr>
          <p:cNvPicPr>
            <a:picLocks noChangeAspect="1"/>
          </p:cNvPicPr>
          <p:nvPr/>
        </p:nvPicPr>
        <p:blipFill>
          <a:blip r:embed="rId2"/>
          <a:stretch>
            <a:fillRect/>
          </a:stretch>
        </p:blipFill>
        <p:spPr>
          <a:xfrm>
            <a:off x="116159" y="-791"/>
            <a:ext cx="11959682" cy="6770688"/>
          </a:xfrm>
          <a:prstGeom prst="rect">
            <a:avLst/>
          </a:prstGeom>
        </p:spPr>
      </p:pic>
      <p:pic>
        <p:nvPicPr>
          <p:cNvPr id="7" name="Picture 6">
            <a:extLst>
              <a:ext uri="{FF2B5EF4-FFF2-40B4-BE49-F238E27FC236}">
                <a16:creationId xmlns:a16="http://schemas.microsoft.com/office/drawing/2014/main" id="{94AE26B4-506F-4844-B47F-758A2EB89A24}"/>
              </a:ext>
            </a:extLst>
          </p:cNvPr>
          <p:cNvPicPr>
            <a:picLocks noChangeAspect="1"/>
          </p:cNvPicPr>
          <p:nvPr/>
        </p:nvPicPr>
        <p:blipFill>
          <a:blip r:embed="rId3"/>
          <a:stretch>
            <a:fillRect/>
          </a:stretch>
        </p:blipFill>
        <p:spPr>
          <a:xfrm>
            <a:off x="0" y="5124794"/>
            <a:ext cx="3085633" cy="1733206"/>
          </a:xfrm>
          <a:prstGeom prst="rect">
            <a:avLst/>
          </a:prstGeom>
        </p:spPr>
      </p:pic>
      <p:sp>
        <p:nvSpPr>
          <p:cNvPr id="8" name="Rectangle 7">
            <a:extLst>
              <a:ext uri="{FF2B5EF4-FFF2-40B4-BE49-F238E27FC236}">
                <a16:creationId xmlns:a16="http://schemas.microsoft.com/office/drawing/2014/main" id="{891ACC88-9D40-4395-B2AA-E98B1F28183A}"/>
              </a:ext>
            </a:extLst>
          </p:cNvPr>
          <p:cNvSpPr/>
          <p:nvPr/>
        </p:nvSpPr>
        <p:spPr>
          <a:xfrm>
            <a:off x="525514" y="378372"/>
            <a:ext cx="5580994" cy="75674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vi-VN" sz="2400" b="1" i="1" dirty="0">
                <a:effectLst/>
                <a:latin typeface="Times New Roman" panose="02020603050405020304" pitchFamily="18" charset="0"/>
                <a:ea typeface="Calibri" panose="020F0502020204030204" pitchFamily="34" charset="0"/>
              </a:rPr>
              <a:t>Children’s lives are improved</a:t>
            </a:r>
            <a:r>
              <a:rPr lang="en-US" sz="2400" b="1" i="1" dirty="0">
                <a:effectLst/>
                <a:latin typeface="Times New Roman" panose="02020603050405020304" pitchFamily="18" charset="0"/>
                <a:ea typeface="Calibri" panose="020F0502020204030204" pitchFamily="34" charset="0"/>
              </a:rPr>
              <a:t> …………..</a:t>
            </a:r>
            <a:endParaRPr lang="en-US" sz="2400" b="1" dirty="0"/>
          </a:p>
        </p:txBody>
      </p:sp>
      <p:sp>
        <p:nvSpPr>
          <p:cNvPr id="9" name="TextBox 8">
            <a:extLst>
              <a:ext uri="{FF2B5EF4-FFF2-40B4-BE49-F238E27FC236}">
                <a16:creationId xmlns:a16="http://schemas.microsoft.com/office/drawing/2014/main" id="{EDA90CBF-CD17-4C60-8DFC-1DAB9B3C87C2}"/>
              </a:ext>
            </a:extLst>
          </p:cNvPr>
          <p:cNvSpPr txBox="1"/>
          <p:nvPr/>
        </p:nvSpPr>
        <p:spPr>
          <a:xfrm>
            <a:off x="4344441" y="427723"/>
            <a:ext cx="2343807" cy="461665"/>
          </a:xfrm>
          <a:prstGeom prst="rect">
            <a:avLst/>
          </a:prstGeom>
          <a:noFill/>
        </p:spPr>
        <p:txBody>
          <a:bodyPr wrap="square" rtlCol="0">
            <a:spAutoFit/>
          </a:bodyPr>
          <a:lstStyle/>
          <a:p>
            <a:r>
              <a:rPr lang="en-US" sz="2400" b="1" dirty="0">
                <a:solidFill>
                  <a:srgbClr val="00B050"/>
                </a:solidFill>
              </a:rPr>
              <a:t>by education</a:t>
            </a:r>
          </a:p>
        </p:txBody>
      </p:sp>
      <p:sp>
        <p:nvSpPr>
          <p:cNvPr id="10" name="TextBox 9">
            <a:extLst>
              <a:ext uri="{FF2B5EF4-FFF2-40B4-BE49-F238E27FC236}">
                <a16:creationId xmlns:a16="http://schemas.microsoft.com/office/drawing/2014/main" id="{E6446AF8-7E89-4CE2-85EE-823B315D397A}"/>
              </a:ext>
            </a:extLst>
          </p:cNvPr>
          <p:cNvSpPr txBox="1"/>
          <p:nvPr/>
        </p:nvSpPr>
        <p:spPr>
          <a:xfrm>
            <a:off x="4286141" y="923432"/>
            <a:ext cx="3123651" cy="461665"/>
          </a:xfrm>
          <a:prstGeom prst="rect">
            <a:avLst/>
          </a:prstGeom>
          <a:solidFill>
            <a:schemeClr val="lt1"/>
          </a:solidFill>
        </p:spPr>
        <p:txBody>
          <a:bodyPr wrap="square" rtlCol="0">
            <a:spAutoFit/>
          </a:bodyPr>
          <a:lstStyle/>
          <a:p>
            <a:r>
              <a:rPr lang="en-US" sz="2400" b="1" dirty="0">
                <a:solidFill>
                  <a:srgbClr val="00B050"/>
                </a:solidFill>
              </a:rPr>
              <a:t>by safe neighborhood </a:t>
            </a:r>
          </a:p>
        </p:txBody>
      </p:sp>
      <p:sp>
        <p:nvSpPr>
          <p:cNvPr id="11" name="TextBox 10">
            <a:extLst>
              <a:ext uri="{FF2B5EF4-FFF2-40B4-BE49-F238E27FC236}">
                <a16:creationId xmlns:a16="http://schemas.microsoft.com/office/drawing/2014/main" id="{F9EEE58D-5F56-4004-9992-783CA73B41F6}"/>
              </a:ext>
            </a:extLst>
          </p:cNvPr>
          <p:cNvSpPr txBox="1"/>
          <p:nvPr/>
        </p:nvSpPr>
        <p:spPr>
          <a:xfrm>
            <a:off x="4286142" y="1563631"/>
            <a:ext cx="2908738" cy="461665"/>
          </a:xfrm>
          <a:prstGeom prst="rect">
            <a:avLst/>
          </a:prstGeom>
          <a:solidFill>
            <a:schemeClr val="lt1"/>
          </a:solidFill>
        </p:spPr>
        <p:txBody>
          <a:bodyPr wrap="square" rtlCol="0">
            <a:spAutoFit/>
          </a:bodyPr>
          <a:lstStyle/>
          <a:p>
            <a:r>
              <a:rPr lang="en-US" sz="2400" b="1" dirty="0">
                <a:solidFill>
                  <a:srgbClr val="00B050"/>
                </a:solidFill>
              </a:rPr>
              <a:t>by better healthcare</a:t>
            </a:r>
          </a:p>
        </p:txBody>
      </p:sp>
      <p:cxnSp>
        <p:nvCxnSpPr>
          <p:cNvPr id="13" name="Straight Connector 12">
            <a:extLst>
              <a:ext uri="{FF2B5EF4-FFF2-40B4-BE49-F238E27FC236}">
                <a16:creationId xmlns:a16="http://schemas.microsoft.com/office/drawing/2014/main" id="{609E75F1-0D3D-4D39-8C48-DF0D34B05921}"/>
              </a:ext>
            </a:extLst>
          </p:cNvPr>
          <p:cNvCxnSpPr/>
          <p:nvPr/>
        </p:nvCxnSpPr>
        <p:spPr>
          <a:xfrm>
            <a:off x="2554013" y="920789"/>
            <a:ext cx="150297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99ED9B2-6E64-42CA-A8F0-F8E2B0463F9A}"/>
              </a:ext>
            </a:extLst>
          </p:cNvPr>
          <p:cNvSpPr txBox="1"/>
          <p:nvPr/>
        </p:nvSpPr>
        <p:spPr>
          <a:xfrm>
            <a:off x="6824362" y="106529"/>
            <a:ext cx="4926204" cy="461665"/>
          </a:xfrm>
          <a:prstGeom prst="rect">
            <a:avLst/>
          </a:prstGeom>
          <a:solidFill>
            <a:schemeClr val="lt1"/>
          </a:solidFill>
        </p:spPr>
        <p:txBody>
          <a:bodyPr wrap="square" rtlCol="0">
            <a:spAutoFit/>
          </a:bodyPr>
          <a:lstStyle/>
          <a:p>
            <a:r>
              <a:rPr lang="en-US" sz="2400" b="1" dirty="0">
                <a:solidFill>
                  <a:srgbClr val="0070C0"/>
                </a:solidFill>
              </a:rPr>
              <a:t>What makes people’s lives better?</a:t>
            </a:r>
          </a:p>
        </p:txBody>
      </p:sp>
      <p:sp>
        <p:nvSpPr>
          <p:cNvPr id="15" name="TextBox 14">
            <a:extLst>
              <a:ext uri="{FF2B5EF4-FFF2-40B4-BE49-F238E27FC236}">
                <a16:creationId xmlns:a16="http://schemas.microsoft.com/office/drawing/2014/main" id="{D11CFE88-6D3C-4981-AB6C-88E261A59236}"/>
              </a:ext>
            </a:extLst>
          </p:cNvPr>
          <p:cNvSpPr txBox="1"/>
          <p:nvPr/>
        </p:nvSpPr>
        <p:spPr>
          <a:xfrm>
            <a:off x="275896" y="1514280"/>
            <a:ext cx="2908738" cy="830997"/>
          </a:xfrm>
          <a:prstGeom prst="rect">
            <a:avLst/>
          </a:prstGeom>
          <a:solidFill>
            <a:schemeClr val="lt1"/>
          </a:solidFill>
        </p:spPr>
        <p:txBody>
          <a:bodyPr wrap="square" rtlCol="0">
            <a:spAutoFit/>
          </a:bodyPr>
          <a:lstStyle/>
          <a:p>
            <a:r>
              <a:rPr lang="en-US" sz="2400" b="1" dirty="0">
                <a:solidFill>
                  <a:srgbClr val="00B050"/>
                </a:solidFill>
              </a:rPr>
              <a:t>to improve </a:t>
            </a:r>
          </a:p>
          <a:p>
            <a:r>
              <a:rPr lang="en-US" sz="2400" b="1" dirty="0">
                <a:solidFill>
                  <a:srgbClr val="00B050"/>
                </a:solidFill>
              </a:rPr>
              <a:t>= to make life better</a:t>
            </a:r>
          </a:p>
        </p:txBody>
      </p:sp>
    </p:spTree>
    <p:extLst>
      <p:ext uri="{BB962C8B-B14F-4D97-AF65-F5344CB8AC3E}">
        <p14:creationId xmlns:p14="http://schemas.microsoft.com/office/powerpoint/2010/main" val="61222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animBg="1"/>
      <p:bldP spid="14" grpId="0" animBg="1"/>
      <p:bldP spid="1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7509B-B90C-4150-93F1-A0F6550B5F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FE1215B-430A-4753-8E17-A7E46887310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4128D71-AA01-41A7-A0C4-C3740698272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27945" y="1107680"/>
            <a:ext cx="10640910" cy="5658640"/>
          </a:xfrm>
          <a:prstGeom prst="rect">
            <a:avLst/>
          </a:prstGeom>
        </p:spPr>
      </p:pic>
      <p:pic>
        <p:nvPicPr>
          <p:cNvPr id="7" name="Picture 6">
            <a:hlinkClick r:id="rId4" action="ppaction://hlinksldjump"/>
            <a:extLst>
              <a:ext uri="{FF2B5EF4-FFF2-40B4-BE49-F238E27FC236}">
                <a16:creationId xmlns:a16="http://schemas.microsoft.com/office/drawing/2014/main" id="{30DF8B57-1163-498F-A829-DB8EF4DC9A0F}"/>
              </a:ext>
            </a:extLst>
          </p:cNvPr>
          <p:cNvPicPr>
            <a:picLocks noChangeAspect="1"/>
          </p:cNvPicPr>
          <p:nvPr/>
        </p:nvPicPr>
        <p:blipFill>
          <a:blip r:embed="rId5"/>
          <a:stretch>
            <a:fillRect/>
          </a:stretch>
        </p:blipFill>
        <p:spPr>
          <a:xfrm>
            <a:off x="942234" y="-27241"/>
            <a:ext cx="10612331" cy="1362265"/>
          </a:xfrm>
          <a:prstGeom prst="rect">
            <a:avLst/>
          </a:prstGeom>
        </p:spPr>
      </p:pic>
      <p:sp>
        <p:nvSpPr>
          <p:cNvPr id="8" name="Rectangle 7">
            <a:extLst>
              <a:ext uri="{FF2B5EF4-FFF2-40B4-BE49-F238E27FC236}">
                <a16:creationId xmlns:a16="http://schemas.microsoft.com/office/drawing/2014/main" id="{310F3FD5-BB33-45EA-948E-13911ECD9855}"/>
              </a:ext>
            </a:extLst>
          </p:cNvPr>
          <p:cNvSpPr/>
          <p:nvPr/>
        </p:nvSpPr>
        <p:spPr>
          <a:xfrm>
            <a:off x="5069840" y="2956560"/>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8DF853FF-E2D5-4848-A2AC-EDAABAC5E414}"/>
              </a:ext>
            </a:extLst>
          </p:cNvPr>
          <p:cNvSpPr/>
          <p:nvPr/>
        </p:nvSpPr>
        <p:spPr>
          <a:xfrm>
            <a:off x="7091680" y="3429000"/>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22CAF363-B3C2-4A34-BF9B-462CBB682B43}"/>
              </a:ext>
            </a:extLst>
          </p:cNvPr>
          <p:cNvSpPr/>
          <p:nvPr/>
        </p:nvSpPr>
        <p:spPr>
          <a:xfrm>
            <a:off x="2956560" y="3966513"/>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6F249EDB-D5BF-4810-8973-4392C9795DD7}"/>
              </a:ext>
            </a:extLst>
          </p:cNvPr>
          <p:cNvSpPr/>
          <p:nvPr/>
        </p:nvSpPr>
        <p:spPr>
          <a:xfrm>
            <a:off x="6492240" y="4420616"/>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2DAA1F0C-CB68-453C-BB36-DFD05A9E6866}"/>
              </a:ext>
            </a:extLst>
          </p:cNvPr>
          <p:cNvSpPr/>
          <p:nvPr/>
        </p:nvSpPr>
        <p:spPr>
          <a:xfrm>
            <a:off x="4318000" y="4928616"/>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8B1F3359-D24D-4C64-BAC1-CD206827A5F0}"/>
              </a:ext>
            </a:extLst>
          </p:cNvPr>
          <p:cNvSpPr/>
          <p:nvPr/>
        </p:nvSpPr>
        <p:spPr>
          <a:xfrm>
            <a:off x="4882727" y="5776200"/>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2633EFEB-06C8-4C7D-90A6-4B976F79E59D}"/>
              </a:ext>
            </a:extLst>
          </p:cNvPr>
          <p:cNvSpPr/>
          <p:nvPr/>
        </p:nvSpPr>
        <p:spPr>
          <a:xfrm>
            <a:off x="4866640" y="6288800"/>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592345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19EB-E4D1-4866-BCBE-91DCF9A67E5E}"/>
              </a:ext>
            </a:extLst>
          </p:cNvPr>
          <p:cNvSpPr>
            <a:spLocks noGrp="1"/>
          </p:cNvSpPr>
          <p:nvPr>
            <p:ph type="title"/>
          </p:nvPr>
        </p:nvSpPr>
        <p:spPr/>
        <p:txBody>
          <a:bodyPr/>
          <a:lstStyle/>
          <a:p>
            <a:r>
              <a:rPr lang="en-US" dirty="0"/>
              <a:t>Past participles of verbs</a:t>
            </a:r>
          </a:p>
        </p:txBody>
      </p:sp>
      <p:graphicFrame>
        <p:nvGraphicFramePr>
          <p:cNvPr id="8" name="Table 8">
            <a:extLst>
              <a:ext uri="{FF2B5EF4-FFF2-40B4-BE49-F238E27FC236}">
                <a16:creationId xmlns:a16="http://schemas.microsoft.com/office/drawing/2014/main" id="{5D38624E-C5F2-4CCE-AE22-845D1FB46807}"/>
              </a:ext>
            </a:extLst>
          </p:cNvPr>
          <p:cNvGraphicFramePr>
            <a:graphicFrameLocks noGrp="1"/>
          </p:cNvGraphicFramePr>
          <p:nvPr>
            <p:extLst>
              <p:ext uri="{D42A27DB-BD31-4B8C-83A1-F6EECF244321}">
                <p14:modId xmlns:p14="http://schemas.microsoft.com/office/powerpoint/2010/main" val="3102712355"/>
              </p:ext>
            </p:extLst>
          </p:nvPr>
        </p:nvGraphicFramePr>
        <p:xfrm>
          <a:off x="868868" y="1737991"/>
          <a:ext cx="10454263" cy="4233494"/>
        </p:xfrm>
        <a:graphic>
          <a:graphicData uri="http://schemas.openxmlformats.org/drawingml/2006/table">
            <a:tbl>
              <a:tblPr firstRow="1" bandRow="1">
                <a:tableStyleId>{5C22544A-7EE6-4342-B048-85BDC9FD1C3A}</a:tableStyleId>
              </a:tblPr>
              <a:tblGrid>
                <a:gridCol w="1835046">
                  <a:extLst>
                    <a:ext uri="{9D8B030D-6E8A-4147-A177-3AD203B41FA5}">
                      <a16:colId xmlns:a16="http://schemas.microsoft.com/office/drawing/2014/main" val="4054876319"/>
                    </a:ext>
                  </a:extLst>
                </a:gridCol>
                <a:gridCol w="3820505">
                  <a:extLst>
                    <a:ext uri="{9D8B030D-6E8A-4147-A177-3AD203B41FA5}">
                      <a16:colId xmlns:a16="http://schemas.microsoft.com/office/drawing/2014/main" val="1524862648"/>
                    </a:ext>
                  </a:extLst>
                </a:gridCol>
                <a:gridCol w="4798712">
                  <a:extLst>
                    <a:ext uri="{9D8B030D-6E8A-4147-A177-3AD203B41FA5}">
                      <a16:colId xmlns:a16="http://schemas.microsoft.com/office/drawing/2014/main" val="590353785"/>
                    </a:ext>
                  </a:extLst>
                </a:gridCol>
              </a:tblGrid>
              <a:tr h="550705">
                <a:tc>
                  <a:txBody>
                    <a:bodyPr/>
                    <a:lstStyle/>
                    <a:p>
                      <a:pPr algn="ctr"/>
                      <a:r>
                        <a:rPr lang="en-US" sz="2800" dirty="0">
                          <a:solidFill>
                            <a:srgbClr val="0070C0"/>
                          </a:solidFill>
                        </a:rPr>
                        <a:t>Verbs </a:t>
                      </a:r>
                    </a:p>
                  </a:txBody>
                  <a:tcPr>
                    <a:solidFill>
                      <a:schemeClr val="accent3">
                        <a:lumMod val="20000"/>
                        <a:lumOff val="80000"/>
                      </a:schemeClr>
                    </a:solidFill>
                  </a:tcPr>
                </a:tc>
                <a:tc>
                  <a:txBody>
                    <a:bodyPr/>
                    <a:lstStyle/>
                    <a:p>
                      <a:pPr algn="ctr"/>
                      <a:r>
                        <a:rPr lang="en-US" sz="2800" dirty="0">
                          <a:solidFill>
                            <a:srgbClr val="0070C0"/>
                          </a:solidFill>
                        </a:rPr>
                        <a:t>Base form</a:t>
                      </a:r>
                    </a:p>
                  </a:txBody>
                  <a:tcPr>
                    <a:solidFill>
                      <a:schemeClr val="accent3">
                        <a:lumMod val="20000"/>
                        <a:lumOff val="80000"/>
                      </a:schemeClr>
                    </a:solidFill>
                  </a:tcPr>
                </a:tc>
                <a:tc>
                  <a:txBody>
                    <a:bodyPr/>
                    <a:lstStyle/>
                    <a:p>
                      <a:pPr algn="ctr"/>
                      <a:r>
                        <a:rPr lang="en-US" sz="2800" dirty="0">
                          <a:solidFill>
                            <a:srgbClr val="0070C0"/>
                          </a:solidFill>
                        </a:rPr>
                        <a:t>Past participle form </a:t>
                      </a:r>
                    </a:p>
                  </a:txBody>
                  <a:tcPr>
                    <a:solidFill>
                      <a:schemeClr val="accent3">
                        <a:lumMod val="20000"/>
                        <a:lumOff val="80000"/>
                      </a:schemeClr>
                    </a:solidFill>
                  </a:tcPr>
                </a:tc>
                <a:extLst>
                  <a:ext uri="{0D108BD9-81ED-4DB2-BD59-A6C34878D82A}">
                    <a16:rowId xmlns:a16="http://schemas.microsoft.com/office/drawing/2014/main" val="1092149297"/>
                  </a:ext>
                </a:extLst>
              </a:tr>
              <a:tr h="145774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0070C0"/>
                          </a:solidFill>
                        </a:rPr>
                        <a:t>Regular </a:t>
                      </a:r>
                    </a:p>
                  </a:txBody>
                  <a:tcPr>
                    <a:solidFill>
                      <a:schemeClr val="accent3">
                        <a:lumMod val="20000"/>
                        <a:lumOff val="80000"/>
                      </a:schemeClr>
                    </a:solidFill>
                  </a:tcPr>
                </a:tc>
                <a:tc>
                  <a:txBody>
                    <a:bodyPr/>
                    <a:lstStyle/>
                    <a:p>
                      <a:pPr algn="ctr"/>
                      <a:r>
                        <a:rPr lang="en-US" sz="2800" dirty="0">
                          <a:solidFill>
                            <a:srgbClr val="0070C0"/>
                          </a:solidFill>
                        </a:rPr>
                        <a:t>play </a:t>
                      </a:r>
                    </a:p>
                    <a:p>
                      <a:pPr algn="ctr"/>
                      <a:r>
                        <a:rPr lang="en-US" sz="2800" dirty="0">
                          <a:solidFill>
                            <a:srgbClr val="0070C0"/>
                          </a:solidFill>
                        </a:rPr>
                        <a:t>produce</a:t>
                      </a:r>
                    </a:p>
                    <a:p>
                      <a:pPr algn="ctr"/>
                      <a:r>
                        <a:rPr lang="en-US" sz="2800" dirty="0">
                          <a:solidFill>
                            <a:srgbClr val="0070C0"/>
                          </a:solidFill>
                        </a:rPr>
                        <a:t>want</a:t>
                      </a:r>
                    </a:p>
                  </a:txBody>
                  <a:tcPr>
                    <a:solidFill>
                      <a:schemeClr val="accent3">
                        <a:lumMod val="20000"/>
                        <a:lumOff val="80000"/>
                      </a:schemeClr>
                    </a:solidFill>
                  </a:tcPr>
                </a:tc>
                <a:tc>
                  <a:txBody>
                    <a:bodyPr/>
                    <a:lstStyle/>
                    <a:p>
                      <a:pPr algn="ctr"/>
                      <a:r>
                        <a:rPr lang="en-US" sz="2800" dirty="0">
                          <a:solidFill>
                            <a:srgbClr val="0070C0"/>
                          </a:solidFill>
                        </a:rPr>
                        <a:t>play</a:t>
                      </a:r>
                      <a:r>
                        <a:rPr lang="en-US" sz="2800" b="1" dirty="0">
                          <a:solidFill>
                            <a:srgbClr val="0070C0"/>
                          </a:solidFill>
                        </a:rPr>
                        <a:t>ed</a:t>
                      </a:r>
                    </a:p>
                    <a:p>
                      <a:pPr algn="ctr"/>
                      <a:r>
                        <a:rPr lang="en-US" sz="2800" b="0" dirty="0">
                          <a:solidFill>
                            <a:srgbClr val="0070C0"/>
                          </a:solidFill>
                        </a:rPr>
                        <a:t>produc</a:t>
                      </a:r>
                      <a:r>
                        <a:rPr lang="en-US" sz="2800" b="1" dirty="0">
                          <a:solidFill>
                            <a:srgbClr val="0070C0"/>
                          </a:solidFill>
                        </a:rPr>
                        <a:t>ed</a:t>
                      </a:r>
                    </a:p>
                    <a:p>
                      <a:pPr algn="ctr"/>
                      <a:r>
                        <a:rPr lang="en-US" sz="2800" b="0" dirty="0">
                          <a:solidFill>
                            <a:srgbClr val="0070C0"/>
                          </a:solidFill>
                        </a:rPr>
                        <a:t>want</a:t>
                      </a:r>
                      <a:r>
                        <a:rPr lang="en-US" sz="2800" b="1" dirty="0">
                          <a:solidFill>
                            <a:srgbClr val="0070C0"/>
                          </a:solidFill>
                        </a:rPr>
                        <a:t>ed</a:t>
                      </a:r>
                    </a:p>
                  </a:txBody>
                  <a:tcPr>
                    <a:solidFill>
                      <a:schemeClr val="accent3">
                        <a:lumMod val="20000"/>
                        <a:lumOff val="80000"/>
                      </a:schemeClr>
                    </a:solidFill>
                  </a:tcPr>
                </a:tc>
                <a:extLst>
                  <a:ext uri="{0D108BD9-81ED-4DB2-BD59-A6C34878D82A}">
                    <a16:rowId xmlns:a16="http://schemas.microsoft.com/office/drawing/2014/main" val="691210332"/>
                  </a:ext>
                </a:extLst>
              </a:tr>
              <a:tr h="10042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0070C0"/>
                          </a:solidFill>
                        </a:rPr>
                        <a:t>Irregular </a:t>
                      </a:r>
                    </a:p>
                    <a:p>
                      <a:pPr algn="ctr"/>
                      <a:endParaRPr lang="en-US" sz="2800" dirty="0">
                        <a:solidFill>
                          <a:srgbClr val="0070C0"/>
                        </a:solidFill>
                      </a:endParaRPr>
                    </a:p>
                  </a:txBody>
                  <a:tcP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0070C0"/>
                          </a:solidFill>
                        </a:rPr>
                        <a:t>be</a:t>
                      </a:r>
                    </a:p>
                    <a:p>
                      <a:pPr algn="ctr"/>
                      <a:r>
                        <a:rPr lang="en-US" sz="2800" dirty="0">
                          <a:solidFill>
                            <a:srgbClr val="0070C0"/>
                          </a:solidFill>
                        </a:rPr>
                        <a:t>cut</a:t>
                      </a:r>
                    </a:p>
                    <a:p>
                      <a:pPr algn="ctr"/>
                      <a:r>
                        <a:rPr lang="en-US" sz="2800" dirty="0">
                          <a:solidFill>
                            <a:srgbClr val="0070C0"/>
                          </a:solidFill>
                        </a:rPr>
                        <a:t>buy</a:t>
                      </a:r>
                    </a:p>
                    <a:p>
                      <a:pPr algn="ctr"/>
                      <a:r>
                        <a:rPr lang="en-US" sz="2800" dirty="0">
                          <a:solidFill>
                            <a:srgbClr val="0070C0"/>
                          </a:solidFill>
                        </a:rPr>
                        <a:t>think</a:t>
                      </a:r>
                    </a:p>
                    <a:p>
                      <a:pPr algn="ctr"/>
                      <a:r>
                        <a:rPr lang="en-US" sz="2800" dirty="0">
                          <a:solidFill>
                            <a:srgbClr val="0070C0"/>
                          </a:solidFill>
                        </a:rPr>
                        <a:t>see</a:t>
                      </a:r>
                    </a:p>
                  </a:txBody>
                  <a:tcP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0070C0"/>
                          </a:solidFill>
                        </a:rPr>
                        <a:t>been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0070C0"/>
                          </a:solidFill>
                        </a:rPr>
                        <a:t>cut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0070C0"/>
                          </a:solidFill>
                        </a:rPr>
                        <a:t>bought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0070C0"/>
                          </a:solidFill>
                        </a:rPr>
                        <a:t>thought</a:t>
                      </a:r>
                    </a:p>
                    <a:p>
                      <a:pPr algn="ctr"/>
                      <a:r>
                        <a:rPr lang="en-US" sz="2800" dirty="0">
                          <a:solidFill>
                            <a:srgbClr val="0070C0"/>
                          </a:solidFill>
                        </a:rPr>
                        <a:t>seen</a:t>
                      </a:r>
                    </a:p>
                  </a:txBody>
                  <a:tcPr>
                    <a:solidFill>
                      <a:schemeClr val="accent3">
                        <a:lumMod val="20000"/>
                        <a:lumOff val="80000"/>
                      </a:schemeClr>
                    </a:solidFill>
                  </a:tcPr>
                </a:tc>
                <a:extLst>
                  <a:ext uri="{0D108BD9-81ED-4DB2-BD59-A6C34878D82A}">
                    <a16:rowId xmlns:a16="http://schemas.microsoft.com/office/drawing/2014/main" val="2046572933"/>
                  </a:ext>
                </a:extLst>
              </a:tr>
            </a:tbl>
          </a:graphicData>
        </a:graphic>
      </p:graphicFrame>
      <p:sp>
        <p:nvSpPr>
          <p:cNvPr id="13" name="Arrow: Right 12">
            <a:extLst>
              <a:ext uri="{FF2B5EF4-FFF2-40B4-BE49-F238E27FC236}">
                <a16:creationId xmlns:a16="http://schemas.microsoft.com/office/drawing/2014/main" id="{26C4823F-7172-4E46-B74F-E16DAD2FCD46}"/>
              </a:ext>
            </a:extLst>
          </p:cNvPr>
          <p:cNvSpPr/>
          <p:nvPr/>
        </p:nvSpPr>
        <p:spPr>
          <a:xfrm>
            <a:off x="5623034" y="2406869"/>
            <a:ext cx="2175642" cy="1156138"/>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t>Verb + ed</a:t>
            </a:r>
          </a:p>
        </p:txBody>
      </p:sp>
    </p:spTree>
    <p:extLst>
      <p:ext uri="{BB962C8B-B14F-4D97-AF65-F5344CB8AC3E}">
        <p14:creationId xmlns:p14="http://schemas.microsoft.com/office/powerpoint/2010/main" val="1554366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7509B-B90C-4150-93F1-A0F6550B5F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FE1215B-430A-4753-8E17-A7E46887310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4128D71-AA01-41A7-A0C4-C3740698272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927945" y="1107680"/>
            <a:ext cx="10640910" cy="5658640"/>
          </a:xfrm>
          <a:prstGeom prst="rect">
            <a:avLst/>
          </a:prstGeom>
        </p:spPr>
      </p:pic>
      <p:pic>
        <p:nvPicPr>
          <p:cNvPr id="7" name="Picture 6">
            <a:hlinkClick r:id="rId5" action="ppaction://hlinksldjump"/>
            <a:extLst>
              <a:ext uri="{FF2B5EF4-FFF2-40B4-BE49-F238E27FC236}">
                <a16:creationId xmlns:a16="http://schemas.microsoft.com/office/drawing/2014/main" id="{30DF8B57-1163-498F-A829-DB8EF4DC9A0F}"/>
              </a:ext>
            </a:extLst>
          </p:cNvPr>
          <p:cNvPicPr>
            <a:picLocks noChangeAspect="1"/>
          </p:cNvPicPr>
          <p:nvPr/>
        </p:nvPicPr>
        <p:blipFill>
          <a:blip r:embed="rId6"/>
          <a:stretch>
            <a:fillRect/>
          </a:stretch>
        </p:blipFill>
        <p:spPr>
          <a:xfrm>
            <a:off x="942234" y="-27241"/>
            <a:ext cx="10612331" cy="1362265"/>
          </a:xfrm>
          <a:prstGeom prst="rect">
            <a:avLst/>
          </a:prstGeom>
        </p:spPr>
      </p:pic>
      <p:sp>
        <p:nvSpPr>
          <p:cNvPr id="8" name="Rectangle 7">
            <a:extLst>
              <a:ext uri="{FF2B5EF4-FFF2-40B4-BE49-F238E27FC236}">
                <a16:creationId xmlns:a16="http://schemas.microsoft.com/office/drawing/2014/main" id="{310F3FD5-BB33-45EA-948E-13911ECD9855}"/>
              </a:ext>
            </a:extLst>
          </p:cNvPr>
          <p:cNvSpPr/>
          <p:nvPr/>
        </p:nvSpPr>
        <p:spPr>
          <a:xfrm>
            <a:off x="5069840" y="2956560"/>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8DF853FF-E2D5-4848-A2AC-EDAABAC5E414}"/>
              </a:ext>
            </a:extLst>
          </p:cNvPr>
          <p:cNvSpPr/>
          <p:nvPr/>
        </p:nvSpPr>
        <p:spPr>
          <a:xfrm>
            <a:off x="7091680" y="3429000"/>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22CAF363-B3C2-4A34-BF9B-462CBB682B43}"/>
              </a:ext>
            </a:extLst>
          </p:cNvPr>
          <p:cNvSpPr/>
          <p:nvPr/>
        </p:nvSpPr>
        <p:spPr>
          <a:xfrm>
            <a:off x="2956560" y="3966513"/>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6F249EDB-D5BF-4810-8973-4392C9795DD7}"/>
              </a:ext>
            </a:extLst>
          </p:cNvPr>
          <p:cNvSpPr/>
          <p:nvPr/>
        </p:nvSpPr>
        <p:spPr>
          <a:xfrm>
            <a:off x="6492240" y="4420616"/>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2DAA1F0C-CB68-453C-BB36-DFD05A9E6866}"/>
              </a:ext>
            </a:extLst>
          </p:cNvPr>
          <p:cNvSpPr/>
          <p:nvPr/>
        </p:nvSpPr>
        <p:spPr>
          <a:xfrm>
            <a:off x="4318000" y="4928616"/>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8B1F3359-D24D-4C64-BAC1-CD206827A5F0}"/>
              </a:ext>
            </a:extLst>
          </p:cNvPr>
          <p:cNvSpPr/>
          <p:nvPr/>
        </p:nvSpPr>
        <p:spPr>
          <a:xfrm>
            <a:off x="4882727" y="5776200"/>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2633EFEB-06C8-4C7D-90A6-4B976F79E59D}"/>
              </a:ext>
            </a:extLst>
          </p:cNvPr>
          <p:cNvSpPr/>
          <p:nvPr/>
        </p:nvSpPr>
        <p:spPr>
          <a:xfrm>
            <a:off x="4866640" y="6288800"/>
            <a:ext cx="1097280" cy="3454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8470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F8A9A-C1EB-409B-AEE4-CCF987744094}"/>
              </a:ext>
            </a:extLst>
          </p:cNvPr>
          <p:cNvSpPr>
            <a:spLocks noGrp="1"/>
          </p:cNvSpPr>
          <p:nvPr>
            <p:ph type="title"/>
          </p:nvPr>
        </p:nvSpPr>
        <p:spPr/>
        <p:txBody>
          <a:bodyPr/>
          <a:lstStyle/>
          <a:p>
            <a:r>
              <a:rPr lang="en-US" dirty="0"/>
              <a:t>Grammar – passive voice with </a:t>
            </a:r>
            <a:r>
              <a:rPr lang="en-US" b="1" i="1" dirty="0">
                <a:solidFill>
                  <a:srgbClr val="0070C0"/>
                </a:solidFill>
              </a:rPr>
              <a:t>by</a:t>
            </a:r>
          </a:p>
        </p:txBody>
      </p:sp>
      <p:sp>
        <p:nvSpPr>
          <p:cNvPr id="3" name="Content Placeholder 2">
            <a:extLst>
              <a:ext uri="{FF2B5EF4-FFF2-40B4-BE49-F238E27FC236}">
                <a16:creationId xmlns:a16="http://schemas.microsoft.com/office/drawing/2014/main" id="{7D4965B7-7C70-40C2-852B-037C65DEC152}"/>
              </a:ext>
            </a:extLst>
          </p:cNvPr>
          <p:cNvSpPr>
            <a:spLocks noGrp="1"/>
          </p:cNvSpPr>
          <p:nvPr>
            <p:ph idx="1"/>
          </p:nvPr>
        </p:nvSpPr>
        <p:spPr>
          <a:xfrm>
            <a:off x="130629" y="1944624"/>
            <a:ext cx="9720073" cy="4328160"/>
          </a:xfrm>
        </p:spPr>
        <p:txBody>
          <a:bodyPr>
            <a:normAutofit/>
          </a:bodyPr>
          <a:lstStyle/>
          <a:p>
            <a:r>
              <a:rPr lang="en-US" sz="3200" b="1" dirty="0"/>
              <a:t>Active :</a:t>
            </a:r>
          </a:p>
          <a:p>
            <a:endParaRPr lang="en-US" sz="3200" b="1" dirty="0"/>
          </a:p>
          <a:p>
            <a:r>
              <a:rPr lang="en-US" sz="3200" b="1" dirty="0"/>
              <a:t>Passive:</a:t>
            </a:r>
          </a:p>
        </p:txBody>
      </p:sp>
      <p:sp>
        <p:nvSpPr>
          <p:cNvPr id="5" name="TextBox 4">
            <a:extLst>
              <a:ext uri="{FF2B5EF4-FFF2-40B4-BE49-F238E27FC236}">
                <a16:creationId xmlns:a16="http://schemas.microsoft.com/office/drawing/2014/main" id="{1224CF33-EB82-4673-B9F2-574E57596C96}"/>
              </a:ext>
            </a:extLst>
          </p:cNvPr>
          <p:cNvSpPr txBox="1"/>
          <p:nvPr/>
        </p:nvSpPr>
        <p:spPr>
          <a:xfrm>
            <a:off x="1883229" y="1925647"/>
            <a:ext cx="10210800" cy="523220"/>
          </a:xfrm>
          <a:prstGeom prst="rect">
            <a:avLst/>
          </a:prstGeom>
          <a:noFill/>
        </p:spPr>
        <p:txBody>
          <a:bodyPr wrap="square" rtlCol="0">
            <a:spAutoFit/>
          </a:bodyPr>
          <a:lstStyle/>
          <a:p>
            <a:r>
              <a:rPr lang="en-US" sz="2800" b="1" i="1" dirty="0">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800" b="1" i="1" dirty="0">
                <a:solidFill>
                  <a:srgbClr val="242021"/>
                </a:solidFill>
                <a:effectLst/>
                <a:latin typeface="Times New Roman" panose="02020603050405020304" pitchFamily="18" charset="0"/>
                <a:ea typeface="Calibri" panose="020F0502020204030204" pitchFamily="34" charset="0"/>
              </a:rPr>
              <a:t>n Murano glass shops, master artists teach younger glass artists.</a:t>
            </a:r>
            <a:endParaRPr lang="en-US" sz="2800" b="1" dirty="0"/>
          </a:p>
        </p:txBody>
      </p:sp>
      <p:cxnSp>
        <p:nvCxnSpPr>
          <p:cNvPr id="7" name="Straight Connector 6">
            <a:extLst>
              <a:ext uri="{FF2B5EF4-FFF2-40B4-BE49-F238E27FC236}">
                <a16:creationId xmlns:a16="http://schemas.microsoft.com/office/drawing/2014/main" id="{40E97F9B-0E03-457B-B517-7BE02D1596DF}"/>
              </a:ext>
            </a:extLst>
          </p:cNvPr>
          <p:cNvCxnSpPr>
            <a:cxnSpLocks/>
          </p:cNvCxnSpPr>
          <p:nvPr/>
        </p:nvCxnSpPr>
        <p:spPr>
          <a:xfrm>
            <a:off x="5431970" y="2424300"/>
            <a:ext cx="1905001"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4FA0EFF-6896-42D5-B1C7-682DAC1F0EB5}"/>
              </a:ext>
            </a:extLst>
          </p:cNvPr>
          <p:cNvSpPr txBox="1"/>
          <p:nvPr/>
        </p:nvSpPr>
        <p:spPr>
          <a:xfrm>
            <a:off x="6096000" y="2482266"/>
            <a:ext cx="598714" cy="646331"/>
          </a:xfrm>
          <a:prstGeom prst="rect">
            <a:avLst/>
          </a:prstGeom>
          <a:noFill/>
        </p:spPr>
        <p:txBody>
          <a:bodyPr wrap="square" rtlCol="0">
            <a:spAutoFit/>
          </a:bodyPr>
          <a:lstStyle/>
          <a:p>
            <a:r>
              <a:rPr lang="en-US" sz="3600" b="1" dirty="0"/>
              <a:t>S</a:t>
            </a:r>
          </a:p>
        </p:txBody>
      </p:sp>
      <p:cxnSp>
        <p:nvCxnSpPr>
          <p:cNvPr id="10" name="Straight Connector 9">
            <a:extLst>
              <a:ext uri="{FF2B5EF4-FFF2-40B4-BE49-F238E27FC236}">
                <a16:creationId xmlns:a16="http://schemas.microsoft.com/office/drawing/2014/main" id="{E7496BD5-7A12-4276-A7F7-15FDEC20EBAD}"/>
              </a:ext>
            </a:extLst>
          </p:cNvPr>
          <p:cNvCxnSpPr>
            <a:cxnSpLocks/>
          </p:cNvCxnSpPr>
          <p:nvPr/>
        </p:nvCxnSpPr>
        <p:spPr>
          <a:xfrm>
            <a:off x="7489371" y="2433982"/>
            <a:ext cx="79465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A5B753A-C4BF-4B75-9722-57360A87D62A}"/>
              </a:ext>
            </a:extLst>
          </p:cNvPr>
          <p:cNvSpPr txBox="1"/>
          <p:nvPr/>
        </p:nvSpPr>
        <p:spPr>
          <a:xfrm>
            <a:off x="7673994" y="2477849"/>
            <a:ext cx="598714" cy="584775"/>
          </a:xfrm>
          <a:prstGeom prst="rect">
            <a:avLst/>
          </a:prstGeom>
          <a:noFill/>
        </p:spPr>
        <p:txBody>
          <a:bodyPr wrap="square" rtlCol="0">
            <a:spAutoFit/>
          </a:bodyPr>
          <a:lstStyle/>
          <a:p>
            <a:r>
              <a:rPr lang="en-US" sz="3200" b="1" dirty="0"/>
              <a:t>V</a:t>
            </a:r>
          </a:p>
        </p:txBody>
      </p:sp>
      <p:cxnSp>
        <p:nvCxnSpPr>
          <p:cNvPr id="14" name="Straight Connector 13">
            <a:extLst>
              <a:ext uri="{FF2B5EF4-FFF2-40B4-BE49-F238E27FC236}">
                <a16:creationId xmlns:a16="http://schemas.microsoft.com/office/drawing/2014/main" id="{9F4072FA-A668-47D4-9074-F17FC43E1C17}"/>
              </a:ext>
            </a:extLst>
          </p:cNvPr>
          <p:cNvCxnSpPr>
            <a:cxnSpLocks/>
          </p:cNvCxnSpPr>
          <p:nvPr/>
        </p:nvCxnSpPr>
        <p:spPr>
          <a:xfrm>
            <a:off x="8403770" y="2402528"/>
            <a:ext cx="301534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F7BE5A5-35CF-4379-BC2C-7A2717C420F9}"/>
              </a:ext>
            </a:extLst>
          </p:cNvPr>
          <p:cNvSpPr txBox="1"/>
          <p:nvPr/>
        </p:nvSpPr>
        <p:spPr>
          <a:xfrm>
            <a:off x="9441183" y="2477849"/>
            <a:ext cx="599149" cy="584775"/>
          </a:xfrm>
          <a:prstGeom prst="rect">
            <a:avLst/>
          </a:prstGeom>
          <a:noFill/>
        </p:spPr>
        <p:txBody>
          <a:bodyPr wrap="square" rtlCol="0">
            <a:spAutoFit/>
          </a:bodyPr>
          <a:lstStyle/>
          <a:p>
            <a:r>
              <a:rPr lang="en-US" sz="3200" b="1" dirty="0"/>
              <a:t>O</a:t>
            </a:r>
          </a:p>
        </p:txBody>
      </p:sp>
      <p:sp>
        <p:nvSpPr>
          <p:cNvPr id="17" name="TextBox 16">
            <a:extLst>
              <a:ext uri="{FF2B5EF4-FFF2-40B4-BE49-F238E27FC236}">
                <a16:creationId xmlns:a16="http://schemas.microsoft.com/office/drawing/2014/main" id="{8BE9A9B0-FB54-45D9-9434-02B62D52DCEA}"/>
              </a:ext>
            </a:extLst>
          </p:cNvPr>
          <p:cNvSpPr txBox="1"/>
          <p:nvPr/>
        </p:nvSpPr>
        <p:spPr>
          <a:xfrm>
            <a:off x="1883229" y="3144579"/>
            <a:ext cx="10210800" cy="954107"/>
          </a:xfrm>
          <a:prstGeom prst="rect">
            <a:avLst/>
          </a:prstGeom>
          <a:noFill/>
        </p:spPr>
        <p:txBody>
          <a:bodyPr wrap="square" rtlCol="0">
            <a:spAutoFit/>
          </a:bodyPr>
          <a:lstStyle/>
          <a:p>
            <a:r>
              <a:rPr lang="en-US" sz="2800" b="1" i="1" dirty="0">
                <a:effectLst/>
                <a:latin typeface="Times New Roman" panose="02020603050405020304" pitchFamily="18" charset="0"/>
                <a:ea typeface="Times New Roman" panose="02020603050405020304" pitchFamily="18" charset="0"/>
                <a:cs typeface="Times New Roman" panose="02020603050405020304" pitchFamily="18" charset="0"/>
              </a:rPr>
              <a:t>In Murano glass shops, younger glass artists are taught </a:t>
            </a:r>
            <a:r>
              <a:rPr lang="en-US" sz="2800" b="1" i="1"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by master artists.</a:t>
            </a:r>
            <a:endParaRPr lang="en-US" sz="2800" b="1" dirty="0">
              <a:solidFill>
                <a:srgbClr val="0070C0"/>
              </a:solidFill>
            </a:endParaRPr>
          </a:p>
        </p:txBody>
      </p:sp>
      <p:cxnSp>
        <p:nvCxnSpPr>
          <p:cNvPr id="18" name="Straight Connector 17">
            <a:extLst>
              <a:ext uri="{FF2B5EF4-FFF2-40B4-BE49-F238E27FC236}">
                <a16:creationId xmlns:a16="http://schemas.microsoft.com/office/drawing/2014/main" id="{4B88D10E-C93C-4791-9612-A6AAAB523D7C}"/>
              </a:ext>
            </a:extLst>
          </p:cNvPr>
          <p:cNvCxnSpPr>
            <a:cxnSpLocks/>
          </p:cNvCxnSpPr>
          <p:nvPr/>
        </p:nvCxnSpPr>
        <p:spPr>
          <a:xfrm>
            <a:off x="5480957" y="3621632"/>
            <a:ext cx="301534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E5D5C6D-8400-4782-883F-BD2BFCCAB7C6}"/>
              </a:ext>
            </a:extLst>
          </p:cNvPr>
          <p:cNvCxnSpPr>
            <a:cxnSpLocks/>
          </p:cNvCxnSpPr>
          <p:nvPr/>
        </p:nvCxnSpPr>
        <p:spPr>
          <a:xfrm>
            <a:off x="8588827" y="3621632"/>
            <a:ext cx="145150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9EE856E-CA6F-46C0-B36C-6BD95759199C}"/>
              </a:ext>
            </a:extLst>
          </p:cNvPr>
          <p:cNvCxnSpPr>
            <a:cxnSpLocks/>
          </p:cNvCxnSpPr>
          <p:nvPr/>
        </p:nvCxnSpPr>
        <p:spPr>
          <a:xfrm>
            <a:off x="10221685" y="3628099"/>
            <a:ext cx="133894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43ECEB8-D72E-4E5F-8BC8-5C7CEC1C14BD}"/>
              </a:ext>
            </a:extLst>
          </p:cNvPr>
          <p:cNvCxnSpPr>
            <a:cxnSpLocks/>
          </p:cNvCxnSpPr>
          <p:nvPr/>
        </p:nvCxnSpPr>
        <p:spPr>
          <a:xfrm>
            <a:off x="2002971" y="4023297"/>
            <a:ext cx="79465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46A6E77-550A-46D1-82E3-D22B4BFB9B02}"/>
              </a:ext>
            </a:extLst>
          </p:cNvPr>
          <p:cNvSpPr txBox="1"/>
          <p:nvPr/>
        </p:nvSpPr>
        <p:spPr>
          <a:xfrm>
            <a:off x="6248400" y="3647036"/>
            <a:ext cx="598714" cy="646331"/>
          </a:xfrm>
          <a:prstGeom prst="rect">
            <a:avLst/>
          </a:prstGeom>
          <a:noFill/>
        </p:spPr>
        <p:txBody>
          <a:bodyPr wrap="square" rtlCol="0">
            <a:spAutoFit/>
          </a:bodyPr>
          <a:lstStyle/>
          <a:p>
            <a:r>
              <a:rPr lang="en-US" sz="3600" b="1" dirty="0"/>
              <a:t>S</a:t>
            </a:r>
          </a:p>
        </p:txBody>
      </p:sp>
      <p:sp>
        <p:nvSpPr>
          <p:cNvPr id="26" name="TextBox 25">
            <a:extLst>
              <a:ext uri="{FF2B5EF4-FFF2-40B4-BE49-F238E27FC236}">
                <a16:creationId xmlns:a16="http://schemas.microsoft.com/office/drawing/2014/main" id="{87357D65-AD06-4F34-B603-99484589F566}"/>
              </a:ext>
            </a:extLst>
          </p:cNvPr>
          <p:cNvSpPr txBox="1"/>
          <p:nvPr/>
        </p:nvSpPr>
        <p:spPr>
          <a:xfrm>
            <a:off x="9089571" y="3677813"/>
            <a:ext cx="598714" cy="584775"/>
          </a:xfrm>
          <a:prstGeom prst="rect">
            <a:avLst/>
          </a:prstGeom>
          <a:noFill/>
        </p:spPr>
        <p:txBody>
          <a:bodyPr wrap="square" rtlCol="0">
            <a:spAutoFit/>
          </a:bodyPr>
          <a:lstStyle/>
          <a:p>
            <a:r>
              <a:rPr lang="en-US" sz="3200" b="1" dirty="0"/>
              <a:t>V</a:t>
            </a:r>
          </a:p>
        </p:txBody>
      </p:sp>
      <p:sp>
        <p:nvSpPr>
          <p:cNvPr id="27" name="TextBox 26">
            <a:extLst>
              <a:ext uri="{FF2B5EF4-FFF2-40B4-BE49-F238E27FC236}">
                <a16:creationId xmlns:a16="http://schemas.microsoft.com/office/drawing/2014/main" id="{5D966451-A163-4453-9ED8-2D6746BA0CA8}"/>
              </a:ext>
            </a:extLst>
          </p:cNvPr>
          <p:cNvSpPr txBox="1"/>
          <p:nvPr/>
        </p:nvSpPr>
        <p:spPr>
          <a:xfrm>
            <a:off x="10672791" y="3621632"/>
            <a:ext cx="599149" cy="584775"/>
          </a:xfrm>
          <a:prstGeom prst="rect">
            <a:avLst/>
          </a:prstGeom>
          <a:noFill/>
        </p:spPr>
        <p:txBody>
          <a:bodyPr wrap="square" rtlCol="0">
            <a:spAutoFit/>
          </a:bodyPr>
          <a:lstStyle/>
          <a:p>
            <a:r>
              <a:rPr lang="en-US" sz="3200" b="1" dirty="0"/>
              <a:t>O</a:t>
            </a:r>
          </a:p>
        </p:txBody>
      </p:sp>
      <p:cxnSp>
        <p:nvCxnSpPr>
          <p:cNvPr id="29" name="Straight Arrow Connector 28">
            <a:extLst>
              <a:ext uri="{FF2B5EF4-FFF2-40B4-BE49-F238E27FC236}">
                <a16:creationId xmlns:a16="http://schemas.microsoft.com/office/drawing/2014/main" id="{37FF1ACE-9D8A-47D0-ABD9-33161B29F2BC}"/>
              </a:ext>
            </a:extLst>
          </p:cNvPr>
          <p:cNvCxnSpPr>
            <a:stCxn id="16" idx="1"/>
          </p:cNvCxnSpPr>
          <p:nvPr/>
        </p:nvCxnSpPr>
        <p:spPr>
          <a:xfrm flipH="1">
            <a:off x="6988629" y="2770237"/>
            <a:ext cx="2452554" cy="506363"/>
          </a:xfrm>
          <a:prstGeom prst="straightConnector1">
            <a:avLst/>
          </a:prstGeom>
          <a:ln w="317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91B22913-ECF7-47B4-9635-EE2252203BAD}"/>
              </a:ext>
            </a:extLst>
          </p:cNvPr>
          <p:cNvCxnSpPr/>
          <p:nvPr/>
        </p:nvCxnSpPr>
        <p:spPr>
          <a:xfrm>
            <a:off x="6694714" y="2477849"/>
            <a:ext cx="3978077" cy="798751"/>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50FC6AD-35A7-476E-ABE1-8E520E7D66D8}"/>
              </a:ext>
            </a:extLst>
          </p:cNvPr>
          <p:cNvCxnSpPr>
            <a:cxnSpLocks/>
            <a:stCxn id="13" idx="0"/>
          </p:cNvCxnSpPr>
          <p:nvPr/>
        </p:nvCxnSpPr>
        <p:spPr>
          <a:xfrm>
            <a:off x="7973351" y="2477849"/>
            <a:ext cx="953803" cy="79875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B4B57DC3-8B67-48B0-A566-0BD51F0F7CF4}"/>
              </a:ext>
            </a:extLst>
          </p:cNvPr>
          <p:cNvSpPr/>
          <p:nvPr/>
        </p:nvSpPr>
        <p:spPr>
          <a:xfrm>
            <a:off x="130629" y="4321859"/>
            <a:ext cx="11527971" cy="48112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00B050"/>
                </a:solidFill>
              </a:rPr>
              <a:t>by + O =&gt; who/what does the action =&gt; important/surprising </a:t>
            </a:r>
          </a:p>
        </p:txBody>
      </p:sp>
      <p:sp>
        <p:nvSpPr>
          <p:cNvPr id="41" name="Rectangle 40">
            <a:extLst>
              <a:ext uri="{FF2B5EF4-FFF2-40B4-BE49-F238E27FC236}">
                <a16:creationId xmlns:a16="http://schemas.microsoft.com/office/drawing/2014/main" id="{519E0D47-7424-4B01-B55A-9FD381847E63}"/>
              </a:ext>
            </a:extLst>
          </p:cNvPr>
          <p:cNvSpPr/>
          <p:nvPr/>
        </p:nvSpPr>
        <p:spPr>
          <a:xfrm>
            <a:off x="509671" y="4862251"/>
            <a:ext cx="9752076" cy="7599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3200" dirty="0"/>
              <a:t>E.g.: Hamlet was written </a:t>
            </a:r>
            <a:r>
              <a:rPr lang="en-US" sz="3200" b="1" i="1" dirty="0"/>
              <a:t>by William Shakespeare</a:t>
            </a:r>
            <a:r>
              <a:rPr lang="en-US" sz="3200" dirty="0"/>
              <a:t>. </a:t>
            </a:r>
          </a:p>
          <a:p>
            <a:r>
              <a:rPr lang="en-US" sz="3200" dirty="0"/>
              <a:t>       That painting was made </a:t>
            </a:r>
            <a:r>
              <a:rPr lang="en-US" sz="3200" b="1" i="1" dirty="0"/>
              <a:t>by a monkey</a:t>
            </a:r>
            <a:r>
              <a:rPr lang="en-US" sz="3200" dirty="0"/>
              <a:t>.</a:t>
            </a:r>
            <a:endParaRPr lang="en-US" sz="4800" b="1" dirty="0"/>
          </a:p>
        </p:txBody>
      </p:sp>
      <p:sp>
        <p:nvSpPr>
          <p:cNvPr id="42" name="Rectangle 41">
            <a:extLst>
              <a:ext uri="{FF2B5EF4-FFF2-40B4-BE49-F238E27FC236}">
                <a16:creationId xmlns:a16="http://schemas.microsoft.com/office/drawing/2014/main" id="{FEA74434-CBF6-4D7C-915D-878A77AD67C6}"/>
              </a:ext>
            </a:extLst>
          </p:cNvPr>
          <p:cNvSpPr/>
          <p:nvPr/>
        </p:nvSpPr>
        <p:spPr>
          <a:xfrm>
            <a:off x="536233" y="6166359"/>
            <a:ext cx="11527971" cy="16968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3200" b="1" dirty="0">
                <a:solidFill>
                  <a:srgbClr val="00B050"/>
                </a:solidFill>
              </a:rPr>
              <a:t>Omit “</a:t>
            </a:r>
            <a:r>
              <a:rPr lang="en-US" sz="3200" b="1" i="1" dirty="0">
                <a:solidFill>
                  <a:srgbClr val="00B050"/>
                </a:solidFill>
              </a:rPr>
              <a:t>by + O</a:t>
            </a:r>
            <a:r>
              <a:rPr lang="en-US" sz="3200" b="1" dirty="0">
                <a:solidFill>
                  <a:srgbClr val="00B050"/>
                </a:solidFill>
              </a:rPr>
              <a:t>” =&gt; unimportant, not surprising, assumed</a:t>
            </a:r>
            <a:r>
              <a:rPr lang="en-US" sz="3200" b="1" dirty="0"/>
              <a:t> </a:t>
            </a:r>
          </a:p>
          <a:p>
            <a:r>
              <a:rPr lang="en-US" sz="3200" b="1" dirty="0"/>
              <a:t> </a:t>
            </a:r>
          </a:p>
        </p:txBody>
      </p:sp>
      <p:sp>
        <p:nvSpPr>
          <p:cNvPr id="43" name="Rectangle 42">
            <a:extLst>
              <a:ext uri="{FF2B5EF4-FFF2-40B4-BE49-F238E27FC236}">
                <a16:creationId xmlns:a16="http://schemas.microsoft.com/office/drawing/2014/main" id="{DABA2BDB-AF30-41C1-AB4F-BD9144B198CF}"/>
              </a:ext>
            </a:extLst>
          </p:cNvPr>
          <p:cNvSpPr/>
          <p:nvPr/>
        </p:nvSpPr>
        <p:spPr>
          <a:xfrm>
            <a:off x="692115" y="6231854"/>
            <a:ext cx="9752076" cy="52820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3200" dirty="0"/>
              <a:t>E.g.: </a:t>
            </a:r>
            <a:r>
              <a:rPr lang="en-US" sz="2800" dirty="0"/>
              <a:t>Many cars are made in Japan </a:t>
            </a:r>
            <a:r>
              <a:rPr lang="en-US" sz="2800" b="1" i="1" strike="sngStrike" dirty="0"/>
              <a:t>by workers</a:t>
            </a:r>
            <a:r>
              <a:rPr lang="en-US" sz="2800" dirty="0"/>
              <a:t>.</a:t>
            </a:r>
            <a:endParaRPr lang="en-US" sz="4800" b="1" dirty="0"/>
          </a:p>
        </p:txBody>
      </p:sp>
    </p:spTree>
    <p:extLst>
      <p:ext uri="{BB962C8B-B14F-4D97-AF65-F5344CB8AC3E}">
        <p14:creationId xmlns:p14="http://schemas.microsoft.com/office/powerpoint/2010/main" val="246567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0"/>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arn(inVertical)">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barn(inVertical)">
                                      <p:cBhvr>
                                        <p:cTn id="61" dur="500"/>
                                        <p:tgtEl>
                                          <p:spTgt spid="27"/>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33"/>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barn(inVertical)">
                                      <p:cBhvr>
                                        <p:cTn id="70" dur="5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additive="base">
                                        <p:cTn id="75" dur="500" fill="hold"/>
                                        <p:tgtEl>
                                          <p:spTgt spid="40"/>
                                        </p:tgtEl>
                                        <p:attrNameLst>
                                          <p:attrName>ppt_x</p:attrName>
                                        </p:attrNameLst>
                                      </p:cBhvr>
                                      <p:tavLst>
                                        <p:tav tm="0">
                                          <p:val>
                                            <p:strVal val="#ppt_x"/>
                                          </p:val>
                                        </p:tav>
                                        <p:tav tm="100000">
                                          <p:val>
                                            <p:strVal val="#ppt_x"/>
                                          </p:val>
                                        </p:tav>
                                      </p:tavLst>
                                    </p:anim>
                                    <p:anim calcmode="lin" valueType="num">
                                      <p:cBhvr additive="base">
                                        <p:cTn id="7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additive="base">
                                        <p:cTn id="81" dur="500" fill="hold"/>
                                        <p:tgtEl>
                                          <p:spTgt spid="41"/>
                                        </p:tgtEl>
                                        <p:attrNameLst>
                                          <p:attrName>ppt_x</p:attrName>
                                        </p:attrNameLst>
                                      </p:cBhvr>
                                      <p:tavLst>
                                        <p:tav tm="0">
                                          <p:val>
                                            <p:strVal val="#ppt_x"/>
                                          </p:val>
                                        </p:tav>
                                        <p:tav tm="100000">
                                          <p:val>
                                            <p:strVal val="#ppt_x"/>
                                          </p:val>
                                        </p:tav>
                                      </p:tavLst>
                                    </p:anim>
                                    <p:anim calcmode="lin" valueType="num">
                                      <p:cBhvr additive="base">
                                        <p:cTn id="8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additive="base">
                                        <p:cTn id="87" dur="500" fill="hold"/>
                                        <p:tgtEl>
                                          <p:spTgt spid="42"/>
                                        </p:tgtEl>
                                        <p:attrNameLst>
                                          <p:attrName>ppt_x</p:attrName>
                                        </p:attrNameLst>
                                      </p:cBhvr>
                                      <p:tavLst>
                                        <p:tav tm="0">
                                          <p:val>
                                            <p:strVal val="#ppt_x"/>
                                          </p:val>
                                        </p:tav>
                                        <p:tav tm="100000">
                                          <p:val>
                                            <p:strVal val="#ppt_x"/>
                                          </p:val>
                                        </p:tav>
                                      </p:tavLst>
                                    </p:anim>
                                    <p:anim calcmode="lin" valueType="num">
                                      <p:cBhvr additive="base">
                                        <p:cTn id="8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43"/>
                                        </p:tgtEl>
                                        <p:attrNameLst>
                                          <p:attrName>style.visibility</p:attrName>
                                        </p:attrNameLst>
                                      </p:cBhvr>
                                      <p:to>
                                        <p:strVal val="visible"/>
                                      </p:to>
                                    </p:set>
                                    <p:anim calcmode="lin" valueType="num">
                                      <p:cBhvr additive="base">
                                        <p:cTn id="93" dur="500" fill="hold"/>
                                        <p:tgtEl>
                                          <p:spTgt spid="43"/>
                                        </p:tgtEl>
                                        <p:attrNameLst>
                                          <p:attrName>ppt_x</p:attrName>
                                        </p:attrNameLst>
                                      </p:cBhvr>
                                      <p:tavLst>
                                        <p:tav tm="0">
                                          <p:val>
                                            <p:strVal val="#ppt_x"/>
                                          </p:val>
                                        </p:tav>
                                        <p:tav tm="100000">
                                          <p:val>
                                            <p:strVal val="#ppt_x"/>
                                          </p:val>
                                        </p:tav>
                                      </p:tavLst>
                                    </p:anim>
                                    <p:anim calcmode="lin" valueType="num">
                                      <p:cBhvr additive="base">
                                        <p:cTn id="9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6" grpId="0"/>
      <p:bldP spid="25" grpId="0"/>
      <p:bldP spid="26" grpId="0"/>
      <p:bldP spid="27" grpId="0"/>
      <p:bldP spid="40" grpId="0" animBg="1"/>
      <p:bldP spid="41" grpId="0" animBg="1"/>
      <p:bldP spid="42" grpId="0" animBg="1"/>
      <p:bldP spid="4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19EB-E4D1-4866-BCBE-91DCF9A67E5E}"/>
              </a:ext>
            </a:extLst>
          </p:cNvPr>
          <p:cNvSpPr>
            <a:spLocks noGrp="1"/>
          </p:cNvSpPr>
          <p:nvPr>
            <p:ph type="title"/>
          </p:nvPr>
        </p:nvSpPr>
        <p:spPr/>
        <p:txBody>
          <a:bodyPr/>
          <a:lstStyle/>
          <a:p>
            <a:endParaRPr lang="en-US"/>
          </a:p>
        </p:txBody>
      </p:sp>
      <p:graphicFrame>
        <p:nvGraphicFramePr>
          <p:cNvPr id="7" name="Table 7">
            <a:extLst>
              <a:ext uri="{FF2B5EF4-FFF2-40B4-BE49-F238E27FC236}">
                <a16:creationId xmlns:a16="http://schemas.microsoft.com/office/drawing/2014/main" id="{FFDC62A5-0E13-4869-A95B-EEC562AC64F5}"/>
              </a:ext>
            </a:extLst>
          </p:cNvPr>
          <p:cNvGraphicFramePr>
            <a:graphicFrameLocks noGrp="1"/>
          </p:cNvGraphicFramePr>
          <p:nvPr>
            <p:ph idx="1"/>
          </p:nvPr>
        </p:nvGraphicFramePr>
        <p:xfrm>
          <a:off x="1023938" y="2286000"/>
          <a:ext cx="9720261" cy="370840"/>
        </p:xfrm>
        <a:graphic>
          <a:graphicData uri="http://schemas.openxmlformats.org/drawingml/2006/table">
            <a:tbl>
              <a:tblPr firstRow="1" bandRow="1">
                <a:tableStyleId>{5C22544A-7EE6-4342-B048-85BDC9FD1C3A}</a:tableStyleId>
              </a:tblPr>
              <a:tblGrid>
                <a:gridCol w="3240087">
                  <a:extLst>
                    <a:ext uri="{9D8B030D-6E8A-4147-A177-3AD203B41FA5}">
                      <a16:colId xmlns:a16="http://schemas.microsoft.com/office/drawing/2014/main" val="1764665632"/>
                    </a:ext>
                  </a:extLst>
                </a:gridCol>
                <a:gridCol w="3240087">
                  <a:extLst>
                    <a:ext uri="{9D8B030D-6E8A-4147-A177-3AD203B41FA5}">
                      <a16:colId xmlns:a16="http://schemas.microsoft.com/office/drawing/2014/main" val="686826452"/>
                    </a:ext>
                  </a:extLst>
                </a:gridCol>
                <a:gridCol w="3240087">
                  <a:extLst>
                    <a:ext uri="{9D8B030D-6E8A-4147-A177-3AD203B41FA5}">
                      <a16:colId xmlns:a16="http://schemas.microsoft.com/office/drawing/2014/main" val="3215324325"/>
                    </a:ext>
                  </a:extLst>
                </a:gridCol>
              </a:tblGrid>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908572878"/>
                  </a:ext>
                </a:extLst>
              </a:tr>
            </a:tbl>
          </a:graphicData>
        </a:graphic>
      </p:graphicFrame>
      <p:pic>
        <p:nvPicPr>
          <p:cNvPr id="5" name="Picture 4">
            <a:extLst>
              <a:ext uri="{FF2B5EF4-FFF2-40B4-BE49-F238E27FC236}">
                <a16:creationId xmlns:a16="http://schemas.microsoft.com/office/drawing/2014/main" id="{1EF9CC15-4FA8-4CE9-AC87-FB500E02A1F9}"/>
              </a:ext>
            </a:extLst>
          </p:cNvPr>
          <p:cNvPicPr>
            <a:picLocks noChangeAspect="1"/>
          </p:cNvPicPr>
          <p:nvPr/>
        </p:nvPicPr>
        <p:blipFill>
          <a:blip r:embed="rId2"/>
          <a:stretch>
            <a:fillRect/>
          </a:stretch>
        </p:blipFill>
        <p:spPr>
          <a:xfrm>
            <a:off x="0" y="104626"/>
            <a:ext cx="12192000" cy="3636066"/>
          </a:xfrm>
          <a:prstGeom prst="rect">
            <a:avLst/>
          </a:prstGeom>
        </p:spPr>
      </p:pic>
    </p:spTree>
    <p:extLst>
      <p:ext uri="{BB962C8B-B14F-4D97-AF65-F5344CB8AC3E}">
        <p14:creationId xmlns:p14="http://schemas.microsoft.com/office/powerpoint/2010/main" val="3777121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B6B3-A887-4C61-AFA0-D6EB7E2E5427}"/>
              </a:ext>
            </a:extLst>
          </p:cNvPr>
          <p:cNvSpPr>
            <a:spLocks noGrp="1"/>
          </p:cNvSpPr>
          <p:nvPr>
            <p:ph type="title"/>
          </p:nvPr>
        </p:nvSpPr>
        <p:spPr>
          <a:xfrm>
            <a:off x="1024128" y="585216"/>
            <a:ext cx="10497312" cy="1499616"/>
          </a:xfrm>
        </p:spPr>
        <p:txBody>
          <a:bodyPr>
            <a:noAutofit/>
          </a:bodyPr>
          <a:lstStyle/>
          <a:p>
            <a:r>
              <a:rPr lang="en-US" sz="3600" b="1" i="0" dirty="0">
                <a:solidFill>
                  <a:srgbClr val="242021"/>
                </a:solidFill>
                <a:effectLst/>
                <a:latin typeface="HelveticaLTStd-Roman"/>
              </a:rPr>
              <a:t>Read the sentences and </a:t>
            </a:r>
            <a:r>
              <a:rPr lang="en-US" sz="3600" b="1" i="0" dirty="0">
                <a:solidFill>
                  <a:srgbClr val="FF0000"/>
                </a:solidFill>
                <a:effectLst/>
                <a:latin typeface="HelveticaLTStd-Roman"/>
              </a:rPr>
              <a:t>cross out </a:t>
            </a:r>
            <a:r>
              <a:rPr lang="en-US" sz="3600" b="1" i="0" dirty="0">
                <a:solidFill>
                  <a:srgbClr val="242021"/>
                </a:solidFill>
                <a:effectLst/>
                <a:latin typeface="HelveticaLTStd-Roman"/>
              </a:rPr>
              <a:t>the unimportant </a:t>
            </a:r>
            <a:r>
              <a:rPr lang="en-US" sz="3600" b="1" i="1" dirty="0">
                <a:solidFill>
                  <a:srgbClr val="00B050"/>
                </a:solidFill>
                <a:effectLst/>
                <a:latin typeface="HelveticaLTStd-Obl"/>
              </a:rPr>
              <a:t>by</a:t>
            </a:r>
            <a:r>
              <a:rPr lang="en-US" sz="3600" b="1" i="1" dirty="0">
                <a:solidFill>
                  <a:srgbClr val="242021"/>
                </a:solidFill>
                <a:effectLst/>
                <a:latin typeface="HelveticaLTStd-Obl"/>
              </a:rPr>
              <a:t> </a:t>
            </a:r>
            <a:r>
              <a:rPr lang="en-US" sz="3600" b="1" i="0" dirty="0">
                <a:solidFill>
                  <a:srgbClr val="242021"/>
                </a:solidFill>
                <a:effectLst/>
                <a:latin typeface="HelveticaLTStd-Roman"/>
              </a:rPr>
              <a:t>phrases</a:t>
            </a:r>
            <a:endParaRPr lang="en-US" sz="3200" b="1" dirty="0"/>
          </a:p>
        </p:txBody>
      </p:sp>
      <p:sp>
        <p:nvSpPr>
          <p:cNvPr id="3" name="Content Placeholder 2">
            <a:extLst>
              <a:ext uri="{FF2B5EF4-FFF2-40B4-BE49-F238E27FC236}">
                <a16:creationId xmlns:a16="http://schemas.microsoft.com/office/drawing/2014/main" id="{B16D90B5-5242-4AF3-B324-F4C0E8C6752E}"/>
              </a:ext>
            </a:extLst>
          </p:cNvPr>
          <p:cNvSpPr>
            <a:spLocks noGrp="1"/>
          </p:cNvSpPr>
          <p:nvPr>
            <p:ph idx="1"/>
          </p:nvPr>
        </p:nvSpPr>
        <p:spPr>
          <a:xfrm>
            <a:off x="1024128" y="2286000"/>
            <a:ext cx="11015472" cy="4023360"/>
          </a:xfrm>
        </p:spPr>
        <p:txBody>
          <a:bodyPr>
            <a:noAutofit/>
          </a:bodyPr>
          <a:lstStyle/>
          <a:p>
            <a:pPr>
              <a:lnSpc>
                <a:spcPct val="150000"/>
              </a:lnSpc>
            </a:pPr>
            <a:r>
              <a:rPr lang="en-US" sz="2800" b="1" i="0" dirty="0">
                <a:solidFill>
                  <a:srgbClr val="242021"/>
                </a:solidFill>
                <a:effectLst/>
                <a:latin typeface="Times New Roman" panose="02020603050405020304" pitchFamily="18" charset="0"/>
                <a:cs typeface="Times New Roman" panose="02020603050405020304" pitchFamily="18" charset="0"/>
              </a:rPr>
              <a:t>1. </a:t>
            </a:r>
            <a:r>
              <a:rPr lang="en-US" sz="2800" b="0" i="0" dirty="0">
                <a:solidFill>
                  <a:srgbClr val="242021"/>
                </a:solidFill>
                <a:effectLst/>
                <a:latin typeface="Times New Roman" panose="02020603050405020304" pitchFamily="18" charset="0"/>
                <a:cs typeface="Times New Roman" panose="02020603050405020304" pitchFamily="18" charset="0"/>
              </a:rPr>
              <a:t>The Mercedes-Benz is made in Germany by people.</a:t>
            </a:r>
            <a:br>
              <a:rPr lang="en-US" sz="2800" b="0" i="0" dirty="0">
                <a:solidFill>
                  <a:srgbClr val="242021"/>
                </a:solidFill>
                <a:effectLst/>
                <a:latin typeface="Times New Roman" panose="02020603050405020304" pitchFamily="18" charset="0"/>
                <a:cs typeface="Times New Roman" panose="02020603050405020304" pitchFamily="18" charset="0"/>
              </a:rPr>
            </a:br>
            <a:r>
              <a:rPr lang="en-US" sz="2800" b="1" i="0" dirty="0">
                <a:solidFill>
                  <a:srgbClr val="242021"/>
                </a:solidFill>
                <a:effectLst/>
                <a:latin typeface="Times New Roman" panose="02020603050405020304" pitchFamily="18" charset="0"/>
                <a:cs typeface="Times New Roman" panose="02020603050405020304" pitchFamily="18" charset="0"/>
              </a:rPr>
              <a:t>2. </a:t>
            </a:r>
            <a:r>
              <a:rPr lang="en-US" sz="2800" b="0" i="0" dirty="0">
                <a:solidFill>
                  <a:srgbClr val="242021"/>
                </a:solidFill>
                <a:effectLst/>
                <a:latin typeface="Times New Roman" panose="02020603050405020304" pitchFamily="18" charset="0"/>
                <a:cs typeface="Times New Roman" panose="02020603050405020304" pitchFamily="18" charset="0"/>
              </a:rPr>
              <a:t>This necklace was given to me by my grandmother.</a:t>
            </a:r>
            <a:br>
              <a:rPr lang="en-US" sz="2800" b="0" i="0" dirty="0">
                <a:solidFill>
                  <a:srgbClr val="242021"/>
                </a:solidFill>
                <a:effectLst/>
                <a:latin typeface="Times New Roman" panose="02020603050405020304" pitchFamily="18" charset="0"/>
                <a:cs typeface="Times New Roman" panose="02020603050405020304" pitchFamily="18" charset="0"/>
              </a:rPr>
            </a:br>
            <a:r>
              <a:rPr lang="en-US" sz="2800" b="1" i="0" dirty="0">
                <a:solidFill>
                  <a:srgbClr val="242021"/>
                </a:solidFill>
                <a:effectLst/>
                <a:latin typeface="Times New Roman" panose="02020603050405020304" pitchFamily="18" charset="0"/>
                <a:cs typeface="Times New Roman" panose="02020603050405020304" pitchFamily="18" charset="0"/>
              </a:rPr>
              <a:t>3. </a:t>
            </a:r>
            <a:r>
              <a:rPr lang="en-US" sz="2800" b="0" i="0" dirty="0">
                <a:solidFill>
                  <a:srgbClr val="242021"/>
                </a:solidFill>
                <a:effectLst/>
                <a:latin typeface="Times New Roman" panose="02020603050405020304" pitchFamily="18" charset="0"/>
                <a:cs typeface="Times New Roman" panose="02020603050405020304" pitchFamily="18" charset="0"/>
              </a:rPr>
              <a:t>King </a:t>
            </a:r>
            <a:r>
              <a:rPr lang="en-US" sz="2800" b="0" i="0" dirty="0" err="1">
                <a:solidFill>
                  <a:srgbClr val="242021"/>
                </a:solidFill>
                <a:effectLst/>
                <a:latin typeface="Times New Roman" panose="02020603050405020304" pitchFamily="18" charset="0"/>
                <a:cs typeface="Times New Roman" panose="02020603050405020304" pitchFamily="18" charset="0"/>
              </a:rPr>
              <a:t>Tut’s</a:t>
            </a:r>
            <a:r>
              <a:rPr lang="en-US" sz="2800" b="0" i="0" dirty="0">
                <a:solidFill>
                  <a:srgbClr val="242021"/>
                </a:solidFill>
                <a:effectLst/>
                <a:latin typeface="Times New Roman" panose="02020603050405020304" pitchFamily="18" charset="0"/>
                <a:cs typeface="Times New Roman" panose="02020603050405020304" pitchFamily="18" charset="0"/>
              </a:rPr>
              <a:t> tomb was discovered by Howard Carter.</a:t>
            </a:r>
            <a:br>
              <a:rPr lang="en-US" sz="2800" b="0" i="0" dirty="0">
                <a:solidFill>
                  <a:srgbClr val="242021"/>
                </a:solidFill>
                <a:effectLst/>
                <a:latin typeface="Times New Roman" panose="02020603050405020304" pitchFamily="18" charset="0"/>
                <a:cs typeface="Times New Roman" panose="02020603050405020304" pitchFamily="18" charset="0"/>
              </a:rPr>
            </a:br>
            <a:r>
              <a:rPr lang="en-US" sz="2800" b="1" i="0" dirty="0">
                <a:solidFill>
                  <a:srgbClr val="242021"/>
                </a:solidFill>
                <a:effectLst/>
                <a:latin typeface="Times New Roman" panose="02020603050405020304" pitchFamily="18" charset="0"/>
                <a:cs typeface="Times New Roman" panose="02020603050405020304" pitchFamily="18" charset="0"/>
              </a:rPr>
              <a:t>4. </a:t>
            </a:r>
            <a:r>
              <a:rPr lang="en-US" sz="2800" b="0" i="0" dirty="0">
                <a:solidFill>
                  <a:srgbClr val="242021"/>
                </a:solidFill>
                <a:effectLst/>
                <a:latin typeface="Times New Roman" panose="02020603050405020304" pitchFamily="18" charset="0"/>
                <a:cs typeface="Times New Roman" panose="02020603050405020304" pitchFamily="18" charset="0"/>
              </a:rPr>
              <a:t>My car was stolen on April 19th by someone.</a:t>
            </a:r>
            <a:r>
              <a:rPr lang="en-US" sz="2800" dirty="0">
                <a:latin typeface="Times New Roman" panose="02020603050405020304" pitchFamily="18" charset="0"/>
                <a:cs typeface="Times New Roman" panose="02020603050405020304" pitchFamily="18" charset="0"/>
              </a:rPr>
              <a:t> </a:t>
            </a:r>
            <a:br>
              <a:rPr lang="en-US" sz="2800" dirty="0">
                <a:latin typeface="Times New Roman" panose="02020603050405020304" pitchFamily="18" charset="0"/>
                <a:cs typeface="Times New Roman" panose="02020603050405020304" pitchFamily="18" charset="0"/>
              </a:rPr>
            </a:br>
            <a:r>
              <a:rPr lang="en-US" sz="2800" b="1" i="0" dirty="0">
                <a:solidFill>
                  <a:srgbClr val="242021"/>
                </a:solidFill>
                <a:effectLst/>
                <a:latin typeface="Times New Roman" panose="02020603050405020304" pitchFamily="18" charset="0"/>
                <a:cs typeface="Times New Roman" panose="02020603050405020304" pitchFamily="18" charset="0"/>
              </a:rPr>
              <a:t>5. </a:t>
            </a:r>
            <a:r>
              <a:rPr lang="en-US" sz="2800" b="0" i="0" dirty="0">
                <a:solidFill>
                  <a:srgbClr val="242021"/>
                </a:solidFill>
                <a:effectLst/>
                <a:latin typeface="Times New Roman" panose="02020603050405020304" pitchFamily="18" charset="0"/>
                <a:cs typeface="Times New Roman" panose="02020603050405020304" pitchFamily="18" charset="0"/>
              </a:rPr>
              <a:t>The company was started by the new owner’s grandfather.</a:t>
            </a:r>
            <a:br>
              <a:rPr lang="en-US" sz="2800" b="0" i="0" dirty="0">
                <a:solidFill>
                  <a:srgbClr val="242021"/>
                </a:solidFill>
                <a:effectLst/>
                <a:latin typeface="Times New Roman" panose="02020603050405020304" pitchFamily="18" charset="0"/>
                <a:cs typeface="Times New Roman" panose="02020603050405020304" pitchFamily="18" charset="0"/>
              </a:rPr>
            </a:br>
            <a:r>
              <a:rPr lang="en-US" sz="2800" b="1" i="0" dirty="0">
                <a:solidFill>
                  <a:srgbClr val="242021"/>
                </a:solidFill>
                <a:effectLst/>
                <a:latin typeface="Times New Roman" panose="02020603050405020304" pitchFamily="18" charset="0"/>
                <a:cs typeface="Times New Roman" panose="02020603050405020304" pitchFamily="18" charset="0"/>
              </a:rPr>
              <a:t>6. </a:t>
            </a:r>
            <a:r>
              <a:rPr lang="en-US" sz="2800" b="0" i="0" dirty="0">
                <a:solidFill>
                  <a:srgbClr val="242021"/>
                </a:solidFill>
                <a:effectLst/>
                <a:latin typeface="Times New Roman" panose="02020603050405020304" pitchFamily="18" charset="0"/>
                <a:cs typeface="Times New Roman" panose="02020603050405020304" pitchFamily="18" charset="0"/>
              </a:rPr>
              <a:t>Several kinds of fruit are grown in Ontario, Canada by fruit growers.</a:t>
            </a:r>
            <a:r>
              <a:rPr lang="en-US" sz="2800" dirty="0">
                <a:latin typeface="Times New Roman" panose="02020603050405020304" pitchFamily="18" charset="0"/>
                <a:cs typeface="Times New Roman" panose="02020603050405020304" pitchFamily="18" charset="0"/>
              </a:rPr>
              <a:t> </a:t>
            </a:r>
          </a:p>
        </p:txBody>
      </p:sp>
      <p:cxnSp>
        <p:nvCxnSpPr>
          <p:cNvPr id="5" name="Straight Connector 4">
            <a:extLst>
              <a:ext uri="{FF2B5EF4-FFF2-40B4-BE49-F238E27FC236}">
                <a16:creationId xmlns:a16="http://schemas.microsoft.com/office/drawing/2014/main" id="{B343FADF-979D-43B1-BEE6-4F5C93AB731F}"/>
              </a:ext>
            </a:extLst>
          </p:cNvPr>
          <p:cNvCxnSpPr>
            <a:cxnSpLocks/>
          </p:cNvCxnSpPr>
          <p:nvPr/>
        </p:nvCxnSpPr>
        <p:spPr>
          <a:xfrm>
            <a:off x="7483366" y="2702910"/>
            <a:ext cx="1271751" cy="0"/>
          </a:xfrm>
          <a:prstGeom prst="line">
            <a:avLst/>
          </a:prstGeom>
          <a:ln w="47625">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29" name="Straight Connector 28">
            <a:extLst>
              <a:ext uri="{FF2B5EF4-FFF2-40B4-BE49-F238E27FC236}">
                <a16:creationId xmlns:a16="http://schemas.microsoft.com/office/drawing/2014/main" id="{80AF6400-6174-41D2-A4D9-EDB97F27DB3A}"/>
              </a:ext>
            </a:extLst>
          </p:cNvPr>
          <p:cNvCxnSpPr>
            <a:cxnSpLocks/>
          </p:cNvCxnSpPr>
          <p:nvPr/>
        </p:nvCxnSpPr>
        <p:spPr>
          <a:xfrm>
            <a:off x="6211615" y="4642068"/>
            <a:ext cx="1650123" cy="0"/>
          </a:xfrm>
          <a:prstGeom prst="line">
            <a:avLst/>
          </a:prstGeom>
          <a:ln w="47625">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33" name="Straight Connector 32">
            <a:extLst>
              <a:ext uri="{FF2B5EF4-FFF2-40B4-BE49-F238E27FC236}">
                <a16:creationId xmlns:a16="http://schemas.microsoft.com/office/drawing/2014/main" id="{13C47D11-FD8D-4631-88B3-8DCF9626283E}"/>
              </a:ext>
            </a:extLst>
          </p:cNvPr>
          <p:cNvCxnSpPr>
            <a:cxnSpLocks/>
          </p:cNvCxnSpPr>
          <p:nvPr/>
        </p:nvCxnSpPr>
        <p:spPr>
          <a:xfrm>
            <a:off x="8886496" y="5898054"/>
            <a:ext cx="2264980" cy="0"/>
          </a:xfrm>
          <a:prstGeom prst="line">
            <a:avLst/>
          </a:prstGeom>
          <a:ln w="47625">
            <a:solidFill>
              <a:srgbClr val="FF000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97796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C3D2C-5AA7-4F97-808E-02D08CCD57F2}"/>
              </a:ext>
            </a:extLst>
          </p:cNvPr>
          <p:cNvSpPr>
            <a:spLocks noGrp="1"/>
          </p:cNvSpPr>
          <p:nvPr>
            <p:ph type="title"/>
          </p:nvPr>
        </p:nvSpPr>
        <p:spPr>
          <a:xfrm>
            <a:off x="1034639" y="-197499"/>
            <a:ext cx="9720072" cy="1499616"/>
          </a:xfrm>
        </p:spPr>
        <p:txBody>
          <a:bodyPr/>
          <a:lstStyle/>
          <a:p>
            <a:r>
              <a:rPr lang="en-US" dirty="0">
                <a:solidFill>
                  <a:srgbClr val="00B050"/>
                </a:solidFill>
              </a:rPr>
              <a:t>Rewrite each sentence in the passive voice.</a:t>
            </a:r>
          </a:p>
        </p:txBody>
      </p:sp>
      <p:sp>
        <p:nvSpPr>
          <p:cNvPr id="3" name="Content Placeholder 2">
            <a:extLst>
              <a:ext uri="{FF2B5EF4-FFF2-40B4-BE49-F238E27FC236}">
                <a16:creationId xmlns:a16="http://schemas.microsoft.com/office/drawing/2014/main" id="{4E8E7EBB-1EEC-4EFF-B177-FC86451724BA}"/>
              </a:ext>
            </a:extLst>
          </p:cNvPr>
          <p:cNvSpPr>
            <a:spLocks noGrp="1"/>
          </p:cNvSpPr>
          <p:nvPr>
            <p:ph idx="1"/>
          </p:nvPr>
        </p:nvSpPr>
        <p:spPr>
          <a:xfrm>
            <a:off x="924912" y="921195"/>
            <a:ext cx="11845158" cy="5712372"/>
          </a:xfrm>
        </p:spPr>
        <p:txBody>
          <a:bodyPr>
            <a:noAutofit/>
          </a:bodyPr>
          <a:lstStyle/>
          <a:p>
            <a:pPr marL="457200" indent="-457200">
              <a:lnSpc>
                <a:spcPct val="150000"/>
              </a:lnSpc>
              <a:buFont typeface="+mj-lt"/>
              <a:buAutoNum type="arabicPeriod"/>
            </a:pPr>
            <a:r>
              <a:rPr lang="en-US" sz="3000" b="1" dirty="0">
                <a:latin typeface="Times New Roman" panose="02020603050405020304" pitchFamily="18" charset="0"/>
                <a:cs typeface="Times New Roman" panose="02020603050405020304" pitchFamily="18" charset="0"/>
              </a:rPr>
              <a:t>We need to teach children good manners.</a:t>
            </a:r>
          </a:p>
          <a:p>
            <a:pPr marL="457200" indent="-457200">
              <a:lnSpc>
                <a:spcPct val="150000"/>
              </a:lnSpc>
              <a:buFont typeface="+mj-lt"/>
              <a:buAutoNum type="arabicPeriod"/>
            </a:pPr>
            <a:r>
              <a:rPr lang="en-US" sz="3000" b="1" i="0" dirty="0">
                <a:solidFill>
                  <a:srgbClr val="242021"/>
                </a:solidFill>
                <a:effectLst/>
                <a:latin typeface="Times New Roman" panose="02020603050405020304" pitchFamily="18" charset="0"/>
                <a:cs typeface="Times New Roman" panose="02020603050405020304" pitchFamily="18" charset="0"/>
              </a:rPr>
              <a:t>Should we keep money in a bank?</a:t>
            </a:r>
          </a:p>
          <a:p>
            <a:pPr marL="457200" indent="-457200">
              <a:lnSpc>
                <a:spcPct val="150000"/>
              </a:lnSpc>
              <a:buFont typeface="+mj-lt"/>
              <a:buAutoNum type="arabicPeriod"/>
            </a:pPr>
            <a:r>
              <a:rPr lang="en-US" sz="3000" b="1" i="0" dirty="0">
                <a:solidFill>
                  <a:srgbClr val="242021"/>
                </a:solidFill>
                <a:effectLst/>
                <a:latin typeface="Times New Roman" panose="02020603050405020304" pitchFamily="18" charset="0"/>
                <a:cs typeface="Times New Roman" panose="02020603050405020304" pitchFamily="18" charset="0"/>
              </a:rPr>
              <a:t>Companies usually offer good jobs to people with good education.</a:t>
            </a:r>
          </a:p>
          <a:p>
            <a:pPr marL="457200" indent="-457200">
              <a:lnSpc>
                <a:spcPct val="150000"/>
              </a:lnSpc>
              <a:buFont typeface="+mj-lt"/>
              <a:buAutoNum type="arabicPeriod"/>
            </a:pPr>
            <a:endParaRPr lang="en-US" sz="3000" b="1" i="0" dirty="0">
              <a:solidFill>
                <a:srgbClr val="242021"/>
              </a:solidFill>
              <a:effectLst/>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en-US" sz="3000" b="1" i="0" dirty="0">
                <a:solidFill>
                  <a:srgbClr val="242021"/>
                </a:solidFill>
                <a:effectLst/>
                <a:latin typeface="Times New Roman" panose="02020603050405020304" pitchFamily="18" charset="0"/>
                <a:cs typeface="Times New Roman" panose="02020603050405020304" pitchFamily="18" charset="0"/>
              </a:rPr>
              <a:t>Some employers don’t value education as much as hard work.</a:t>
            </a:r>
            <a:endParaRPr lang="en-US" sz="3000" b="1"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3DA48E9-10C1-425D-A413-758848493D70}"/>
              </a:ext>
            </a:extLst>
          </p:cNvPr>
          <p:cNvSpPr txBox="1"/>
          <p:nvPr/>
        </p:nvSpPr>
        <p:spPr>
          <a:xfrm>
            <a:off x="1309849" y="1514361"/>
            <a:ext cx="8379372" cy="584775"/>
          </a:xfrm>
          <a:prstGeom prst="rect">
            <a:avLst/>
          </a:prstGeom>
          <a:noFill/>
        </p:spPr>
        <p:txBody>
          <a:bodyPr wrap="square" rtlCol="0">
            <a:spAutoFit/>
          </a:bodyPr>
          <a:lstStyle/>
          <a:p>
            <a:r>
              <a:rPr lang="en-US" sz="3200" b="0" i="0" dirty="0">
                <a:solidFill>
                  <a:srgbClr val="EC028D"/>
                </a:solidFill>
                <a:effectLst/>
                <a:latin typeface="TektonPro-Regular"/>
              </a:rPr>
              <a:t>Children need to be taught good manners.</a:t>
            </a:r>
            <a:r>
              <a:rPr lang="en-US" sz="3200" dirty="0"/>
              <a:t> </a:t>
            </a:r>
          </a:p>
        </p:txBody>
      </p:sp>
      <p:sp>
        <p:nvSpPr>
          <p:cNvPr id="5" name="TextBox 4">
            <a:extLst>
              <a:ext uri="{FF2B5EF4-FFF2-40B4-BE49-F238E27FC236}">
                <a16:creationId xmlns:a16="http://schemas.microsoft.com/office/drawing/2014/main" id="{2D778FDF-B307-473B-9B20-98300069A11C}"/>
              </a:ext>
            </a:extLst>
          </p:cNvPr>
          <p:cNvSpPr txBox="1"/>
          <p:nvPr/>
        </p:nvSpPr>
        <p:spPr>
          <a:xfrm>
            <a:off x="1309849" y="2356247"/>
            <a:ext cx="8379372" cy="584775"/>
          </a:xfrm>
          <a:prstGeom prst="rect">
            <a:avLst/>
          </a:prstGeom>
          <a:noFill/>
        </p:spPr>
        <p:txBody>
          <a:bodyPr wrap="square" rtlCol="0">
            <a:spAutoFit/>
          </a:bodyPr>
          <a:lstStyle/>
          <a:p>
            <a:r>
              <a:rPr lang="en-US" sz="3200" dirty="0">
                <a:solidFill>
                  <a:srgbClr val="EC028D"/>
                </a:solidFill>
                <a:latin typeface="TektonPro-Regular"/>
              </a:rPr>
              <a:t>Should money be kept in a bank?</a:t>
            </a:r>
            <a:r>
              <a:rPr lang="en-US" sz="3200" dirty="0"/>
              <a:t> </a:t>
            </a:r>
          </a:p>
        </p:txBody>
      </p:sp>
      <p:sp>
        <p:nvSpPr>
          <p:cNvPr id="6" name="TextBox 5">
            <a:extLst>
              <a:ext uri="{FF2B5EF4-FFF2-40B4-BE49-F238E27FC236}">
                <a16:creationId xmlns:a16="http://schemas.microsoft.com/office/drawing/2014/main" id="{283532AC-070D-4D60-9FC4-EC8D2B2E2805}"/>
              </a:ext>
            </a:extLst>
          </p:cNvPr>
          <p:cNvSpPr txBox="1"/>
          <p:nvPr/>
        </p:nvSpPr>
        <p:spPr>
          <a:xfrm>
            <a:off x="1309849" y="3169230"/>
            <a:ext cx="10378964" cy="1492716"/>
          </a:xfrm>
          <a:prstGeom prst="rect">
            <a:avLst/>
          </a:prstGeom>
          <a:noFill/>
        </p:spPr>
        <p:txBody>
          <a:bodyPr wrap="square" rtlCol="0">
            <a:spAutoFit/>
          </a:bodyPr>
          <a:lstStyle/>
          <a:p>
            <a:pPr>
              <a:lnSpc>
                <a:spcPct val="150000"/>
              </a:lnSpc>
            </a:pPr>
            <a:r>
              <a:rPr lang="en-US" sz="3200" dirty="0">
                <a:solidFill>
                  <a:srgbClr val="EC028D"/>
                </a:solidFill>
                <a:latin typeface="TektonPro-Regular"/>
              </a:rPr>
              <a:t>People with a good education are often offered good jobs. /</a:t>
            </a:r>
            <a:br>
              <a:rPr lang="en-US" sz="3200" dirty="0">
                <a:solidFill>
                  <a:srgbClr val="EC028D"/>
                </a:solidFill>
                <a:latin typeface="TektonPro-Regular"/>
              </a:rPr>
            </a:br>
            <a:r>
              <a:rPr lang="en-US" sz="3200" dirty="0">
                <a:solidFill>
                  <a:srgbClr val="EC028D"/>
                </a:solidFill>
                <a:latin typeface="TektonPro-Regular"/>
              </a:rPr>
              <a:t>Good jobs are often given to people with a good education</a:t>
            </a:r>
            <a:r>
              <a:rPr lang="en-US" sz="3200" dirty="0"/>
              <a:t> </a:t>
            </a:r>
          </a:p>
        </p:txBody>
      </p:sp>
      <p:sp>
        <p:nvSpPr>
          <p:cNvPr id="7" name="TextBox 6">
            <a:extLst>
              <a:ext uri="{FF2B5EF4-FFF2-40B4-BE49-F238E27FC236}">
                <a16:creationId xmlns:a16="http://schemas.microsoft.com/office/drawing/2014/main" id="{EEFEBDF9-5845-42AD-8FB9-4F150D41DC46}"/>
              </a:ext>
            </a:extLst>
          </p:cNvPr>
          <p:cNvSpPr txBox="1"/>
          <p:nvPr/>
        </p:nvSpPr>
        <p:spPr>
          <a:xfrm>
            <a:off x="1309849" y="5276151"/>
            <a:ext cx="10777047" cy="1569660"/>
          </a:xfrm>
          <a:prstGeom prst="rect">
            <a:avLst/>
          </a:prstGeom>
          <a:noFill/>
        </p:spPr>
        <p:txBody>
          <a:bodyPr wrap="square" rtlCol="0">
            <a:spAutoFit/>
          </a:bodyPr>
          <a:lstStyle/>
          <a:p>
            <a:r>
              <a:rPr lang="en-US" sz="3200" dirty="0">
                <a:solidFill>
                  <a:srgbClr val="EC028D"/>
                </a:solidFill>
                <a:latin typeface="TektonPro-Regular"/>
              </a:rPr>
              <a:t>Education isn’t valued as much as hard work by some employers.</a:t>
            </a:r>
            <a:r>
              <a:rPr lang="en-US" sz="3200" dirty="0"/>
              <a:t> </a:t>
            </a:r>
            <a:br>
              <a:rPr lang="en-US" sz="3200" dirty="0"/>
            </a:br>
            <a:endParaRPr lang="en-US" sz="3200" dirty="0"/>
          </a:p>
        </p:txBody>
      </p:sp>
    </p:spTree>
    <p:extLst>
      <p:ext uri="{BB962C8B-B14F-4D97-AF65-F5344CB8AC3E}">
        <p14:creationId xmlns:p14="http://schemas.microsoft.com/office/powerpoint/2010/main" val="67481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EE75D5-9AC5-4BF1-8AA4-F19B216CAFA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26570" y="399586"/>
            <a:ext cx="11965430" cy="6058828"/>
          </a:xfrm>
          <a:prstGeom prst="rect">
            <a:avLst/>
          </a:prstGeom>
        </p:spPr>
      </p:pic>
      <p:pic>
        <p:nvPicPr>
          <p:cNvPr id="4" name="enw_sb02_u07_035">
            <a:hlinkClick r:id="" action="ppaction://media"/>
            <a:extLst>
              <a:ext uri="{FF2B5EF4-FFF2-40B4-BE49-F238E27FC236}">
                <a16:creationId xmlns:a16="http://schemas.microsoft.com/office/drawing/2014/main" id="{FBBC3916-A483-43BD-BE12-F0E5ED50B96D}"/>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11222491" y="5443991"/>
            <a:ext cx="406400" cy="406400"/>
          </a:xfrm>
        </p:spPr>
      </p:pic>
      <p:sp>
        <p:nvSpPr>
          <p:cNvPr id="6" name="Rectangle 5">
            <a:extLst>
              <a:ext uri="{FF2B5EF4-FFF2-40B4-BE49-F238E27FC236}">
                <a16:creationId xmlns:a16="http://schemas.microsoft.com/office/drawing/2014/main" id="{D57323B6-E3F4-451C-A58B-5AAC53E20A2A}"/>
              </a:ext>
            </a:extLst>
          </p:cNvPr>
          <p:cNvSpPr/>
          <p:nvPr/>
        </p:nvSpPr>
        <p:spPr>
          <a:xfrm>
            <a:off x="6096000" y="881743"/>
            <a:ext cx="3439886" cy="5007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2452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75"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childTnLst>
        </p:cTn>
      </p:par>
    </p:tnLst>
    <p:bldLst>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9C750-073D-4AD1-9910-2F6F15BFAA28}"/>
              </a:ext>
            </a:extLst>
          </p:cNvPr>
          <p:cNvSpPr>
            <a:spLocks noGrp="1"/>
          </p:cNvSpPr>
          <p:nvPr>
            <p:ph type="title"/>
          </p:nvPr>
        </p:nvSpPr>
        <p:spPr/>
        <p:txBody>
          <a:bodyPr/>
          <a:lstStyle/>
          <a:p>
            <a:r>
              <a:rPr lang="en-US" sz="5400" b="1" i="0" dirty="0">
                <a:solidFill>
                  <a:srgbClr val="24408E"/>
                </a:solidFill>
                <a:effectLst/>
                <a:latin typeface="HelveticaLTStd-Blk"/>
              </a:rPr>
              <a:t>GOAL CHECK</a:t>
            </a:r>
            <a:r>
              <a:rPr lang="en-US" dirty="0"/>
              <a:t> </a:t>
            </a:r>
            <a:br>
              <a:rPr lang="en-US" dirty="0"/>
            </a:br>
            <a:r>
              <a:rPr lang="en-US" sz="4400" dirty="0"/>
              <a:t>Discuss What Makes People’s Lives Better</a:t>
            </a:r>
            <a:endParaRPr lang="en-US" dirty="0"/>
          </a:p>
        </p:txBody>
      </p:sp>
      <p:sp>
        <p:nvSpPr>
          <p:cNvPr id="7" name="Content Placeholder 6">
            <a:extLst>
              <a:ext uri="{FF2B5EF4-FFF2-40B4-BE49-F238E27FC236}">
                <a16:creationId xmlns:a16="http://schemas.microsoft.com/office/drawing/2014/main" id="{7A53EEC1-155E-48A0-8014-184342389EF1}"/>
              </a:ext>
            </a:extLst>
          </p:cNvPr>
          <p:cNvSpPr>
            <a:spLocks noGrp="1"/>
          </p:cNvSpPr>
          <p:nvPr>
            <p:ph idx="1"/>
          </p:nvPr>
        </p:nvSpPr>
        <p:spPr/>
        <p:txBody>
          <a:bodyPr>
            <a:normAutofit/>
          </a:bodyPr>
          <a:lstStyle/>
          <a:p>
            <a:r>
              <a:rPr lang="en-US" sz="3200" b="0" i="0" dirty="0">
                <a:solidFill>
                  <a:srgbClr val="242021"/>
                </a:solidFill>
                <a:effectLst/>
                <a:latin typeface="HelveticaLTStd-Light"/>
              </a:rPr>
              <a:t>In pairs, discuss how these things improve your life.</a:t>
            </a:r>
            <a:r>
              <a:rPr lang="en-US" sz="3600" dirty="0"/>
              <a:t> </a:t>
            </a:r>
            <a:br>
              <a:rPr lang="en-US" sz="3600" dirty="0"/>
            </a:br>
            <a:endParaRPr lang="en-US" sz="3600" dirty="0"/>
          </a:p>
        </p:txBody>
      </p:sp>
      <p:sp>
        <p:nvSpPr>
          <p:cNvPr id="9" name="TextBox 8">
            <a:extLst>
              <a:ext uri="{FF2B5EF4-FFF2-40B4-BE49-F238E27FC236}">
                <a16:creationId xmlns:a16="http://schemas.microsoft.com/office/drawing/2014/main" id="{A8009FDE-B05C-4DEB-9757-76EB2B36B76D}"/>
              </a:ext>
            </a:extLst>
          </p:cNvPr>
          <p:cNvSpPr txBox="1"/>
          <p:nvPr/>
        </p:nvSpPr>
        <p:spPr>
          <a:xfrm>
            <a:off x="871870" y="3551274"/>
            <a:ext cx="1945758" cy="461665"/>
          </a:xfrm>
          <a:prstGeom prst="rect">
            <a:avLst/>
          </a:prstGeom>
          <a:noFill/>
        </p:spPr>
        <p:txBody>
          <a:bodyPr wrap="square" rtlCol="0">
            <a:spAutoFit/>
          </a:bodyPr>
          <a:lstStyle/>
          <a:p>
            <a:r>
              <a:rPr lang="en-US" sz="2400" b="1" i="0" dirty="0">
                <a:solidFill>
                  <a:schemeClr val="bg1"/>
                </a:solidFill>
                <a:effectLst/>
                <a:latin typeface="HelveticaLTStd-Light"/>
              </a:rPr>
              <a:t>a big house</a:t>
            </a:r>
            <a:r>
              <a:rPr lang="en-US" sz="2400" b="1" dirty="0">
                <a:solidFill>
                  <a:schemeClr val="bg1"/>
                </a:solidFill>
              </a:rPr>
              <a:t> </a:t>
            </a:r>
          </a:p>
        </p:txBody>
      </p:sp>
      <p:pic>
        <p:nvPicPr>
          <p:cNvPr id="12" name="Picture 11">
            <a:extLst>
              <a:ext uri="{FF2B5EF4-FFF2-40B4-BE49-F238E27FC236}">
                <a16:creationId xmlns:a16="http://schemas.microsoft.com/office/drawing/2014/main" id="{B56E6D89-F848-4BD8-B509-360E22C60B49}"/>
              </a:ext>
            </a:extLst>
          </p:cNvPr>
          <p:cNvPicPr>
            <a:picLocks noChangeAspect="1"/>
          </p:cNvPicPr>
          <p:nvPr/>
        </p:nvPicPr>
        <p:blipFill>
          <a:blip r:embed="rId3"/>
          <a:stretch>
            <a:fillRect/>
          </a:stretch>
        </p:blipFill>
        <p:spPr>
          <a:xfrm>
            <a:off x="604071" y="3052710"/>
            <a:ext cx="10983858" cy="752580"/>
          </a:xfrm>
          <a:prstGeom prst="rect">
            <a:avLst/>
          </a:prstGeom>
        </p:spPr>
      </p:pic>
    </p:spTree>
    <p:extLst>
      <p:ext uri="{BB962C8B-B14F-4D97-AF65-F5344CB8AC3E}">
        <p14:creationId xmlns:p14="http://schemas.microsoft.com/office/powerpoint/2010/main" val="22259665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248</TotalTime>
  <Words>1298</Words>
  <Application>Microsoft Office PowerPoint</Application>
  <PresentationFormat>Widescreen</PresentationFormat>
  <Paragraphs>336</Paragraphs>
  <Slides>48</Slides>
  <Notes>2</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48</vt:i4>
      </vt:variant>
    </vt:vector>
  </HeadingPairs>
  <TitlesOfParts>
    <vt:vector size="62" baseType="lpstr">
      <vt:lpstr>Calibri</vt:lpstr>
      <vt:lpstr>HelveticaLTStd-Blk</vt:lpstr>
      <vt:lpstr>HelveticaLTStd-Light</vt:lpstr>
      <vt:lpstr>HelveticaLTStd-Obl</vt:lpstr>
      <vt:lpstr>HelveticaLTStd-Roman</vt:lpstr>
      <vt:lpstr>Roboto</vt:lpstr>
      <vt:lpstr>TektonPro-Regular</vt:lpstr>
      <vt:lpstr>Times New Roman</vt:lpstr>
      <vt:lpstr>Tw Cen MT</vt:lpstr>
      <vt:lpstr>Tw Cen MT Condensed</vt:lpstr>
      <vt:lpstr>Twinkl</vt:lpstr>
      <vt:lpstr>Twinkl ExtraBold</vt:lpstr>
      <vt:lpstr>Wingdings 3</vt:lpstr>
      <vt:lpstr>Integral</vt:lpstr>
      <vt:lpstr>Language expansion   grammar</vt:lpstr>
      <vt:lpstr>PowerPoint Presentation</vt:lpstr>
      <vt:lpstr>PowerPoint Presentation</vt:lpstr>
      <vt:lpstr>A Quick Chance to Revise</vt:lpstr>
      <vt:lpstr>Extra points</vt:lpstr>
      <vt:lpstr>Rules of the Game </vt:lpstr>
      <vt:lpstr>The Floor Is Lava</vt:lpstr>
      <vt:lpstr>Step 1</vt:lpstr>
      <vt:lpstr>Step 2</vt:lpstr>
      <vt:lpstr>Step 3</vt:lpstr>
      <vt:lpstr>Step 4</vt:lpstr>
      <vt:lpstr>Step 5</vt:lpstr>
      <vt:lpstr>Step 6</vt:lpstr>
      <vt:lpstr>Step 7</vt:lpstr>
      <vt:lpstr>Step 8</vt:lpstr>
      <vt:lpstr>Step 9</vt:lpstr>
      <vt:lpstr>Step 10</vt:lpstr>
      <vt:lpstr>Step 11</vt:lpstr>
      <vt:lpstr>Step 12</vt:lpstr>
      <vt:lpstr>Step 13</vt:lpstr>
      <vt:lpstr>Step 14</vt:lpstr>
      <vt:lpstr>Step 15</vt:lpstr>
      <vt:lpstr>Step 16</vt:lpstr>
      <vt:lpstr>Step 17</vt:lpstr>
      <vt:lpstr>Step 18</vt:lpstr>
      <vt:lpstr>Step 19</vt:lpstr>
      <vt:lpstr>Step 20</vt:lpstr>
      <vt:lpstr>Step 21</vt:lpstr>
      <vt:lpstr>Step 22</vt:lpstr>
      <vt:lpstr>Step 23</vt:lpstr>
      <vt:lpstr>Step 24</vt:lpstr>
      <vt:lpstr>Step 25</vt:lpstr>
      <vt:lpstr>Step 26</vt:lpstr>
      <vt:lpstr>Step 27</vt:lpstr>
      <vt:lpstr>Step 28</vt:lpstr>
      <vt:lpstr>Step 29</vt:lpstr>
      <vt:lpstr>Step 30</vt:lpstr>
      <vt:lpstr>Congratulations!</vt:lpstr>
      <vt:lpstr>PowerPoint Presentation</vt:lpstr>
      <vt:lpstr>PowerPoint Presentation</vt:lpstr>
      <vt:lpstr>Past participles of verbs</vt:lpstr>
      <vt:lpstr>PowerPoint Presentation</vt:lpstr>
      <vt:lpstr>Grammar – passive voice with by</vt:lpstr>
      <vt:lpstr>PowerPoint Presentation</vt:lpstr>
      <vt:lpstr>Read the sentences and cross out the unimportant by phrases</vt:lpstr>
      <vt:lpstr>Rewrite each sentence in the passive voice.</vt:lpstr>
      <vt:lpstr>PowerPoint Presentation</vt:lpstr>
      <vt:lpstr>GOAL CHECK  Discuss What Makes People’s Lives Better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expansion   grammar</dc:title>
  <dc:creator>Lương Thị Minh Phương</dc:creator>
  <cp:lastModifiedBy>Lương Thị Minh Phương</cp:lastModifiedBy>
  <cp:revision>28</cp:revision>
  <dcterms:created xsi:type="dcterms:W3CDTF">2023-08-16T01:15:28Z</dcterms:created>
  <dcterms:modified xsi:type="dcterms:W3CDTF">2023-09-02T09:25:26Z</dcterms:modified>
</cp:coreProperties>
</file>