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communication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7 – THINGS THAT MATTER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FC2A7-CB55-4A8B-9428-9BAA44858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65024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Warm-up: Setting priorities in life</a:t>
            </a:r>
          </a:p>
        </p:txBody>
      </p:sp>
      <p:pic>
        <p:nvPicPr>
          <p:cNvPr id="4" name="Setting Priorities in Life Must Watch">
            <a:hlinkClick r:id="" action="ppaction://media"/>
            <a:extLst>
              <a:ext uri="{FF2B5EF4-FFF2-40B4-BE49-F238E27FC236}">
                <a16:creationId xmlns:a16="http://schemas.microsoft.com/office/drawing/2014/main" id="{7DECBBB8-665A-424B-8325-F669EE14D6B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64080" y="1046480"/>
            <a:ext cx="7863840" cy="567880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9D770A-61B7-46C3-869D-1EBAE9E54D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27920" y="441661"/>
            <a:ext cx="2122388" cy="19858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CC83B7-BFA5-4A6C-95BB-8068B56347E1}"/>
              </a:ext>
            </a:extLst>
          </p:cNvPr>
          <p:cNvSpPr/>
          <p:nvPr/>
        </p:nvSpPr>
        <p:spPr>
          <a:xfrm>
            <a:off x="10107187" y="2652775"/>
            <a:ext cx="5331459" cy="562864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B050"/>
                </a:solidFill>
              </a:rPr>
              <a:t>set priority:</a:t>
            </a:r>
          </a:p>
          <a:p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ưu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0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1DB75-6436-42EC-8600-A2F78A91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1C05E-1501-4BB1-AFFC-BFF8CF88B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106DEC-A1BF-41E5-A0F7-EC5E1541F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56" y="548640"/>
            <a:ext cx="11653087" cy="60191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9E0EB8-D3BF-4662-B903-F7F8E5015351}"/>
              </a:ext>
            </a:extLst>
          </p:cNvPr>
          <p:cNvSpPr/>
          <p:nvPr/>
        </p:nvSpPr>
        <p:spPr>
          <a:xfrm>
            <a:off x="7071360" y="5917184"/>
            <a:ext cx="4779955" cy="562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for a living </a:t>
            </a:r>
            <a:r>
              <a:rPr lang="en-US" sz="2400" b="1" dirty="0"/>
              <a:t>():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80D18-A7F7-4328-91ED-5E33B0BC952E}"/>
              </a:ext>
            </a:extLst>
          </p:cNvPr>
          <p:cNvSpPr/>
          <p:nvPr/>
        </p:nvSpPr>
        <p:spPr>
          <a:xfrm>
            <a:off x="193040" y="164592"/>
            <a:ext cx="8199120" cy="562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>
                <a:solidFill>
                  <a:srgbClr val="00B050"/>
                </a:solidFill>
              </a:rPr>
              <a:t>Do you think this man is satisfied with his life?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FE1C49-0BE4-4FDB-955B-3542B7FC5CB3}"/>
              </a:ext>
            </a:extLst>
          </p:cNvPr>
          <p:cNvSpPr/>
          <p:nvPr/>
        </p:nvSpPr>
        <p:spPr>
          <a:xfrm>
            <a:off x="193040" y="843280"/>
            <a:ext cx="8199120" cy="562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B050"/>
                </a:solidFill>
              </a:rPr>
              <a:t>What do you think is important in his life?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C0A0DC-B40F-45B2-A24A-65C3090F27DF}"/>
              </a:ext>
            </a:extLst>
          </p:cNvPr>
          <p:cNvSpPr/>
          <p:nvPr/>
        </p:nvSpPr>
        <p:spPr>
          <a:xfrm>
            <a:off x="4300221" y="1579880"/>
            <a:ext cx="1612899" cy="562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his job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2634E1-3FB1-4B1F-968A-E7600B066546}"/>
              </a:ext>
            </a:extLst>
          </p:cNvPr>
          <p:cNvSpPr/>
          <p:nvPr/>
        </p:nvSpPr>
        <p:spPr>
          <a:xfrm>
            <a:off x="4706621" y="2228088"/>
            <a:ext cx="2679699" cy="562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photography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8B74FC-CF27-4B14-87A4-8F7A3ADEFE82}"/>
              </a:ext>
            </a:extLst>
          </p:cNvPr>
          <p:cNvSpPr/>
          <p:nvPr/>
        </p:nvSpPr>
        <p:spPr>
          <a:xfrm>
            <a:off x="5106670" y="2934208"/>
            <a:ext cx="2178050" cy="562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his camera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E5C227-DE18-424E-8373-9C7B3763CE8F}"/>
              </a:ext>
            </a:extLst>
          </p:cNvPr>
          <p:cNvSpPr/>
          <p:nvPr/>
        </p:nvSpPr>
        <p:spPr>
          <a:xfrm>
            <a:off x="6579870" y="1557528"/>
            <a:ext cx="1612899" cy="5628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B050"/>
                </a:solidFill>
              </a:rPr>
              <a:t>dogs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02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91D66-4EAF-414B-9CCB-233B989DB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>
                <a:solidFill>
                  <a:srgbClr val="EE1D25"/>
                </a:solidFill>
                <a:effectLst/>
                <a:latin typeface="HelveticaLTStd-Blk"/>
              </a:rPr>
              <a:t>MY WORLD</a:t>
            </a:r>
            <a:r>
              <a:rPr lang="en-US" dirty="0"/>
              <a:t> </a:t>
            </a:r>
            <a:br>
              <a:rPr lang="en-US" dirty="0"/>
            </a:br>
            <a:r>
              <a:rPr lang="en-US" sz="3200" dirty="0"/>
              <a:t>What is important in your life right now?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9B307-F32B-413A-AE0D-645F67A12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011A85-F1CC-4431-8AB8-78D4DC091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2960" y="2150872"/>
            <a:ext cx="11267440" cy="44256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B7004F3-23E1-448B-925C-66C91704CA6D}"/>
              </a:ext>
            </a:extLst>
          </p:cNvPr>
          <p:cNvSpPr/>
          <p:nvPr/>
        </p:nvSpPr>
        <p:spPr>
          <a:xfrm>
            <a:off x="1099821" y="4158488"/>
            <a:ext cx="5331459" cy="562864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B050"/>
                </a:solidFill>
              </a:rPr>
              <a:t>travelling	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B86264-DEEE-4D92-9A93-29507BF8652F}"/>
              </a:ext>
            </a:extLst>
          </p:cNvPr>
          <p:cNvSpPr/>
          <p:nvPr/>
        </p:nvSpPr>
        <p:spPr>
          <a:xfrm>
            <a:off x="1099820" y="4856480"/>
            <a:ext cx="5331459" cy="562864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B050"/>
                </a:solidFill>
              </a:rPr>
              <a:t>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1F5EF8-AA47-48D2-A8E7-2B1328A1562A}"/>
              </a:ext>
            </a:extLst>
          </p:cNvPr>
          <p:cNvSpPr/>
          <p:nvPr/>
        </p:nvSpPr>
        <p:spPr>
          <a:xfrm>
            <a:off x="1099819" y="4856480"/>
            <a:ext cx="5331459" cy="562864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B050"/>
                </a:solidFill>
              </a:rPr>
              <a:t>doing exercises/ keeping fit	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28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23A81-1F71-4EB7-BB17-C092F8C3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your priorities?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D1217A9-6E26-4B95-8351-1CBD21F59D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770201"/>
              </p:ext>
            </p:extLst>
          </p:nvPr>
        </p:nvGraphicFramePr>
        <p:xfrm>
          <a:off x="599440" y="2084832"/>
          <a:ext cx="821944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720">
                  <a:extLst>
                    <a:ext uri="{9D8B030D-6E8A-4147-A177-3AD203B41FA5}">
                      <a16:colId xmlns:a16="http://schemas.microsoft.com/office/drawing/2014/main" val="2413236821"/>
                    </a:ext>
                  </a:extLst>
                </a:gridCol>
                <a:gridCol w="4109720">
                  <a:extLst>
                    <a:ext uri="{9D8B030D-6E8A-4147-A177-3AD203B41FA5}">
                      <a16:colId xmlns:a16="http://schemas.microsoft.com/office/drawing/2014/main" val="2708242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YOUR PARTNER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5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7994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547487F-E669-4FF5-8BF9-1BBC4E4AB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171" y="5080"/>
            <a:ext cx="4782217" cy="1724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FB188D-B6B0-47DA-BF5B-6BA162F5B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880" y="1740114"/>
            <a:ext cx="3226233" cy="18497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2320DA-911E-40F8-A4EC-807DD7FCCC63}"/>
              </a:ext>
            </a:extLst>
          </p:cNvPr>
          <p:cNvSpPr txBox="1"/>
          <p:nvPr/>
        </p:nvSpPr>
        <p:spPr>
          <a:xfrm>
            <a:off x="693682" y="2827283"/>
            <a:ext cx="344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finish math’s deadlines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E7115C-D615-4746-B2CF-5D73ABDF9633}"/>
              </a:ext>
            </a:extLst>
          </p:cNvPr>
          <p:cNvSpPr txBox="1"/>
          <p:nvPr/>
        </p:nvSpPr>
        <p:spPr>
          <a:xfrm>
            <a:off x="693681" y="3401958"/>
            <a:ext cx="3668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plan for the entrance exam next year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B9652D-43ED-4197-B1DF-EA7BD2959DFB}"/>
              </a:ext>
            </a:extLst>
          </p:cNvPr>
          <p:cNvSpPr txBox="1"/>
          <p:nvPr/>
        </p:nvSpPr>
        <p:spPr>
          <a:xfrm>
            <a:off x="662500" y="4407520"/>
            <a:ext cx="3447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make a video for history class</a:t>
            </a:r>
          </a:p>
        </p:txBody>
      </p:sp>
    </p:spTree>
    <p:extLst>
      <p:ext uri="{BB962C8B-B14F-4D97-AF65-F5344CB8AC3E}">
        <p14:creationId xmlns:p14="http://schemas.microsoft.com/office/powerpoint/2010/main" val="216656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8E87-0F17-4763-83AB-79F3193C4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FC65A-BC9D-4499-81FF-000447059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3D6914-5EC8-4F2D-B1C3-BD34932D2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993" y="1277631"/>
            <a:ext cx="7367752" cy="466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02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138</TotalTime>
  <Words>99</Words>
  <Application>Microsoft Office PowerPoint</Application>
  <PresentationFormat>Widescreen</PresentationFormat>
  <Paragraphs>34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HelveticaLTStd-Blk</vt:lpstr>
      <vt:lpstr>Times New Roman</vt:lpstr>
      <vt:lpstr>Tw Cen MT</vt:lpstr>
      <vt:lpstr>Tw Cen MT Condensed</vt:lpstr>
      <vt:lpstr>Wingdings 3</vt:lpstr>
      <vt:lpstr>Integral</vt:lpstr>
      <vt:lpstr>communication</vt:lpstr>
      <vt:lpstr>Warm-up: Setting priorities in life</vt:lpstr>
      <vt:lpstr>PowerPoint Presentation</vt:lpstr>
      <vt:lpstr>MY WORLD  What is important in your life right now?</vt:lpstr>
      <vt:lpstr>What are your priorities?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13</cp:revision>
  <dcterms:created xsi:type="dcterms:W3CDTF">2023-08-16T18:36:49Z</dcterms:created>
  <dcterms:modified xsi:type="dcterms:W3CDTF">2023-08-18T12:48:12Z</dcterms:modified>
</cp:coreProperties>
</file>