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E55FF4F-8DB7-4194-9AF7-93DC426FD111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93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06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06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59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81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7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44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804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65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50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E55FF4F-8DB7-4194-9AF7-93DC426FD111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37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aamboozle.com/game/879868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D3065-1B6A-4F4C-ABAC-2B51F25F04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/>
              <a:t>writing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18DAB8-7245-481A-9EC7-C4DFC2D45E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UNIT 7 – THINGS THAT MATTER</a:t>
            </a:r>
          </a:p>
        </p:txBody>
      </p:sp>
    </p:spTree>
    <p:extLst>
      <p:ext uri="{BB962C8B-B14F-4D97-AF65-F5344CB8AC3E}">
        <p14:creationId xmlns:p14="http://schemas.microsoft.com/office/powerpoint/2010/main" val="1197047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393DF-B290-4DF3-8E67-1C438DDE7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Warm-up: </a:t>
            </a:r>
            <a:r>
              <a:rPr lang="en-US" dirty="0">
                <a:hlinkClick r:id="rId2"/>
              </a:rPr>
              <a:t>guess what</a:t>
            </a:r>
            <a:r>
              <a:rPr lang="en-US" dirty="0"/>
              <a:t>?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9503943-6049-40A8-83E7-1A29C986DA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8254186"/>
              </p:ext>
            </p:extLst>
          </p:nvPr>
        </p:nvGraphicFramePr>
        <p:xfrm>
          <a:off x="6217920" y="709168"/>
          <a:ext cx="5974080" cy="4180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7040">
                  <a:extLst>
                    <a:ext uri="{9D8B030D-6E8A-4147-A177-3AD203B41FA5}">
                      <a16:colId xmlns:a16="http://schemas.microsoft.com/office/drawing/2014/main" val="2846137550"/>
                    </a:ext>
                  </a:extLst>
                </a:gridCol>
                <a:gridCol w="2987040">
                  <a:extLst>
                    <a:ext uri="{9D8B030D-6E8A-4147-A177-3AD203B41FA5}">
                      <a16:colId xmlns:a16="http://schemas.microsoft.com/office/drawing/2014/main" val="977489358"/>
                    </a:ext>
                  </a:extLst>
                </a:gridCol>
              </a:tblGrid>
              <a:tr h="377952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TEAM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TEAM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901725"/>
                  </a:ext>
                </a:extLst>
              </a:tr>
              <a:tr h="600147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136026"/>
                  </a:ext>
                </a:extLst>
              </a:tr>
              <a:tr h="600147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848913"/>
                  </a:ext>
                </a:extLst>
              </a:tr>
              <a:tr h="600147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110500"/>
                  </a:ext>
                </a:extLst>
              </a:tr>
              <a:tr h="600147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702718"/>
                  </a:ext>
                </a:extLst>
              </a:tr>
              <a:tr h="600147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459465"/>
                  </a:ext>
                </a:extLst>
              </a:tr>
              <a:tr h="600147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12487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7C993BA-E49A-4BFB-838F-6ED9F505F0B7}"/>
              </a:ext>
            </a:extLst>
          </p:cNvPr>
          <p:cNvSpPr txBox="1"/>
          <p:nvPr/>
        </p:nvSpPr>
        <p:spPr>
          <a:xfrm>
            <a:off x="792480" y="2084832"/>
            <a:ext cx="50901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/>
              <a:t>Students work in 2 teams (A &amp; B)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/>
              <a:t>Guess what materials used to make the products/things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/>
              <a:t>Material things = things that we can see, touch or feel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/>
              <a:t>Which team has more correct answer will win. </a:t>
            </a:r>
          </a:p>
        </p:txBody>
      </p:sp>
    </p:spTree>
    <p:extLst>
      <p:ext uri="{BB962C8B-B14F-4D97-AF65-F5344CB8AC3E}">
        <p14:creationId xmlns:p14="http://schemas.microsoft.com/office/powerpoint/2010/main" val="2829425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5B7FC-9924-43DE-8D86-962EBCE19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416032" cy="1499616"/>
          </a:xfrm>
        </p:spPr>
        <p:txBody>
          <a:bodyPr>
            <a:normAutofit/>
          </a:bodyPr>
          <a:lstStyle/>
          <a:p>
            <a:r>
              <a:rPr lang="en-US" dirty="0"/>
              <a:t>things you want to have in your future life?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410121-6D9E-448C-8E51-6CC89B811C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1877" y="1879600"/>
            <a:ext cx="11108246" cy="483616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5775AD-C2FE-461C-AD0D-D685E90DCAEE}"/>
              </a:ext>
            </a:extLst>
          </p:cNvPr>
          <p:cNvSpPr txBox="1"/>
          <p:nvPr/>
        </p:nvSpPr>
        <p:spPr>
          <a:xfrm>
            <a:off x="1240221" y="2914133"/>
            <a:ext cx="5686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Taking IELTS certificate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AE33B1-D6AF-4FFD-B72C-C2EE28F2A3D3}"/>
              </a:ext>
            </a:extLst>
          </p:cNvPr>
          <p:cNvSpPr txBox="1"/>
          <p:nvPr/>
        </p:nvSpPr>
        <p:spPr>
          <a:xfrm>
            <a:off x="1240221" y="3615466"/>
            <a:ext cx="5686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Applying a scholarship in Europe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CE05E3-8021-4CC0-A737-68EDD58AC872}"/>
              </a:ext>
            </a:extLst>
          </p:cNvPr>
          <p:cNvSpPr txBox="1"/>
          <p:nvPr/>
        </p:nvSpPr>
        <p:spPr>
          <a:xfrm>
            <a:off x="1240221" y="4369258"/>
            <a:ext cx="5686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Having part-time job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AF9C9A-3776-4DE9-9886-A724BF828F3A}"/>
              </a:ext>
            </a:extLst>
          </p:cNvPr>
          <p:cNvSpPr txBox="1"/>
          <p:nvPr/>
        </p:nvSpPr>
        <p:spPr>
          <a:xfrm>
            <a:off x="1240221" y="5123050"/>
            <a:ext cx="5686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Raising a pet</a:t>
            </a:r>
          </a:p>
        </p:txBody>
      </p:sp>
    </p:spTree>
    <p:extLst>
      <p:ext uri="{BB962C8B-B14F-4D97-AF65-F5344CB8AC3E}">
        <p14:creationId xmlns:p14="http://schemas.microsoft.com/office/powerpoint/2010/main" val="340437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C46E5-0499-44AB-9063-E1D7FC326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b="1" dirty="0">
                <a:solidFill>
                  <a:srgbClr val="0070C0"/>
                </a:solidFill>
              </a:rPr>
              <a:t>First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b="1" dirty="0">
                <a:solidFill>
                  <a:srgbClr val="0070C0"/>
                </a:solidFill>
              </a:rPr>
              <a:t>Second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b="1" dirty="0">
                <a:solidFill>
                  <a:srgbClr val="0070C0"/>
                </a:solidFill>
              </a:rPr>
              <a:t>Finally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b="1" dirty="0">
                <a:solidFill>
                  <a:srgbClr val="0070C0"/>
                </a:solidFill>
              </a:rPr>
              <a:t>Before/after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b="1" dirty="0">
                <a:solidFill>
                  <a:srgbClr val="0070C0"/>
                </a:solidFill>
              </a:rPr>
              <a:t>Next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b="1" dirty="0">
                <a:solidFill>
                  <a:srgbClr val="0070C0"/>
                </a:solidFill>
              </a:rPr>
              <a:t>Last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b="1" dirty="0">
                <a:solidFill>
                  <a:srgbClr val="0070C0"/>
                </a:solidFill>
              </a:rPr>
              <a:t>Once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b="1" dirty="0">
                <a:solidFill>
                  <a:srgbClr val="0070C0"/>
                </a:solidFill>
              </a:rPr>
              <a:t>Then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b="1" dirty="0">
                <a:solidFill>
                  <a:srgbClr val="0070C0"/>
                </a:solidFill>
              </a:rPr>
              <a:t>Eventually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F5290E5-5C58-4F2A-AA1B-9A501E7480BC}"/>
              </a:ext>
            </a:extLst>
          </p:cNvPr>
          <p:cNvSpPr txBox="1">
            <a:spLocks/>
          </p:cNvSpPr>
          <p:nvPr/>
        </p:nvSpPr>
        <p:spPr>
          <a:xfrm>
            <a:off x="1024129" y="14833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00B050"/>
                </a:solidFill>
              </a:rPr>
              <a:t>WRITING SKILLS</a:t>
            </a:r>
            <a:r>
              <a:rPr lang="en-US"/>
              <a:t>: Using Sequence Words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17344-E2B6-44B1-9E32-F0B64340F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148336"/>
            <a:ext cx="9720072" cy="1499616"/>
          </a:xfrm>
        </p:spPr>
        <p:txBody>
          <a:bodyPr/>
          <a:lstStyle/>
          <a:p>
            <a:r>
              <a:rPr lang="en-US" dirty="0"/>
              <a:t>Using Sequence Words: </a:t>
            </a:r>
            <a:r>
              <a:rPr lang="en-US" b="1" dirty="0">
                <a:solidFill>
                  <a:srgbClr val="00B050"/>
                </a:solidFill>
              </a:rPr>
              <a:t>examples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D95501-56CD-4A00-9239-7851719D8E12}"/>
              </a:ext>
            </a:extLst>
          </p:cNvPr>
          <p:cNvSpPr/>
          <p:nvPr/>
        </p:nvSpPr>
        <p:spPr>
          <a:xfrm>
            <a:off x="1024129" y="1036320"/>
            <a:ext cx="10453168" cy="598424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800" dirty="0"/>
              <a:t>When I think about my future, I have some priorities. </a:t>
            </a:r>
            <a:r>
              <a:rPr lang="en-US" sz="2800" b="1" dirty="0">
                <a:solidFill>
                  <a:srgbClr val="FF0000"/>
                </a:solidFill>
              </a:rPr>
              <a:t>First</a:t>
            </a:r>
            <a:r>
              <a:rPr lang="en-US" sz="2800" dirty="0"/>
              <a:t>, I want to get a good education and focus on improving my English skills. With good English, I will be able to further my study abroad, perhaps in an English-speaking country. A good command of English can also help me adapt to the new culture quickly. That will open a lot of doors for me. </a:t>
            </a:r>
            <a:r>
              <a:rPr lang="en-US" sz="2800" b="1" dirty="0">
                <a:solidFill>
                  <a:srgbClr val="FF0000"/>
                </a:solidFill>
              </a:rPr>
              <a:t>Then</a:t>
            </a:r>
            <a:r>
              <a:rPr lang="en-US" sz="2800" dirty="0"/>
              <a:t>, I will apply for a part-time job to support my study and learn some new skills. When I graduate from college, I want to come back to </a:t>
            </a:r>
            <a:r>
              <a:rPr lang="en-US" sz="2800" dirty="0" err="1"/>
              <a:t>Việt</a:t>
            </a:r>
            <a:r>
              <a:rPr lang="en-US" sz="2800" dirty="0"/>
              <a:t> Nam to find a job. I plan to work for someone else for a few years to get some work experience and then start my own business. </a:t>
            </a:r>
            <a:r>
              <a:rPr lang="en-US" sz="2800" b="1" dirty="0">
                <a:solidFill>
                  <a:srgbClr val="FF0000"/>
                </a:solidFill>
              </a:rPr>
              <a:t>Next</a:t>
            </a:r>
            <a:r>
              <a:rPr lang="en-US" sz="2800" dirty="0"/>
              <a:t>, I need to buy a house so that I can settle down. </a:t>
            </a:r>
            <a:r>
              <a:rPr lang="en-US" sz="2800" b="1" dirty="0">
                <a:solidFill>
                  <a:srgbClr val="FF0000"/>
                </a:solidFill>
              </a:rPr>
              <a:t>After that</a:t>
            </a:r>
            <a:r>
              <a:rPr lang="en-US" sz="2800" dirty="0"/>
              <a:t>, I might get married and start a family. </a:t>
            </a:r>
            <a:r>
              <a:rPr lang="en-US" sz="2800" b="1" dirty="0">
                <a:solidFill>
                  <a:srgbClr val="FF0000"/>
                </a:solidFill>
              </a:rPr>
              <a:t>Eventually</a:t>
            </a:r>
            <a:r>
              <a:rPr lang="en-US" sz="2800" b="1" dirty="0"/>
              <a:t>,</a:t>
            </a:r>
            <a:r>
              <a:rPr lang="en-US" sz="2800" dirty="0"/>
              <a:t> I'll retire and let my children run the business.</a:t>
            </a:r>
          </a:p>
        </p:txBody>
      </p:sp>
    </p:spTree>
    <p:extLst>
      <p:ext uri="{BB962C8B-B14F-4D97-AF65-F5344CB8AC3E}">
        <p14:creationId xmlns:p14="http://schemas.microsoft.com/office/powerpoint/2010/main" val="2296412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BE9A1-425D-491A-9FB5-A484DFF0D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I decided that…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70CAA-1426-42B3-BE9D-B1078D1F0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Saving money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Doing volunteering jobs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Taking IELTS exam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Having a part-time job after graduation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Raising a pet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D7629E-3BD7-41D3-94F5-96A4218B6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2264" y="202039"/>
            <a:ext cx="5258534" cy="17242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7249A7-55A5-4788-BBFD-53C82CA22C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5429" y="2127473"/>
            <a:ext cx="3943900" cy="168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906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11403-2EDF-4719-B7FE-C4D61A876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129487"/>
            <a:ext cx="9720072" cy="1499616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Writing: </a:t>
            </a:r>
            <a:r>
              <a:rPr lang="en-US" dirty="0">
                <a:solidFill>
                  <a:srgbClr val="0070C0"/>
                </a:solidFill>
              </a:rPr>
              <a:t>Setting priorities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A4664-2966-4342-8D66-6A83EC4D4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629103"/>
            <a:ext cx="10747458" cy="5228897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en-US" sz="2800" dirty="0"/>
              <a:t>In the future, I envision a life filled with exciting opportunities and personal growth. </a:t>
            </a:r>
            <a:r>
              <a:rPr lang="en-US" sz="2800" b="1" dirty="0">
                <a:solidFill>
                  <a:srgbClr val="0070C0"/>
                </a:solidFill>
              </a:rPr>
              <a:t>First,</a:t>
            </a:r>
            <a:r>
              <a:rPr lang="en-US" sz="2800" dirty="0"/>
              <a:t> I plan to take the IELTS certificate to enhance my language skills and open doors to international opportunities. Once I have obtained the certificate, I will </a:t>
            </a:r>
            <a:r>
              <a:rPr lang="en-US" sz="2800" b="1" dirty="0">
                <a:solidFill>
                  <a:srgbClr val="0070C0"/>
                </a:solidFill>
              </a:rPr>
              <a:t>then</a:t>
            </a:r>
            <a:r>
              <a:rPr lang="en-US" sz="2800" dirty="0"/>
              <a:t> focus on applying for a scholarship in Europe. This will allow me to pursue higher education in a diverse and culturally rich environment. </a:t>
            </a:r>
            <a:r>
              <a:rPr lang="en-US" sz="2800" b="1" dirty="0">
                <a:solidFill>
                  <a:srgbClr val="0070C0"/>
                </a:solidFill>
              </a:rPr>
              <a:t>Once</a:t>
            </a:r>
            <a:r>
              <a:rPr lang="en-US" sz="2800" dirty="0"/>
              <a:t> enrolling myself in a European university, I also plan to have a part-time job to gain practical experience and develop essential skills. This will not only provide financial support but also help me build a strong professional network. </a:t>
            </a:r>
            <a:r>
              <a:rPr lang="en-US" sz="2800" b="1" dirty="0">
                <a:solidFill>
                  <a:srgbClr val="0070C0"/>
                </a:solidFill>
              </a:rPr>
              <a:t>Next</a:t>
            </a:r>
            <a:r>
              <a:rPr lang="en-US" sz="2800" dirty="0"/>
              <a:t>, I am eager to raise a pet as a companion and source of joy in my life. I believe that having a furry friend will bring a sense of responsibility and happiness to my daily routine. Overall, I am excited about the future and the possibilities it holds for personal and academic growth.</a:t>
            </a:r>
          </a:p>
        </p:txBody>
      </p:sp>
    </p:spTree>
    <p:extLst>
      <p:ext uri="{BB962C8B-B14F-4D97-AF65-F5344CB8AC3E}">
        <p14:creationId xmlns:p14="http://schemas.microsoft.com/office/powerpoint/2010/main" val="2443364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9B612-98C1-4696-A172-1BBEBF80E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D6438-A954-414E-B9D8-5CAB1884E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32604D-1D22-4636-A575-9BA0716C0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372" y="1355816"/>
            <a:ext cx="8463456" cy="463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3020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239</TotalTime>
  <Words>476</Words>
  <Application>Microsoft Office PowerPoint</Application>
  <PresentationFormat>Widescreen</PresentationFormat>
  <Paragraphs>34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Tw Cen MT</vt:lpstr>
      <vt:lpstr>Tw Cen MT Condensed</vt:lpstr>
      <vt:lpstr>Wingdings</vt:lpstr>
      <vt:lpstr>Wingdings 3</vt:lpstr>
      <vt:lpstr>Integral</vt:lpstr>
      <vt:lpstr>writing</vt:lpstr>
      <vt:lpstr>Warm-up: guess what?</vt:lpstr>
      <vt:lpstr>things you want to have in your future life? </vt:lpstr>
      <vt:lpstr>PowerPoint Presentation</vt:lpstr>
      <vt:lpstr>Using Sequence Words: examples</vt:lpstr>
      <vt:lpstr>I decided that…</vt:lpstr>
      <vt:lpstr>Writing: Setting priorities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Reading:  A ZERO WASTE LIFESTYLES </dc:title>
  <dc:creator>Lương Thị Minh Phương</dc:creator>
  <cp:lastModifiedBy>Lương Thị Minh Phương</cp:lastModifiedBy>
  <cp:revision>15</cp:revision>
  <dcterms:created xsi:type="dcterms:W3CDTF">2023-08-16T18:36:49Z</dcterms:created>
  <dcterms:modified xsi:type="dcterms:W3CDTF">2023-08-18T16:47:51Z</dcterms:modified>
</cp:coreProperties>
</file>