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9" r:id="rId4"/>
    <p:sldId id="261" r:id="rId5"/>
    <p:sldId id="262" r:id="rId6"/>
    <p:sldId id="257" r:id="rId7"/>
    <p:sldId id="25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E55FF4F-8DB7-4194-9AF7-93DC426FD111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93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06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5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7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4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80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6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5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E55FF4F-8DB7-4194-9AF7-93DC426FD111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37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3065-1B6A-4F4C-ABAC-2B51F25F04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communication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8DAB8-7245-481A-9EC7-C4DFC2D45E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UNIT 8– CONSERVATION</a:t>
            </a:r>
          </a:p>
        </p:txBody>
      </p:sp>
    </p:spTree>
    <p:extLst>
      <p:ext uri="{BB962C8B-B14F-4D97-AF65-F5344CB8AC3E}">
        <p14:creationId xmlns:p14="http://schemas.microsoft.com/office/powerpoint/2010/main" val="1197047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80EA9-440C-4303-8990-9EAFB215F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Let’s watch</a:t>
            </a:r>
          </a:p>
        </p:txBody>
      </p:sp>
      <p:pic>
        <p:nvPicPr>
          <p:cNvPr id="4" name="Climate change (according to a kid)">
            <a:hlinkClick r:id="" action="ppaction://media"/>
            <a:extLst>
              <a:ext uri="{FF2B5EF4-FFF2-40B4-BE49-F238E27FC236}">
                <a16:creationId xmlns:a16="http://schemas.microsoft.com/office/drawing/2014/main" id="{1B5D8B9F-2888-4F9E-9AF2-A6ABDCAFFC7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81485" y="1792859"/>
            <a:ext cx="7964508" cy="4479925"/>
          </a:xfrm>
        </p:spPr>
      </p:pic>
    </p:spTree>
    <p:extLst>
      <p:ext uri="{BB962C8B-B14F-4D97-AF65-F5344CB8AC3E}">
        <p14:creationId xmlns:p14="http://schemas.microsoft.com/office/powerpoint/2010/main" val="148700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2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A32F-265C-4534-AF72-3D55BDB6C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Mind-mapping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4C4B3-23B3-46AE-A7E5-FC8652D38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889760"/>
            <a:ext cx="9720073" cy="4419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i="1" dirty="0">
                <a:solidFill>
                  <a:srgbClr val="242021"/>
                </a:solidFill>
                <a:effectLst/>
                <a:latin typeface="HelveticaLTStd-LightObl"/>
              </a:rPr>
              <a:t>What are some conservation issues?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i="1" dirty="0">
                <a:solidFill>
                  <a:srgbClr val="242021"/>
                </a:solidFill>
                <a:effectLst/>
                <a:latin typeface="HelveticaLTStd-LightObl"/>
              </a:rPr>
              <a:t>What has happened?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i="1" dirty="0">
                <a:solidFill>
                  <a:srgbClr val="242021"/>
                </a:solidFill>
                <a:effectLst/>
                <a:latin typeface="HelveticaLTStd-LightObl"/>
              </a:rPr>
              <a:t>What are some related effects?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i="1" dirty="0">
                <a:solidFill>
                  <a:srgbClr val="242021"/>
                </a:solidFill>
                <a:effectLst/>
                <a:latin typeface="HelveticaLTStd-LightObl"/>
              </a:rPr>
              <a:t>What have been done to reduce the negative impact?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831868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F88DD-FCEB-4472-BC71-E0C1C4A4F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Mind-mapping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03E77-FD37-412F-B199-2D69264AF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1CCDB5-FC6A-4810-BFC1-3711560BC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42" y="2084832"/>
            <a:ext cx="10938430" cy="36103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B200E3-5F11-4D6A-9DAD-4F2DADCAD300}"/>
              </a:ext>
            </a:extLst>
          </p:cNvPr>
          <p:cNvSpPr txBox="1"/>
          <p:nvPr/>
        </p:nvSpPr>
        <p:spPr>
          <a:xfrm>
            <a:off x="6694952" y="4701000"/>
            <a:ext cx="96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drought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1A964C-9013-44AE-9126-864231014D59}"/>
              </a:ext>
            </a:extLst>
          </p:cNvPr>
          <p:cNvSpPr txBox="1"/>
          <p:nvPr/>
        </p:nvSpPr>
        <p:spPr>
          <a:xfrm>
            <a:off x="8362208" y="4297680"/>
            <a:ext cx="96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flood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B2ECFF-60FE-46CF-8D2C-03DBA067A8D9}"/>
              </a:ext>
            </a:extLst>
          </p:cNvPr>
          <p:cNvSpPr txBox="1"/>
          <p:nvPr/>
        </p:nvSpPr>
        <p:spPr>
          <a:xfrm>
            <a:off x="304800" y="3013501"/>
            <a:ext cx="2712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Air/water/</a:t>
            </a:r>
          </a:p>
          <a:p>
            <a:r>
              <a:rPr lang="en-US" sz="2400" b="1" dirty="0"/>
              <a:t>land pollution 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B2E9156-7CA9-4EE2-B38B-CAEB8FAF960F}"/>
              </a:ext>
            </a:extLst>
          </p:cNvPr>
          <p:cNvSpPr/>
          <p:nvPr/>
        </p:nvSpPr>
        <p:spPr>
          <a:xfrm>
            <a:off x="3241040" y="5374640"/>
            <a:ext cx="2753360" cy="148336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Garbage/</a:t>
            </a:r>
          </a:p>
          <a:p>
            <a:pPr algn="ctr"/>
            <a:r>
              <a:rPr lang="en-US" sz="2400" b="1" dirty="0"/>
              <a:t>wastes</a:t>
            </a:r>
          </a:p>
        </p:txBody>
      </p:sp>
    </p:spTree>
    <p:extLst>
      <p:ext uri="{BB962C8B-B14F-4D97-AF65-F5344CB8AC3E}">
        <p14:creationId xmlns:p14="http://schemas.microsoft.com/office/powerpoint/2010/main" val="373478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4237F-08BB-4B90-ABF3-CBE85505D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Causes and sequences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39D0AFE-CB8D-456E-A906-4351AD5CB7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8377138"/>
              </p:ext>
            </p:extLst>
          </p:nvPr>
        </p:nvGraphicFramePr>
        <p:xfrm>
          <a:off x="1135698" y="1795272"/>
          <a:ext cx="9720262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0131">
                  <a:extLst>
                    <a:ext uri="{9D8B030D-6E8A-4147-A177-3AD203B41FA5}">
                      <a16:colId xmlns:a16="http://schemas.microsoft.com/office/drawing/2014/main" val="2479496585"/>
                    </a:ext>
                  </a:extLst>
                </a:gridCol>
                <a:gridCol w="4860131">
                  <a:extLst>
                    <a:ext uri="{9D8B030D-6E8A-4147-A177-3AD203B41FA5}">
                      <a16:colId xmlns:a16="http://schemas.microsoft.com/office/drawing/2014/main" val="2711138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bg1"/>
                          </a:solidFill>
                        </a:rPr>
                        <a:t>Causes</a:t>
                      </a:r>
                      <a:endParaRPr lang="en-US" sz="3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bg1"/>
                          </a:solidFill>
                        </a:rPr>
                        <a:t>Sequences</a:t>
                      </a:r>
                      <a:endParaRPr lang="en-US" sz="32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083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570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866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018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921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432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83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2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60961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87EBC8E-E651-489A-B154-9E7EAD22FE5E}"/>
              </a:ext>
            </a:extLst>
          </p:cNvPr>
          <p:cNvSpPr txBox="1"/>
          <p:nvPr/>
        </p:nvSpPr>
        <p:spPr>
          <a:xfrm>
            <a:off x="1410018" y="2424221"/>
            <a:ext cx="4685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Pollution (air/soil/water, etc.)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0BB0F9-C662-45C5-9511-CAA61659EFF6}"/>
              </a:ext>
            </a:extLst>
          </p:cNvPr>
          <p:cNvSpPr txBox="1"/>
          <p:nvPr/>
        </p:nvSpPr>
        <p:spPr>
          <a:xfrm>
            <a:off x="1410018" y="3064055"/>
            <a:ext cx="4685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Climate changes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FFB271-0E21-4C92-B0CF-E3A6183E8DD5}"/>
              </a:ext>
            </a:extLst>
          </p:cNvPr>
          <p:cNvSpPr txBox="1"/>
          <p:nvPr/>
        </p:nvSpPr>
        <p:spPr>
          <a:xfrm>
            <a:off x="1410018" y="3634277"/>
            <a:ext cx="4685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Deforestation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C283D2-21B0-42C6-B4E5-E9F23897F893}"/>
              </a:ext>
            </a:extLst>
          </p:cNvPr>
          <p:cNvSpPr txBox="1"/>
          <p:nvPr/>
        </p:nvSpPr>
        <p:spPr>
          <a:xfrm>
            <a:off x="1410018" y="4241890"/>
            <a:ext cx="4685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Environmental degradation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90DD81-6E74-412C-996D-F4D40765D57D}"/>
              </a:ext>
            </a:extLst>
          </p:cNvPr>
          <p:cNvSpPr txBox="1"/>
          <p:nvPr/>
        </p:nvSpPr>
        <p:spPr>
          <a:xfrm>
            <a:off x="1410018" y="4735776"/>
            <a:ext cx="4685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Bio-diversity loss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457EF2-BDA5-47A8-A8FC-F5D440F8D5FB}"/>
              </a:ext>
            </a:extLst>
          </p:cNvPr>
          <p:cNvSpPr txBox="1"/>
          <p:nvPr/>
        </p:nvSpPr>
        <p:spPr>
          <a:xfrm>
            <a:off x="1410018" y="5351171"/>
            <a:ext cx="4685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Ozone depletion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79D1E9-7E45-4037-8B25-E3620E7331CD}"/>
              </a:ext>
            </a:extLst>
          </p:cNvPr>
          <p:cNvSpPr txBox="1"/>
          <p:nvPr/>
        </p:nvSpPr>
        <p:spPr>
          <a:xfrm>
            <a:off x="6281548" y="2397889"/>
            <a:ext cx="4685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More diseases/illnesses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C6A125-6717-4287-BD80-9838C91BAB59}"/>
              </a:ext>
            </a:extLst>
          </p:cNvPr>
          <p:cNvSpPr txBox="1"/>
          <p:nvPr/>
        </p:nvSpPr>
        <p:spPr>
          <a:xfrm>
            <a:off x="6281548" y="2989223"/>
            <a:ext cx="4685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Extreme weather events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37AB45-A23B-4610-AE57-040C352F5CCB}"/>
              </a:ext>
            </a:extLst>
          </p:cNvPr>
          <p:cNvSpPr txBox="1"/>
          <p:nvPr/>
        </p:nvSpPr>
        <p:spPr>
          <a:xfrm>
            <a:off x="6281548" y="3599968"/>
            <a:ext cx="4685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Flood/ erosion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12E651-121C-42AC-BBD9-F1291624C995}"/>
              </a:ext>
            </a:extLst>
          </p:cNvPr>
          <p:cNvSpPr txBox="1"/>
          <p:nvPr/>
        </p:nvSpPr>
        <p:spPr>
          <a:xfrm>
            <a:off x="6281548" y="4172522"/>
            <a:ext cx="4685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Low quality of living conditions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A6673D-A975-48CC-BA87-828FE04399C6}"/>
              </a:ext>
            </a:extLst>
          </p:cNvPr>
          <p:cNvSpPr txBox="1"/>
          <p:nvPr/>
        </p:nvSpPr>
        <p:spPr>
          <a:xfrm>
            <a:off x="6281548" y="4745076"/>
            <a:ext cx="4685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Endangered species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90719E-245D-405E-B7C9-26B740DFFF06}"/>
              </a:ext>
            </a:extLst>
          </p:cNvPr>
          <p:cNvSpPr txBox="1"/>
          <p:nvPr/>
        </p:nvSpPr>
        <p:spPr>
          <a:xfrm>
            <a:off x="6281548" y="5348949"/>
            <a:ext cx="4685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Global warming/ polar ice melting</a:t>
            </a:r>
          </a:p>
        </p:txBody>
      </p:sp>
    </p:spTree>
    <p:extLst>
      <p:ext uri="{BB962C8B-B14F-4D97-AF65-F5344CB8AC3E}">
        <p14:creationId xmlns:p14="http://schemas.microsoft.com/office/powerpoint/2010/main" val="324960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D3B4B-C319-4147-B1E4-0BE0D1041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How can we save the world?</a:t>
            </a:r>
          </a:p>
        </p:txBody>
      </p:sp>
      <p:pic>
        <p:nvPicPr>
          <p:cNvPr id="4" name="Climate Change Song">
            <a:hlinkClick r:id="" action="ppaction://media"/>
            <a:extLst>
              <a:ext uri="{FF2B5EF4-FFF2-40B4-BE49-F238E27FC236}">
                <a16:creationId xmlns:a16="http://schemas.microsoft.com/office/drawing/2014/main" id="{2A2A28DC-968F-4B3C-A911-B0B0C52C66F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08225" y="2286000"/>
            <a:ext cx="7151688" cy="4022725"/>
          </a:xfrm>
        </p:spPr>
      </p:pic>
    </p:spTree>
    <p:extLst>
      <p:ext uri="{BB962C8B-B14F-4D97-AF65-F5344CB8AC3E}">
        <p14:creationId xmlns:p14="http://schemas.microsoft.com/office/powerpoint/2010/main" val="269536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3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C5FAA-32C7-40F2-8EF2-CA459F213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700512" cy="1499616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Pair work </a:t>
            </a:r>
            <a:r>
              <a:rPr lang="en-US" dirty="0"/>
              <a:t>– </a:t>
            </a:r>
            <a:r>
              <a:rPr lang="en-US" sz="4800" dirty="0">
                <a:solidFill>
                  <a:srgbClr val="C00000"/>
                </a:solidFill>
              </a:rPr>
              <a:t>identify causes and consequences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986227-33E2-4CF9-A010-CEB4B3BB10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6700" y="2031523"/>
            <a:ext cx="4717300" cy="265008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5A8D27-185D-40B5-9F8B-0308B3EDF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3274184"/>
            <a:ext cx="6020954" cy="2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920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31</TotalTime>
  <Words>108</Words>
  <Application>Microsoft Office PowerPoint</Application>
  <PresentationFormat>Widescreen</PresentationFormat>
  <Paragraphs>32</Paragraphs>
  <Slides>7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HelveticaLTStd-LightObl</vt:lpstr>
      <vt:lpstr>Tw Cen MT</vt:lpstr>
      <vt:lpstr>Tw Cen MT Condensed</vt:lpstr>
      <vt:lpstr>Wingdings</vt:lpstr>
      <vt:lpstr>Wingdings 3</vt:lpstr>
      <vt:lpstr>Integral</vt:lpstr>
      <vt:lpstr>communication </vt:lpstr>
      <vt:lpstr>Let’s watch</vt:lpstr>
      <vt:lpstr>Mind-mapping</vt:lpstr>
      <vt:lpstr>Mind-mapping</vt:lpstr>
      <vt:lpstr>Causes and sequences</vt:lpstr>
      <vt:lpstr>How can we save the world?</vt:lpstr>
      <vt:lpstr>Pair work – identify causes and consequences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Reading:  A ZERO WASTE LIFESTYLES </dc:title>
  <dc:creator>Lương Thị Minh Phương</dc:creator>
  <cp:lastModifiedBy>Lương Thị Minh Phương</cp:lastModifiedBy>
  <cp:revision>17</cp:revision>
  <dcterms:created xsi:type="dcterms:W3CDTF">2023-08-16T18:36:49Z</dcterms:created>
  <dcterms:modified xsi:type="dcterms:W3CDTF">2023-08-20T07:35:35Z</dcterms:modified>
</cp:coreProperties>
</file>