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Pronunciation &amp; communication</a:t>
            </a:r>
            <a:r>
              <a:rPr lang="en-US" dirty="0">
                <a:solidFill>
                  <a:srgbClr val="0070C0"/>
                </a:solidFill>
              </a:rPr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UNIT 9 </a:t>
            </a:r>
          </a:p>
          <a:p>
            <a:r>
              <a:rPr lang="en-US"/>
              <a:t>LIFE NOW AND IN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AEB76-951B-43CF-AA71-397A5EA9B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Reduction of </a:t>
            </a:r>
            <a:r>
              <a:rPr lang="en-GB" b="1" i="1" dirty="0">
                <a:solidFill>
                  <a:srgbClr val="C00000"/>
                </a:solidFill>
              </a:rPr>
              <a:t>used to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55C3E-1FD8-425D-8763-0FAC7D767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/>
              <a:t>When we speak </a:t>
            </a:r>
            <a:r>
              <a:rPr lang="en-US" sz="3600" dirty="0">
                <a:solidFill>
                  <a:srgbClr val="C00000"/>
                </a:solidFill>
              </a:rPr>
              <a:t>quickly</a:t>
            </a:r>
            <a:r>
              <a:rPr lang="en-US" sz="3600" dirty="0"/>
              <a:t>, used to is sometimes pronounced </a:t>
            </a:r>
            <a:r>
              <a:rPr lang="en-US" sz="3600" dirty="0">
                <a:solidFill>
                  <a:srgbClr val="C00000"/>
                </a:solidFill>
              </a:rPr>
              <a:t>/’just</a:t>
            </a:r>
            <a:r>
              <a:rPr lang="en-US" sz="2400" b="1" dirty="0">
                <a:solidFill>
                  <a:srgbClr val="C00000"/>
                </a:solidFill>
              </a:rPr>
              <a:t>∂</a:t>
            </a:r>
            <a:r>
              <a:rPr lang="en-US" sz="3600" dirty="0">
                <a:solidFill>
                  <a:srgbClr val="C00000"/>
                </a:solidFill>
              </a:rPr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240088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3061-343F-4EE9-BBFF-D0D138852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F </a:t>
            </a:r>
            <a:r>
              <a:rPr lang="en-US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- </a:t>
            </a:r>
            <a:r>
              <a:rPr lang="en-GB" dirty="0">
                <a:solidFill>
                  <a:srgbClr val="0070C0"/>
                </a:solidFill>
              </a:rPr>
              <a:t>Listen and repeat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402DD-5282-4993-B266-3899519C6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507472" cy="4023360"/>
          </a:xfrm>
        </p:spPr>
        <p:txBody>
          <a:bodyPr>
            <a:normAutofit/>
          </a:bodyPr>
          <a:lstStyle/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The Sami people used to follow their herds of reindeer.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They used to sleep in tents.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They used to make the tents from reindeer skins.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Did the Sami use to raise sheep?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No, they didn't use to raise sheep, only reindeer.</a:t>
            </a:r>
          </a:p>
        </p:txBody>
      </p:sp>
      <p:pic>
        <p:nvPicPr>
          <p:cNvPr id="4" name="enw_sb02_u09_046">
            <a:hlinkClick r:id="" action="ppaction://media"/>
            <a:extLst>
              <a:ext uri="{FF2B5EF4-FFF2-40B4-BE49-F238E27FC236}">
                <a16:creationId xmlns:a16="http://schemas.microsoft.com/office/drawing/2014/main" id="{8684C9E7-2EE7-4482-9B2E-FF587424C6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62640" y="345440"/>
            <a:ext cx="568960" cy="5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6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43A23-A667-4C35-B3A9-EE6E713F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44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G. 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Complete the sentences &amp; Use the reduced form </a:t>
            </a:r>
            <a:r>
              <a:rPr lang="en-US" sz="3200" b="1" i="0" dirty="0">
                <a:solidFill>
                  <a:srgbClr val="C00000"/>
                </a:solidFill>
                <a:effectLst/>
                <a:latin typeface="HelveticaLTStd-Roman"/>
              </a:rPr>
              <a:t>/'just</a:t>
            </a:r>
            <a:r>
              <a:rPr lang="az-Cyrl-AZ" sz="3200" b="1" i="0" dirty="0">
                <a:solidFill>
                  <a:srgbClr val="C00000"/>
                </a:solidFill>
                <a:effectLst/>
                <a:latin typeface="HelveticaLTStd-Roman"/>
              </a:rPr>
              <a:t>ә/.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7805F-42C0-4AE1-9638-36016A8AC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When I was younger, I used to __________________________.</a:t>
            </a:r>
          </a:p>
          <a:p>
            <a:pPr algn="just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As a child, I used to want money for ____________________.</a:t>
            </a:r>
          </a:p>
          <a:p>
            <a:pPr algn="just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In my country, people used to __________________________.</a:t>
            </a:r>
          </a:p>
          <a:p>
            <a:pPr algn="just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Before I was born, my grandparents used to __________________________________________________________.</a:t>
            </a:r>
          </a:p>
          <a:p>
            <a:pPr algn="just"/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As children, my parents used to ________________________.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A996DE-FB0C-4D50-B559-8625F047DE57}"/>
              </a:ext>
            </a:extLst>
          </p:cNvPr>
          <p:cNvSpPr txBox="1"/>
          <p:nvPr/>
        </p:nvSpPr>
        <p:spPr>
          <a:xfrm>
            <a:off x="6448927" y="2194560"/>
            <a:ext cx="5842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play a lot of sports with my friends.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222C97-E7BD-41BD-A58F-642C3C2CB86D}"/>
              </a:ext>
            </a:extLst>
          </p:cNvPr>
          <p:cNvSpPr txBox="1"/>
          <p:nvPr/>
        </p:nvSpPr>
        <p:spPr>
          <a:xfrm>
            <a:off x="7438725" y="2779081"/>
            <a:ext cx="3428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Roboto" panose="02000000000000000000" pitchFamily="2" charset="0"/>
              </a:rPr>
              <a:t>toys and games.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6FA6A-FF49-4A54-BB4F-D1322D6977C2}"/>
              </a:ext>
            </a:extLst>
          </p:cNvPr>
          <p:cNvSpPr txBox="1"/>
          <p:nvPr/>
        </p:nvSpPr>
        <p:spPr>
          <a:xfrm>
            <a:off x="6231556" y="3332186"/>
            <a:ext cx="5842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Roboto" panose="02000000000000000000" pitchFamily="2" charset="0"/>
              </a:rPr>
              <a:t>celebrate certain cultural festivals in a more traditional way.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3242CA-57F4-418C-9C3A-565FEEF48053}"/>
              </a:ext>
            </a:extLst>
          </p:cNvPr>
          <p:cNvSpPr txBox="1"/>
          <p:nvPr/>
        </p:nvSpPr>
        <p:spPr>
          <a:xfrm>
            <a:off x="1447799" y="4312117"/>
            <a:ext cx="9043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Roboto" panose="02000000000000000000" pitchFamily="2" charset="0"/>
              </a:rPr>
              <a:t>farm and grow their own food as they had a really big garden.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C403E5-DFF6-437A-88AC-2E9DAC0558F5}"/>
              </a:ext>
            </a:extLst>
          </p:cNvPr>
          <p:cNvSpPr txBox="1"/>
          <p:nvPr/>
        </p:nvSpPr>
        <p:spPr>
          <a:xfrm>
            <a:off x="6705601" y="4839144"/>
            <a:ext cx="5017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Roboto" panose="02000000000000000000" pitchFamily="2" charset="0"/>
              </a:rPr>
              <a:t>play a lot of board games and card games together.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03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EFD44-B17F-41AC-BAD6-514441DB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</a:rPr>
              <a:t>Communication - </a:t>
            </a:r>
            <a:r>
              <a:rPr lang="en-US" sz="5400" b="1" i="0" dirty="0">
                <a:solidFill>
                  <a:srgbClr val="EE1D25"/>
                </a:solidFill>
                <a:effectLst/>
                <a:latin typeface="HelveticaLTStd-Blk"/>
              </a:rPr>
              <a:t>MY WORLD</a:t>
            </a:r>
            <a:r>
              <a:rPr lang="en-US" dirty="0"/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996B7-2D03-4BF2-9B54-CCEA9641C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How has your culture changed? Write notes to answer the questions below.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Fifty years ago in your culture: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How old were men and women when they got married?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How many children did they use to have?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Where did people use to live?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What kind of jobs did people use to do?</a:t>
            </a:r>
          </a:p>
          <a:p>
            <a:pPr algn="l"/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How have these things changed?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490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64B17-99AF-480E-AA9B-44AA07CE3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Fifty years ago in my culture: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0197A-5D43-470F-A0C5-9D69BD541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Men and women used to get married at a younger age, typically in their early twenties.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It was more common for families to have a larger number of children, usually four or five.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People tended to live in more rural areas, with many living in smaller villages or on farms.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Many people worked in agriculture, manufacturing, or trade jobs, with fewer opportunities in services or technology.</a:t>
            </a:r>
          </a:p>
        </p:txBody>
      </p:sp>
    </p:spTree>
    <p:extLst>
      <p:ext uri="{BB962C8B-B14F-4D97-AF65-F5344CB8AC3E}">
        <p14:creationId xmlns:p14="http://schemas.microsoft.com/office/powerpoint/2010/main" val="402019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873AC-0CB2-41EA-AC3B-E929A09EB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208554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These things have changed over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A6BBE-CC4E-40A7-85A5-3EE9F657A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09549"/>
            <a:ext cx="10016049" cy="4499811"/>
          </a:xfrm>
        </p:spPr>
        <p:txBody>
          <a:bodyPr>
            <a:normAutofit/>
          </a:bodyPr>
          <a:lstStyle/>
          <a:p>
            <a:pPr algn="just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Today, the average age for marriage has increased, with many people choosing to marry in their late twenties or early thirties.</a:t>
            </a:r>
          </a:p>
          <a:p>
            <a:pPr algn="just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The number of children per family has decreased, with most families having one or two children.</a:t>
            </a:r>
          </a:p>
          <a:p>
            <a:pPr algn="just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More people live in urban areas and cities, with fewer living in rural areas.</a:t>
            </a:r>
          </a:p>
          <a:p>
            <a:pPr algn="just">
              <a:lnSpc>
                <a:spcPct val="134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There are more opportunities for employment in a variety of industries, including services, technology, and other fields.</a:t>
            </a:r>
          </a:p>
        </p:txBody>
      </p:sp>
    </p:spTree>
    <p:extLst>
      <p:ext uri="{BB962C8B-B14F-4D97-AF65-F5344CB8AC3E}">
        <p14:creationId xmlns:p14="http://schemas.microsoft.com/office/powerpoint/2010/main" val="3876702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9401E-CD36-4CC9-B453-A08C43D6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22" y="452388"/>
            <a:ext cx="9380781" cy="1499616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en-US" sz="4800" b="1" i="0" dirty="0">
                <a:solidFill>
                  <a:srgbClr val="24408E"/>
                </a:solidFill>
                <a:effectLst/>
                <a:latin typeface="HelveticaLTStd-Blk"/>
              </a:rPr>
              <a:t>GOAL CHECK </a:t>
            </a:r>
            <a:br>
              <a:rPr lang="en-US" sz="4800" b="1" i="0" dirty="0">
                <a:solidFill>
                  <a:srgbClr val="24408E"/>
                </a:solidFill>
                <a:effectLst/>
                <a:latin typeface="HelveticaLTStd-Blk"/>
              </a:rPr>
            </a:br>
            <a:r>
              <a:rPr lang="en-US" sz="3200" b="0" i="0" dirty="0">
                <a:solidFill>
                  <a:srgbClr val="242021"/>
                </a:solidFill>
                <a:effectLst/>
                <a:latin typeface="HelveticaLTStd-Roman"/>
              </a:rPr>
              <a:t>Contrast Different Ways of Life</a:t>
            </a:r>
            <a:r>
              <a:rPr lang="en-US" sz="2800" dirty="0"/>
              <a:t> </a:t>
            </a:r>
            <a:endParaRPr lang="en-US" sz="4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70817A-90B8-4C4F-838F-BFDE7AA3B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168" y="2700849"/>
            <a:ext cx="9486849" cy="30839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C39F42-4B91-4249-A355-820CDE319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470" y="88716"/>
            <a:ext cx="2543530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06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04451-04A0-46E0-A5F5-81C56DF2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7AC1C-9A5D-4C96-A216-41ED5B7E5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E2E66-7324-42A3-9AA0-66DA14EF3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155616"/>
            <a:ext cx="8764223" cy="515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82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137</TotalTime>
  <Words>459</Words>
  <Application>Microsoft Office PowerPoint</Application>
  <PresentationFormat>Widescreen</PresentationFormat>
  <Paragraphs>41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HelveticaLTStd-Blk</vt:lpstr>
      <vt:lpstr>HelveticaLTStd-Roman</vt:lpstr>
      <vt:lpstr>Roboto</vt:lpstr>
      <vt:lpstr>Tw Cen MT</vt:lpstr>
      <vt:lpstr>Tw Cen MT Condensed</vt:lpstr>
      <vt:lpstr>Wingdings</vt:lpstr>
      <vt:lpstr>Wingdings 3</vt:lpstr>
      <vt:lpstr>Integral</vt:lpstr>
      <vt:lpstr>Pronunciation &amp; communication </vt:lpstr>
      <vt:lpstr>Reduction of used to</vt:lpstr>
      <vt:lpstr>F - Listen and repeat </vt:lpstr>
      <vt:lpstr>G. Complete the sentences &amp; Use the reduced form /'justә/.</vt:lpstr>
      <vt:lpstr>Communication - MY WORLD </vt:lpstr>
      <vt:lpstr>Fifty years ago in my culture:</vt:lpstr>
      <vt:lpstr>These things have changed over time</vt:lpstr>
      <vt:lpstr>GOAL CHECK  Contrast Different Ways of Life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26</cp:revision>
  <dcterms:created xsi:type="dcterms:W3CDTF">2023-08-16T18:36:49Z</dcterms:created>
  <dcterms:modified xsi:type="dcterms:W3CDTF">2023-09-02T10:13:31Z</dcterms:modified>
</cp:coreProperties>
</file>