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93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0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06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5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1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7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4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80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6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5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37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3065-1B6A-4F4C-ABAC-2B51F25F04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communication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8DAB8-7245-481A-9EC7-C4DFC2D45E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347720" cy="1463040"/>
          </a:xfrm>
        </p:spPr>
        <p:txBody>
          <a:bodyPr/>
          <a:lstStyle/>
          <a:p>
            <a:r>
              <a:rPr lang="en-US" b="1"/>
              <a:t>UNIT 10 - TRAVEL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97047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8C88C-ED1D-4B3E-9909-D81E76D97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0AA2D-D2AE-4357-8EA7-C2FFC06EE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F476D3-F8C8-46F4-AA24-FCE5091CC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" y="1734074"/>
            <a:ext cx="12029440" cy="50223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26D3E4-9FCF-44B6-A3FA-A9DDE7C76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655" y="2005817"/>
            <a:ext cx="3039875" cy="216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5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8C88C-ED1D-4B3E-9909-D81E76D97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0AA2D-D2AE-4357-8EA7-C2FFC06EE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47892F-83CB-4C79-9531-E1F5985E1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908" y="1618519"/>
            <a:ext cx="10993384" cy="52394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CA8F88-A5AF-4C71-A7F1-BCFC693C6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541" y="1737359"/>
            <a:ext cx="3328339" cy="237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14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8C88C-ED1D-4B3E-9909-D81E76D97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0AA2D-D2AE-4357-8EA7-C2FFC06EE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55CEFD-786F-4F7A-9B53-EDF5DAAAD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0"/>
            <a:ext cx="12192000" cy="41839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0D8541-06D2-4460-8FF6-FEB15996B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9119" y="4598680"/>
            <a:ext cx="2652881" cy="197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96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8C88C-ED1D-4B3E-9909-D81E76D97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0AA2D-D2AE-4357-8EA7-C2FFC06EE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589C62-9EAF-4C9D-A55D-DBC99F55A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" y="1899919"/>
            <a:ext cx="12003457" cy="48720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108803-C0E8-45B9-B459-DF1DCDD62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3168" y="1956490"/>
            <a:ext cx="2981569" cy="111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64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8C88C-ED1D-4B3E-9909-D81E76D97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0AA2D-D2AE-4357-8EA7-C2FFC06EE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904F8D-555F-40F4-9D00-00269D509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006" y="1542308"/>
            <a:ext cx="11660227" cy="53156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F638C7-D759-47AC-B3CC-53D53FED1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3419" y="5631923"/>
            <a:ext cx="3313814" cy="112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13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8C88C-ED1D-4B3E-9909-D81E76D97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0AA2D-D2AE-4357-8EA7-C2FFC06EE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0050E9-8AA8-4187-A4CF-80F2E2950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2084832"/>
            <a:ext cx="11785600" cy="42565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79655B-DA03-4F49-A554-859023BEA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2242" y="4377248"/>
            <a:ext cx="2554412" cy="189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90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8C88C-ED1D-4B3E-9909-D81E76D97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0AA2D-D2AE-4357-8EA7-C2FFC06EE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8F6C4F-C01B-414E-87A9-04D17D46F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0168" y="0"/>
            <a:ext cx="1137166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808097-7ACA-4E24-A7DC-2B9C92887542}"/>
              </a:ext>
            </a:extLst>
          </p:cNvPr>
          <p:cNvSpPr txBox="1"/>
          <p:nvPr/>
        </p:nvSpPr>
        <p:spPr>
          <a:xfrm>
            <a:off x="530072" y="4715992"/>
            <a:ext cx="465328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800" b="1" i="1" dirty="0">
                <a:solidFill>
                  <a:srgbClr val="7030A0"/>
                </a:solidFill>
                <a:effectLst/>
                <a:latin typeface="HelveticaLTStd-LightObl"/>
              </a:rPr>
              <a:t>What do you think the Lantern Floating ceremony is for?</a:t>
            </a:r>
            <a:r>
              <a:rPr lang="en-US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5AD563-EAFD-45E3-AF7B-09437816D95B}"/>
              </a:ext>
            </a:extLst>
          </p:cNvPr>
          <p:cNvSpPr txBox="1"/>
          <p:nvPr/>
        </p:nvSpPr>
        <p:spPr>
          <a:xfrm>
            <a:off x="530072" y="5563491"/>
            <a:ext cx="46532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7030A0"/>
                </a:solidFill>
                <a:latin typeface="HelveticaLTStd-LightObl"/>
              </a:rPr>
              <a:t>Why do people put lanterns in the water?</a:t>
            </a:r>
            <a:endParaRPr 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14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59057-4820-48F2-A69F-8ADB73B9E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197805"/>
            <a:ext cx="9720072" cy="1499616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Read the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4078C-6E90-4A65-B91C-5AE317E0F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DE33D0-0EFE-4EB5-A95B-E882A3254F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" y="1124607"/>
            <a:ext cx="10972800" cy="573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236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99CDE-1AF2-4190-A430-54085D2DC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Some cultural festivals and events from around the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875AD-29DA-4E4A-8457-FA436CB6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494" y="2622332"/>
            <a:ext cx="10778989" cy="2611821"/>
          </a:xfrm>
        </p:spPr>
        <p:txBody>
          <a:bodyPr numCol="2">
            <a:normAutofit fontScale="92500"/>
          </a:bodyPr>
          <a:lstStyle/>
          <a:p>
            <a:pPr algn="l">
              <a:buFont typeface="+mj-lt"/>
              <a:buAutoNum type="arabicPeriod"/>
            </a:pPr>
            <a:r>
              <a:rPr lang="en-US" sz="24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Carnival in Rio de Janeiro, Brazil</a:t>
            </a:r>
          </a:p>
          <a:p>
            <a:pPr algn="l">
              <a:buFont typeface="+mj-lt"/>
              <a:buAutoNum type="arabicPeriod"/>
            </a:pPr>
            <a:r>
              <a:rPr lang="en-US" sz="24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La Tomatina Festival in </a:t>
            </a:r>
            <a:r>
              <a:rPr lang="en-US" sz="2400" b="1" i="0" dirty="0" err="1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Buñol</a:t>
            </a:r>
            <a:r>
              <a:rPr lang="en-US" sz="24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, Spain</a:t>
            </a:r>
          </a:p>
          <a:p>
            <a:pPr algn="l">
              <a:buFont typeface="+mj-lt"/>
              <a:buAutoNum type="arabicPeriod"/>
            </a:pPr>
            <a:r>
              <a:rPr lang="en-US" sz="24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Holi Festival in India and Nepal</a:t>
            </a:r>
          </a:p>
          <a:p>
            <a:pPr algn="l">
              <a:buFont typeface="+mj-lt"/>
              <a:buAutoNum type="arabicPeriod"/>
            </a:pPr>
            <a:r>
              <a:rPr lang="en-US" sz="24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Oktoberfest in Munich, Germany</a:t>
            </a:r>
          </a:p>
          <a:p>
            <a:pPr algn="l">
              <a:buFont typeface="+mj-lt"/>
              <a:buAutoNum type="arabicPeriod"/>
            </a:pPr>
            <a:r>
              <a:rPr lang="en-US" sz="24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Diwali Festival of Lights in India</a:t>
            </a:r>
          </a:p>
          <a:p>
            <a:pPr algn="l">
              <a:buFont typeface="+mj-lt"/>
              <a:buAutoNum type="arabicPeriod"/>
            </a:pPr>
            <a:r>
              <a:rPr lang="en-US" sz="24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Chinese New Year</a:t>
            </a:r>
          </a:p>
          <a:p>
            <a:pPr algn="l">
              <a:buFont typeface="+mj-lt"/>
              <a:buAutoNum type="arabicPeriod"/>
            </a:pPr>
            <a:r>
              <a:rPr lang="en-US" sz="24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Mardi Gras in New Orleans, USA</a:t>
            </a:r>
          </a:p>
          <a:p>
            <a:pPr algn="l">
              <a:buFont typeface="+mj-lt"/>
              <a:buAutoNum type="arabicPeriod"/>
            </a:pPr>
            <a:r>
              <a:rPr lang="en-US" sz="24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Running of the Bulls in Pamplona, Spain</a:t>
            </a:r>
          </a:p>
          <a:p>
            <a:pPr algn="l">
              <a:buFont typeface="+mj-lt"/>
              <a:buAutoNum type="arabicPeriod"/>
            </a:pPr>
            <a:r>
              <a:rPr lang="en-US" sz="24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Day of the Dead in Mexico</a:t>
            </a:r>
          </a:p>
          <a:p>
            <a:pPr algn="l">
              <a:buFont typeface="+mj-lt"/>
              <a:buAutoNum type="arabicPeriod"/>
            </a:pPr>
            <a:r>
              <a:rPr lang="en-US" sz="24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Songkran Water Festival in Thailand.</a:t>
            </a:r>
          </a:p>
        </p:txBody>
      </p:sp>
    </p:spTree>
    <p:extLst>
      <p:ext uri="{BB962C8B-B14F-4D97-AF65-F5344CB8AC3E}">
        <p14:creationId xmlns:p14="http://schemas.microsoft.com/office/powerpoint/2010/main" val="207765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D5C21-AA69-44A7-9F23-B707FCD9E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Choose an event from the list and write about it. Use questions below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9A083-84E3-4151-AEC0-9BC7F4C9A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1. When does it take place? </a:t>
            </a: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2. Where does it take place? </a:t>
            </a: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3. What is it for? </a:t>
            </a: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4. What do people do? </a:t>
            </a: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5. Do people come from far away to go to the event? </a:t>
            </a: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6. How would you describe it? Write three adjectives.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31A232-851C-42AB-AFD1-3F0028E2B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0840" y="2084832"/>
            <a:ext cx="4658375" cy="18100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F8414A-C018-42B2-9DAC-14AB31BAB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6862" y="4181054"/>
            <a:ext cx="3019846" cy="133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959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FEF5D-FD07-4509-92A0-2F5DF0B0B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914" y="0"/>
            <a:ext cx="4672479" cy="1499616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Carnival in Rio de Janeiro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B2C1A-10E8-4967-82C7-41FC3244F3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313793"/>
            <a:ext cx="5600385" cy="534303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/>
              <a:t>takes place over five days, starting on the Friday before Ash Wednesday.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in Rio de Janeiro, Brazil, and the parade takes place in the Sambadrome.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The Rio Carnival is a celebration before the start of Lent, which is a period of abstinence and reflection for Christians. It is also an opportunity to celebrate Brazilian culture, music, and dance.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People dance, sing and parade.</a:t>
            </a:r>
          </a:p>
          <a:p>
            <a:pPr marL="457200" indent="-457200">
              <a:buFont typeface="+mj-lt"/>
              <a:buAutoNum type="arabicPeriod"/>
            </a:pP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B50088-D570-4B08-A6CB-9ECF00D8C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4164" y="303408"/>
            <a:ext cx="6106377" cy="3562847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688EB52-9299-4CBF-A1F9-4EE21007C270}"/>
              </a:ext>
            </a:extLst>
          </p:cNvPr>
          <p:cNvSpPr txBox="1">
            <a:spLocks/>
          </p:cNvSpPr>
          <p:nvPr/>
        </p:nvSpPr>
        <p:spPr>
          <a:xfrm>
            <a:off x="6717108" y="3952468"/>
            <a:ext cx="4746051" cy="3562848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5"/>
            </a:pPr>
            <a:r>
              <a:rPr lang="en-US" sz="2800" dirty="0"/>
              <a:t>Yes, people from all over the world come to Rio de Janeiro to participate in the carnival.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en-US" sz="2800" dirty="0"/>
              <a:t>The Rio Carnival is vibrant, energetic, and joyful.</a:t>
            </a:r>
          </a:p>
        </p:txBody>
      </p:sp>
    </p:spTree>
    <p:extLst>
      <p:ext uri="{BB962C8B-B14F-4D97-AF65-F5344CB8AC3E}">
        <p14:creationId xmlns:p14="http://schemas.microsoft.com/office/powerpoint/2010/main" val="148444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23A1B-A66D-4A10-8A77-EE6238353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00B050"/>
                </a:solidFill>
                <a:effectLst/>
                <a:latin typeface="Roboto" panose="02000000000000000000" pitchFamily="2" charset="0"/>
              </a:rPr>
              <a:t>C. Ask a partner about their cultural event.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D5684-7D74-4056-B193-21B221C77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Tw Cen MT" panose="020B0602020104020603" pitchFamily="34" charset="0"/>
              <a:buChar char=" 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1. When does it take place? 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Tw Cen MT" panose="020B0602020104020603" pitchFamily="34" charset="0"/>
              <a:buChar char=" 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2. Where does it take place? 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Tw Cen MT" panose="020B0602020104020603" pitchFamily="34" charset="0"/>
              <a:buChar char=" 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3. What is it for? 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Tw Cen MT" panose="020B0602020104020603" pitchFamily="34" charset="0"/>
              <a:buChar char=" 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4. What do people do? 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Tw Cen MT" panose="020B0602020104020603" pitchFamily="34" charset="0"/>
              <a:buChar char=" 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5. Do people come from far away to go to the event? 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Tw Cen MT" panose="020B0602020104020603" pitchFamily="34" charset="0"/>
              <a:buChar char=" 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6. How would you describe it? Write three adjectives. </a:t>
            </a:r>
          </a:p>
        </p:txBody>
      </p:sp>
    </p:spTree>
    <p:extLst>
      <p:ext uri="{BB962C8B-B14F-4D97-AF65-F5344CB8AC3E}">
        <p14:creationId xmlns:p14="http://schemas.microsoft.com/office/powerpoint/2010/main" val="4282356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68753-4C67-4141-8A0E-9D08A54BC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B938D-CE00-47EC-A479-3E8A171B73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D06BE6-46D7-473A-8E97-4D84F5E6B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339" y="548640"/>
            <a:ext cx="9167649" cy="609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010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19</TotalTime>
  <Words>351</Words>
  <Application>Microsoft Office PowerPoint</Application>
  <PresentationFormat>Widescreen</PresentationFormat>
  <Paragraphs>43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HelveticaLTStd-LightObl</vt:lpstr>
      <vt:lpstr>Roboto</vt:lpstr>
      <vt:lpstr>Tw Cen MT</vt:lpstr>
      <vt:lpstr>Tw Cen MT Condensed</vt:lpstr>
      <vt:lpstr>Wingdings 3</vt:lpstr>
      <vt:lpstr>Integral</vt:lpstr>
      <vt:lpstr>communication </vt:lpstr>
      <vt:lpstr>Warm-up</vt:lpstr>
      <vt:lpstr>Warm-up</vt:lpstr>
      <vt:lpstr>Warm-up</vt:lpstr>
      <vt:lpstr>Warm-up</vt:lpstr>
      <vt:lpstr>Warm-up</vt:lpstr>
      <vt:lpstr>Warm-up</vt:lpstr>
      <vt:lpstr>PowerPoint Presentation</vt:lpstr>
      <vt:lpstr>Read the text</vt:lpstr>
      <vt:lpstr>Some cultural festivals and events from around the world</vt:lpstr>
      <vt:lpstr>Choose an event from the list and write about it. Use questions below</vt:lpstr>
      <vt:lpstr>Carnival in Rio de Janeiro</vt:lpstr>
      <vt:lpstr>C. Ask a partner about their cultural event.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Reading:  A ZERO WASTE LIFESTYLES </dc:title>
  <dc:creator>Lương Thị Minh Phương</dc:creator>
  <cp:lastModifiedBy>Lương Thị Minh Phương</cp:lastModifiedBy>
  <cp:revision>21</cp:revision>
  <dcterms:created xsi:type="dcterms:W3CDTF">2023-08-16T18:36:49Z</dcterms:created>
  <dcterms:modified xsi:type="dcterms:W3CDTF">2023-08-21T03:24:51Z</dcterms:modified>
</cp:coreProperties>
</file>