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4" r:id="rId5"/>
    <p:sldId id="263" r:id="rId6"/>
    <p:sldId id="266" r:id="rId7"/>
    <p:sldId id="265" r:id="rId8"/>
    <p:sldId id="258" r:id="rId9"/>
    <p:sldId id="267" r:id="rId10"/>
    <p:sldId id="259" r:id="rId11"/>
    <p:sldId id="268" r:id="rId12"/>
    <p:sldId id="269" r:id="rId13"/>
    <p:sldId id="270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3971-9765-4ECE-B763-F2BE37C34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0FAC68-FCD0-4B19-8884-F2199DA52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C5F7E-C174-4735-9082-F5899649D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43518-F65B-48D4-9EDD-0491639A9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BD9B0-614C-4DAF-B1ED-F15EA906D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304E1-B354-4E92-ACA4-40E416DE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A8481-499D-4E7F-BDFF-04C10CF46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7082B-FA51-4CFA-8854-B9F6FCE6E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89076-B3B5-46B4-9AF8-20A579827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AD055-BB81-463F-A83F-BB84C115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4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65AB3-0A71-4D60-93F1-DDFA45A1A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447A9-F93E-47AF-AD74-5E8CED259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C7693-CA94-4600-B068-5BBBBDDA0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000C3-A6AE-4993-B66E-D5778476F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1E858-AA3F-4085-9E94-9934412A0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15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ECB5B-0D5E-49AB-BD5E-1485E5F54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7E35B-5902-44C2-B9AF-85C2643B3F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F23521-CA97-4CF1-B956-8334CD184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02168D-39A8-44D7-B567-D38230C15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26CB5-3218-4F0A-A0A1-D8168682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B69442-FF49-4143-AEA5-7C34B97E7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1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9B00-87F9-431D-B813-7325D3214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F1B4C-8BED-41A2-8537-13E485360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BA31A-69AE-49A8-AA3F-5BCC11FDB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02AA8A-2883-4460-8D2B-11E985BA27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3A55B2-9A15-4320-AD8B-8D57C595EC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E60D6F-F800-4DFA-855F-AC5696FD3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911304-9CA8-48D6-9E22-03687DBAF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B6C0E-4419-47E5-AAD4-DB8C0E43A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5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E81F3-D818-42CF-8D51-E357D2A68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A182B8-4425-4477-A254-35B3AD9F9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77847-F27E-4662-863D-985592A2F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CF6926-2785-4B1A-B4E5-7456D356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0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2159CD-F516-4C7C-8679-5A7A38153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6667D2-C3EF-4BC4-9A5C-61671F4DB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63800-2C10-4842-889B-37FBB4E9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50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88AE-E88B-4E1B-AE09-D8788CE74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92542-63DC-421C-9660-2ADC015A6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305F2-5CA3-4EDF-B800-71376B7C8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31B82-440E-4CBC-9987-9469CF85E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8D1081-7982-490C-8D44-3E00710DC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0806ED-8281-425B-9D7F-7C5943E2C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6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EE88-34DE-46F1-8C33-AAB79F49C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750C0A-98BA-4C44-9B2D-DAE7F356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0C84D-0170-45D3-89C7-E2339F97F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5BC26-D667-4CFE-AD77-C7B896301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3FC07-7239-47B0-84FD-941F1DFA9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AC90A-8BB0-4717-B13B-011C9F12B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70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F088C-ECB4-4E38-BAD6-76793EC05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B71644-E141-4FDB-9DDD-AE4356ED9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39E16-129F-4554-B7ED-BFEE726E1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242D4-E360-427C-84FC-357535294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451FF-970D-4C4C-BA71-2F29C6C0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14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42B2C0-ADA2-443B-B74F-5653C302E4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5D5315-467B-4253-9E6D-1C7C0B76B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8BB36-2E7F-4838-BF22-62796FD76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EB6C1-14B7-4725-884F-24D6D251E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DD1EB-80B3-47F4-B759-5455B91D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04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6C9C04-5078-44B1-B2BC-28F9EFE26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1E9D4-60FB-424D-9CF4-052676B6E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B21AE-BDE8-4FF5-AC5E-93116E904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BDB7B-3914-4034-8660-31C76CE1C990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B80A2-5925-43FF-887E-2D2A82ABB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04AE7-FD7E-4C97-916C-C8D497F47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3B354-B40F-41B8-9A9C-1BE5838A0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microsoft.com/office/2007/relationships/hdphoto" Target="../media/hdphoto1.wdp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ew Year&amp;#39;s Eve 2020 Celebrations Around the World | PEOPLE.com">
            <a:extLst>
              <a:ext uri="{FF2B5EF4-FFF2-40B4-BE49-F238E27FC236}">
                <a16:creationId xmlns:a16="http://schemas.microsoft.com/office/drawing/2014/main" id="{9A8D3157-93E4-408E-AFFA-3CA51A449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9880654-24DE-4C41-AB20-38422DFB6B7D}"/>
              </a:ext>
            </a:extLst>
          </p:cNvPr>
          <p:cNvGrpSpPr/>
          <p:nvPr/>
        </p:nvGrpSpPr>
        <p:grpSpPr>
          <a:xfrm>
            <a:off x="0" y="556058"/>
            <a:ext cx="7488195" cy="1371600"/>
            <a:chOff x="0" y="504677"/>
            <a:chExt cx="6913523" cy="129940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9376F48-2051-4C69-A3AE-EAB04A5F29B7}"/>
                </a:ext>
              </a:extLst>
            </p:cNvPr>
            <p:cNvSpPr/>
            <p:nvPr/>
          </p:nvSpPr>
          <p:spPr>
            <a:xfrm>
              <a:off x="0" y="617838"/>
              <a:ext cx="6913523" cy="1186248"/>
            </a:xfrm>
            <a:custGeom>
              <a:avLst/>
              <a:gdLst>
                <a:gd name="connsiteX0" fmla="*/ 0 w 6913523"/>
                <a:gd name="connsiteY0" fmla="*/ 0 h 1186248"/>
                <a:gd name="connsiteX1" fmla="*/ 6913523 w 6913523"/>
                <a:gd name="connsiteY1" fmla="*/ 0 h 1186248"/>
                <a:gd name="connsiteX2" fmla="*/ 6225498 w 6913523"/>
                <a:gd name="connsiteY2" fmla="*/ 1186248 h 1186248"/>
                <a:gd name="connsiteX3" fmla="*/ 0 w 6913523"/>
                <a:gd name="connsiteY3" fmla="*/ 1186248 h 1186248"/>
                <a:gd name="connsiteX4" fmla="*/ 0 w 6913523"/>
                <a:gd name="connsiteY4" fmla="*/ 0 h 118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13523" h="1186248">
                  <a:moveTo>
                    <a:pt x="0" y="0"/>
                  </a:moveTo>
                  <a:lnTo>
                    <a:pt x="6913523" y="0"/>
                  </a:lnTo>
                  <a:lnTo>
                    <a:pt x="6225498" y="1186248"/>
                  </a:lnTo>
                  <a:lnTo>
                    <a:pt x="0" y="1186248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C5E191A-432E-4907-87E0-876E29966AB1}"/>
                </a:ext>
              </a:extLst>
            </p:cNvPr>
            <p:cNvSpPr/>
            <p:nvPr/>
          </p:nvSpPr>
          <p:spPr>
            <a:xfrm>
              <a:off x="0" y="504677"/>
              <a:ext cx="6808573" cy="1186248"/>
            </a:xfrm>
            <a:custGeom>
              <a:avLst/>
              <a:gdLst>
                <a:gd name="connsiteX0" fmla="*/ 0 w 6913523"/>
                <a:gd name="connsiteY0" fmla="*/ 0 h 1186248"/>
                <a:gd name="connsiteX1" fmla="*/ 6913523 w 6913523"/>
                <a:gd name="connsiteY1" fmla="*/ 0 h 1186248"/>
                <a:gd name="connsiteX2" fmla="*/ 6225498 w 6913523"/>
                <a:gd name="connsiteY2" fmla="*/ 1186248 h 1186248"/>
                <a:gd name="connsiteX3" fmla="*/ 0 w 6913523"/>
                <a:gd name="connsiteY3" fmla="*/ 1186248 h 1186248"/>
                <a:gd name="connsiteX4" fmla="*/ 0 w 6913523"/>
                <a:gd name="connsiteY4" fmla="*/ 0 h 118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13523" h="1186248">
                  <a:moveTo>
                    <a:pt x="0" y="0"/>
                  </a:moveTo>
                  <a:lnTo>
                    <a:pt x="6913523" y="0"/>
                  </a:lnTo>
                  <a:lnTo>
                    <a:pt x="6225498" y="1186248"/>
                  </a:lnTo>
                  <a:lnTo>
                    <a:pt x="0" y="1186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2000" i="1" dirty="0">
                <a:solidFill>
                  <a:schemeClr val="tx1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F2C5A96-7A8F-48CF-979C-F95D752FB801}"/>
              </a:ext>
            </a:extLst>
          </p:cNvPr>
          <p:cNvSpPr txBox="1"/>
          <p:nvPr/>
        </p:nvSpPr>
        <p:spPr>
          <a:xfrm>
            <a:off x="172995" y="1062681"/>
            <a:ext cx="63760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tx1"/>
                </a:solidFill>
                <a:latin typeface="Georgia" panose="02040502050405020303" pitchFamily="18" charset="0"/>
              </a:rPr>
              <a:t>Celebration is a confrontation, giving attention to the transcendent meaning of one's actions.</a:t>
            </a:r>
          </a:p>
        </p:txBody>
      </p:sp>
      <p:pic>
        <p:nvPicPr>
          <p:cNvPr id="1030" name="Picture 6" descr="Icon Party #324037 - Free Icons Library">
            <a:extLst>
              <a:ext uri="{FF2B5EF4-FFF2-40B4-BE49-F238E27FC236}">
                <a16:creationId xmlns:a16="http://schemas.microsoft.com/office/drawing/2014/main" id="{80275784-1F66-45D3-8830-A81B8D03C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698" y="496845"/>
            <a:ext cx="662116" cy="66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D4C43F-846E-4A60-B420-4517018D6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081" y="566218"/>
            <a:ext cx="4696480" cy="12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79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51C04-3BD2-4B2D-B670-CE8BD6133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24320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CELEBRATIONS AROUND THE WORLD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84BB81E-CDA2-4503-B0C0-B75FD9E2A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748274-CC7B-47AF-B533-92705CEC9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60" y="1402975"/>
            <a:ext cx="11679280" cy="53728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51D472-9A28-4184-A652-F45E5B235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585" y="4089400"/>
            <a:ext cx="3296110" cy="129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3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51C04-3BD2-4B2D-B670-CE8BD6133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24320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CELEBRATIONS AROUND THE WORLD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90659A-B4F7-48D9-AAE8-CC9C38CA4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53D03D-F277-4AAB-B2D1-EE9F4A9E4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6647"/>
            <a:ext cx="12192000" cy="52455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65114E-DFB5-43C3-B117-6122ADDAA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728" y="1658576"/>
            <a:ext cx="3208872" cy="234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1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51C04-3BD2-4B2D-B670-CE8BD6133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24320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CELEBRATIONS AROUND THE WORLD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1B638B-DF79-4F0A-9182-506CE1B45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737AF7-FBBE-4829-A59C-14D1714D9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8768"/>
            <a:ext cx="11887200" cy="50339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9ECEB7-C5EA-4F0B-94D5-DAB681782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440" y="1599111"/>
            <a:ext cx="3159759" cy="229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51C04-3BD2-4B2D-B670-CE8BD6133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24320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CELEBRATIONS AROUND THE WORLD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DBFE2F-520F-435D-BB9F-6CFC8E7AC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0253B4-6B92-4055-A130-A507DEA79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69" y="1485150"/>
            <a:ext cx="11831701" cy="5372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C13767-ED79-414B-9C18-7F676A69E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547" y="2929174"/>
            <a:ext cx="3269734" cy="124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8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51C04-3BD2-4B2D-B670-CE8BD6133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24320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CELEBRATIONS AROUND THE WORLD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DBFE2F-520F-435D-BB9F-6CFC8E7AC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F2805-05B8-412E-A85B-B0430BF0F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62" y="1441714"/>
            <a:ext cx="11612596" cy="53156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3E2D9F-81AE-455D-B867-5B2605B8B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451" y="2819570"/>
            <a:ext cx="3270607" cy="121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2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E1304-C89C-4DEE-990B-164E06F77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8C85A-A1E2-43FA-8139-232DEC03A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45128D-8F6D-44BC-AB8C-D7E266FA5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370205"/>
            <a:ext cx="5505450" cy="62052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4F892F-FB72-4E87-B9DB-81868F1B4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65125"/>
            <a:ext cx="5572125" cy="6210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5CBE08-1454-44AE-A577-9D27DF390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6525" y="365125"/>
            <a:ext cx="3317875" cy="10770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5AD9867-3C0D-4DB6-B64E-08791DDC71C5}"/>
              </a:ext>
            </a:extLst>
          </p:cNvPr>
          <p:cNvSpPr txBox="1"/>
          <p:nvPr/>
        </p:nvSpPr>
        <p:spPr>
          <a:xfrm>
            <a:off x="7157403" y="6006862"/>
            <a:ext cx="435356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chemeClr val="bg1"/>
                </a:solidFill>
                <a:effectLst/>
                <a:latin typeface="HelveticaLTStd-LightObl"/>
              </a:rPr>
              <a:t>ritual </a:t>
            </a:r>
            <a:r>
              <a:rPr lang="en-US" b="1" dirty="0">
                <a:solidFill>
                  <a:schemeClr val="bg1"/>
                </a:solidFill>
              </a:rPr>
              <a:t>/ˈ</a:t>
            </a:r>
            <a:r>
              <a:rPr lang="en-US" b="1" dirty="0" err="1">
                <a:solidFill>
                  <a:schemeClr val="bg1"/>
                </a:solidFill>
              </a:rPr>
              <a:t>rɪtʃuəl</a:t>
            </a:r>
            <a:r>
              <a:rPr lang="en-US" b="1" dirty="0">
                <a:solidFill>
                  <a:schemeClr val="bg1"/>
                </a:solidFill>
              </a:rPr>
              <a:t>/</a:t>
            </a:r>
            <a:r>
              <a:rPr lang="en-US" sz="1800" b="1" i="1" dirty="0">
                <a:solidFill>
                  <a:schemeClr val="bg1"/>
                </a:solidFill>
                <a:effectLst/>
                <a:latin typeface="HelveticaLTStd-LightObl"/>
              </a:rPr>
              <a:t> (n) </a:t>
            </a:r>
            <a:r>
              <a:rPr lang="en-US" sz="1800" b="1" i="1" dirty="0" err="1">
                <a:solidFill>
                  <a:schemeClr val="bg1"/>
                </a:solidFill>
                <a:effectLst/>
                <a:latin typeface="HelveticaLTStd-LightObl"/>
              </a:rPr>
              <a:t>nghi</a:t>
            </a:r>
            <a:r>
              <a:rPr lang="en-US" sz="1800" b="1" i="1" dirty="0">
                <a:solidFill>
                  <a:schemeClr val="bg1"/>
                </a:solidFill>
                <a:effectLst/>
                <a:latin typeface="HelveticaLTStd-LightObl"/>
              </a:rPr>
              <a:t> </a:t>
            </a:r>
            <a:r>
              <a:rPr lang="en-US" sz="1800" b="1" i="1" dirty="0" err="1">
                <a:solidFill>
                  <a:schemeClr val="bg1"/>
                </a:solidFill>
                <a:effectLst/>
                <a:latin typeface="HelveticaLTStd-LightObl"/>
              </a:rPr>
              <a:t>thức</a:t>
            </a:r>
            <a:r>
              <a:rPr lang="en-US" b="1" i="1" dirty="0">
                <a:solidFill>
                  <a:schemeClr val="bg1"/>
                </a:solidFill>
                <a:latin typeface="HelveticaLTStd-LightObl"/>
              </a:rPr>
              <a:t>, </a:t>
            </a:r>
            <a:r>
              <a:rPr lang="en-US" b="1" i="1" dirty="0" err="1">
                <a:solidFill>
                  <a:schemeClr val="bg1"/>
                </a:solidFill>
                <a:latin typeface="HelveticaLTStd-LightObl"/>
              </a:rPr>
              <a:t>nghi</a:t>
            </a:r>
            <a:r>
              <a:rPr lang="en-US" b="1" i="1" dirty="0">
                <a:solidFill>
                  <a:schemeClr val="bg1"/>
                </a:solidFill>
                <a:latin typeface="HelveticaLTStd-LightObl"/>
              </a:rPr>
              <a:t> </a:t>
            </a:r>
            <a:r>
              <a:rPr lang="en-US" b="1" i="1" dirty="0" err="1">
                <a:solidFill>
                  <a:schemeClr val="bg1"/>
                </a:solidFill>
                <a:latin typeface="HelveticaLTStd-LightObl"/>
              </a:rPr>
              <a:t>lễ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0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CFAD67-41EE-4F4F-A981-B5C0A3CD0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15" y="722931"/>
            <a:ext cx="11660570" cy="57388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C06A23-F522-4395-B23F-BDBF50EA46D0}"/>
              </a:ext>
            </a:extLst>
          </p:cNvPr>
          <p:cNvSpPr txBox="1"/>
          <p:nvPr/>
        </p:nvSpPr>
        <p:spPr>
          <a:xfrm>
            <a:off x="447040" y="353599"/>
            <a:ext cx="523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rgbClr val="FF0000"/>
                </a:solidFill>
                <a:effectLst/>
                <a:latin typeface="HelveticaLTStd-LightObl"/>
              </a:rPr>
              <a:t>Is New Year the same date everywhere?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47F6C6-FA57-40FA-8405-682F98C82BE3}"/>
              </a:ext>
            </a:extLst>
          </p:cNvPr>
          <p:cNvSpPr txBox="1"/>
          <p:nvPr/>
        </p:nvSpPr>
        <p:spPr>
          <a:xfrm>
            <a:off x="5516880" y="168933"/>
            <a:ext cx="667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rgbClr val="00B050"/>
                </a:solidFill>
                <a:effectLst/>
                <a:latin typeface="HelveticaLTStd-LightObl"/>
              </a:rPr>
              <a:t>In Vietnam, it’s January 1</a:t>
            </a:r>
            <a:r>
              <a:rPr lang="en-US" sz="1800" b="1" i="1" baseline="30000" dirty="0">
                <a:solidFill>
                  <a:srgbClr val="00B050"/>
                </a:solidFill>
                <a:effectLst/>
                <a:latin typeface="HelveticaLTStd-LightObl"/>
              </a:rPr>
              <a:t>st</a:t>
            </a:r>
            <a:r>
              <a:rPr lang="en-US" sz="1800" b="1" i="1" dirty="0">
                <a:solidFill>
                  <a:srgbClr val="00B050"/>
                </a:solidFill>
                <a:effectLst/>
                <a:latin typeface="HelveticaLTStd-LightObl"/>
              </a:rPr>
              <a:t>, Lunar New Year, in Jan/Feb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FEAD26-48CD-48B1-8477-CF1EDF7650DB}"/>
              </a:ext>
            </a:extLst>
          </p:cNvPr>
          <p:cNvSpPr txBox="1"/>
          <p:nvPr/>
        </p:nvSpPr>
        <p:spPr>
          <a:xfrm>
            <a:off x="5516880" y="605813"/>
            <a:ext cx="6675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  <a:latin typeface="HelveticaLTStd-LightObl"/>
              </a:rPr>
              <a:t>The Thai New Year, Songkran, celebrated in April.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584B22-C2F4-4DE7-BEA1-9FD17F4CD846}"/>
              </a:ext>
            </a:extLst>
          </p:cNvPr>
          <p:cNvSpPr txBox="1"/>
          <p:nvPr/>
        </p:nvSpPr>
        <p:spPr>
          <a:xfrm>
            <a:off x="4826000" y="1000052"/>
            <a:ext cx="771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  <a:latin typeface="HelveticaLTStd-LightObl"/>
              </a:rPr>
              <a:t>Do know anything about New Year’s Eve celebrations in Scotland?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A42E31-2897-4468-AF15-DE5FD441270F}"/>
              </a:ext>
            </a:extLst>
          </p:cNvPr>
          <p:cNvSpPr/>
          <p:nvPr/>
        </p:nvSpPr>
        <p:spPr>
          <a:xfrm>
            <a:off x="9489440" y="2794000"/>
            <a:ext cx="1676400" cy="243840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4EA236-99D2-4F53-9B38-AEB6FA7427F6}"/>
              </a:ext>
            </a:extLst>
          </p:cNvPr>
          <p:cNvSpPr/>
          <p:nvPr/>
        </p:nvSpPr>
        <p:spPr>
          <a:xfrm>
            <a:off x="6383632" y="3059668"/>
            <a:ext cx="5324892" cy="902732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46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89B3B5-3BD9-408A-A097-08007D7C4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1279282"/>
            <a:ext cx="11836400" cy="37824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D0BF06-B68D-4FE1-B623-0207248DACA2}"/>
              </a:ext>
            </a:extLst>
          </p:cNvPr>
          <p:cNvSpPr/>
          <p:nvPr/>
        </p:nvSpPr>
        <p:spPr>
          <a:xfrm>
            <a:off x="1652226" y="2246762"/>
            <a:ext cx="172720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EDD60C-EC25-486C-96EE-7D2F68643222}"/>
              </a:ext>
            </a:extLst>
          </p:cNvPr>
          <p:cNvSpPr/>
          <p:nvPr/>
        </p:nvSpPr>
        <p:spPr>
          <a:xfrm>
            <a:off x="1570946" y="2784428"/>
            <a:ext cx="172720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B8471D-6C5F-461E-A6B4-B94AE4E5DA92}"/>
              </a:ext>
            </a:extLst>
          </p:cNvPr>
          <p:cNvSpPr/>
          <p:nvPr/>
        </p:nvSpPr>
        <p:spPr>
          <a:xfrm>
            <a:off x="1723346" y="3668348"/>
            <a:ext cx="172720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B53AAF-9B7F-4D41-BC2B-EAB2391110F1}"/>
              </a:ext>
            </a:extLst>
          </p:cNvPr>
          <p:cNvSpPr/>
          <p:nvPr/>
        </p:nvSpPr>
        <p:spPr>
          <a:xfrm>
            <a:off x="7473906" y="1728602"/>
            <a:ext cx="172720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7A4D5F-9B63-4F46-AA58-FC7A0E69B58D}"/>
              </a:ext>
            </a:extLst>
          </p:cNvPr>
          <p:cNvSpPr/>
          <p:nvPr/>
        </p:nvSpPr>
        <p:spPr>
          <a:xfrm>
            <a:off x="7473906" y="2602950"/>
            <a:ext cx="172720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9C1EC4-47FD-4A6B-B3E1-84527BAC9788}"/>
              </a:ext>
            </a:extLst>
          </p:cNvPr>
          <p:cNvSpPr/>
          <p:nvPr/>
        </p:nvSpPr>
        <p:spPr>
          <a:xfrm>
            <a:off x="7636466" y="3489448"/>
            <a:ext cx="172720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74E6C6-D169-4043-9DA2-15BD3FC41B94}"/>
              </a:ext>
            </a:extLst>
          </p:cNvPr>
          <p:cNvSpPr/>
          <p:nvPr/>
        </p:nvSpPr>
        <p:spPr>
          <a:xfrm>
            <a:off x="7473906" y="4392954"/>
            <a:ext cx="188976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2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EF8CF1-F019-4533-98CC-A1DBC7D11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" y="271272"/>
            <a:ext cx="11938001" cy="7752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AB73D7-60FF-4F3E-B514-12EFE5509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87" y="1796480"/>
            <a:ext cx="3591426" cy="36104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7C2D53-C24D-4E56-ABD0-E041BCFAB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9089" y="1796480"/>
            <a:ext cx="3238952" cy="24006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CB0C5A-E306-465C-8321-C753AA643627}"/>
              </a:ext>
            </a:extLst>
          </p:cNvPr>
          <p:cNvSpPr/>
          <p:nvPr/>
        </p:nvSpPr>
        <p:spPr>
          <a:xfrm>
            <a:off x="1358832" y="4307840"/>
            <a:ext cx="3172527" cy="396240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3FCC96C-ED01-43DE-918C-6BC37A40C54D}"/>
              </a:ext>
            </a:extLst>
          </p:cNvPr>
          <p:cNvCxnSpPr>
            <a:endCxn id="5" idx="2"/>
          </p:cNvCxnSpPr>
          <p:nvPr/>
        </p:nvCxnSpPr>
        <p:spPr>
          <a:xfrm>
            <a:off x="2661920" y="4704080"/>
            <a:ext cx="335280" cy="70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D04E6E7-2C43-4205-A77F-3C32CB844A41}"/>
              </a:ext>
            </a:extLst>
          </p:cNvPr>
          <p:cNvSpPr/>
          <p:nvPr/>
        </p:nvSpPr>
        <p:spPr>
          <a:xfrm>
            <a:off x="1521392" y="5478079"/>
            <a:ext cx="3172527" cy="396240"/>
          </a:xfrm>
          <a:prstGeom prst="rect">
            <a:avLst/>
          </a:prstGeom>
          <a:solidFill>
            <a:schemeClr val="lt1">
              <a:alpha val="0"/>
            </a:schemeClr>
          </a:solidFill>
          <a:ln w="539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Turn-taking question</a:t>
            </a:r>
          </a:p>
        </p:txBody>
      </p:sp>
    </p:spTree>
    <p:extLst>
      <p:ext uri="{BB962C8B-B14F-4D97-AF65-F5344CB8AC3E}">
        <p14:creationId xmlns:p14="http://schemas.microsoft.com/office/powerpoint/2010/main" val="52959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B287EF-9BD4-43D1-AACE-1F0091F4F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065"/>
            <a:ext cx="12192000" cy="53158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2880B0-1B3E-448B-8CB7-33AE69065FA8}"/>
              </a:ext>
            </a:extLst>
          </p:cNvPr>
          <p:cNvSpPr/>
          <p:nvPr/>
        </p:nvSpPr>
        <p:spPr>
          <a:xfrm>
            <a:off x="3511506" y="1393322"/>
            <a:ext cx="172720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68AE68-A9C7-4573-A015-63D0D4F09FE9}"/>
              </a:ext>
            </a:extLst>
          </p:cNvPr>
          <p:cNvSpPr/>
          <p:nvPr/>
        </p:nvSpPr>
        <p:spPr>
          <a:xfrm>
            <a:off x="8987746" y="1962282"/>
            <a:ext cx="172720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D4F7CE-AD43-4BC3-B62D-EEE44F613DAC}"/>
              </a:ext>
            </a:extLst>
          </p:cNvPr>
          <p:cNvSpPr/>
          <p:nvPr/>
        </p:nvSpPr>
        <p:spPr>
          <a:xfrm>
            <a:off x="9343346" y="2541402"/>
            <a:ext cx="172720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FC1748-0BC8-4EC1-805E-B1D1B08707EB}"/>
              </a:ext>
            </a:extLst>
          </p:cNvPr>
          <p:cNvSpPr/>
          <p:nvPr/>
        </p:nvSpPr>
        <p:spPr>
          <a:xfrm>
            <a:off x="6285186" y="4258442"/>
            <a:ext cx="1727200" cy="4876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3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77A96B-9B83-46FF-BD74-2E56356C9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0381"/>
            <a:ext cx="10515600" cy="1325563"/>
          </a:xfrm>
        </p:spPr>
        <p:txBody>
          <a:bodyPr/>
          <a:lstStyle/>
          <a:p>
            <a:r>
              <a:rPr lang="en-US" sz="4400" b="0" i="0" dirty="0">
                <a:solidFill>
                  <a:srgbClr val="0086CB"/>
                </a:solidFill>
                <a:effectLst/>
                <a:latin typeface="HelveticaLTStd-Roman"/>
              </a:rPr>
              <a:t>Celebrating Holidays</a:t>
            </a:r>
            <a:r>
              <a:rPr lang="en-US" dirty="0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AEBFDE-1BD0-4DA7-B1E6-3DC49765F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188069-BC15-4A83-A9B7-C0E7D8E2F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639" y="205524"/>
            <a:ext cx="4286984" cy="28853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EAF899-648D-4957-B8E6-513F00166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265" y="2645486"/>
            <a:ext cx="4864482" cy="3148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C48795-927A-4609-B07A-7A2B2833A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41" y="149946"/>
            <a:ext cx="4505298" cy="30137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A76C20-DE8A-452D-9205-A97628B36D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219" y="2392033"/>
            <a:ext cx="4124901" cy="514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F803A3-0C14-4B66-863F-DE8399B511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559" y="3163666"/>
            <a:ext cx="5129850" cy="33938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149F5D-1998-4AF3-8E53-3BF83478B1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0612" y="3353993"/>
            <a:ext cx="2372056" cy="4572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6685421-CF17-4EC1-858E-107876DF1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6598" y="3031159"/>
            <a:ext cx="4172532" cy="25721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88B9CE-576B-408B-BB11-81F9B1D575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0914" y="4993925"/>
            <a:ext cx="1971950" cy="4667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3BE24BE-804D-429F-9C77-825F7B70E8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48047" y="83794"/>
            <a:ext cx="4143953" cy="24387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AFA282E-8EA8-4061-B8EE-222A0D79D4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94737" y="2025977"/>
            <a:ext cx="2381582" cy="41915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E692902-44CB-42E6-B37C-CA3BF11BBD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53669" y="3083243"/>
            <a:ext cx="3905795" cy="272453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DDC426A-B491-47DC-986C-29FD58EBE0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48958" y="3222886"/>
            <a:ext cx="3515216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6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B24ED-A1F7-48D1-B41E-3FCFD0B9F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2DA3E-C1C0-4E85-A321-CA7AD5DDB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2D2DA-51CC-4E00-9D0D-43F4D8678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14762"/>
            <a:ext cx="4296375" cy="2486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016A5B-E0A6-408F-A466-6A680EEE6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728118"/>
            <a:ext cx="3667637" cy="4667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054699-76B9-4444-93B3-69DB523C81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7362" y="67510"/>
            <a:ext cx="5324913" cy="29974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DAD655-25E2-44F6-B22D-2008AD3EE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1864" y="2219790"/>
            <a:ext cx="2095792" cy="4763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E1895A-87FF-4133-8C62-F17DBE45D0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4452" y="2963001"/>
            <a:ext cx="4817968" cy="35298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0671DD-8287-4907-8ED7-83073D14D8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2052" y="3701134"/>
            <a:ext cx="5017148" cy="29194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F0F8DA-E18E-421D-BC31-CEB326342C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7851" y="5590830"/>
            <a:ext cx="3458058" cy="3905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931FC0D-DF42-468B-BCE9-9DCC3166D7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20438" y="4773601"/>
            <a:ext cx="2214137" cy="38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0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16D856-E47F-4BA3-8069-AA6E79FD1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91" y="1745659"/>
            <a:ext cx="10621857" cy="39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58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9C9194"/>
      </a:dk2>
      <a:lt2>
        <a:srgbClr val="EBE7E4"/>
      </a:lt2>
      <a:accent1>
        <a:srgbClr val="77063F"/>
      </a:accent1>
      <a:accent2>
        <a:srgbClr val="AC0C5C"/>
      </a:accent2>
      <a:accent3>
        <a:srgbClr val="C7284F"/>
      </a:accent3>
      <a:accent4>
        <a:srgbClr val="FF7154"/>
      </a:accent4>
      <a:accent5>
        <a:srgbClr val="FF963C"/>
      </a:accent5>
      <a:accent6>
        <a:srgbClr val="FAC12B"/>
      </a:accent6>
      <a:hlink>
        <a:srgbClr val="77063F"/>
      </a:hlink>
      <a:folHlink>
        <a:srgbClr val="6611C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97</Words>
  <Application>Microsoft Office PowerPoint</Application>
  <PresentationFormat>Widescreen</PresentationFormat>
  <Paragraphs>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Georgia</vt:lpstr>
      <vt:lpstr>HelveticaLTStd-LightObl</vt:lpstr>
      <vt:lpstr>HelveticaLTStd-Roman</vt:lpstr>
      <vt:lpstr>Office Theme</vt:lpstr>
      <vt:lpstr>PowerPoint Presentation</vt:lpstr>
      <vt:lpstr>CELEBRATIONS AROUND THE WORLD</vt:lpstr>
      <vt:lpstr>CELEBRATIONS AROUND THE WORLD</vt:lpstr>
      <vt:lpstr>CELEBRATIONS AROUND THE WORLD</vt:lpstr>
      <vt:lpstr>CELEBRATIONS AROUND THE WORLD</vt:lpstr>
      <vt:lpstr>CELEBRATIONS AROUND THE WORLD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Celebrating Holidays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Deckzi Solutions</dc:creator>
  <cp:lastModifiedBy>Lương Thị Minh Phương</cp:lastModifiedBy>
  <cp:revision>22</cp:revision>
  <dcterms:created xsi:type="dcterms:W3CDTF">2022-02-25T09:29:39Z</dcterms:created>
  <dcterms:modified xsi:type="dcterms:W3CDTF">2023-08-13T18:10:54Z</dcterms:modified>
</cp:coreProperties>
</file>