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E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4" autoAdjust="0"/>
    <p:restoredTop sz="94660"/>
  </p:normalViewPr>
  <p:slideViewPr>
    <p:cSldViewPr snapToGrid="0">
      <p:cViewPr varScale="1">
        <p:scale>
          <a:sx n="63" d="100"/>
          <a:sy n="63" d="100"/>
        </p:scale>
        <p:origin x="54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4AC4B8B-B8F2-4EDA-81D9-7AAAF20A498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E8391-2446-4B15-8133-6B1A1256C75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434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C4B8B-B8F2-4EDA-81D9-7AAAF20A498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E8391-2446-4B15-8133-6B1A1256C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139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C4B8B-B8F2-4EDA-81D9-7AAAF20A498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E8391-2446-4B15-8133-6B1A1256C75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43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C4B8B-B8F2-4EDA-81D9-7AAAF20A498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E8391-2446-4B15-8133-6B1A1256C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99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C4B8B-B8F2-4EDA-81D9-7AAAF20A498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E8391-2446-4B15-8133-6B1A1256C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828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C4B8B-B8F2-4EDA-81D9-7AAAF20A498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E8391-2446-4B15-8133-6B1A1256C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C4B8B-B8F2-4EDA-81D9-7AAAF20A498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E8391-2446-4B15-8133-6B1A1256C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35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C4B8B-B8F2-4EDA-81D9-7AAAF20A498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E8391-2446-4B15-8133-6B1A1256C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544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C4B8B-B8F2-4EDA-81D9-7AAAF20A498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E8391-2446-4B15-8133-6B1A1256C75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9161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C4B8B-B8F2-4EDA-81D9-7AAAF20A498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E8391-2446-4B15-8133-6B1A1256C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58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C4B8B-B8F2-4EDA-81D9-7AAAF20A498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E8391-2446-4B15-8133-6B1A1256C75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70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4AC4B8B-B8F2-4EDA-81D9-7AAAF20A498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00E8391-2446-4B15-8133-6B1A1256C75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21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354D0-B542-49AF-8276-0FC9AD5D5D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listening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C8737F-675A-49C6-B166-FFB108DF78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12 - CELEBRATIONS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224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1A810-41C7-4B16-BC62-70A82D5C2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Warm-up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8BCC51-8560-43D0-8A52-4B359661B2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7650" y="1870364"/>
            <a:ext cx="10973892" cy="419589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E808B4-799A-455E-A829-EE77B3A3D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011206"/>
            <a:ext cx="2873692" cy="206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3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1A810-41C7-4B16-BC62-70A82D5C2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Warm-up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DD93F7-04BB-411F-B180-A1702D7ED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C6FFF3-8DDB-4234-B98D-4884833DB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12349"/>
            <a:ext cx="12192000" cy="4447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881456-3ADB-4F45-AA78-54AB34B0F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986" y="2090408"/>
            <a:ext cx="2840014" cy="207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1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1A810-41C7-4B16-BC62-70A82D5C2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Warm-up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DD93F7-04BB-411F-B180-A1702D7ED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09AE27-A37F-4261-B0B3-4D62A4644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1"/>
            <a:ext cx="12192000" cy="44439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9049E-4A67-474D-A183-E6AD2058D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2132" y="1950412"/>
            <a:ext cx="2732636" cy="208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16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1A810-41C7-4B16-BC62-70A82D5C2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Warm-up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DD93F7-04BB-411F-B180-A1702D7ED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DBDF3B-30E6-498A-AA52-76A83C2C9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836" y="2084832"/>
            <a:ext cx="12192000" cy="41516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AE04A8-F423-4FDC-BAED-F892BFFF9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932" y="4160665"/>
            <a:ext cx="2735766" cy="19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22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1A810-41C7-4B16-BC62-70A82D5C2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Warm-up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DD93F7-04BB-411F-B180-A1702D7ED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CA755C-CC47-446C-AFF1-94A28819F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854" y="1989791"/>
            <a:ext cx="11346292" cy="41857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726FB4-57E6-46BE-8309-81438826A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9629" y="2084832"/>
            <a:ext cx="2719517" cy="197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5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1A810-41C7-4B16-BC62-70A82D5C2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Warm-up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DD93F7-04BB-411F-B180-A1702D7ED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2A1E2D-A4BA-4B1C-B437-FF4394203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08" y="752101"/>
            <a:ext cx="10812384" cy="53537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50430D-875D-4F25-8A33-86A318044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0658" y="845596"/>
            <a:ext cx="1565699" cy="258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8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EEF8C-000A-4F12-81AB-945461EA628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What is a celebration? Purposes?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99B07-5A36-4030-A2BC-114A3FE8CE2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94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Celebration is a special event that people organize in order to celebrate something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It allows us to relax and unwind in the midst of busy and crazy lives. 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54013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3BB96-D109-4D7F-959D-7061FED0C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A1442B-CE13-4230-AE6B-D40E00C691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649" y="548640"/>
            <a:ext cx="10717121" cy="2152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02729B7-9965-40D1-AD90-9BEFCCEBA08A}"/>
              </a:ext>
            </a:extLst>
          </p:cNvPr>
          <p:cNvSpPr/>
          <p:nvPr/>
        </p:nvSpPr>
        <p:spPr>
          <a:xfrm>
            <a:off x="6467706" y="1990047"/>
            <a:ext cx="524107" cy="39073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66DE47-BEEC-4906-83B9-3927282B56B8}"/>
              </a:ext>
            </a:extLst>
          </p:cNvPr>
          <p:cNvSpPr/>
          <p:nvPr/>
        </p:nvSpPr>
        <p:spPr>
          <a:xfrm>
            <a:off x="9943169" y="2015246"/>
            <a:ext cx="524107" cy="39073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19EE80-11A7-4EA4-8049-9046C217558F}"/>
              </a:ext>
            </a:extLst>
          </p:cNvPr>
          <p:cNvSpPr/>
          <p:nvPr/>
        </p:nvSpPr>
        <p:spPr>
          <a:xfrm>
            <a:off x="3798847" y="2015026"/>
            <a:ext cx="524107" cy="39073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enw_sb02_u12_059">
            <a:hlinkClick r:id="" action="ppaction://media"/>
            <a:extLst>
              <a:ext uri="{FF2B5EF4-FFF2-40B4-BE49-F238E27FC236}">
                <a16:creationId xmlns:a16="http://schemas.microsoft.com/office/drawing/2014/main" id="{91391DAF-A791-47E2-A25F-D3C6DABFE3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71438" y="27051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3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03A2D85-9C22-4511-B6CB-3C7A281A4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603" y="22308"/>
            <a:ext cx="11482794" cy="6858000"/>
          </a:xfrm>
          <a:prstGeom prst="rect">
            <a:avLst/>
          </a:prstGeom>
        </p:spPr>
      </p:pic>
      <p:pic>
        <p:nvPicPr>
          <p:cNvPr id="4" name="enw_sb02_u12_059">
            <a:hlinkClick r:id="" action="ppaction://media"/>
            <a:extLst>
              <a:ext uri="{FF2B5EF4-FFF2-40B4-BE49-F238E27FC236}">
                <a16:creationId xmlns:a16="http://schemas.microsoft.com/office/drawing/2014/main" id="{2A41985C-76A8-44DF-9980-C837AFE46734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1438" y="270514"/>
            <a:ext cx="406400" cy="406400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018AD1-8C32-48D0-8ACE-8E8C73B6984E}"/>
              </a:ext>
            </a:extLst>
          </p:cNvPr>
          <p:cNvSpPr/>
          <p:nvPr/>
        </p:nvSpPr>
        <p:spPr>
          <a:xfrm>
            <a:off x="1784195" y="1579794"/>
            <a:ext cx="1550021" cy="418616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104EEC-59B6-475D-A7FA-47373BE96720}"/>
              </a:ext>
            </a:extLst>
          </p:cNvPr>
          <p:cNvSpPr/>
          <p:nvPr/>
        </p:nvSpPr>
        <p:spPr>
          <a:xfrm>
            <a:off x="1267521" y="2453268"/>
            <a:ext cx="2066695" cy="367990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7C0FCC-6E20-4F42-ADAD-EBAB1A81FBB8}"/>
              </a:ext>
            </a:extLst>
          </p:cNvPr>
          <p:cNvSpPr/>
          <p:nvPr/>
        </p:nvSpPr>
        <p:spPr>
          <a:xfrm>
            <a:off x="1009184" y="3724578"/>
            <a:ext cx="2704172" cy="367990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0E0C92-194E-4022-B62B-C8A1FA339913}"/>
              </a:ext>
            </a:extLst>
          </p:cNvPr>
          <p:cNvSpPr/>
          <p:nvPr/>
        </p:nvSpPr>
        <p:spPr>
          <a:xfrm>
            <a:off x="948782" y="4438702"/>
            <a:ext cx="2876086" cy="367990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7B13A8-1E81-403B-A59E-CEC7515E5630}"/>
              </a:ext>
            </a:extLst>
          </p:cNvPr>
          <p:cNvSpPr/>
          <p:nvPr/>
        </p:nvSpPr>
        <p:spPr>
          <a:xfrm>
            <a:off x="1784195" y="5458337"/>
            <a:ext cx="1550021" cy="418616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6AAFD0-A90B-40AE-B0B4-706F3166FD41}"/>
              </a:ext>
            </a:extLst>
          </p:cNvPr>
          <p:cNvSpPr/>
          <p:nvPr/>
        </p:nvSpPr>
        <p:spPr>
          <a:xfrm>
            <a:off x="1009184" y="6347108"/>
            <a:ext cx="2475383" cy="352839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9D69F6-5A60-4F03-9630-F869EE3BB8C5}"/>
              </a:ext>
            </a:extLst>
          </p:cNvPr>
          <p:cNvSpPr/>
          <p:nvPr/>
        </p:nvSpPr>
        <p:spPr>
          <a:xfrm>
            <a:off x="5132366" y="1806498"/>
            <a:ext cx="1927267" cy="337876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2A1865-2E7F-4E11-B56E-FB81C8D292EF}"/>
              </a:ext>
            </a:extLst>
          </p:cNvPr>
          <p:cNvSpPr/>
          <p:nvPr/>
        </p:nvSpPr>
        <p:spPr>
          <a:xfrm>
            <a:off x="5284766" y="2471852"/>
            <a:ext cx="1927267" cy="337876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27CF0D-CEC3-43AE-8F6E-D5F1B587085D}"/>
              </a:ext>
            </a:extLst>
          </p:cNvPr>
          <p:cNvSpPr/>
          <p:nvPr/>
        </p:nvSpPr>
        <p:spPr>
          <a:xfrm>
            <a:off x="5418581" y="3710397"/>
            <a:ext cx="1927267" cy="337876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45B208-0597-43FD-B20A-A95F08FDCA72}"/>
              </a:ext>
            </a:extLst>
          </p:cNvPr>
          <p:cNvSpPr/>
          <p:nvPr/>
        </p:nvSpPr>
        <p:spPr>
          <a:xfrm>
            <a:off x="5530093" y="4438256"/>
            <a:ext cx="1927267" cy="337876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70C8B1-EBDC-48BC-A64F-64B34957DFBC}"/>
              </a:ext>
            </a:extLst>
          </p:cNvPr>
          <p:cNvSpPr/>
          <p:nvPr/>
        </p:nvSpPr>
        <p:spPr>
          <a:xfrm>
            <a:off x="5433448" y="5303732"/>
            <a:ext cx="1927267" cy="337876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40EBFD-8F40-413D-B5F8-02AD66F5574A}"/>
              </a:ext>
            </a:extLst>
          </p:cNvPr>
          <p:cNvSpPr/>
          <p:nvPr/>
        </p:nvSpPr>
        <p:spPr>
          <a:xfrm>
            <a:off x="5463187" y="5704865"/>
            <a:ext cx="1927267" cy="337876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BC6658-CD17-4E94-BE7F-11028F3EC998}"/>
              </a:ext>
            </a:extLst>
          </p:cNvPr>
          <p:cNvSpPr/>
          <p:nvPr/>
        </p:nvSpPr>
        <p:spPr>
          <a:xfrm>
            <a:off x="9444171" y="1737919"/>
            <a:ext cx="1927267" cy="337876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D23A37-F4E3-4672-8E1F-635F5CF206B4}"/>
              </a:ext>
            </a:extLst>
          </p:cNvPr>
          <p:cNvSpPr/>
          <p:nvPr/>
        </p:nvSpPr>
        <p:spPr>
          <a:xfrm>
            <a:off x="9240605" y="2453268"/>
            <a:ext cx="1927267" cy="337876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ABBF6C-89A5-46B1-AE80-8144516DD7FD}"/>
              </a:ext>
            </a:extLst>
          </p:cNvPr>
          <p:cNvSpPr/>
          <p:nvPr/>
        </p:nvSpPr>
        <p:spPr>
          <a:xfrm>
            <a:off x="9158332" y="3724578"/>
            <a:ext cx="1927267" cy="337876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960F381-4401-4812-8658-7CF72341AFF4}"/>
              </a:ext>
            </a:extLst>
          </p:cNvPr>
          <p:cNvSpPr/>
          <p:nvPr/>
        </p:nvSpPr>
        <p:spPr>
          <a:xfrm>
            <a:off x="9252892" y="4438256"/>
            <a:ext cx="1927267" cy="337876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0BC2BD-7A6F-48E4-BEE2-6A49F06A6CBE}"/>
              </a:ext>
            </a:extLst>
          </p:cNvPr>
          <p:cNvSpPr/>
          <p:nvPr/>
        </p:nvSpPr>
        <p:spPr>
          <a:xfrm>
            <a:off x="9095141" y="5091687"/>
            <a:ext cx="1927267" cy="337876"/>
          </a:xfrm>
          <a:prstGeom prst="rect">
            <a:avLst/>
          </a:prstGeom>
          <a:solidFill>
            <a:srgbClr val="E2EEED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0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034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F192-F640-4CDD-BC95-CC595BE3C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64" y="150274"/>
            <a:ext cx="9720072" cy="1499616"/>
          </a:xfrm>
        </p:spPr>
        <p:txBody>
          <a:bodyPr/>
          <a:lstStyle/>
          <a:p>
            <a:pPr algn="ctr"/>
            <a:r>
              <a:rPr lang="en-GB" dirty="0"/>
              <a:t>Special holiday to remember people who have died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CCB77-645A-4F6F-8583-51BECB325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0F73F3-68FE-4166-AF1D-6BD4C2C06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364" y="1509633"/>
            <a:ext cx="5806265" cy="4085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7A1B7F-FBA5-43EC-909A-17011AE9B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405" y="1335024"/>
            <a:ext cx="5582582" cy="35458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8568DF-B1AD-44FD-9F91-00B36EE1C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452" y="1649890"/>
            <a:ext cx="3135776" cy="4649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90979D-BE6D-4291-A68A-1C2B20457D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06650" y="4197680"/>
            <a:ext cx="8361222" cy="263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44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71286-8986-4F03-AAD3-C9D912F1C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7E375-EEA4-4731-BF16-04506ECEB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070769-62C6-4A97-A7D2-46C127B7A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093" y="1896311"/>
            <a:ext cx="6319546" cy="406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655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46</TotalTime>
  <Words>55</Words>
  <Application>Microsoft Office PowerPoint</Application>
  <PresentationFormat>Widescreen</PresentationFormat>
  <Paragraphs>12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Tw Cen MT</vt:lpstr>
      <vt:lpstr>Tw Cen MT Condensed</vt:lpstr>
      <vt:lpstr>Wingdings</vt:lpstr>
      <vt:lpstr>Wingdings 3</vt:lpstr>
      <vt:lpstr>Integral</vt:lpstr>
      <vt:lpstr>listening</vt:lpstr>
      <vt:lpstr>Warm-up</vt:lpstr>
      <vt:lpstr>Warm-up</vt:lpstr>
      <vt:lpstr>Warm-up</vt:lpstr>
      <vt:lpstr>Warm-up</vt:lpstr>
      <vt:lpstr>Warm-up</vt:lpstr>
      <vt:lpstr>Warm-up</vt:lpstr>
      <vt:lpstr>What is a celebration? Purposes?</vt:lpstr>
      <vt:lpstr>PowerPoint Presentation</vt:lpstr>
      <vt:lpstr>PowerPoint Presentation</vt:lpstr>
      <vt:lpstr>Special holiday to remember people who have died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Lương Thị Minh Phương</dc:creator>
  <cp:lastModifiedBy>Lương Thị Minh Phương</cp:lastModifiedBy>
  <cp:revision>12</cp:revision>
  <dcterms:created xsi:type="dcterms:W3CDTF">2023-08-13T19:55:13Z</dcterms:created>
  <dcterms:modified xsi:type="dcterms:W3CDTF">2023-09-02T16:32:51Z</dcterms:modified>
</cp:coreProperties>
</file>