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4" autoAdjust="0"/>
    <p:restoredTop sz="94660"/>
  </p:normalViewPr>
  <p:slideViewPr>
    <p:cSldViewPr snapToGrid="0">
      <p:cViewPr varScale="1">
        <p:scale>
          <a:sx n="63" d="100"/>
          <a:sy n="63" d="100"/>
        </p:scale>
        <p:origin x="540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80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562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03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80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956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067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12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39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991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17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525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2178778-2F27-41D1-89D8-82D122E3C595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2B089E4-4633-4DE9-BA7A-005D2777564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23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130E0-B6C4-41F2-A27F-03AEBB67C4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pronunciation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E5679E-A9EB-46D5-B6AF-35B2D63E74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12 - CELEBRATIONS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DA871-064C-4A82-BE14-F666430BA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INTONATION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A8829-15ED-4523-83F1-9EC4210AB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810554"/>
            <a:ext cx="10673501" cy="1962615"/>
          </a:xfrm>
        </p:spPr>
        <p:txBody>
          <a:bodyPr>
            <a:normAutofit/>
          </a:bodyPr>
          <a:lstStyle/>
          <a:p>
            <a:r>
              <a:rPr lang="en-US" sz="3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Did we talk about a celebration in South Africa or Japan? 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C37F72-1F85-49EE-B7AB-768F21397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1020" y="2139008"/>
            <a:ext cx="1049527" cy="6173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550DD0-FB21-4EBC-94F8-898720B0B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396" y="2139008"/>
            <a:ext cx="958804" cy="7712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997F403-D9B2-4B01-80F7-ABB0A61D3785}"/>
              </a:ext>
            </a:extLst>
          </p:cNvPr>
          <p:cNvSpPr/>
          <p:nvPr/>
        </p:nvSpPr>
        <p:spPr>
          <a:xfrm>
            <a:off x="3980986" y="888975"/>
            <a:ext cx="6434253" cy="8920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800" b="1" i="0" dirty="0">
                <a:solidFill>
                  <a:srgbClr val="242021"/>
                </a:solidFill>
                <a:effectLst/>
                <a:latin typeface="HelveticaLTStd-Light"/>
              </a:rPr>
              <a:t>is the way the pitch (highness / lowness) of your voice changes to give a certain meaning.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50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473773-9210-472A-A1F0-4CF6FE951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910522"/>
            <a:ext cx="12192000" cy="44909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ABD863-6E46-4FD3-8504-57F9057DF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23" y="456531"/>
            <a:ext cx="11488753" cy="1352739"/>
          </a:xfrm>
          <a:prstGeom prst="rect">
            <a:avLst/>
          </a:prstGeom>
        </p:spPr>
      </p:pic>
      <p:pic>
        <p:nvPicPr>
          <p:cNvPr id="4" name="enw_sb02_u12_060">
            <a:hlinkClick r:id="" action="ppaction://media"/>
            <a:extLst>
              <a:ext uri="{FF2B5EF4-FFF2-40B4-BE49-F238E27FC236}">
                <a16:creationId xmlns:a16="http://schemas.microsoft.com/office/drawing/2014/main" id="{A50A3DAA-BCAF-4A9F-807A-3D78B0F71729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26617" y="48070"/>
            <a:ext cx="614417" cy="614417"/>
          </a:xfrm>
        </p:spPr>
      </p:pic>
    </p:spTree>
    <p:extLst>
      <p:ext uri="{BB962C8B-B14F-4D97-AF65-F5344CB8AC3E}">
        <p14:creationId xmlns:p14="http://schemas.microsoft.com/office/powerpoint/2010/main" val="11961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02B5C-8E04-4E07-8366-5ABE96376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4398C-316C-43AF-940B-BF9D5114D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9AFBFB-4C50-4933-90FB-3A94CE647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128" y="771473"/>
            <a:ext cx="4077269" cy="7430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8D822F-FC4B-4255-946D-9DAD60E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124" y="1962615"/>
            <a:ext cx="10827817" cy="353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63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8F723-F9BA-4DFB-8009-8ABCA3DB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CE231-F026-4022-B902-CCDA41B86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6C019-C222-4B4D-809F-47CBD0EAE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8942" y="510466"/>
            <a:ext cx="11534115" cy="454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26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C11C1-7CCB-4A44-BC46-209A6A8BC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678A7-69FE-4A04-8368-FEFE14355E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FE9B4A-E7B5-4B78-8DB2-2D2D361B0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391" y="1397717"/>
            <a:ext cx="6319546" cy="406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603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30</TotalTime>
  <Words>38</Words>
  <Application>Microsoft Office PowerPoint</Application>
  <PresentationFormat>Widescreen</PresentationFormat>
  <Paragraphs>5</Paragraphs>
  <Slides>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HelveticaLTStd-Light</vt:lpstr>
      <vt:lpstr>Times New Roman</vt:lpstr>
      <vt:lpstr>Tw Cen MT</vt:lpstr>
      <vt:lpstr>Tw Cen MT Condensed</vt:lpstr>
      <vt:lpstr>Wingdings 3</vt:lpstr>
      <vt:lpstr>Integral</vt:lpstr>
      <vt:lpstr>pronunciation</vt:lpstr>
      <vt:lpstr>INTONATION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pronunciation</dc:title>
  <dc:creator>Lương Thị Minh Phương</dc:creator>
  <cp:lastModifiedBy>Lương Thị Minh Phương</cp:lastModifiedBy>
  <cp:revision>9</cp:revision>
  <dcterms:created xsi:type="dcterms:W3CDTF">2023-08-13T21:00:49Z</dcterms:created>
  <dcterms:modified xsi:type="dcterms:W3CDTF">2023-09-02T16:34:17Z</dcterms:modified>
</cp:coreProperties>
</file>