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6" r:id="rId5"/>
    <p:sldId id="263" r:id="rId6"/>
    <p:sldId id="262" r:id="rId7"/>
    <p:sldId id="261" r:id="rId8"/>
    <p:sldId id="260" r:id="rId9"/>
    <p:sldId id="265" r:id="rId10"/>
    <p:sldId id="267" r:id="rId11"/>
    <p:sldId id="272" r:id="rId12"/>
    <p:sldId id="269" r:id="rId13"/>
    <p:sldId id="264" r:id="rId14"/>
    <p:sldId id="271" r:id="rId15"/>
    <p:sldId id="270" r:id="rId16"/>
    <p:sldId id="273" r:id="rId17"/>
    <p:sldId id="27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06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D3B6F559-2DC7-4E3F-9CAF-A94B53067DC9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04D28-7FA3-4FC1-816F-DA62763D015A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6228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6F559-2DC7-4E3F-9CAF-A94B53067DC9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04D28-7FA3-4FC1-816F-DA62763D0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70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6F559-2DC7-4E3F-9CAF-A94B53067DC9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04D28-7FA3-4FC1-816F-DA62763D015A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4762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6F559-2DC7-4E3F-9CAF-A94B53067DC9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04D28-7FA3-4FC1-816F-DA62763D0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476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6F559-2DC7-4E3F-9CAF-A94B53067DC9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04D28-7FA3-4FC1-816F-DA62763D0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991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6F559-2DC7-4E3F-9CAF-A94B53067DC9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04D28-7FA3-4FC1-816F-DA62763D0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474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6F559-2DC7-4E3F-9CAF-A94B53067DC9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04D28-7FA3-4FC1-816F-DA62763D0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841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6F559-2DC7-4E3F-9CAF-A94B53067DC9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04D28-7FA3-4FC1-816F-DA62763D0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365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6F559-2DC7-4E3F-9CAF-A94B53067DC9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04D28-7FA3-4FC1-816F-DA62763D015A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9534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6F559-2DC7-4E3F-9CAF-A94B53067DC9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04D28-7FA3-4FC1-816F-DA62763D01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554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6F559-2DC7-4E3F-9CAF-A94B53067DC9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04D28-7FA3-4FC1-816F-DA62763D015A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1772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D3B6F559-2DC7-4E3F-9CAF-A94B53067DC9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2704D28-7FA3-4FC1-816F-DA62763D015A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4103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1.png"/><Relationship Id="rId5" Type="http://schemas.microsoft.com/office/2007/relationships/hdphoto" Target="../media/hdphoto1.wdp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microsoft.com/office/2007/relationships/hdphoto" Target="../media/hdphoto2.wdp"/><Relationship Id="rId4" Type="http://schemas.openxmlformats.org/officeDocument/2006/relationships/image" Target="../media/image24.png"/><Relationship Id="rId9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5A29D-479D-45EC-AF08-690A83EBE9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Reading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B29322-2842-477D-ADD2-F743E73ABD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UNIT 12 - CELEBRATIONS</a:t>
            </a:r>
          </a:p>
        </p:txBody>
      </p:sp>
    </p:spTree>
    <p:extLst>
      <p:ext uri="{BB962C8B-B14F-4D97-AF65-F5344CB8AC3E}">
        <p14:creationId xmlns:p14="http://schemas.microsoft.com/office/powerpoint/2010/main" val="598919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7B94-9787-4C39-960C-0CF8C4ABF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008" y="-201168"/>
            <a:ext cx="9720072" cy="1499616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WARM-UP – when is this occasion?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BC3AF-87CD-48C4-87EE-214F3211E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94BB4E-9541-4D16-B032-3E200FB2F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9" y="871138"/>
            <a:ext cx="9720072" cy="57253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CC108F-05FC-4B26-ABE1-ABF3F010F9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8548" y="4508884"/>
            <a:ext cx="2119132" cy="194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268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7B94-9787-4C39-960C-0CF8C4ABF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008" y="-201168"/>
            <a:ext cx="9720072" cy="1499616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WARM-UP - when is this occasion?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BC3AF-87CD-48C4-87EE-214F3211E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B35BD9-D39E-40FE-98C5-A883A17ED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75" y="1192150"/>
            <a:ext cx="11993649" cy="54490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C56AACC-28BD-4952-BC91-91D75D2AE3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274" y="4798651"/>
            <a:ext cx="2755125" cy="181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017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7B94-9787-4C39-960C-0CF8C4ABF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008" y="-201168"/>
            <a:ext cx="9720072" cy="1499616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WARM-UP - when is this occasion?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BC3AF-87CD-48C4-87EE-214F3211E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56D72E-5B32-42DE-9FA4-A91D2B4B7B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55" y="935594"/>
            <a:ext cx="10669489" cy="56776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8371E8-9C07-4016-83FD-C23BB5455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3920" y="4337409"/>
            <a:ext cx="2105160" cy="215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562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7B94-9787-4C39-960C-0CF8C4ABF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008" y="-201168"/>
            <a:ext cx="9720072" cy="1499616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WARM-UP - when is this occasion?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BC3AF-87CD-48C4-87EE-214F3211E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55812C-79C9-419B-92BF-50FDAD1528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" y="1090856"/>
            <a:ext cx="10078857" cy="56110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D29A14-0667-469B-952C-0AB1B1F3C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0784" y="4661094"/>
            <a:ext cx="1851428" cy="1881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231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7B94-9787-4C39-960C-0CF8C4ABF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808" y="259730"/>
            <a:ext cx="9720072" cy="1499616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WARM-UP - when is this occasion?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BC3AF-87CD-48C4-87EE-214F3211E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CCACB3-F1A2-4FE4-82A2-442FFD280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796" y="1438289"/>
            <a:ext cx="12192000" cy="51599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F692E6-71BC-4AD3-9EE2-45E4D72E1D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2896" y="4929602"/>
            <a:ext cx="1686983" cy="169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541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7B94-9787-4C39-960C-0CF8C4ABF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008" y="-201168"/>
            <a:ext cx="9720072" cy="1499616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WARM-UP - when is this occasion?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BC3AF-87CD-48C4-87EE-214F3211E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04BD99-C88D-45FB-8642-BFE10AF01B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752" y="910817"/>
            <a:ext cx="10174120" cy="58491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CA23A4-EE9E-49C2-9BCE-A2EE426D68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2214" y="4365989"/>
            <a:ext cx="2116282" cy="208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418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7B94-9787-4C39-960C-0CF8C4ABF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008" y="-201168"/>
            <a:ext cx="9720072" cy="1499616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WARM-UP - when is this occasion?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BC3AF-87CD-48C4-87EE-214F3211E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682758-EB41-4AA6-83B1-2A5133F2DC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149" y="1123892"/>
            <a:ext cx="11469701" cy="53823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FD60B6-63FC-4718-9689-F6B8B0038C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7791" y="4708937"/>
            <a:ext cx="2792283" cy="179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61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7B94-9787-4C39-960C-0CF8C4ABF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008" y="-201168"/>
            <a:ext cx="9720072" cy="1499616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WARM-UP - when is this occasion?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BC3AF-87CD-48C4-87EE-214F3211E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4E6AB8-005C-4E4D-9AAC-BC717BA2D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809" y="933999"/>
            <a:ext cx="9726382" cy="57824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B305A18-DE0F-4398-A1D0-3479A8173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8077" y="4374692"/>
            <a:ext cx="2157858" cy="217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00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D4B16-43C4-4A3F-B26C-FA8D0B9C3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BA0682"/>
                </a:solidFill>
              </a:rPr>
              <a:t>Baby full-month celebration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A8D8E-B3F3-4793-B92C-A3D384A16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940560"/>
            <a:ext cx="9720073" cy="43688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4000" dirty="0"/>
              <a:t>2 months ago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000" dirty="0"/>
              <a:t>A full-month baby girl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000" dirty="0"/>
              <a:t>My close friend’s first </a:t>
            </a:r>
          </a:p>
          <a:p>
            <a:pPr marL="0" indent="0">
              <a:buNone/>
            </a:pPr>
            <a:r>
              <a:rPr lang="en-US" sz="4000" dirty="0"/>
              <a:t>child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000" dirty="0"/>
              <a:t> quite crowded with </a:t>
            </a:r>
          </a:p>
          <a:p>
            <a:pPr marL="0" indent="0">
              <a:buNone/>
            </a:pPr>
            <a:r>
              <a:rPr lang="en-US" sz="4000" dirty="0"/>
              <a:t>family members, friends</a:t>
            </a:r>
          </a:p>
          <a:p>
            <a:pPr marL="0" indent="0">
              <a:buNone/>
            </a:pPr>
            <a:r>
              <a:rPr lang="en-US" sz="4000" dirty="0"/>
              <a:t>and relatives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2CF85E9-3791-4528-8D23-A369CF152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5234" y="2084832"/>
            <a:ext cx="6077265" cy="3775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3848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CDE54-64ED-49B4-9429-236D05194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Ritual?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F251BA-B7FE-49C3-8327-B79056BD2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084832"/>
            <a:ext cx="4208272" cy="402336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0" i="0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Pronunciation: /ˈ</a:t>
            </a:r>
            <a:r>
              <a:rPr lang="en-US" sz="2400" b="0" i="0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rɪtʃuəl</a:t>
            </a:r>
            <a:r>
              <a:rPr lang="en-US" sz="2400" b="0" i="0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/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0" i="0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a series of actions that are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b="0" i="0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always performed in the same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b="0" i="0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way, especially as part of a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b="0" i="0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religious ceremony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333333"/>
                </a:solidFill>
                <a:latin typeface="Source Sans Pro" panose="020B0503030403020204" pitchFamily="34" charset="0"/>
              </a:rPr>
              <a:t>Nghi </a:t>
            </a:r>
            <a:r>
              <a:rPr lang="en-US" sz="2400" dirty="0" err="1">
                <a:solidFill>
                  <a:srgbClr val="333333"/>
                </a:solidFill>
                <a:latin typeface="Source Sans Pro" panose="020B0503030403020204" pitchFamily="34" charset="0"/>
              </a:rPr>
              <a:t>thức</a:t>
            </a:r>
            <a:r>
              <a:rPr lang="en-US" sz="2400" dirty="0">
                <a:solidFill>
                  <a:srgbClr val="333333"/>
                </a:solidFill>
                <a:latin typeface="Source Sans Pro" panose="020B0503030403020204" pitchFamily="34" charset="0"/>
              </a:rPr>
              <a:t>, </a:t>
            </a:r>
            <a:r>
              <a:rPr lang="en-US" sz="2400" dirty="0" err="1">
                <a:solidFill>
                  <a:srgbClr val="333333"/>
                </a:solidFill>
                <a:latin typeface="Source Sans Pro" panose="020B0503030403020204" pitchFamily="34" charset="0"/>
              </a:rPr>
              <a:t>nghi</a:t>
            </a:r>
            <a:r>
              <a:rPr lang="en-US" sz="2400" dirty="0">
                <a:solidFill>
                  <a:srgbClr val="333333"/>
                </a:solidFill>
                <a:latin typeface="Source Sans Pro" panose="020B0503030403020204" pitchFamily="34" charset="0"/>
              </a:rPr>
              <a:t> </a:t>
            </a:r>
            <a:r>
              <a:rPr lang="en-US" sz="2400" dirty="0" err="1">
                <a:solidFill>
                  <a:srgbClr val="333333"/>
                </a:solidFill>
                <a:latin typeface="Source Sans Pro" panose="020B0503030403020204" pitchFamily="34" charset="0"/>
              </a:rPr>
              <a:t>lễ</a:t>
            </a: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66D6D6-7EEB-4747-9923-97836C1481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6788" y="1194816"/>
            <a:ext cx="5934903" cy="3934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416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89D5A55-171F-4B2E-9CC3-F8DA573E5A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00631" y="0"/>
            <a:ext cx="9120224" cy="677917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EF8ACD4-3D00-4575-BB46-C9509C12389B}"/>
              </a:ext>
            </a:extLst>
          </p:cNvPr>
          <p:cNvSpPr/>
          <p:nvPr/>
        </p:nvSpPr>
        <p:spPr>
          <a:xfrm>
            <a:off x="5269309" y="2570197"/>
            <a:ext cx="2680138" cy="21504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0A7ADD-DB10-4999-AD75-0918AD13EEEE}"/>
              </a:ext>
            </a:extLst>
          </p:cNvPr>
          <p:cNvSpPr/>
          <p:nvPr/>
        </p:nvSpPr>
        <p:spPr>
          <a:xfrm>
            <a:off x="5279819" y="4041647"/>
            <a:ext cx="3275602" cy="21504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9E9734-5E62-4685-AA02-6F10DF41DB3F}"/>
              </a:ext>
            </a:extLst>
          </p:cNvPr>
          <p:cNvSpPr/>
          <p:nvPr/>
        </p:nvSpPr>
        <p:spPr>
          <a:xfrm>
            <a:off x="5279819" y="5481568"/>
            <a:ext cx="3275602" cy="21504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enw_sb02_u12_062">
            <a:hlinkClick r:id="" action="ppaction://media"/>
            <a:extLst>
              <a:ext uri="{FF2B5EF4-FFF2-40B4-BE49-F238E27FC236}">
                <a16:creationId xmlns:a16="http://schemas.microsoft.com/office/drawing/2014/main" id="{35AA60B6-69EC-4421-AD1C-DCEB98ABEA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96320" y="370840"/>
            <a:ext cx="675640" cy="675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124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901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7B94-9787-4C39-960C-0CF8C4ABF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4208" y="-17436"/>
            <a:ext cx="9720072" cy="1499616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vocabulary</a:t>
            </a:r>
          </a:p>
        </p:txBody>
      </p: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53EC437D-C13F-4328-BCC3-B7395A88B8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8155" y="3910781"/>
            <a:ext cx="3962953" cy="252447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2A5E73-60C3-4D19-9C35-B13469A85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8775" y="40640"/>
            <a:ext cx="4048690" cy="26673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558555-E954-4AF6-AC0B-63341E170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89138" y="2299045"/>
            <a:ext cx="2014541" cy="4089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753B325-C9A6-428B-B548-FD56B7A94A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795" y="1004480"/>
            <a:ext cx="5188999" cy="286548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C0B948A-1AB2-47BB-818E-12793D6BCBC6}"/>
              </a:ext>
            </a:extLst>
          </p:cNvPr>
          <p:cNvSpPr/>
          <p:nvPr/>
        </p:nvSpPr>
        <p:spPr>
          <a:xfrm>
            <a:off x="305258" y="1045300"/>
            <a:ext cx="2915462" cy="45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Full-month Ritual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F5ED0FD-58AF-409A-9DF0-3914616526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74456" y="2793946"/>
            <a:ext cx="5973009" cy="342947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AB63E4B-6B83-4410-8F7A-9CB8E1E0DE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5311" y="5537826"/>
            <a:ext cx="3277057" cy="54300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02390CF-2267-49F2-9C70-B210DFB93DA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3857" y="5866484"/>
            <a:ext cx="1991003" cy="42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539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7B94-9787-4C39-960C-0CF8C4ABF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4208" y="-17436"/>
            <a:ext cx="9720072" cy="1499616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vocabulary</a:t>
            </a:r>
          </a:p>
        </p:txBody>
      </p:sp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7D4206AD-2E1E-41C4-9902-D2A99038A6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62769" y="3918081"/>
            <a:ext cx="4387355" cy="2957445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123E0B-45AC-4311-B390-7B93B7632B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66" y="310441"/>
            <a:ext cx="3277393" cy="33875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93C08A-27C0-4C38-989D-4E9E47362E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128" y="2847431"/>
            <a:ext cx="1759712" cy="67681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0394AF3-C9D9-4519-AA7B-0547C933CB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8559" y="995800"/>
            <a:ext cx="4606771" cy="258039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880ECB4-3EBD-402F-83AE-BE80EEE70A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5919" y="2962943"/>
            <a:ext cx="1154523" cy="49479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DCD50B1-0A85-4800-B248-AD36138E03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67078" y="310441"/>
            <a:ext cx="3511842" cy="4570969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E1563ABA-2F71-460F-B9B2-5C962DCFC42C}"/>
              </a:ext>
            </a:extLst>
          </p:cNvPr>
          <p:cNvSpPr/>
          <p:nvPr/>
        </p:nvSpPr>
        <p:spPr>
          <a:xfrm>
            <a:off x="8971567" y="2724595"/>
            <a:ext cx="2355596" cy="45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Bride and groom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5A44AE0-7975-4B38-AF9A-C89D2A1E5E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117" y="3851477"/>
            <a:ext cx="1914792" cy="53347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C940BFE-F3DB-4504-8ED8-C0D9B7C6923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24923" y="3677821"/>
            <a:ext cx="4687281" cy="298878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0970EAA-B367-41C9-8270-30F908ACB49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79782" y="3732342"/>
            <a:ext cx="1238423" cy="56205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F85C969-80F8-44F3-9EC4-F92B35B4ADC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94035" y="3761967"/>
            <a:ext cx="4510660" cy="228396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086CFD8-2359-41BE-B9A2-E7B0F09FFD8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63517" y="5461582"/>
            <a:ext cx="2428483" cy="480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966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2E421-9C48-48D1-BA44-E12FDDAAB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24003F-1BC7-4B84-9342-9915DBDF2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93047C-C35E-49B3-A6AA-20763F29C7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01354" y="231230"/>
            <a:ext cx="7248356" cy="645885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5C57F2A-78B0-4E8E-8A5D-E29195995E24}"/>
              </a:ext>
            </a:extLst>
          </p:cNvPr>
          <p:cNvSpPr/>
          <p:nvPr/>
        </p:nvSpPr>
        <p:spPr>
          <a:xfrm>
            <a:off x="7116817" y="1227502"/>
            <a:ext cx="2680138" cy="4331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/>
              <a:t>  T        F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3C2FAB-54D1-4941-9A8A-36ACA268DC87}"/>
              </a:ext>
            </a:extLst>
          </p:cNvPr>
          <p:cNvSpPr/>
          <p:nvPr/>
        </p:nvSpPr>
        <p:spPr>
          <a:xfrm>
            <a:off x="7116817" y="2222252"/>
            <a:ext cx="2680138" cy="4331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/>
              <a:t>  T        F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7092F9-399C-44EE-9ACA-307D32BFD9EB}"/>
              </a:ext>
            </a:extLst>
          </p:cNvPr>
          <p:cNvSpPr/>
          <p:nvPr/>
        </p:nvSpPr>
        <p:spPr>
          <a:xfrm>
            <a:off x="7147505" y="3209780"/>
            <a:ext cx="2680138" cy="4331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/>
              <a:t>  T        F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03EEAD-2E1A-46A0-93A1-741A7A723999}"/>
              </a:ext>
            </a:extLst>
          </p:cNvPr>
          <p:cNvSpPr/>
          <p:nvPr/>
        </p:nvSpPr>
        <p:spPr>
          <a:xfrm>
            <a:off x="7147505" y="4207792"/>
            <a:ext cx="2680138" cy="4331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/>
              <a:t>  T        F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CAA250-270A-485F-9BB3-54A5BF7C79F0}"/>
              </a:ext>
            </a:extLst>
          </p:cNvPr>
          <p:cNvSpPr/>
          <p:nvPr/>
        </p:nvSpPr>
        <p:spPr>
          <a:xfrm>
            <a:off x="7147505" y="5219287"/>
            <a:ext cx="2680138" cy="4331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/>
              <a:t>  T        F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848A15-0151-42B7-9FF5-3394A9E520D5}"/>
              </a:ext>
            </a:extLst>
          </p:cNvPr>
          <p:cNvSpPr/>
          <p:nvPr/>
        </p:nvSpPr>
        <p:spPr>
          <a:xfrm>
            <a:off x="7212961" y="6193638"/>
            <a:ext cx="2680138" cy="4331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/>
              <a:t>  T        F</a:t>
            </a:r>
          </a:p>
        </p:txBody>
      </p:sp>
    </p:spTree>
    <p:extLst>
      <p:ext uri="{BB962C8B-B14F-4D97-AF65-F5344CB8AC3E}">
        <p14:creationId xmlns:p14="http://schemas.microsoft.com/office/powerpoint/2010/main" val="1451175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A0246-CA88-4C18-BEC3-789C19F37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56964-E3DC-427E-87D0-339957A55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31B795-211E-487A-9283-C74B7053B5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84" y="748878"/>
            <a:ext cx="9851802" cy="11722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36DA9B-207F-4707-A21B-2C22277B6A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991" y="1744717"/>
            <a:ext cx="11230188" cy="4913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4640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F58C1-EA7C-4B67-BCDA-E8D43F0C8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DB38A-BA70-4392-9B0A-E1621F2178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246332-B583-4608-966D-75906A4C7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6450" y="1748985"/>
            <a:ext cx="7190516" cy="411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4779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121</TotalTime>
  <Words>144</Words>
  <Application>Microsoft Office PowerPoint</Application>
  <PresentationFormat>Widescreen</PresentationFormat>
  <Paragraphs>35</Paragraphs>
  <Slides>17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Source Sans Pro</vt:lpstr>
      <vt:lpstr>Tw Cen MT</vt:lpstr>
      <vt:lpstr>Tw Cen MT Condensed</vt:lpstr>
      <vt:lpstr>Wingdings</vt:lpstr>
      <vt:lpstr>Wingdings 3</vt:lpstr>
      <vt:lpstr>Integral</vt:lpstr>
      <vt:lpstr>Reading </vt:lpstr>
      <vt:lpstr>WARM-UP – when is this occasion?</vt:lpstr>
      <vt:lpstr>WARM-UP - when is this occasion?</vt:lpstr>
      <vt:lpstr>WARM-UP - when is this occasion?</vt:lpstr>
      <vt:lpstr>WARM-UP - when is this occasion?</vt:lpstr>
      <vt:lpstr>WARM-UP - when is this occasion?</vt:lpstr>
      <vt:lpstr>WARM-UP - when is this occasion?</vt:lpstr>
      <vt:lpstr>WARM-UP - when is this occasion?</vt:lpstr>
      <vt:lpstr>WARM-UP - when is this occasion?</vt:lpstr>
      <vt:lpstr>Baby full-month celebration </vt:lpstr>
      <vt:lpstr>Ritual?</vt:lpstr>
      <vt:lpstr>PowerPoint Presentation</vt:lpstr>
      <vt:lpstr>vocabulary</vt:lpstr>
      <vt:lpstr>vocabulary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 </dc:title>
  <dc:creator>Lương Thị Minh Phương</dc:creator>
  <cp:lastModifiedBy>Lương Thị Minh Phương</cp:lastModifiedBy>
  <cp:revision>24</cp:revision>
  <dcterms:created xsi:type="dcterms:W3CDTF">2023-08-14T08:27:59Z</dcterms:created>
  <dcterms:modified xsi:type="dcterms:W3CDTF">2023-09-02T16:37:04Z</dcterms:modified>
</cp:coreProperties>
</file>