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68" r:id="rId4"/>
    <p:sldId id="267" r:id="rId5"/>
    <p:sldId id="266" r:id="rId6"/>
    <p:sldId id="265" r:id="rId7"/>
    <p:sldId id="264" r:id="rId8"/>
    <p:sldId id="263" r:id="rId9"/>
    <p:sldId id="262" r:id="rId10"/>
    <p:sldId id="261" r:id="rId11"/>
    <p:sldId id="260" r:id="rId12"/>
    <p:sldId id="257" r:id="rId13"/>
    <p:sldId id="270" r:id="rId14"/>
    <p:sldId id="272" r:id="rId15"/>
    <p:sldId id="271" r:id="rId16"/>
    <p:sldId id="259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-100" y="1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981426BE-8CC0-459B-BCA6-62EB29EB900B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4E52D-6E47-4F58-9724-4D7102B3BAA2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4419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426BE-8CC0-459B-BCA6-62EB29EB900B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4E52D-6E47-4F58-9724-4D7102B3B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43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426BE-8CC0-459B-BCA6-62EB29EB900B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4E52D-6E47-4F58-9724-4D7102B3BAA2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69010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426BE-8CC0-459B-BCA6-62EB29EB900B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4E52D-6E47-4F58-9724-4D7102B3B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8139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426BE-8CC0-459B-BCA6-62EB29EB900B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4E52D-6E47-4F58-9724-4D7102B3B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73981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426BE-8CC0-459B-BCA6-62EB29EB900B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4E52D-6E47-4F58-9724-4D7102B3B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3148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426BE-8CC0-459B-BCA6-62EB29EB900B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4E52D-6E47-4F58-9724-4D7102B3B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1472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426BE-8CC0-459B-BCA6-62EB29EB900B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4E52D-6E47-4F58-9724-4D7102B3B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7572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426BE-8CC0-459B-BCA6-62EB29EB900B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4E52D-6E47-4F58-9724-4D7102B3BAA2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47750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426BE-8CC0-459B-BCA6-62EB29EB900B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4E52D-6E47-4F58-9724-4D7102B3B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55723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426BE-8CC0-459B-BCA6-62EB29EB900B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4E52D-6E47-4F58-9724-4D7102B3BAA2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88331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981426BE-8CC0-459B-BCA6-62EB29EB900B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874E52D-6E47-4F58-9724-4D7102B3BAA2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15755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F4738F-8136-4397-98F7-63B4E6F4726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communication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DCEAC8-F54A-406E-A209-777EC9A87E1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UNIT 12 - CELEBRATION</a:t>
            </a:r>
          </a:p>
        </p:txBody>
      </p:sp>
    </p:spTree>
    <p:extLst>
      <p:ext uri="{BB962C8B-B14F-4D97-AF65-F5344CB8AC3E}">
        <p14:creationId xmlns:p14="http://schemas.microsoft.com/office/powerpoint/2010/main" val="9480214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4318C-3F5E-47BD-A608-8B94AEF1B7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10253472" cy="1499616"/>
          </a:xfrm>
        </p:spPr>
        <p:txBody>
          <a:bodyPr/>
          <a:lstStyle/>
          <a:p>
            <a:r>
              <a:rPr lang="en-US" dirty="0"/>
              <a:t>Warm-up: agree/disagree/expressing opinions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E6061B-769A-47B9-B3F6-F594F84F6D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2D53621-CFE2-4DB5-B58D-546F8CB9D8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" y="1845927"/>
            <a:ext cx="11978640" cy="464631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53EE682-CF38-46D5-B0FB-5AFD04B6DA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4106" y="3524504"/>
            <a:ext cx="3643787" cy="2748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8895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4318C-3F5E-47BD-A608-8B94AEF1B7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10253472" cy="1499616"/>
          </a:xfrm>
        </p:spPr>
        <p:txBody>
          <a:bodyPr/>
          <a:lstStyle/>
          <a:p>
            <a:r>
              <a:rPr lang="en-US" dirty="0"/>
              <a:t>Warm-up: agree/disagree/expressing opinions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E6061B-769A-47B9-B3F6-F594F84F6D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9C89248-5C6F-40DE-976E-6B43EFA0AB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20520"/>
            <a:ext cx="12192000" cy="455432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7A1C645-5E33-46A0-94A6-2568DDDCDD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2640" y="3718197"/>
            <a:ext cx="3858240" cy="2851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8521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4318C-3F5E-47BD-A608-8B94AEF1B7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10253472" cy="1499616"/>
          </a:xfrm>
        </p:spPr>
        <p:txBody>
          <a:bodyPr/>
          <a:lstStyle/>
          <a:p>
            <a:r>
              <a:rPr lang="en-US" dirty="0"/>
              <a:t>Warm-up: agree/disagree/expressing opinions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E6061B-769A-47B9-B3F6-F594F84F6D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204F55B-892F-442A-AC20-211FC5B2AC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32328"/>
            <a:ext cx="12192000" cy="495478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01ABE52-684F-4EBF-9D30-359D9C94C1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691519"/>
            <a:ext cx="3921760" cy="2884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9361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4318C-3F5E-47BD-A608-8B94AEF1B7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117856"/>
            <a:ext cx="10253472" cy="1499616"/>
          </a:xfrm>
        </p:spPr>
        <p:txBody>
          <a:bodyPr/>
          <a:lstStyle/>
          <a:p>
            <a:r>
              <a:rPr lang="en-US" dirty="0"/>
              <a:t>Warm-up: agree/disagree/expressing opinions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E6061B-769A-47B9-B3F6-F594F84F6D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D770A81-E83A-4376-806A-1F49F7004A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865" y="1456571"/>
            <a:ext cx="11241069" cy="540142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96C5566-A11E-449B-B905-5CE112580B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8477" y="4297679"/>
            <a:ext cx="3563603" cy="2542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5838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4318C-3F5E-47BD-A608-8B94AEF1B7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10253472" cy="1499616"/>
          </a:xfrm>
        </p:spPr>
        <p:txBody>
          <a:bodyPr/>
          <a:lstStyle/>
          <a:p>
            <a:r>
              <a:rPr lang="en-US" dirty="0"/>
              <a:t>Warm-up: agree/disagree/expressing opinions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E6061B-769A-47B9-B3F6-F594F84F6D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CDA13F4-1DA8-477D-9684-7CAA09FF32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76816"/>
            <a:ext cx="12192000" cy="470436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BB8711B-B6E1-4C63-888E-703016404E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6816" y="2784926"/>
            <a:ext cx="3762624" cy="2776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8834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4318C-3F5E-47BD-A608-8B94AEF1B7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10253472" cy="1499616"/>
          </a:xfrm>
        </p:spPr>
        <p:txBody>
          <a:bodyPr/>
          <a:lstStyle/>
          <a:p>
            <a:r>
              <a:rPr lang="en-US" dirty="0"/>
              <a:t>Warm-up: agree/disagree/expressing opinions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E6061B-769A-47B9-B3F6-F594F84F6D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9D1E8C1-2A07-444C-986C-BA8577B2F9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1143" y="1639406"/>
            <a:ext cx="10589714" cy="511699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A719FBC-F095-4A0C-A7CD-F4268E0CC5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3366" y="3470694"/>
            <a:ext cx="3344233" cy="3293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942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4318C-3F5E-47BD-A608-8B94AEF1B7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10253472" cy="1499616"/>
          </a:xfrm>
        </p:spPr>
        <p:txBody>
          <a:bodyPr/>
          <a:lstStyle/>
          <a:p>
            <a:r>
              <a:rPr lang="en-US" dirty="0"/>
              <a:t>Warm-up: agree/disagree/expressing opinions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E6061B-769A-47B9-B3F6-F594F84F6D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252CBE6-CF75-46F8-9E0A-F22ED4773C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5" y="1018838"/>
            <a:ext cx="12174649" cy="482032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07FF408-DE7A-4EDC-9D84-D2C8E0E158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43634" y="2872236"/>
            <a:ext cx="3856926" cy="2824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5487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4318C-3F5E-47BD-A608-8B94AEF1B7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10253472" cy="1499616"/>
          </a:xfrm>
        </p:spPr>
        <p:txBody>
          <a:bodyPr/>
          <a:lstStyle/>
          <a:p>
            <a:r>
              <a:rPr lang="en-US" dirty="0"/>
              <a:t>Warm-up: agree/disagree/expressing opinions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E6061B-769A-47B9-B3F6-F594F84F6D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A7D963E-BCF2-4389-9E90-FC40C67591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32432"/>
            <a:ext cx="12192000" cy="469582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12648CC-A3FD-4002-A104-E1A7A661FD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8877" y="3794896"/>
            <a:ext cx="3943871" cy="2833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0072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4318C-3F5E-47BD-A608-8B94AEF1B7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237744"/>
            <a:ext cx="10253472" cy="1499616"/>
          </a:xfrm>
        </p:spPr>
        <p:txBody>
          <a:bodyPr/>
          <a:lstStyle/>
          <a:p>
            <a:r>
              <a:rPr lang="en-US" dirty="0"/>
              <a:t>Warm-up: agree/disagree/expressing opinions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E6061B-769A-47B9-B3F6-F594F84F6D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8BB9336-E861-4748-8C6A-40BDFFA559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571" y="1447045"/>
            <a:ext cx="11164858" cy="541095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2990868-8985-4723-8A30-04E464ECCE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012" y="4191585"/>
            <a:ext cx="3645489" cy="2666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652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4318C-3F5E-47BD-A608-8B94AEF1B7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0"/>
            <a:ext cx="10253472" cy="1499616"/>
          </a:xfrm>
        </p:spPr>
        <p:txBody>
          <a:bodyPr/>
          <a:lstStyle/>
          <a:p>
            <a:r>
              <a:rPr lang="en-US" dirty="0"/>
              <a:t>Warm-up: agree/disagree/expressing opinions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E6061B-769A-47B9-B3F6-F594F84F6D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F92FD7A-082A-4C61-B5C2-2CF6DE1285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939" y="1834828"/>
            <a:ext cx="11984122" cy="461074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6A6B899-E036-445A-8C15-4728164BE0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13787" y="3587566"/>
            <a:ext cx="3965999" cy="2858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1078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C4E9A2C9-9211-49C0-8312-F32256CC52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4505" y="358332"/>
            <a:ext cx="8649907" cy="6344535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ABDA0E35-04D1-4C9D-9726-C2D3584ACE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96" y="701040"/>
            <a:ext cx="3782477" cy="1033929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FAF1F666-7FB2-44D6-B791-4B81CD942AFD}"/>
              </a:ext>
            </a:extLst>
          </p:cNvPr>
          <p:cNvSpPr txBox="1"/>
          <p:nvPr/>
        </p:nvSpPr>
        <p:spPr>
          <a:xfrm>
            <a:off x="49276" y="1699127"/>
            <a:ext cx="331946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B050"/>
                </a:solidFill>
              </a:rPr>
              <a:t>Match the holidays to the photos. When are these holidays? Say which one you like best and why.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76F49D10-6E41-4C1F-9706-D9DE1F0604D0}"/>
              </a:ext>
            </a:extLst>
          </p:cNvPr>
          <p:cNvSpPr/>
          <p:nvPr/>
        </p:nvSpPr>
        <p:spPr>
          <a:xfrm>
            <a:off x="3942080" y="3084477"/>
            <a:ext cx="3759200" cy="48168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F1CE14D-F0BF-4504-B6AC-31004CD2908C}"/>
              </a:ext>
            </a:extLst>
          </p:cNvPr>
          <p:cNvSpPr/>
          <p:nvPr/>
        </p:nvSpPr>
        <p:spPr>
          <a:xfrm>
            <a:off x="8455212" y="2993037"/>
            <a:ext cx="3759200" cy="48168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1224953-5FF6-4E1A-97CB-7F1F4D924B0D}"/>
              </a:ext>
            </a:extLst>
          </p:cNvPr>
          <p:cNvSpPr/>
          <p:nvPr/>
        </p:nvSpPr>
        <p:spPr>
          <a:xfrm>
            <a:off x="3942080" y="6211024"/>
            <a:ext cx="3759200" cy="48168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820B92E-55AA-4119-A432-82BBAD5C078F}"/>
              </a:ext>
            </a:extLst>
          </p:cNvPr>
          <p:cNvSpPr/>
          <p:nvPr/>
        </p:nvSpPr>
        <p:spPr>
          <a:xfrm>
            <a:off x="8455212" y="6211023"/>
            <a:ext cx="3759200" cy="48168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84DB8D0A-8950-4714-BC67-C6D5009E8ABC}"/>
              </a:ext>
            </a:extLst>
          </p:cNvPr>
          <p:cNvSpPr/>
          <p:nvPr/>
        </p:nvSpPr>
        <p:spPr>
          <a:xfrm>
            <a:off x="73054" y="4027440"/>
            <a:ext cx="3521495" cy="236346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0" i="0" dirty="0" err="1">
                <a:solidFill>
                  <a:srgbClr val="C00000"/>
                </a:solidFill>
                <a:effectLst/>
                <a:latin typeface="+mj-lt"/>
              </a:rPr>
              <a:t>Tết</a:t>
            </a:r>
            <a:r>
              <a:rPr lang="en-US" sz="2800" b="0" i="0" dirty="0">
                <a:solidFill>
                  <a:srgbClr val="C00000"/>
                </a:solidFill>
                <a:effectLst/>
                <a:latin typeface="+mj-lt"/>
              </a:rPr>
              <a:t> (Lunar New Year)</a:t>
            </a:r>
            <a:r>
              <a:rPr lang="en-US" sz="2800" dirty="0">
                <a:solidFill>
                  <a:srgbClr val="C00000"/>
                </a:solidFill>
                <a:latin typeface="+mj-lt"/>
              </a:rPr>
              <a:t> </a:t>
            </a:r>
            <a:br>
              <a:rPr lang="en-US" sz="2800" dirty="0">
                <a:solidFill>
                  <a:srgbClr val="C00000"/>
                </a:solidFill>
                <a:latin typeface="+mj-lt"/>
              </a:rPr>
            </a:br>
            <a:r>
              <a:rPr lang="en-US" sz="2800" dirty="0" err="1">
                <a:solidFill>
                  <a:srgbClr val="C00000"/>
                </a:solidFill>
                <a:latin typeface="+mj-lt"/>
              </a:rPr>
              <a:t>Việt</a:t>
            </a:r>
            <a:r>
              <a:rPr lang="en-US" sz="2800" b="0" i="0" dirty="0">
                <a:solidFill>
                  <a:srgbClr val="C00000"/>
                </a:solidFill>
                <a:effectLst/>
                <a:latin typeface="+mj-lt"/>
              </a:rPr>
              <a:t> Nam’s Reunification Day</a:t>
            </a:r>
          </a:p>
          <a:p>
            <a:pPr algn="ctr"/>
            <a:r>
              <a:rPr lang="en-US" sz="2800" b="0" i="0" dirty="0">
                <a:solidFill>
                  <a:srgbClr val="C00000"/>
                </a:solidFill>
                <a:effectLst/>
                <a:latin typeface="+mj-lt"/>
              </a:rPr>
              <a:t>Christmas Day</a:t>
            </a:r>
            <a:r>
              <a:rPr lang="en-US" sz="2800" dirty="0">
                <a:solidFill>
                  <a:srgbClr val="C00000"/>
                </a:solidFill>
                <a:latin typeface="+mj-lt"/>
              </a:rPr>
              <a:t> </a:t>
            </a:r>
            <a:br>
              <a:rPr lang="en-US" sz="2800" dirty="0">
                <a:solidFill>
                  <a:srgbClr val="C00000"/>
                </a:solidFill>
                <a:latin typeface="+mj-lt"/>
              </a:rPr>
            </a:br>
            <a:r>
              <a:rPr lang="en-US" sz="2800" b="0" i="0" dirty="0">
                <a:solidFill>
                  <a:srgbClr val="C00000"/>
                </a:solidFill>
                <a:effectLst/>
                <a:latin typeface="+mj-lt"/>
              </a:rPr>
              <a:t>Valentine’s Day</a:t>
            </a:r>
            <a:r>
              <a:rPr lang="en-US" sz="2800" dirty="0">
                <a:solidFill>
                  <a:srgbClr val="C00000"/>
                </a:solidFill>
                <a:latin typeface="+mj-lt"/>
              </a:rPr>
              <a:t> </a:t>
            </a:r>
            <a:endParaRPr lang="en-US" sz="2800" b="0" i="0" dirty="0">
              <a:solidFill>
                <a:srgbClr val="C00000"/>
              </a:solidFill>
              <a:effectLst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393003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3" grpId="0" animBg="1"/>
      <p:bldP spid="34" grpId="0" animBg="1"/>
      <p:bldP spid="3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70C555E-67F8-4A35-8D70-11F028456C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240" y="133746"/>
            <a:ext cx="12192000" cy="6590507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DB1592B0-2564-4C64-BE54-7E3DAA558021}"/>
              </a:ext>
            </a:extLst>
          </p:cNvPr>
          <p:cNvSpPr/>
          <p:nvPr/>
        </p:nvSpPr>
        <p:spPr>
          <a:xfrm>
            <a:off x="640080" y="609416"/>
            <a:ext cx="3352800" cy="67092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A CARNIVAL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80596A3-12CE-4453-ACCD-CA3220DB8B13}"/>
              </a:ext>
            </a:extLst>
          </p:cNvPr>
          <p:cNvSpPr/>
          <p:nvPr/>
        </p:nvSpPr>
        <p:spPr>
          <a:xfrm>
            <a:off x="142240" y="133746"/>
            <a:ext cx="7701280" cy="46939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What holiday are these people celebrating?</a:t>
            </a:r>
          </a:p>
        </p:txBody>
      </p:sp>
    </p:spTree>
    <p:extLst>
      <p:ext uri="{BB962C8B-B14F-4D97-AF65-F5344CB8AC3E}">
        <p14:creationId xmlns:p14="http://schemas.microsoft.com/office/powerpoint/2010/main" val="776569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D4E996-3C55-4017-A48E-6DF4C5E33B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FF3997-5287-4A2C-9A2E-2ACED33505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9BF0C84-0221-435F-A1CD-731341CD56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1000" y="49784"/>
            <a:ext cx="5319077" cy="287528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FAC0439-650B-41AC-808B-1EC2A48A415B}"/>
              </a:ext>
            </a:extLst>
          </p:cNvPr>
          <p:cNvSpPr/>
          <p:nvPr/>
        </p:nvSpPr>
        <p:spPr>
          <a:xfrm>
            <a:off x="0" y="249936"/>
            <a:ext cx="6939280" cy="46939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Where is it? How are they celebrating?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EBF1B1A-DE20-4858-837F-CC9D6C67794D}"/>
              </a:ext>
            </a:extLst>
          </p:cNvPr>
          <p:cNvSpPr/>
          <p:nvPr/>
        </p:nvSpPr>
        <p:spPr>
          <a:xfrm>
            <a:off x="111760" y="2984276"/>
            <a:ext cx="7264400" cy="200188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3200" b="1" dirty="0">
                <a:solidFill>
                  <a:srgbClr val="FF0000"/>
                </a:solidFill>
              </a:rPr>
              <a:t>A carnival includes public celebrations</a:t>
            </a:r>
          </a:p>
          <a:p>
            <a:pPr marL="457200" indent="-457200">
              <a:buFontTx/>
              <a:buChar char="-"/>
            </a:pPr>
            <a:r>
              <a:rPr lang="en-US" sz="3200" b="1" dirty="0">
                <a:solidFill>
                  <a:srgbClr val="FF0000"/>
                </a:solidFill>
              </a:rPr>
              <a:t>parades</a:t>
            </a:r>
          </a:p>
          <a:p>
            <a:pPr marL="457200" indent="-457200">
              <a:buFontTx/>
              <a:buChar char="-"/>
            </a:pPr>
            <a:r>
              <a:rPr lang="en-US" sz="3200" b="1" dirty="0">
                <a:solidFill>
                  <a:srgbClr val="FF0000"/>
                </a:solidFill>
              </a:rPr>
              <a:t>public street parties </a:t>
            </a:r>
          </a:p>
          <a:p>
            <a:pPr marL="457200" indent="-457200">
              <a:buFontTx/>
              <a:buChar char="-"/>
            </a:pPr>
            <a:r>
              <a:rPr lang="en-US" sz="3200" b="1" dirty="0">
                <a:solidFill>
                  <a:srgbClr val="FF0000"/>
                </a:solidFill>
              </a:rPr>
              <a:t>other entertainments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286CBC9-C9C8-4080-80E4-E840CBACA001}"/>
              </a:ext>
            </a:extLst>
          </p:cNvPr>
          <p:cNvSpPr/>
          <p:nvPr/>
        </p:nvSpPr>
        <p:spPr>
          <a:xfrm>
            <a:off x="604520" y="952642"/>
            <a:ext cx="4678680" cy="183046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3200" b="1" dirty="0">
                <a:solidFill>
                  <a:srgbClr val="0070C0"/>
                </a:solidFill>
              </a:rPr>
              <a:t>Places: many in the world</a:t>
            </a:r>
          </a:p>
          <a:p>
            <a:r>
              <a:rPr lang="en-US" sz="3200" b="1" dirty="0">
                <a:solidFill>
                  <a:srgbClr val="FF0000"/>
                </a:solidFill>
              </a:rPr>
              <a:t>Rio de Janeiro, Brazil</a:t>
            </a:r>
          </a:p>
          <a:p>
            <a:r>
              <a:rPr lang="en-US" sz="3200" b="1" dirty="0">
                <a:solidFill>
                  <a:srgbClr val="FF0000"/>
                </a:solidFill>
              </a:rPr>
              <a:t>New Orleans, US</a:t>
            </a:r>
          </a:p>
          <a:p>
            <a:r>
              <a:rPr lang="en-US" sz="3200" b="1" dirty="0">
                <a:solidFill>
                  <a:srgbClr val="FF0000"/>
                </a:solidFill>
              </a:rPr>
              <a:t>Venice, Italy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9B468A7-5B7E-4999-B1D5-4F186DDD9E86}"/>
              </a:ext>
            </a:extLst>
          </p:cNvPr>
          <p:cNvSpPr/>
          <p:nvPr/>
        </p:nvSpPr>
        <p:spPr>
          <a:xfrm>
            <a:off x="6776179" y="3586771"/>
            <a:ext cx="2946020" cy="2675127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3200" b="1" dirty="0">
                <a:solidFill>
                  <a:srgbClr val="0070C0"/>
                </a:solidFill>
              </a:rPr>
              <a:t>Adjectives:</a:t>
            </a:r>
          </a:p>
          <a:p>
            <a:pPr marL="457200" indent="-457200">
              <a:buFontTx/>
              <a:buChar char="-"/>
            </a:pPr>
            <a:r>
              <a:rPr lang="en-US" sz="3200" b="1" dirty="0" err="1">
                <a:solidFill>
                  <a:srgbClr val="0070C0"/>
                </a:solidFill>
              </a:rPr>
              <a:t>Colourful</a:t>
            </a:r>
            <a:endParaRPr lang="en-US" sz="3200" b="1" dirty="0">
              <a:solidFill>
                <a:srgbClr val="0070C0"/>
              </a:solidFill>
            </a:endParaRPr>
          </a:p>
          <a:p>
            <a:pPr marL="457200" indent="-457200">
              <a:buFontTx/>
              <a:buChar char="-"/>
            </a:pPr>
            <a:r>
              <a:rPr lang="en-US" sz="3200" b="1" dirty="0">
                <a:solidFill>
                  <a:srgbClr val="0070C0"/>
                </a:solidFill>
              </a:rPr>
              <a:t>Enjoyable</a:t>
            </a:r>
          </a:p>
          <a:p>
            <a:pPr marL="457200" indent="-457200">
              <a:buFontTx/>
              <a:buChar char="-"/>
            </a:pPr>
            <a:r>
              <a:rPr lang="en-US" sz="3200" b="1" dirty="0">
                <a:solidFill>
                  <a:srgbClr val="0070C0"/>
                </a:solidFill>
              </a:rPr>
              <a:t>Exciting</a:t>
            </a:r>
          </a:p>
          <a:p>
            <a:pPr marL="457200" indent="-457200">
              <a:buFontTx/>
              <a:buChar char="-"/>
            </a:pPr>
            <a:r>
              <a:rPr lang="en-US" sz="3200" b="1" dirty="0">
                <a:solidFill>
                  <a:srgbClr val="0070C0"/>
                </a:solidFill>
              </a:rPr>
              <a:t>Entertaining</a:t>
            </a:r>
          </a:p>
          <a:p>
            <a:pPr marL="457200" indent="-457200">
              <a:buFontTx/>
              <a:buChar char="-"/>
            </a:pPr>
            <a:r>
              <a:rPr lang="en-US" sz="3200" b="1" dirty="0">
                <a:solidFill>
                  <a:srgbClr val="0070C0"/>
                </a:solidFill>
              </a:rPr>
              <a:t>Incredible 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2EE2987-A697-4D93-8348-594CCACB7990}"/>
              </a:ext>
            </a:extLst>
          </p:cNvPr>
          <p:cNvSpPr/>
          <p:nvPr/>
        </p:nvSpPr>
        <p:spPr>
          <a:xfrm>
            <a:off x="9932003" y="3634233"/>
            <a:ext cx="2679683" cy="2675127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indent="-457200">
              <a:buFontTx/>
              <a:buChar char="-"/>
            </a:pPr>
            <a:r>
              <a:rPr lang="en-US" sz="3200" b="1" dirty="0">
                <a:solidFill>
                  <a:srgbClr val="0070C0"/>
                </a:solidFill>
              </a:rPr>
              <a:t>happy</a:t>
            </a:r>
          </a:p>
          <a:p>
            <a:pPr marL="457200" indent="-457200">
              <a:buFontTx/>
              <a:buChar char="-"/>
            </a:pPr>
            <a:r>
              <a:rPr lang="en-US" sz="3200" b="1" dirty="0">
                <a:solidFill>
                  <a:srgbClr val="0070C0"/>
                </a:solidFill>
              </a:rPr>
              <a:t>neon light</a:t>
            </a:r>
          </a:p>
          <a:p>
            <a:pPr marL="457200" indent="-457200">
              <a:buFontTx/>
              <a:buChar char="-"/>
            </a:pPr>
            <a:r>
              <a:rPr lang="en-US" sz="3200" b="1" dirty="0">
                <a:solidFill>
                  <a:srgbClr val="0070C0"/>
                </a:solidFill>
              </a:rPr>
              <a:t>vibrant</a:t>
            </a:r>
          </a:p>
          <a:p>
            <a:pPr marL="457200" indent="-457200">
              <a:buFontTx/>
              <a:buChar char="-"/>
            </a:pPr>
            <a:r>
              <a:rPr lang="en-US" sz="3200" b="1" dirty="0">
                <a:solidFill>
                  <a:srgbClr val="0070C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63193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188E39-DEBF-432A-9794-5EE8C2F2CE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54886" y="1364081"/>
            <a:ext cx="9720072" cy="1499616"/>
          </a:xfrm>
        </p:spPr>
        <p:txBody>
          <a:bodyPr/>
          <a:lstStyle/>
          <a:p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What’s your opinion?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83AEC2-2B60-4EDB-B20E-4233ED8DFC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A8CF71A-78E9-4E7D-A0B3-6DB2626B53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128" y="2915311"/>
            <a:ext cx="9383474" cy="301862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5867357-2537-42DE-9FD1-7E0436DEFA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1247" y="134213"/>
            <a:ext cx="3962953" cy="128605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F74F52C-7744-4F70-8B72-1C8A2554FE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09060" y="1415695"/>
            <a:ext cx="2476846" cy="144800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62870A2-21AC-4A6C-BB73-10AF5A5147D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251" y="134213"/>
            <a:ext cx="2543530" cy="1619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103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8D6E86-AF2B-4D7C-B24F-3FBCAD6C03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8295CF-D372-4EDB-835C-D94B4C870C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F83CCE7-821F-4F34-AD43-1FE7D1F084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6450" y="1748985"/>
            <a:ext cx="7190516" cy="4115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21071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136</TotalTime>
  <Words>185</Words>
  <Application>Microsoft Office PowerPoint</Application>
  <PresentationFormat>Widescreen</PresentationFormat>
  <Paragraphs>37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Tw Cen MT</vt:lpstr>
      <vt:lpstr>Tw Cen MT Condensed</vt:lpstr>
      <vt:lpstr>Wingdings 3</vt:lpstr>
      <vt:lpstr>Integral</vt:lpstr>
      <vt:lpstr>communication</vt:lpstr>
      <vt:lpstr>Warm-up: agree/disagree/expressing opinions</vt:lpstr>
      <vt:lpstr>Warm-up: agree/disagree/expressing opinions</vt:lpstr>
      <vt:lpstr>Warm-up: agree/disagree/expressing opinions</vt:lpstr>
      <vt:lpstr>Warm-up: agree/disagree/expressing opinions</vt:lpstr>
      <vt:lpstr>Warm-up: agree/disagree/expressing opinions</vt:lpstr>
      <vt:lpstr>Warm-up: agree/disagree/expressing opinions</vt:lpstr>
      <vt:lpstr>Warm-up: agree/disagree/expressing opinions</vt:lpstr>
      <vt:lpstr>Warm-up: agree/disagree/expressing opinions</vt:lpstr>
      <vt:lpstr>Warm-up: agree/disagree/expressing opinions</vt:lpstr>
      <vt:lpstr>Warm-up: agree/disagree/expressing opinions</vt:lpstr>
      <vt:lpstr>PowerPoint Presentation</vt:lpstr>
      <vt:lpstr>PowerPoint Presentation</vt:lpstr>
      <vt:lpstr>PowerPoint Presentation</vt:lpstr>
      <vt:lpstr>What’s your opinion?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Lương Thị Minh Phương</dc:creator>
  <cp:lastModifiedBy>Lương Thị Minh Phương</cp:lastModifiedBy>
  <cp:revision>19</cp:revision>
  <dcterms:created xsi:type="dcterms:W3CDTF">2023-08-14T10:28:03Z</dcterms:created>
  <dcterms:modified xsi:type="dcterms:W3CDTF">2023-08-14T14:19:36Z</dcterms:modified>
</cp:coreProperties>
</file>