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8"/>
  </p:notesMasterIdLst>
  <p:sldIdLst>
    <p:sldId id="273" r:id="rId5"/>
    <p:sldId id="257" r:id="rId6"/>
    <p:sldId id="264" r:id="rId7"/>
    <p:sldId id="259" r:id="rId8"/>
    <p:sldId id="275" r:id="rId9"/>
    <p:sldId id="276" r:id="rId10"/>
    <p:sldId id="277" r:id="rId11"/>
    <p:sldId id="260" r:id="rId12"/>
    <p:sldId id="272" r:id="rId13"/>
    <p:sldId id="262" r:id="rId14"/>
    <p:sldId id="268" r:id="rId15"/>
    <p:sldId id="266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9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9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6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5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8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6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6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6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0.png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1929807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11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Trao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đổi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Quà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tặng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của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em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5ADEC2-6003-30F1-F45C-8372529B579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E500A70-66E9-272D-FC1D-3A739C4D2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318E22-B356-D3BF-617C-77DE605020C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291C4E-BCFE-02DA-F92D-D659C200000D}"/>
              </a:ext>
            </a:extLst>
          </p:cNvPr>
          <p:cNvSpPr txBox="1"/>
          <p:nvPr/>
        </p:nvSpPr>
        <p:spPr>
          <a:xfrm>
            <a:off x="696686" y="2294758"/>
            <a:ext cx="7829006" cy="1833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v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nl-NL" sz="26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kể tên một số đồ vật (đồ chơi) </a:t>
            </a:r>
            <a:r>
              <a:rPr lang="nl-NL" sz="260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tặng người khác (</a:t>
            </a:r>
            <a:r>
              <a:rPr lang="nl-NL" sz="26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 người khác </a:t>
            </a:r>
            <a:r>
              <a:rPr lang="nl-NL" sz="260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tặng em). </a:t>
            </a:r>
            <a:endParaRPr lang="en-US" sz="26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v"/>
            </a:pPr>
            <a:r>
              <a:rPr lang="nl-NL" sz="26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tặng (hoặc được tặng) nhân dịp gì?</a:t>
            </a:r>
            <a:endParaRPr lang="en-US" sz="26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5FC83A56-1039-54B2-7179-6839A12A9F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04663" y="1909532"/>
            <a:ext cx="2769348" cy="26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865921D-A326-B6AE-2AF4-A0FE6B3C1F6D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1BD4EA8-F931-8BDB-568E-E631BED8FA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D921FD4-BE69-DC04-AAC9-A94EFF86674A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37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">
            <a:extLst>
              <a:ext uri="{FF2B5EF4-FFF2-40B4-BE49-F238E27FC236}">
                <a16:creationId xmlns:a16="http://schemas.microsoft.com/office/drawing/2014/main" id="{250F09F2-547D-EC53-F340-CBB19FFE3B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697687" y="3892628"/>
            <a:ext cx="2842564" cy="27430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6B6FAC-3835-29DF-6E06-FF884277B1B2}"/>
              </a:ext>
            </a:extLst>
          </p:cNvPr>
          <p:cNvSpPr txBox="1"/>
          <p:nvPr/>
        </p:nvSpPr>
        <p:spPr>
          <a:xfrm>
            <a:off x="610259" y="1593835"/>
            <a:ext cx="11755912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5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bước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văn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413390-1F50-F2A9-A46C-A9832563A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06" y="2277202"/>
            <a:ext cx="7069851" cy="446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1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6B6FAC-3835-29DF-6E06-FF884277B1B2}"/>
              </a:ext>
            </a:extLst>
          </p:cNvPr>
          <p:cNvSpPr txBox="1"/>
          <p:nvPr/>
        </p:nvSpPr>
        <p:spPr>
          <a:xfrm>
            <a:off x="610259" y="1593835"/>
            <a:ext cx="11755912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i="1" dirty="0">
                <a:latin typeface="UTM Avo" panose="02040603050506020204" pitchFamily="18" charset="0"/>
                <a:cs typeface="Arial" panose="020B0604020202020204" pitchFamily="34" charset="0"/>
              </a:rPr>
              <a:t>Các em hãy nhắc lại 5 bước nêu rõ từng bước trong sơ đồ.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69FAD0-2BAA-5658-CFA1-49FEC308F5E3}"/>
              </a:ext>
            </a:extLst>
          </p:cNvPr>
          <p:cNvSpPr txBox="1"/>
          <p:nvPr/>
        </p:nvSpPr>
        <p:spPr>
          <a:xfrm>
            <a:off x="610259" y="2159233"/>
            <a:ext cx="923108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Bước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?: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91C38B-CBA2-0B79-5FB6-A50C43A87941}"/>
              </a:ext>
            </a:extLst>
          </p:cNvPr>
          <p:cNvSpPr txBox="1"/>
          <p:nvPr/>
        </p:nvSpPr>
        <p:spPr>
          <a:xfrm>
            <a:off x="610259" y="3390511"/>
            <a:ext cx="7239000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Món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quà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ấy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Ai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tặng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dịp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Món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quà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ấy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trông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nghĩ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406508-862E-B256-4D60-8E254F70B186}"/>
              </a:ext>
            </a:extLst>
          </p:cNvPr>
          <p:cNvSpPr txBox="1"/>
          <p:nvPr/>
        </p:nvSpPr>
        <p:spPr>
          <a:xfrm>
            <a:off x="610259" y="2727081"/>
            <a:ext cx="43434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Bước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ý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EEE66656-02EA-D68D-9CB9-7DF8DE9E0A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90101" y="2283519"/>
            <a:ext cx="2603000" cy="322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1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6B6FAC-3835-29DF-6E06-FF884277B1B2}"/>
              </a:ext>
            </a:extLst>
          </p:cNvPr>
          <p:cNvSpPr txBox="1"/>
          <p:nvPr/>
        </p:nvSpPr>
        <p:spPr>
          <a:xfrm>
            <a:off x="610259" y="1593835"/>
            <a:ext cx="11755912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i="1" dirty="0">
                <a:latin typeface="UTM Avo" panose="02040603050506020204" pitchFamily="18" charset="0"/>
                <a:cs typeface="Arial" panose="020B0604020202020204" pitchFamily="34" charset="0"/>
              </a:rPr>
              <a:t>Các em hãy nhắc lại 5 bước nêu rõ từng bước trong sơ đồ.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E5F4AA-00BD-5129-A7E3-141B540A93CC}"/>
              </a:ext>
            </a:extLst>
          </p:cNvPr>
          <p:cNvSpPr txBox="1"/>
          <p:nvPr/>
        </p:nvSpPr>
        <p:spPr>
          <a:xfrm>
            <a:off x="610259" y="2216753"/>
            <a:ext cx="60452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Bước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Sắp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xếp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8980A6-BFFE-9599-47D6-2F9A0D041A72}"/>
              </a:ext>
            </a:extLst>
          </p:cNvPr>
          <p:cNvSpPr txBox="1"/>
          <p:nvPr/>
        </p:nvSpPr>
        <p:spPr>
          <a:xfrm>
            <a:off x="610260" y="2714941"/>
            <a:ext cx="5181544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thiệu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món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quà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món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quà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nghĩ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tặng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tặng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món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quà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ấy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47F8A7-C58E-4AA2-35F1-0979AA6207BA}"/>
              </a:ext>
            </a:extLst>
          </p:cNvPr>
          <p:cNvSpPr txBox="1"/>
          <p:nvPr/>
        </p:nvSpPr>
        <p:spPr>
          <a:xfrm>
            <a:off x="6108564" y="2735790"/>
            <a:ext cx="685800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sắp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liền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mạch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4137E9-92AC-E815-3B3E-28C347834FDB}"/>
              </a:ext>
            </a:extLst>
          </p:cNvPr>
          <p:cNvSpPr txBox="1"/>
          <p:nvPr/>
        </p:nvSpPr>
        <p:spPr>
          <a:xfrm>
            <a:off x="6096000" y="2225198"/>
            <a:ext cx="43434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Bước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4: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E885FF-3B59-8135-5F31-D926394B0720}"/>
              </a:ext>
            </a:extLst>
          </p:cNvPr>
          <p:cNvSpPr txBox="1"/>
          <p:nvPr/>
        </p:nvSpPr>
        <p:spPr>
          <a:xfrm>
            <a:off x="6165714" y="4485474"/>
            <a:ext cx="534785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Sửa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Bổ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sung ý hay.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89214D-BBDF-ACD7-B501-AB31AF7A712A}"/>
              </a:ext>
            </a:extLst>
          </p:cNvPr>
          <p:cNvSpPr txBox="1"/>
          <p:nvPr/>
        </p:nvSpPr>
        <p:spPr>
          <a:xfrm>
            <a:off x="6096000" y="3963317"/>
            <a:ext cx="579180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Bước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5: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chỉnh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38">
            <a:extLst>
              <a:ext uri="{FF2B5EF4-FFF2-40B4-BE49-F238E27FC236}">
                <a16:creationId xmlns:a16="http://schemas.microsoft.com/office/drawing/2014/main" id="{B1D37EA5-18E9-AA50-C07C-E2646BB6E7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940178" y="4734685"/>
            <a:ext cx="1947301" cy="174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28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4810D42-1329-AF1E-8911-1D4B4C58B4A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960B765-448D-D975-DC0E-6E7221D8F7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BB7A11A-32C0-F087-3378-B4F929309B80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61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FB3533-3518-1B88-F173-16425D3954F8}"/>
              </a:ext>
            </a:extLst>
          </p:cNvPr>
          <p:cNvSpPr txBox="1"/>
          <p:nvPr/>
        </p:nvSpPr>
        <p:spPr>
          <a:xfrm>
            <a:off x="719688" y="2119281"/>
            <a:ext cx="11254326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i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Dựa vào nội dung đã chuẩn bị, các em hãy trình bày bài nói theo cặp, nhận xét và góp ý cho nhau về nội dung và cách trình bày. </a:t>
            </a:r>
            <a:endParaRPr lang="en-US" sz="24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DF6290-F10F-0AEF-8583-4BD297BAE132}"/>
              </a:ext>
            </a:extLst>
          </p:cNvPr>
          <p:cNvSpPr txBox="1"/>
          <p:nvPr/>
        </p:nvSpPr>
        <p:spPr>
          <a:xfrm>
            <a:off x="719688" y="1596061"/>
            <a:ext cx="5874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 </a:t>
            </a:r>
            <a:r>
              <a:rPr lang="en-US" sz="28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đôi</a:t>
            </a:r>
            <a:endParaRPr lang="en-US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20077" y="3429000"/>
            <a:ext cx="7394292" cy="26077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2895985" y="3838950"/>
            <a:ext cx="8826668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Lưu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ý: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ngữ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điệu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,…</a:t>
            </a: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989CB5B3-1205-5D09-B5E9-CE844A5598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034397" y="3358208"/>
            <a:ext cx="1401702" cy="8122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6B6DF6-50AA-4B1B-BB4A-B01711EAF8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837" y="4870466"/>
            <a:ext cx="1490389" cy="1447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92A455-162E-CC89-9E23-BD00B67F19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248" y="5043976"/>
            <a:ext cx="1382694" cy="106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2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EFB74D3-BE8A-E0E2-83E3-801DF64A7120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156E71EB-5707-7F02-9953-5B5462F8F4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8209424-475C-4FBC-2A92-7EC8B0B72202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413025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2484721" y="2632750"/>
            <a:ext cx="31895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lại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nội</a:t>
            </a:r>
            <a:r>
              <a:rPr lang="en-US" sz="2000" dirty="0">
                <a:latin typeface="UTM Avo" panose="02040603050506020204" pitchFamily="18" charset="0"/>
              </a:rPr>
              <a:t> dung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ngày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err="1">
                <a:latin typeface="UTM Avo" panose="02040603050506020204" pitchFamily="18" charset="0"/>
              </a:rPr>
              <a:t>hôm</a:t>
            </a:r>
            <a:r>
              <a:rPr lang="en-US" sz="2000">
                <a:latin typeface="UTM Avo" panose="02040603050506020204" pitchFamily="18" charset="0"/>
              </a:rPr>
              <a:t> nay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099146" y="3641510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48400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6320096" y="2632750"/>
            <a:ext cx="31895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Đọc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và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soạn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mới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i="1" dirty="0">
                <a:latin typeface="UTM Avo" panose="02040603050506020204" pitchFamily="18" charset="0"/>
              </a:rPr>
              <a:t>Bài </a:t>
            </a:r>
            <a:r>
              <a:rPr lang="en-US" sz="2000" i="1" dirty="0" err="1">
                <a:latin typeface="UTM Avo" panose="02040603050506020204" pitchFamily="18" charset="0"/>
              </a:rPr>
              <a:t>đọc</a:t>
            </a:r>
            <a:r>
              <a:rPr lang="en-US" sz="2000" i="1" dirty="0">
                <a:latin typeface="UTM Avo" panose="02040603050506020204" pitchFamily="18" charset="0"/>
              </a:rPr>
              <a:t> 4: </a:t>
            </a:r>
            <a:r>
              <a:rPr lang="en-US" sz="2000" i="1" err="1">
                <a:latin typeface="UTM Avo" panose="02040603050506020204" pitchFamily="18" charset="0"/>
              </a:rPr>
              <a:t>Nhà</a:t>
            </a:r>
            <a:r>
              <a:rPr lang="en-US" sz="2000" i="1">
                <a:latin typeface="UTM Avo" panose="02040603050506020204" pitchFamily="18" charset="0"/>
              </a:rPr>
              <a:t> rông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58034" y="161198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342</Words>
  <Application>Microsoft Office PowerPoint</Application>
  <PresentationFormat>Widescreen</PresentationFormat>
  <Paragraphs>42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Ziczac</cp:lastModifiedBy>
  <cp:revision>17</cp:revision>
  <dcterms:created xsi:type="dcterms:W3CDTF">2023-10-19T01:35:13Z</dcterms:created>
  <dcterms:modified xsi:type="dcterms:W3CDTF">2023-10-25T09:42:00Z</dcterms:modified>
</cp:coreProperties>
</file>