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  <p:sldMasterId id="2147483660" r:id="rId2"/>
    <p:sldMasterId id="2147483672" r:id="rId3"/>
    <p:sldMasterId id="2147483684" r:id="rId4"/>
  </p:sldMasterIdLst>
  <p:notesMasterIdLst>
    <p:notesMasterId r:id="rId26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29" roundtripDataSignature="AMtx7mibQDtHXSerMVWjqPGKLMSXYJMCT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7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customschemas.google.com/relationships/presentationmetadata" Target="meta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2" name="Google Shape;31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Google Shape;318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9" name="Google Shape;319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Google Shape;325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6" name="Google Shape;326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Google Shape;341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2" name="Google Shape;342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" name="Google Shape;349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50" name="Google Shape;350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Click bắt đầu để bắt đầu</a:t>
            </a:r>
            <a:endParaRPr/>
          </a:p>
        </p:txBody>
      </p:sp>
      <p:sp>
        <p:nvSpPr>
          <p:cNvPr id="351" name="Google Shape;351;p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>
                <a:latin typeface="UTM Avo" panose="02040603050506020204" pitchFamily="18" charset="0"/>
              </a:rPr>
              <a:t>5</a:t>
            </a:fld>
            <a:endParaRPr dirty="0">
              <a:latin typeface="UTM Avo" panose="02040603050506020204" pitchFamily="18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62" name="Google Shape;362;p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Click vào màn hình 1 lần để hiện đáp án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Thêm 1 lần để chuyển sang slide tiếp theo</a:t>
            </a:r>
            <a:endParaRPr/>
          </a:p>
        </p:txBody>
      </p:sp>
      <p:sp>
        <p:nvSpPr>
          <p:cNvPr id="363" name="Google Shape;363;p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6</a:t>
            </a:fld>
            <a:endParaRPr sz="1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" name="Google Shape;376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77" name="Google Shape;377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Click vào màn hình 1 lần để hiện đáp án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Thêm 1 lần để chuyển sang slide tiếp theo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8" name="Google Shape;378;p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7</a:t>
            </a:fld>
            <a:endParaRPr sz="1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1" name="Google Shape;391;p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2" name="Google Shape;392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" name="Google Shape;406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7" name="Google Shape;407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7" name="Google Shape;417;p1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8" name="Google Shape;418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4" name="Google Shape;424;p1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5" name="Google Shape;425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8" name="Google Shape;448;p1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9" name="Google Shape;449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5" name="Google Shape;475;p1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6" name="Google Shape;476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2" name="Google Shape;492;p1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3" name="Google Shape;493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3" name="Google Shape;513;p1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4" name="Google Shape;514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8" name="Google Shape;538;p1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9" name="Google Shape;539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1" name="Google Shape;561;p1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2" name="Google Shape;562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1" name="Google Shape;571;p1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2" name="Google Shape;572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9" name="Google Shape;579;p1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0" name="Google Shape;580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9" name="Google Shape;599;p2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0" name="Google Shape;600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3" name="Google Shape;603;p2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4" name="Google Shape;604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3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23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8" name="Google Shape;18;p2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2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2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2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2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2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3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3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8" name="Google Shape;28;p3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3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3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32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32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4" name="Google Shape;34;p3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3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3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3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3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33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1" name="Google Shape;41;p3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3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3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34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34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7" name="Google Shape;47;p34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8" name="Google Shape;48;p34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9" name="Google Shape;49;p34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0" name="Google Shape;50;p3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3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3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3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3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3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3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36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36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61" name="Google Shape;61;p36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2" name="Google Shape;62;p3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3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3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37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37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37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9" name="Google Shape;69;p3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3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3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3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38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3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3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3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39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39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3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3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3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5"/>
          <p:cNvSpPr txBox="1">
            <a:spLocks noGrp="1"/>
          </p:cNvSpPr>
          <p:nvPr>
            <p:ph type="dt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2" name="Google Shape;92;p25"/>
          <p:cNvSpPr txBox="1">
            <a:spLocks noGrp="1"/>
          </p:cNvSpPr>
          <p:nvPr>
            <p:ph type="ft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3" name="Google Shape;93;p25"/>
          <p:cNvSpPr txBox="1">
            <a:spLocks noGrp="1"/>
          </p:cNvSpPr>
          <p:nvPr>
            <p:ph type="sldNum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50"/>
          <p:cNvSpPr txBox="1"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6" name="Google Shape;96;p50"/>
          <p:cNvSpPr txBox="1"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97" name="Google Shape;97;p50"/>
          <p:cNvSpPr txBox="1">
            <a:spLocks noGrp="1"/>
          </p:cNvSpPr>
          <p:nvPr>
            <p:ph type="dt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8" name="Google Shape;98;p50"/>
          <p:cNvSpPr txBox="1">
            <a:spLocks noGrp="1"/>
          </p:cNvSpPr>
          <p:nvPr>
            <p:ph type="ft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9" name="Google Shape;99;p50"/>
          <p:cNvSpPr txBox="1">
            <a:spLocks noGrp="1"/>
          </p:cNvSpPr>
          <p:nvPr>
            <p:ph type="sldNum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51"/>
          <p:cNvSpPr txBox="1"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2" name="Google Shape;102;p51"/>
          <p:cNvSpPr txBox="1"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03" name="Google Shape;103;p51"/>
          <p:cNvSpPr txBox="1">
            <a:spLocks noGrp="1"/>
          </p:cNvSpPr>
          <p:nvPr>
            <p:ph type="dt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4" name="Google Shape;104;p51"/>
          <p:cNvSpPr txBox="1">
            <a:spLocks noGrp="1"/>
          </p:cNvSpPr>
          <p:nvPr>
            <p:ph type="ft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5" name="Google Shape;105;p51"/>
          <p:cNvSpPr txBox="1">
            <a:spLocks noGrp="1"/>
          </p:cNvSpPr>
          <p:nvPr>
            <p:ph type="sldNum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52"/>
          <p:cNvSpPr txBox="1"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sz="4000" b="1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8" name="Google Shape;108;p52"/>
          <p:cNvSpPr txBox="1"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marL="914400" lvl="1" indent="-2286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09" name="Google Shape;109;p52"/>
          <p:cNvSpPr txBox="1">
            <a:spLocks noGrp="1"/>
          </p:cNvSpPr>
          <p:nvPr>
            <p:ph type="dt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0" name="Google Shape;110;p52"/>
          <p:cNvSpPr txBox="1">
            <a:spLocks noGrp="1"/>
          </p:cNvSpPr>
          <p:nvPr>
            <p:ph type="ft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1" name="Google Shape;111;p52"/>
          <p:cNvSpPr txBox="1">
            <a:spLocks noGrp="1"/>
          </p:cNvSpPr>
          <p:nvPr>
            <p:ph type="sldNum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53"/>
          <p:cNvSpPr txBox="1"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4" name="Google Shape;114;p53"/>
          <p:cNvSpPr txBox="1">
            <a:spLocks noGrp="1"/>
          </p:cNvSpPr>
          <p:nvPr>
            <p:ph type="body" idx="1"/>
          </p:nvPr>
        </p:nvSpPr>
        <p:spPr>
          <a:xfrm>
            <a:off x="609600" y="1600201"/>
            <a:ext cx="53848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115" name="Google Shape;115;p53"/>
          <p:cNvSpPr txBox="1">
            <a:spLocks noGrp="1"/>
          </p:cNvSpPr>
          <p:nvPr>
            <p:ph type="body" idx="2"/>
          </p:nvPr>
        </p:nvSpPr>
        <p:spPr>
          <a:xfrm>
            <a:off x="6197600" y="1600201"/>
            <a:ext cx="53848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116" name="Google Shape;116;p53"/>
          <p:cNvSpPr txBox="1">
            <a:spLocks noGrp="1"/>
          </p:cNvSpPr>
          <p:nvPr>
            <p:ph type="dt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7" name="Google Shape;117;p53"/>
          <p:cNvSpPr txBox="1">
            <a:spLocks noGrp="1"/>
          </p:cNvSpPr>
          <p:nvPr>
            <p:ph type="ft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8" name="Google Shape;118;p53"/>
          <p:cNvSpPr txBox="1">
            <a:spLocks noGrp="1"/>
          </p:cNvSpPr>
          <p:nvPr>
            <p:ph type="sldNum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54"/>
          <p:cNvSpPr txBox="1"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1" name="Google Shape;121;p54"/>
          <p:cNvSpPr txBox="1"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22" name="Google Shape;122;p54"/>
          <p:cNvSpPr txBox="1">
            <a:spLocks noGrp="1"/>
          </p:cNvSpPr>
          <p:nvPr>
            <p:ph type="body" idx="2"/>
          </p:nvPr>
        </p:nvSpPr>
        <p:spPr>
          <a:xfrm>
            <a:off x="609600" y="2174875"/>
            <a:ext cx="5386917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123" name="Google Shape;123;p54"/>
          <p:cNvSpPr txBox="1">
            <a:spLocks noGrp="1"/>
          </p:cNvSpPr>
          <p:nvPr>
            <p:ph type="body" idx="3"/>
          </p:nvPr>
        </p:nvSpPr>
        <p:spPr>
          <a:xfrm>
            <a:off x="6193368" y="1535113"/>
            <a:ext cx="5389033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24" name="Google Shape;124;p54"/>
          <p:cNvSpPr txBox="1">
            <a:spLocks noGrp="1"/>
          </p:cNvSpPr>
          <p:nvPr>
            <p:ph type="body" idx="4"/>
          </p:nvPr>
        </p:nvSpPr>
        <p:spPr>
          <a:xfrm>
            <a:off x="6193368" y="2174875"/>
            <a:ext cx="5389033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125" name="Google Shape;125;p54"/>
          <p:cNvSpPr txBox="1">
            <a:spLocks noGrp="1"/>
          </p:cNvSpPr>
          <p:nvPr>
            <p:ph type="dt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6" name="Google Shape;126;p54"/>
          <p:cNvSpPr txBox="1">
            <a:spLocks noGrp="1"/>
          </p:cNvSpPr>
          <p:nvPr>
            <p:ph type="ft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7" name="Google Shape;127;p54"/>
          <p:cNvSpPr txBox="1">
            <a:spLocks noGrp="1"/>
          </p:cNvSpPr>
          <p:nvPr>
            <p:ph type="sldNum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55"/>
          <p:cNvSpPr txBox="1"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0" name="Google Shape;130;p55"/>
          <p:cNvSpPr txBox="1">
            <a:spLocks noGrp="1"/>
          </p:cNvSpPr>
          <p:nvPr>
            <p:ph type="dt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1" name="Google Shape;131;p55"/>
          <p:cNvSpPr txBox="1">
            <a:spLocks noGrp="1"/>
          </p:cNvSpPr>
          <p:nvPr>
            <p:ph type="ft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2" name="Google Shape;132;p55"/>
          <p:cNvSpPr txBox="1">
            <a:spLocks noGrp="1"/>
          </p:cNvSpPr>
          <p:nvPr>
            <p:ph type="sldNum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56"/>
          <p:cNvSpPr txBox="1"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5" name="Google Shape;135;p56"/>
          <p:cNvSpPr txBox="1">
            <a:spLocks noGrp="1"/>
          </p:cNvSpPr>
          <p:nvPr>
            <p:ph type="body" idx="1"/>
          </p:nvPr>
        </p:nvSpPr>
        <p:spPr>
          <a:xfrm>
            <a:off x="4766733" y="273051"/>
            <a:ext cx="6815667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marL="1371600" lvl="2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marL="2286000" lvl="4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marL="2743200" lvl="5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136" name="Google Shape;136;p56"/>
          <p:cNvSpPr txBox="1">
            <a:spLocks noGrp="1"/>
          </p:cNvSpPr>
          <p:nvPr>
            <p:ph type="body" idx="2"/>
          </p:nvPr>
        </p:nvSpPr>
        <p:spPr>
          <a:xfrm>
            <a:off x="609601" y="1435101"/>
            <a:ext cx="4011084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137" name="Google Shape;137;p56"/>
          <p:cNvSpPr txBox="1">
            <a:spLocks noGrp="1"/>
          </p:cNvSpPr>
          <p:nvPr>
            <p:ph type="dt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8" name="Google Shape;138;p56"/>
          <p:cNvSpPr txBox="1">
            <a:spLocks noGrp="1"/>
          </p:cNvSpPr>
          <p:nvPr>
            <p:ph type="ft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9" name="Google Shape;139;p56"/>
          <p:cNvSpPr txBox="1">
            <a:spLocks noGrp="1"/>
          </p:cNvSpPr>
          <p:nvPr>
            <p:ph type="sldNum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57"/>
          <p:cNvSpPr txBox="1"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2" name="Google Shape;142;p57"/>
          <p:cNvSpPr>
            <a:spLocks noGrp="1"/>
          </p:cNvSpPr>
          <p:nvPr>
            <p:ph type="pic" idx="2"/>
          </p:nvPr>
        </p:nvSpPr>
        <p:spPr>
          <a:xfrm>
            <a:off x="2389717" y="612775"/>
            <a:ext cx="73152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143" name="Google Shape;143;p57"/>
          <p:cNvSpPr txBox="1">
            <a:spLocks noGrp="1"/>
          </p:cNvSpPr>
          <p:nvPr>
            <p:ph type="body" idx="1"/>
          </p:nvPr>
        </p:nvSpPr>
        <p:spPr>
          <a:xfrm>
            <a:off x="2389717" y="5367338"/>
            <a:ext cx="73152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144" name="Google Shape;144;p57"/>
          <p:cNvSpPr txBox="1">
            <a:spLocks noGrp="1"/>
          </p:cNvSpPr>
          <p:nvPr>
            <p:ph type="dt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5" name="Google Shape;145;p57"/>
          <p:cNvSpPr txBox="1">
            <a:spLocks noGrp="1"/>
          </p:cNvSpPr>
          <p:nvPr>
            <p:ph type="ft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6" name="Google Shape;146;p57"/>
          <p:cNvSpPr txBox="1">
            <a:spLocks noGrp="1"/>
          </p:cNvSpPr>
          <p:nvPr>
            <p:ph type="sldNum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58"/>
          <p:cNvSpPr txBox="1"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9" name="Google Shape;149;p58"/>
          <p:cNvSpPr txBox="1">
            <a:spLocks noGrp="1"/>
          </p:cNvSpPr>
          <p:nvPr>
            <p:ph type="body" idx="1"/>
          </p:nvPr>
        </p:nvSpPr>
        <p:spPr>
          <a:xfrm rot="5400000">
            <a:off x="3833019" y="-1623218"/>
            <a:ext cx="4525963" cy="1097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50" name="Google Shape;150;p58"/>
          <p:cNvSpPr txBox="1">
            <a:spLocks noGrp="1"/>
          </p:cNvSpPr>
          <p:nvPr>
            <p:ph type="dt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1" name="Google Shape;151;p58"/>
          <p:cNvSpPr txBox="1">
            <a:spLocks noGrp="1"/>
          </p:cNvSpPr>
          <p:nvPr>
            <p:ph type="ft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2" name="Google Shape;152;p58"/>
          <p:cNvSpPr txBox="1">
            <a:spLocks noGrp="1"/>
          </p:cNvSpPr>
          <p:nvPr>
            <p:ph type="sldNum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59"/>
          <p:cNvSpPr txBox="1">
            <a:spLocks noGrp="1"/>
          </p:cNvSpPr>
          <p:nvPr>
            <p:ph type="title"/>
          </p:nvPr>
        </p:nvSpPr>
        <p:spPr>
          <a:xfrm rot="5400000">
            <a:off x="7285038" y="1828802"/>
            <a:ext cx="5851525" cy="274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5" name="Google Shape;155;p59"/>
          <p:cNvSpPr txBox="1">
            <a:spLocks noGrp="1"/>
          </p:cNvSpPr>
          <p:nvPr>
            <p:ph type="body" idx="1"/>
          </p:nvPr>
        </p:nvSpPr>
        <p:spPr>
          <a:xfrm rot="5400000">
            <a:off x="1697038" y="-812799"/>
            <a:ext cx="5851525" cy="802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56" name="Google Shape;156;p59"/>
          <p:cNvSpPr txBox="1">
            <a:spLocks noGrp="1"/>
          </p:cNvSpPr>
          <p:nvPr>
            <p:ph type="dt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7" name="Google Shape;157;p59"/>
          <p:cNvSpPr txBox="1">
            <a:spLocks noGrp="1"/>
          </p:cNvSpPr>
          <p:nvPr>
            <p:ph type="ft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8" name="Google Shape;158;p59"/>
          <p:cNvSpPr txBox="1">
            <a:spLocks noGrp="1"/>
          </p:cNvSpPr>
          <p:nvPr>
            <p:ph type="sldNum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2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7" name="Google Shape;167;p2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8" name="Google Shape;168;p2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60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1" name="Google Shape;171;p60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72" name="Google Shape;172;p6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3" name="Google Shape;173;p6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4" name="Google Shape;174;p6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6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7" name="Google Shape;177;p6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78" name="Google Shape;178;p6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9" name="Google Shape;179;p6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0" name="Google Shape;180;p6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62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3" name="Google Shape;183;p62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84" name="Google Shape;184;p6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5" name="Google Shape;185;p6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6" name="Google Shape;186;p6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6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9" name="Google Shape;189;p6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90" name="Google Shape;190;p63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91" name="Google Shape;191;p6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2" name="Google Shape;192;p6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3" name="Google Shape;193;p6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64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6" name="Google Shape;196;p64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97" name="Google Shape;197;p64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98" name="Google Shape;198;p64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99" name="Google Shape;199;p64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0" name="Google Shape;200;p6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1" name="Google Shape;201;p6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2" name="Google Shape;202;p6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6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5" name="Google Shape;205;p6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6" name="Google Shape;206;p6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7" name="Google Shape;207;p6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66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0" name="Google Shape;210;p66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211" name="Google Shape;211;p66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212" name="Google Shape;212;p6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3" name="Google Shape;213;p6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4" name="Google Shape;214;p6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67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7" name="Google Shape;217;p67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218" name="Google Shape;218;p67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219" name="Google Shape;219;p6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0" name="Google Shape;220;p6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1" name="Google Shape;221;p6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6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4" name="Google Shape;224;p68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25" name="Google Shape;225;p6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6" name="Google Shape;226;p6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7" name="Google Shape;227;p6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69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0" name="Google Shape;230;p69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31" name="Google Shape;231;p6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2" name="Google Shape;232;p6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3" name="Google Shape;233;p6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30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3" name="Google Shape;243;p30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244" name="Google Shape;244;p3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5" name="Google Shape;245;p3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6" name="Google Shape;246;p3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4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9" name="Google Shape;249;p4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50" name="Google Shape;250;p4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1" name="Google Shape;251;p4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2" name="Google Shape;252;p4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p41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5" name="Google Shape;255;p41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56" name="Google Shape;256;p4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7" name="Google Shape;257;p4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8" name="Google Shape;258;p4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p4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1" name="Google Shape;261;p4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62" name="Google Shape;262;p42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63" name="Google Shape;263;p4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4" name="Google Shape;264;p4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5" name="Google Shape;265;p4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p43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8" name="Google Shape;268;p43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269" name="Google Shape;269;p43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70" name="Google Shape;270;p43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271" name="Google Shape;271;p43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72" name="Google Shape;272;p4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3" name="Google Shape;273;p4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4" name="Google Shape;274;p4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p4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7" name="Google Shape;277;p4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8" name="Google Shape;278;p4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9" name="Google Shape;279;p4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p4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2" name="Google Shape;282;p4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3" name="Google Shape;283;p4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p46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6" name="Google Shape;286;p46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287" name="Google Shape;287;p46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288" name="Google Shape;288;p4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9" name="Google Shape;289;p4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0" name="Google Shape;290;p4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p47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3" name="Google Shape;293;p47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294" name="Google Shape;294;p47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295" name="Google Shape;295;p4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6" name="Google Shape;296;p4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7" name="Google Shape;297;p4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p4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0" name="Google Shape;300;p48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01" name="Google Shape;301;p4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2" name="Google Shape;302;p4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3" name="Google Shape;303;p4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p49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6" name="Google Shape;306;p49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07" name="Google Shape;307;p4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8" name="Google Shape;308;p4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9" name="Google Shape;309;p4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2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2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2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2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>
            <a:alphaModFix/>
          </a:blip>
          <a:stretch>
            <a:fillRect/>
          </a:stretch>
        </a:blipFill>
        <a:effectLst/>
      </p:bgPr>
    </p:bg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24"/>
          <p:cNvSpPr txBox="1"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86" name="Google Shape;86;p24"/>
          <p:cNvSpPr txBox="1"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7" name="Google Shape;87;p24"/>
          <p:cNvSpPr txBox="1">
            <a:spLocks noGrp="1"/>
          </p:cNvSpPr>
          <p:nvPr>
            <p:ph type="dt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8" name="Google Shape;88;p24"/>
          <p:cNvSpPr txBox="1">
            <a:spLocks noGrp="1"/>
          </p:cNvSpPr>
          <p:nvPr>
            <p:ph type="ft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9" name="Google Shape;89;p24"/>
          <p:cNvSpPr txBox="1">
            <a:spLocks noGrp="1"/>
          </p:cNvSpPr>
          <p:nvPr>
            <p:ph type="sldNum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2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61" name="Google Shape;161;p2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62" name="Google Shape;162;p2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63" name="Google Shape;163;p2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64" name="Google Shape;164;p2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29"/>
          <p:cNvSpPr txBox="1"/>
          <p:nvPr/>
        </p:nvSpPr>
        <p:spPr>
          <a:xfrm>
            <a:off x="0" y="-2734965"/>
            <a:ext cx="12192000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>
                <a:solidFill>
                  <a:srgbClr val="CFCFCF"/>
                </a:solidFill>
                <a:latin typeface="Calibri"/>
                <a:ea typeface="Calibri"/>
                <a:cs typeface="Calibri"/>
                <a:sym typeface="Calibri"/>
              </a:rPr>
              <a:t>www.9slide.vn</a:t>
            </a:r>
            <a:endParaRPr dirty="0">
              <a:latin typeface="UTM Avo" panose="02040603050506020204" pitchFamily="18" charset="0"/>
            </a:endParaRPr>
          </a:p>
        </p:txBody>
      </p:sp>
      <p:sp>
        <p:nvSpPr>
          <p:cNvPr id="236" name="Google Shape;236;p2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237" name="Google Shape;237;p29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38" name="Google Shape;238;p2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39" name="Google Shape;239;p2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0" name="Google Shape;240;p2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4.png"/><Relationship Id="rId4" Type="http://schemas.openxmlformats.org/officeDocument/2006/relationships/hyperlink" Target="https://hoc10.vn/doc-sach/tieng-viet-4-tap-1/1/385/55/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4.png"/><Relationship Id="rId4" Type="http://schemas.openxmlformats.org/officeDocument/2006/relationships/hyperlink" Target="https://hoc10.vn/doc-sach/tieng-viet-4-tap-1/1/385/55/" TargetMode="Externa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jp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Relationship Id="rId9" Type="http://schemas.openxmlformats.org/officeDocument/2006/relationships/image" Target="../media/image14.jp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5.jp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3.xml"/><Relationship Id="rId6" Type="http://schemas.openxmlformats.org/officeDocument/2006/relationships/slide" Target="slide4.xml"/><Relationship Id="rId5" Type="http://schemas.openxmlformats.org/officeDocument/2006/relationships/image" Target="../media/image17.png"/><Relationship Id="rId10" Type="http://schemas.openxmlformats.org/officeDocument/2006/relationships/image" Target="../media/image20.png"/><Relationship Id="rId4" Type="http://schemas.openxmlformats.org/officeDocument/2006/relationships/image" Target="../media/image16.png"/><Relationship Id="rId9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5.jp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3.xml"/><Relationship Id="rId6" Type="http://schemas.openxmlformats.org/officeDocument/2006/relationships/slide" Target="slide4.xml"/><Relationship Id="rId5" Type="http://schemas.openxmlformats.org/officeDocument/2006/relationships/image" Target="../media/image17.png"/><Relationship Id="rId10" Type="http://schemas.openxmlformats.org/officeDocument/2006/relationships/image" Target="../media/image20.png"/><Relationship Id="rId4" Type="http://schemas.openxmlformats.org/officeDocument/2006/relationships/image" Target="../media/image16.png"/><Relationship Id="rId9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4.png"/><Relationship Id="rId4" Type="http://schemas.openxmlformats.org/officeDocument/2006/relationships/hyperlink" Target="https://hoc10.vn/doc-sach/tieng-viet-4-tap-1/1/385/55/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27.png"/><Relationship Id="rId7" Type="http://schemas.openxmlformats.org/officeDocument/2006/relationships/image" Target="../media/image3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2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27.png"/><Relationship Id="rId7" Type="http://schemas.openxmlformats.org/officeDocument/2006/relationships/image" Target="../media/image3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3.png"/><Relationship Id="rId5" Type="http://schemas.openxmlformats.org/officeDocument/2006/relationships/image" Target="../media/image29.png"/><Relationship Id="rId4" Type="http://schemas.openxmlformats.org/officeDocument/2006/relationships/image" Target="../media/image2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4.png"/><Relationship Id="rId4" Type="http://schemas.openxmlformats.org/officeDocument/2006/relationships/hyperlink" Target="https://hoc10.vn/doc-sach/tieng-viet-4-tap-1/1/385/55/" TargetMode="Externa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36.png"/><Relationship Id="rId7" Type="http://schemas.openxmlformats.org/officeDocument/2006/relationships/image" Target="../media/image30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9.png"/><Relationship Id="rId5" Type="http://schemas.openxmlformats.org/officeDocument/2006/relationships/image" Target="../media/image22.png"/><Relationship Id="rId4" Type="http://schemas.openxmlformats.org/officeDocument/2006/relationships/image" Target="../media/image3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hyperlink" Target="https://www.facebook.com/groups/hoc10donghanhcunggiaovientieuhoc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314;p1"/>
          <p:cNvSpPr txBox="1"/>
          <p:nvPr/>
        </p:nvSpPr>
        <p:spPr>
          <a:xfrm>
            <a:off x="8910084" y="141514"/>
            <a:ext cx="3281916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lang="en-US" sz="3600" b="0" i="0" u="none" strike="noStrike" cap="none" dirty="0">
                <a:solidFill>
                  <a:srgbClr val="FFFFFF"/>
                </a:solidFill>
                <a:latin typeface="UTM Avo" panose="02040603050506020204" pitchFamily="18" charset="0"/>
                <a:sym typeface="Arial"/>
              </a:rPr>
              <a:t>TIẾNG VIỆT 4</a:t>
            </a:r>
            <a:endParaRPr dirty="0">
              <a:latin typeface="UTM Avo" panose="02040603050506020204" pitchFamily="18" charset="0"/>
            </a:endParaRPr>
          </a:p>
        </p:txBody>
      </p:sp>
      <p:sp>
        <p:nvSpPr>
          <p:cNvPr id="315" name="Google Shape;315;p1"/>
          <p:cNvSpPr/>
          <p:nvPr/>
        </p:nvSpPr>
        <p:spPr>
          <a:xfrm>
            <a:off x="10994961" y="730646"/>
            <a:ext cx="990977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0" i="0" u="none" strike="noStrike" cap="none" dirty="0" err="1">
                <a:solidFill>
                  <a:srgbClr val="FFFFFF"/>
                </a:solidFill>
                <a:latin typeface="UTM Avo" panose="02040603050506020204" pitchFamily="18" charset="0"/>
                <a:sym typeface="Arial"/>
              </a:rPr>
              <a:t>Tập</a:t>
            </a:r>
            <a:r>
              <a:rPr lang="en-US" sz="2400" b="0" i="0" u="none" strike="noStrike" cap="none" dirty="0">
                <a:solidFill>
                  <a:srgbClr val="FFFFFF"/>
                </a:solidFill>
                <a:latin typeface="UTM Avo" panose="02040603050506020204" pitchFamily="18" charset="0"/>
                <a:sym typeface="Arial"/>
              </a:rPr>
              <a:t> 1</a:t>
            </a:r>
            <a:endParaRPr dirty="0">
              <a:latin typeface="UTM Avo" panose="02040603050506020204" pitchFamily="18" charset="0"/>
            </a:endParaRPr>
          </a:p>
        </p:txBody>
      </p:sp>
      <p:sp>
        <p:nvSpPr>
          <p:cNvPr id="316" name="Google Shape;316;p1"/>
          <p:cNvSpPr txBox="1"/>
          <p:nvPr/>
        </p:nvSpPr>
        <p:spPr>
          <a:xfrm>
            <a:off x="-406481" y="2017869"/>
            <a:ext cx="13235781" cy="24671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0"/>
              <a:buFont typeface="Arial"/>
              <a:buNone/>
            </a:pPr>
            <a:r>
              <a:rPr lang="en-US" sz="5200" b="1" i="0" u="none" strike="noStrike" cap="none" dirty="0" err="1">
                <a:solidFill>
                  <a:srgbClr val="002060"/>
                </a:solidFill>
                <a:latin typeface="UTM Avo" panose="02040603050506020204" pitchFamily="18" charset="0"/>
                <a:sym typeface="Arial"/>
              </a:rPr>
              <a:t>Tuần</a:t>
            </a:r>
            <a:r>
              <a:rPr lang="en-US" sz="5200" b="1" i="0" u="none" strike="noStrike" cap="none" dirty="0">
                <a:solidFill>
                  <a:srgbClr val="002060"/>
                </a:solidFill>
                <a:latin typeface="UTM Avo" panose="02040603050506020204" pitchFamily="18" charset="0"/>
                <a:sym typeface="Arial"/>
              </a:rPr>
              <a:t> 7</a:t>
            </a:r>
            <a:endParaRPr dirty="0">
              <a:latin typeface="UTM Avo" panose="02040603050506020204" pitchFamily="18" charset="0"/>
            </a:endParaRPr>
          </a:p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</a:pPr>
            <a:r>
              <a:rPr lang="en-US" sz="5200" b="1" i="0" u="none" strike="noStrike" cap="none" dirty="0" err="1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Luyện</a:t>
            </a:r>
            <a:r>
              <a:rPr lang="en-US" sz="5200" b="1" i="0" u="none" strike="noStrike" cap="none" dirty="0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5200" b="1" i="0" u="none" strike="noStrike" cap="none" dirty="0" err="1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từ</a:t>
            </a:r>
            <a:r>
              <a:rPr lang="en-US" sz="5200" b="1" i="0" u="none" strike="noStrike" cap="none" dirty="0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5200" b="1" i="0" u="none" strike="noStrike" cap="none" dirty="0" err="1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và</a:t>
            </a:r>
            <a:r>
              <a:rPr lang="en-US" sz="5200" b="1" i="0" u="none" strike="noStrike" cap="none" dirty="0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5200" b="1" i="0" u="none" strike="noStrike" cap="none" dirty="0" err="1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câu</a:t>
            </a:r>
            <a:r>
              <a:rPr lang="en-US" sz="5200" b="1" i="0" u="none" strike="noStrike" cap="none" dirty="0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:</a:t>
            </a:r>
            <a:r>
              <a:rPr lang="en-US" sz="5200" b="1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5200" b="1" i="0" u="none" strike="noStrike" cap="none" dirty="0" err="1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Dấu</a:t>
            </a:r>
            <a:r>
              <a:rPr lang="en-US" sz="5200" b="1" i="0" u="none" strike="noStrike" cap="none" dirty="0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5200" b="1" i="0" u="none" strike="noStrike" cap="none" dirty="0" err="1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ngoặc</a:t>
            </a:r>
            <a:r>
              <a:rPr lang="en-US" sz="5200" b="1" i="0" u="none" strike="noStrike" cap="none" dirty="0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5200" b="1" i="0" u="none" strike="noStrike" cap="none" dirty="0" err="1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kép</a:t>
            </a:r>
            <a:endParaRPr sz="5200" b="1" i="0" u="none" strike="noStrike" cap="none" dirty="0">
              <a:solidFill>
                <a:srgbClr val="FF0000"/>
              </a:solidFill>
              <a:latin typeface="UTM Avo" panose="02040603050506020204" pitchFamily="18" charset="0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1" name="Google Shape;321;p2"/>
          <p:cNvGrpSpPr/>
          <p:nvPr/>
        </p:nvGrpSpPr>
        <p:grpSpPr>
          <a:xfrm>
            <a:off x="10866032" y="746200"/>
            <a:ext cx="1216041" cy="1432566"/>
            <a:chOff x="930253" y="1555705"/>
            <a:chExt cx="1279160" cy="1432566"/>
          </a:xfrm>
        </p:grpSpPr>
        <p:pic>
          <p:nvPicPr>
            <p:cNvPr id="322" name="Google Shape;322;p2">
              <a:hlinkClick r:id="rId4"/>
            </p:cNvPr>
            <p:cNvPicPr preferRelativeResize="0"/>
            <p:nvPr/>
          </p:nvPicPr>
          <p:blipFill rotWithShape="1">
            <a:blip r:embed="rId5">
              <a:alphaModFix/>
            </a:blip>
            <a:srcRect l="7499" t="15368" r="7236" b="7264"/>
            <a:stretch/>
          </p:blipFill>
          <p:spPr>
            <a:xfrm>
              <a:off x="1064544" y="1555705"/>
              <a:ext cx="1010579" cy="91700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23" name="Google Shape;323;p2"/>
            <p:cNvSpPr txBox="1"/>
            <p:nvPr/>
          </p:nvSpPr>
          <p:spPr>
            <a:xfrm>
              <a:off x="930253" y="2526606"/>
              <a:ext cx="1279160" cy="46166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 i="0" u="none" strike="noStrike" cap="none" dirty="0" err="1">
                  <a:solidFill>
                    <a:schemeClr val="accent2"/>
                  </a:solidFill>
                  <a:latin typeface="UTM Avo" panose="02040603050506020204" pitchFamily="18" charset="0"/>
                  <a:sym typeface="Arial"/>
                </a:rPr>
                <a:t>Ấn</a:t>
              </a:r>
              <a:r>
                <a:rPr lang="en-US" sz="1200" b="1" i="0" u="none" strike="noStrike" cap="none" dirty="0">
                  <a:solidFill>
                    <a:schemeClr val="accent2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1200" b="1" i="0" u="none" strike="noStrike" cap="none" dirty="0" err="1">
                  <a:solidFill>
                    <a:schemeClr val="accent2"/>
                  </a:solidFill>
                  <a:latin typeface="UTM Avo" panose="02040603050506020204" pitchFamily="18" charset="0"/>
                  <a:sym typeface="Arial"/>
                </a:rPr>
                <a:t>để</a:t>
              </a:r>
              <a:r>
                <a:rPr lang="en-US" sz="1200" b="1" i="0" u="none" strike="noStrike" cap="none" dirty="0">
                  <a:solidFill>
                    <a:schemeClr val="accent2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1200" b="1" i="0" u="none" strike="noStrike" cap="none" dirty="0" err="1">
                  <a:solidFill>
                    <a:schemeClr val="accent2"/>
                  </a:solidFill>
                  <a:latin typeface="UTM Avo" panose="02040603050506020204" pitchFamily="18" charset="0"/>
                  <a:sym typeface="Arial"/>
                </a:rPr>
                <a:t>đến</a:t>
              </a:r>
              <a:r>
                <a:rPr lang="en-US" sz="1200" b="1" i="0" u="none" strike="noStrike" cap="none" dirty="0">
                  <a:solidFill>
                    <a:schemeClr val="accent2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1200" b="1" i="0" u="none" strike="noStrike" cap="none" dirty="0" err="1">
                  <a:solidFill>
                    <a:schemeClr val="accent2"/>
                  </a:solidFill>
                  <a:latin typeface="UTM Avo" panose="02040603050506020204" pitchFamily="18" charset="0"/>
                  <a:sym typeface="Arial"/>
                </a:rPr>
                <a:t>trang</a:t>
              </a:r>
              <a:r>
                <a:rPr lang="en-US" sz="1200" b="1" i="0" u="none" strike="noStrike" cap="none" dirty="0">
                  <a:solidFill>
                    <a:schemeClr val="accent2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1200" b="1" i="0" u="none" strike="noStrike" cap="none" dirty="0" err="1">
                  <a:solidFill>
                    <a:schemeClr val="accent2"/>
                  </a:solidFill>
                  <a:latin typeface="UTM Avo" panose="02040603050506020204" pitchFamily="18" charset="0"/>
                  <a:sym typeface="Arial"/>
                </a:rPr>
                <a:t>sách</a:t>
              </a:r>
              <a:endParaRPr sz="1200" b="1" i="0" u="none" strike="noStrike" cap="none" dirty="0">
                <a:solidFill>
                  <a:schemeClr val="accent2"/>
                </a:solidFill>
                <a:latin typeface="UTM Avo" panose="02040603050506020204" pitchFamily="18" charset="0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3"/>
          <p:cNvSpPr/>
          <p:nvPr/>
        </p:nvSpPr>
        <p:spPr>
          <a:xfrm>
            <a:off x="8865126" y="2246019"/>
            <a:ext cx="3195905" cy="4461289"/>
          </a:xfrm>
          <a:custGeom>
            <a:avLst/>
            <a:gdLst/>
            <a:ahLst/>
            <a:cxnLst/>
            <a:rect l="l" t="t" r="r" b="b"/>
            <a:pathLst>
              <a:path w="2947693" h="4114800" extrusionOk="0">
                <a:moveTo>
                  <a:pt x="0" y="0"/>
                </a:moveTo>
                <a:lnTo>
                  <a:pt x="2947693" y="0"/>
                </a:lnTo>
                <a:lnTo>
                  <a:pt x="2947693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9" name="Google Shape;329;p3"/>
          <p:cNvSpPr/>
          <p:nvPr/>
        </p:nvSpPr>
        <p:spPr>
          <a:xfrm>
            <a:off x="5257800" y="2246019"/>
            <a:ext cx="4095750" cy="1638300"/>
          </a:xfrm>
          <a:prstGeom prst="wedgeRoundRectCallout">
            <a:avLst>
              <a:gd name="adj1" fmla="val 56753"/>
              <a:gd name="adj2" fmla="val 37645"/>
              <a:gd name="adj3" fmla="val 16667"/>
            </a:avLst>
          </a:prstGeom>
          <a:solidFill>
            <a:schemeClr val="lt1"/>
          </a:solidFill>
          <a:ln w="254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Em</a:t>
            </a:r>
            <a:r>
              <a:rPr lang="en-US" sz="28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8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biết</a:t>
            </a:r>
            <a:r>
              <a:rPr lang="en-US" sz="28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8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những</a:t>
            </a:r>
            <a:r>
              <a:rPr lang="en-US" sz="28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8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loại</a:t>
            </a:r>
            <a:r>
              <a:rPr lang="en-US" sz="28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8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dấu</a:t>
            </a:r>
            <a:r>
              <a:rPr lang="en-US" sz="28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8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câu</a:t>
            </a:r>
            <a:r>
              <a:rPr lang="en-US" sz="28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8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nào</a:t>
            </a:r>
            <a:r>
              <a:rPr lang="en-US" sz="28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? </a:t>
            </a:r>
            <a:endParaRPr dirty="0">
              <a:latin typeface="UTM Avo" panose="02040603050506020204" pitchFamily="18" charset="0"/>
            </a:endParaRPr>
          </a:p>
        </p:txBody>
      </p:sp>
      <p:sp>
        <p:nvSpPr>
          <p:cNvPr id="330" name="Google Shape;330;p3"/>
          <p:cNvSpPr/>
          <p:nvPr/>
        </p:nvSpPr>
        <p:spPr>
          <a:xfrm>
            <a:off x="914400" y="2095500"/>
            <a:ext cx="700088" cy="3505200"/>
          </a:xfrm>
          <a:prstGeom prst="leftBracket">
            <a:avLst>
              <a:gd name="adj" fmla="val 8333"/>
            </a:avLst>
          </a:prstGeom>
          <a:noFill/>
          <a:ln w="38100" cap="flat" cmpd="sng">
            <a:solidFill>
              <a:srgbClr val="97480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331" name="Google Shape;331;p3"/>
          <p:cNvCxnSpPr/>
          <p:nvPr/>
        </p:nvCxnSpPr>
        <p:spPr>
          <a:xfrm>
            <a:off x="914400" y="2997041"/>
            <a:ext cx="700088" cy="0"/>
          </a:xfrm>
          <a:prstGeom prst="straightConnector1">
            <a:avLst/>
          </a:prstGeom>
          <a:noFill/>
          <a:ln w="38100" cap="flat" cmpd="sng">
            <a:solidFill>
              <a:srgbClr val="974806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332" name="Google Shape;332;p3"/>
          <p:cNvCxnSpPr/>
          <p:nvPr/>
        </p:nvCxnSpPr>
        <p:spPr>
          <a:xfrm>
            <a:off x="914400" y="3884319"/>
            <a:ext cx="700088" cy="0"/>
          </a:xfrm>
          <a:prstGeom prst="straightConnector1">
            <a:avLst/>
          </a:prstGeom>
          <a:noFill/>
          <a:ln w="38100" cap="flat" cmpd="sng">
            <a:solidFill>
              <a:srgbClr val="974806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333" name="Google Shape;333;p3"/>
          <p:cNvCxnSpPr/>
          <p:nvPr/>
        </p:nvCxnSpPr>
        <p:spPr>
          <a:xfrm>
            <a:off x="914400" y="4714246"/>
            <a:ext cx="700088" cy="0"/>
          </a:xfrm>
          <a:prstGeom prst="straightConnector1">
            <a:avLst/>
          </a:prstGeom>
          <a:noFill/>
          <a:ln w="38100" cap="flat" cmpd="sng">
            <a:solidFill>
              <a:srgbClr val="974806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334" name="Google Shape;334;p3"/>
          <p:cNvSpPr/>
          <p:nvPr/>
        </p:nvSpPr>
        <p:spPr>
          <a:xfrm>
            <a:off x="1850231" y="2684298"/>
            <a:ext cx="2721769" cy="616868"/>
          </a:xfrm>
          <a:prstGeom prst="roundRect">
            <a:avLst>
              <a:gd name="adj" fmla="val 16667"/>
            </a:avLst>
          </a:prstGeom>
          <a:solidFill>
            <a:srgbClr val="EAF1D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Dấu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chấm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endParaRPr dirty="0">
              <a:latin typeface="UTM Avo" panose="02040603050506020204" pitchFamily="18" charset="0"/>
            </a:endParaRPr>
          </a:p>
        </p:txBody>
      </p:sp>
      <p:sp>
        <p:nvSpPr>
          <p:cNvPr id="335" name="Google Shape;335;p3"/>
          <p:cNvSpPr/>
          <p:nvPr/>
        </p:nvSpPr>
        <p:spPr>
          <a:xfrm>
            <a:off x="1850231" y="1853612"/>
            <a:ext cx="2721769" cy="616868"/>
          </a:xfrm>
          <a:prstGeom prst="roundRect">
            <a:avLst>
              <a:gd name="adj" fmla="val 16667"/>
            </a:avLst>
          </a:prstGeom>
          <a:solidFill>
            <a:srgbClr val="EAF1D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Dấu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phẩy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endParaRPr sz="2400" b="0" i="0" u="none" strike="noStrike" cap="none" dirty="0">
              <a:solidFill>
                <a:srgbClr val="000000"/>
              </a:solidFill>
              <a:latin typeface="UTM Avo" panose="02040603050506020204" pitchFamily="18" charset="0"/>
              <a:sym typeface="Arial"/>
            </a:endParaRPr>
          </a:p>
        </p:txBody>
      </p:sp>
      <p:sp>
        <p:nvSpPr>
          <p:cNvPr id="336" name="Google Shape;336;p3"/>
          <p:cNvSpPr/>
          <p:nvPr/>
        </p:nvSpPr>
        <p:spPr>
          <a:xfrm>
            <a:off x="1860947" y="3556835"/>
            <a:ext cx="2721769" cy="616868"/>
          </a:xfrm>
          <a:prstGeom prst="roundRect">
            <a:avLst>
              <a:gd name="adj" fmla="val 16667"/>
            </a:avLst>
          </a:prstGeom>
          <a:solidFill>
            <a:srgbClr val="EAF1D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Dấu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hỏi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 </a:t>
            </a:r>
            <a:endParaRPr dirty="0">
              <a:latin typeface="UTM Avo" panose="02040603050506020204" pitchFamily="18" charset="0"/>
            </a:endParaRPr>
          </a:p>
        </p:txBody>
      </p:sp>
      <p:sp>
        <p:nvSpPr>
          <p:cNvPr id="337" name="Google Shape;337;p3"/>
          <p:cNvSpPr/>
          <p:nvPr/>
        </p:nvSpPr>
        <p:spPr>
          <a:xfrm>
            <a:off x="1860947" y="4405812"/>
            <a:ext cx="2721769" cy="616868"/>
          </a:xfrm>
          <a:prstGeom prst="roundRect">
            <a:avLst>
              <a:gd name="adj" fmla="val 16667"/>
            </a:avLst>
          </a:prstGeom>
          <a:solidFill>
            <a:srgbClr val="EAF1D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Dấu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ngoặc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kép</a:t>
            </a:r>
            <a:endParaRPr dirty="0">
              <a:latin typeface="UTM Avo" panose="02040603050506020204" pitchFamily="18" charset="0"/>
            </a:endParaRPr>
          </a:p>
        </p:txBody>
      </p:sp>
      <p:sp>
        <p:nvSpPr>
          <p:cNvPr id="338" name="Google Shape;338;p3"/>
          <p:cNvSpPr/>
          <p:nvPr/>
        </p:nvSpPr>
        <p:spPr>
          <a:xfrm>
            <a:off x="1860947" y="5254789"/>
            <a:ext cx="2721769" cy="616868"/>
          </a:xfrm>
          <a:prstGeom prst="roundRect">
            <a:avLst>
              <a:gd name="adj" fmla="val 16667"/>
            </a:avLst>
          </a:prstGeom>
          <a:solidFill>
            <a:srgbClr val="EAF1D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Dấu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chấm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than </a:t>
            </a:r>
            <a:endParaRPr dirty="0">
              <a:latin typeface="UTM Avo" panose="02040603050506020204" pitchFamily="18" charset="0"/>
            </a:endParaRPr>
          </a:p>
        </p:txBody>
      </p:sp>
      <p:sp>
        <p:nvSpPr>
          <p:cNvPr id="339" name="Google Shape;339;p3"/>
          <p:cNvSpPr/>
          <p:nvPr/>
        </p:nvSpPr>
        <p:spPr>
          <a:xfrm>
            <a:off x="130969" y="3541419"/>
            <a:ext cx="547688" cy="6858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97480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3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00"/>
                            </p:stCondLst>
                            <p:childTnLst>
                              <p:par>
                                <p:cTn id="3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500"/>
                            </p:stCondLst>
                            <p:childTnLst>
                              <p:par>
                                <p:cTn id="3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000"/>
                            </p:stCondLst>
                            <p:childTnLst>
                              <p:par>
                                <p:cTn id="4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500"/>
                            </p:stCondLst>
                            <p:childTnLst>
                              <p:par>
                                <p:cTn id="4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4" name="Google Shape;344;p4" descr="Tiếng việt (4)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641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45" name="Google Shape;345;p4"/>
          <p:cNvGrpSpPr/>
          <p:nvPr/>
        </p:nvGrpSpPr>
        <p:grpSpPr>
          <a:xfrm>
            <a:off x="10866032" y="746200"/>
            <a:ext cx="1216041" cy="1432566"/>
            <a:chOff x="930253" y="1555705"/>
            <a:chExt cx="1279160" cy="1432566"/>
          </a:xfrm>
        </p:grpSpPr>
        <p:pic>
          <p:nvPicPr>
            <p:cNvPr id="346" name="Google Shape;346;p4">
              <a:hlinkClick r:id="rId4"/>
            </p:cNvPr>
            <p:cNvPicPr preferRelativeResize="0"/>
            <p:nvPr/>
          </p:nvPicPr>
          <p:blipFill rotWithShape="1">
            <a:blip r:embed="rId5">
              <a:alphaModFix/>
            </a:blip>
            <a:srcRect l="7499" t="15368" r="7236" b="7264"/>
            <a:stretch/>
          </p:blipFill>
          <p:spPr>
            <a:xfrm>
              <a:off x="1064544" y="1555705"/>
              <a:ext cx="1010579" cy="91700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47" name="Google Shape;347;p4"/>
            <p:cNvSpPr txBox="1"/>
            <p:nvPr/>
          </p:nvSpPr>
          <p:spPr>
            <a:xfrm>
              <a:off x="930253" y="2526606"/>
              <a:ext cx="1279160" cy="46166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 i="0" u="none" strike="noStrike" cap="none" dirty="0" err="1">
                  <a:solidFill>
                    <a:schemeClr val="accent2"/>
                  </a:solidFill>
                  <a:latin typeface="UTM Avo" panose="02040603050506020204" pitchFamily="18" charset="0"/>
                  <a:sym typeface="Arial"/>
                </a:rPr>
                <a:t>Ấn</a:t>
              </a:r>
              <a:r>
                <a:rPr lang="en-US" sz="1200" b="1" i="0" u="none" strike="noStrike" cap="none" dirty="0">
                  <a:solidFill>
                    <a:schemeClr val="accent2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1200" b="1" i="0" u="none" strike="noStrike" cap="none" dirty="0" err="1">
                  <a:solidFill>
                    <a:schemeClr val="accent2"/>
                  </a:solidFill>
                  <a:latin typeface="UTM Avo" panose="02040603050506020204" pitchFamily="18" charset="0"/>
                  <a:sym typeface="Arial"/>
                </a:rPr>
                <a:t>để</a:t>
              </a:r>
              <a:r>
                <a:rPr lang="en-US" sz="1200" b="1" i="0" u="none" strike="noStrike" cap="none" dirty="0">
                  <a:solidFill>
                    <a:schemeClr val="accent2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1200" b="1" i="0" u="none" strike="noStrike" cap="none" dirty="0" err="1">
                  <a:solidFill>
                    <a:schemeClr val="accent2"/>
                  </a:solidFill>
                  <a:latin typeface="UTM Avo" panose="02040603050506020204" pitchFamily="18" charset="0"/>
                  <a:sym typeface="Arial"/>
                </a:rPr>
                <a:t>đến</a:t>
              </a:r>
              <a:r>
                <a:rPr lang="en-US" sz="1200" b="1" i="0" u="none" strike="noStrike" cap="none" dirty="0">
                  <a:solidFill>
                    <a:schemeClr val="accent2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1200" b="1" i="0" u="none" strike="noStrike" cap="none" dirty="0" err="1">
                  <a:solidFill>
                    <a:schemeClr val="accent2"/>
                  </a:solidFill>
                  <a:latin typeface="UTM Avo" panose="02040603050506020204" pitchFamily="18" charset="0"/>
                  <a:sym typeface="Arial"/>
                </a:rPr>
                <a:t>trang</a:t>
              </a:r>
              <a:r>
                <a:rPr lang="en-US" sz="1200" b="1" i="0" u="none" strike="noStrike" cap="none" dirty="0">
                  <a:solidFill>
                    <a:schemeClr val="accent2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1200" b="1" i="0" u="none" strike="noStrike" cap="none" dirty="0" err="1">
                  <a:solidFill>
                    <a:schemeClr val="accent2"/>
                  </a:solidFill>
                  <a:latin typeface="UTM Avo" panose="02040603050506020204" pitchFamily="18" charset="0"/>
                  <a:sym typeface="Arial"/>
                </a:rPr>
                <a:t>sách</a:t>
              </a:r>
              <a:endParaRPr sz="1200" b="1" i="0" u="none" strike="noStrike" cap="none" dirty="0">
                <a:solidFill>
                  <a:schemeClr val="accent2"/>
                </a:solidFill>
                <a:latin typeface="UTM Avo" panose="02040603050506020204" pitchFamily="18" charset="0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3" name="Google Shape;353;p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-4276484" y="2807460"/>
            <a:ext cx="3999737" cy="3999737"/>
          </a:xfrm>
          <a:prstGeom prst="rect">
            <a:avLst/>
          </a:prstGeom>
          <a:noFill/>
          <a:ln>
            <a:noFill/>
          </a:ln>
        </p:spPr>
      </p:pic>
      <p:pic>
        <p:nvPicPr>
          <p:cNvPr id="354" name="Google Shape;354;p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-1141322" y="297406"/>
            <a:ext cx="609600" cy="609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55" name="Google Shape;355;p5"/>
          <p:cNvPicPr preferRelativeResize="0"/>
          <p:nvPr/>
        </p:nvPicPr>
        <p:blipFill rotWithShape="1">
          <a:blip r:embed="rId6">
            <a:alphaModFix/>
          </a:blip>
          <a:srcRect l="13548" t="19986" r="55968" b="17188"/>
          <a:stretch/>
        </p:blipFill>
        <p:spPr>
          <a:xfrm>
            <a:off x="9790235" y="4159002"/>
            <a:ext cx="2401765" cy="2782997"/>
          </a:xfrm>
          <a:prstGeom prst="rect">
            <a:avLst/>
          </a:prstGeom>
          <a:noFill/>
          <a:ln>
            <a:noFill/>
          </a:ln>
        </p:spPr>
      </p:pic>
      <p:pic>
        <p:nvPicPr>
          <p:cNvPr id="356" name="Google Shape;356;p5">
            <a:hlinkClick r:id="" action="ppaction://hlinkshowjump?jump=nextslide"/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0243144" y="4857559"/>
            <a:ext cx="1495945" cy="566994"/>
          </a:xfrm>
          <a:prstGeom prst="rect">
            <a:avLst/>
          </a:prstGeom>
          <a:noFill/>
          <a:ln>
            <a:noFill/>
          </a:ln>
        </p:spPr>
      </p:pic>
      <p:pic>
        <p:nvPicPr>
          <p:cNvPr id="357" name="Google Shape;357;p5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 flipH="1">
            <a:off x="10689681" y="2726274"/>
            <a:ext cx="1476972" cy="1476972"/>
          </a:xfrm>
          <a:prstGeom prst="rect">
            <a:avLst/>
          </a:prstGeom>
          <a:noFill/>
          <a:ln>
            <a:noFill/>
          </a:ln>
        </p:spPr>
      </p:pic>
      <p:sp>
        <p:nvSpPr>
          <p:cNvPr id="358" name="Google Shape;358;p5"/>
          <p:cNvSpPr/>
          <p:nvPr/>
        </p:nvSpPr>
        <p:spPr>
          <a:xfrm>
            <a:off x="617846" y="1685427"/>
            <a:ext cx="10780825" cy="1620570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1" i="0" dirty="0">
                <a:ln w="28575" cap="flat" cmpd="sng">
                  <a:solidFill>
                    <a:srgbClr val="0C0C0C"/>
                  </a:solidFill>
                  <a:prstDash val="solid"/>
                  <a:round/>
                  <a:headEnd type="none" w="sm" len="sm"/>
                  <a:tailEnd type="none" w="sm" len="sm"/>
                </a:ln>
                <a:solidFill>
                  <a:srgbClr val="EB701D"/>
                </a:solidFill>
                <a:latin typeface="UTM Avo" panose="02040603050506020204" pitchFamily="18" charset="0"/>
              </a:rPr>
              <a:t>THỢ SĂN HẠT DẺ</a:t>
            </a:r>
          </a:p>
        </p:txBody>
      </p:sp>
      <p:pic>
        <p:nvPicPr>
          <p:cNvPr id="359" name="Google Shape;359;p5" descr="Logo, company name&#10;&#10;Description automatically generated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0" y="0"/>
            <a:ext cx="775769" cy="86572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"/>
                                        <p:tgtEl>
                                          <p:spTgt spid="3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800"/>
                                        <p:tgtEl>
                                          <p:spTgt spid="3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3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 amt="75000"/>
          </a:blip>
          <a:stretch>
            <a:fillRect/>
          </a:stretch>
        </a:blipFill>
        <a:effectLst/>
      </p:bgPr>
    </p:bg>
    <p:spTree>
      <p:nvGrpSpPr>
        <p:cNvPr id="1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5" name="Google Shape;365;p6"/>
          <p:cNvGrpSpPr/>
          <p:nvPr/>
        </p:nvGrpSpPr>
        <p:grpSpPr>
          <a:xfrm>
            <a:off x="172638" y="-9637"/>
            <a:ext cx="11028762" cy="2461871"/>
            <a:chOff x="172638" y="-9637"/>
            <a:chExt cx="11028762" cy="2461871"/>
          </a:xfrm>
        </p:grpSpPr>
        <p:sp>
          <p:nvSpPr>
            <p:cNvPr id="366" name="Google Shape;366;p6"/>
            <p:cNvSpPr/>
            <p:nvPr/>
          </p:nvSpPr>
          <p:spPr>
            <a:xfrm>
              <a:off x="1041400" y="457200"/>
              <a:ext cx="10160000" cy="1879600"/>
            </a:xfrm>
            <a:prstGeom prst="roundRect">
              <a:avLst>
                <a:gd name="adj" fmla="val 16667"/>
              </a:avLst>
            </a:prstGeom>
            <a:solidFill>
              <a:schemeClr val="lt1"/>
            </a:solidFill>
            <a:ln w="38100" cap="flat" cmpd="sng">
              <a:solidFill>
                <a:srgbClr val="C55A11"/>
              </a:solidFill>
              <a:prstDash val="dash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367" name="Google Shape;367;p6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172638" y="-9637"/>
              <a:ext cx="2505720" cy="2461871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368" name="Google Shape;368;p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9448800" y="-330200"/>
            <a:ext cx="2933700" cy="2933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69" name="Google Shape;369;p6">
            <a:hlinkClick r:id="rId6" action="ppaction://hlinksldjump"/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691630" y="2734697"/>
            <a:ext cx="9008120" cy="3666103"/>
          </a:xfrm>
          <a:prstGeom prst="rect">
            <a:avLst/>
          </a:prstGeom>
          <a:noFill/>
          <a:ln>
            <a:noFill/>
          </a:ln>
        </p:spPr>
      </p:pic>
      <p:pic>
        <p:nvPicPr>
          <p:cNvPr id="370" name="Google Shape;370;p6">
            <a:hlinkClick r:id="" action="ppaction://hlinkshowjump?jump=nextslide"/>
          </p:cNvPr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 rot="2950667">
            <a:off x="1375502" y="2456630"/>
            <a:ext cx="1117334" cy="1001611"/>
          </a:xfrm>
          <a:prstGeom prst="rect">
            <a:avLst/>
          </a:prstGeom>
          <a:noFill/>
          <a:ln>
            <a:noFill/>
          </a:ln>
        </p:spPr>
      </p:pic>
      <p:sp>
        <p:nvSpPr>
          <p:cNvPr id="371" name="Google Shape;371;p6">
            <a:hlinkClick r:id="rId6" action="ppaction://hlinksldjump"/>
          </p:cNvPr>
          <p:cNvSpPr txBox="1"/>
          <p:nvPr/>
        </p:nvSpPr>
        <p:spPr>
          <a:xfrm>
            <a:off x="2325866" y="3390900"/>
            <a:ext cx="7939573" cy="26776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 i="0" u="none" strike="noStrike" cap="none" dirty="0" err="1">
                <a:solidFill>
                  <a:srgbClr val="FFFFFF"/>
                </a:solidFill>
                <a:latin typeface="UTM Avo" panose="02040603050506020204" pitchFamily="18" charset="0"/>
                <a:sym typeface="Arial"/>
              </a:rPr>
              <a:t>Các</a:t>
            </a:r>
            <a:r>
              <a:rPr lang="en-US" sz="2800" b="1" i="0" u="none" strike="noStrike" cap="none" dirty="0">
                <a:solidFill>
                  <a:srgbClr val="FFFFFF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800" b="1" i="0" u="none" strike="noStrike" cap="none" dirty="0" err="1">
                <a:solidFill>
                  <a:srgbClr val="FFFFFF"/>
                </a:solidFill>
                <a:latin typeface="UTM Avo" panose="02040603050506020204" pitchFamily="18" charset="0"/>
                <a:sym typeface="Arial"/>
              </a:rPr>
              <a:t>dấu</a:t>
            </a:r>
            <a:r>
              <a:rPr lang="en-US" sz="2800" b="1" i="0" u="none" strike="noStrike" cap="none" dirty="0">
                <a:solidFill>
                  <a:srgbClr val="FFFFFF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800" b="1" i="0" u="none" strike="noStrike" cap="none" dirty="0" err="1">
                <a:solidFill>
                  <a:srgbClr val="FFFFFF"/>
                </a:solidFill>
                <a:latin typeface="UTM Avo" panose="02040603050506020204" pitchFamily="18" charset="0"/>
                <a:sym typeface="Arial"/>
              </a:rPr>
              <a:t>ngoặc</a:t>
            </a:r>
            <a:r>
              <a:rPr lang="en-US" sz="2800" b="1" i="0" u="none" strike="noStrike" cap="none" dirty="0">
                <a:solidFill>
                  <a:srgbClr val="FFFFFF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800" b="1" i="0" u="none" strike="noStrike" cap="none" dirty="0" err="1">
                <a:solidFill>
                  <a:srgbClr val="FFFFFF"/>
                </a:solidFill>
                <a:latin typeface="UTM Avo" panose="02040603050506020204" pitchFamily="18" charset="0"/>
                <a:sym typeface="Arial"/>
              </a:rPr>
              <a:t>kép</a:t>
            </a:r>
            <a:r>
              <a:rPr lang="en-US" sz="2800" b="1" i="0" u="none" strike="noStrike" cap="none" dirty="0">
                <a:solidFill>
                  <a:srgbClr val="FFFFFF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800" b="1" i="0" u="none" strike="noStrike" cap="none" dirty="0" err="1">
                <a:solidFill>
                  <a:srgbClr val="FFFFFF"/>
                </a:solidFill>
                <a:latin typeface="UTM Avo" panose="02040603050506020204" pitchFamily="18" charset="0"/>
                <a:sym typeface="Arial"/>
              </a:rPr>
              <a:t>trong</a:t>
            </a:r>
            <a:r>
              <a:rPr lang="en-US" sz="2800" b="1" i="0" u="none" strike="noStrike" cap="none" dirty="0">
                <a:solidFill>
                  <a:srgbClr val="FFFFFF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800" b="1" i="0" u="none" strike="noStrike" cap="none" dirty="0" err="1">
                <a:solidFill>
                  <a:srgbClr val="FFFFFF"/>
                </a:solidFill>
                <a:latin typeface="UTM Avo" panose="02040603050506020204" pitchFamily="18" charset="0"/>
                <a:sym typeface="Arial"/>
              </a:rPr>
              <a:t>bài</a:t>
            </a:r>
            <a:r>
              <a:rPr lang="en-US" sz="2800" b="1" i="0" u="none" strike="noStrike" cap="none" dirty="0">
                <a:solidFill>
                  <a:srgbClr val="FFFFFF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800" b="1" i="0" u="none" strike="noStrike" cap="none" dirty="0" err="1">
                <a:solidFill>
                  <a:srgbClr val="FFFFFF"/>
                </a:solidFill>
                <a:latin typeface="UTM Avo" panose="02040603050506020204" pitchFamily="18" charset="0"/>
                <a:sym typeface="Arial"/>
              </a:rPr>
              <a:t>đọc</a:t>
            </a:r>
            <a:r>
              <a:rPr lang="en-US" sz="2800" b="1" i="0" u="none" strike="noStrike" cap="none" dirty="0">
                <a:solidFill>
                  <a:srgbClr val="FFFFFF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800" b="1" i="0" u="none" strike="noStrike" cap="none" dirty="0" err="1">
                <a:solidFill>
                  <a:srgbClr val="FFFFFF"/>
                </a:solidFill>
                <a:latin typeface="UTM Avo" panose="02040603050506020204" pitchFamily="18" charset="0"/>
                <a:sym typeface="Arial"/>
              </a:rPr>
              <a:t>đánh</a:t>
            </a:r>
            <a:r>
              <a:rPr lang="en-US" sz="2800" b="1" i="0" u="none" strike="noStrike" cap="none" dirty="0">
                <a:solidFill>
                  <a:srgbClr val="FFFFFF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800" b="1" i="0" u="none" strike="noStrike" cap="none" dirty="0" err="1">
                <a:solidFill>
                  <a:srgbClr val="FFFFFF"/>
                </a:solidFill>
                <a:latin typeface="UTM Avo" panose="02040603050506020204" pitchFamily="18" charset="0"/>
                <a:sym typeface="Arial"/>
              </a:rPr>
              <a:t>dấu</a:t>
            </a:r>
            <a:r>
              <a:rPr lang="en-US" sz="2800" b="1" i="0" u="none" strike="noStrike" cap="none" dirty="0">
                <a:solidFill>
                  <a:srgbClr val="FFFFFF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800" b="1" i="0" u="none" strike="noStrike" cap="none" dirty="0" err="1">
                <a:solidFill>
                  <a:srgbClr val="FFFFFF"/>
                </a:solidFill>
                <a:latin typeface="UTM Avo" panose="02040603050506020204" pitchFamily="18" charset="0"/>
                <a:sym typeface="Arial"/>
              </a:rPr>
              <a:t>các</a:t>
            </a:r>
            <a:r>
              <a:rPr lang="en-US" sz="2800" b="1" i="0" u="none" strike="noStrike" cap="none" dirty="0">
                <a:solidFill>
                  <a:srgbClr val="FFFFFF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800" b="1" i="0" u="none" strike="noStrike" cap="none" dirty="0" err="1">
                <a:solidFill>
                  <a:srgbClr val="FFFFFF"/>
                </a:solidFill>
                <a:latin typeface="UTM Avo" panose="02040603050506020204" pitchFamily="18" charset="0"/>
                <a:sym typeface="Arial"/>
              </a:rPr>
              <a:t>từ</a:t>
            </a:r>
            <a:r>
              <a:rPr lang="en-US" sz="2800" b="1" i="0" u="none" strike="noStrike" cap="none" dirty="0">
                <a:solidFill>
                  <a:srgbClr val="FFFFFF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800" b="1" i="0" u="none" strike="noStrike" cap="none" dirty="0" err="1">
                <a:solidFill>
                  <a:srgbClr val="FFFFFF"/>
                </a:solidFill>
                <a:latin typeface="UTM Avo" panose="02040603050506020204" pitchFamily="18" charset="0"/>
                <a:sym typeface="Arial"/>
              </a:rPr>
              <a:t>ngữ</a:t>
            </a:r>
            <a:r>
              <a:rPr lang="en-US" sz="2800" b="1" i="0" u="none" strike="noStrike" cap="none" dirty="0">
                <a:solidFill>
                  <a:srgbClr val="FFFFFF"/>
                </a:solidFill>
                <a:latin typeface="UTM Avo" panose="02040603050506020204" pitchFamily="18" charset="0"/>
                <a:sym typeface="Arial"/>
              </a:rPr>
              <a:t> (</a:t>
            </a:r>
            <a:r>
              <a:rPr lang="en-US" sz="2800" b="1" i="0" u="none" strike="noStrike" cap="none" dirty="0" err="1">
                <a:solidFill>
                  <a:srgbClr val="FFFFFF"/>
                </a:solidFill>
                <a:latin typeface="UTM Avo" panose="02040603050506020204" pitchFamily="18" charset="0"/>
                <a:sym typeface="Arial"/>
              </a:rPr>
              <a:t>tên</a:t>
            </a:r>
            <a:r>
              <a:rPr lang="en-US" sz="2800" b="1" i="0" u="none" strike="noStrike" cap="none" dirty="0">
                <a:solidFill>
                  <a:srgbClr val="FFFFFF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800" b="1" i="0" u="none" strike="noStrike" cap="none" dirty="0" err="1">
                <a:solidFill>
                  <a:srgbClr val="FFFFFF"/>
                </a:solidFill>
                <a:latin typeface="UTM Avo" panose="02040603050506020204" pitchFamily="18" charset="0"/>
                <a:sym typeface="Arial"/>
              </a:rPr>
              <a:t>truyện</a:t>
            </a:r>
            <a:r>
              <a:rPr lang="en-US" sz="2800" b="1" i="0" u="none" strike="noStrike" cap="none" dirty="0">
                <a:solidFill>
                  <a:srgbClr val="FFFFFF"/>
                </a:solidFill>
                <a:latin typeface="UTM Avo" panose="02040603050506020204" pitchFamily="18" charset="0"/>
                <a:sym typeface="Arial"/>
              </a:rPr>
              <a:t>) </a:t>
            </a:r>
            <a:r>
              <a:rPr lang="en-US" sz="2800" b="1" i="0" u="none" strike="noStrike" cap="none" dirty="0" err="1">
                <a:solidFill>
                  <a:srgbClr val="FFFFFF"/>
                </a:solidFill>
                <a:latin typeface="UTM Avo" panose="02040603050506020204" pitchFamily="18" charset="0"/>
                <a:sym typeface="Arial"/>
              </a:rPr>
              <a:t>sau</a:t>
            </a:r>
            <a:r>
              <a:rPr lang="en-US" sz="2800" b="1" i="0" u="none" strike="noStrike" cap="none" dirty="0">
                <a:solidFill>
                  <a:srgbClr val="FFFFFF"/>
                </a:solidFill>
                <a:latin typeface="UTM Avo" panose="02040603050506020204" pitchFamily="18" charset="0"/>
                <a:sym typeface="Arial"/>
              </a:rPr>
              <a:t>: “</a:t>
            </a:r>
            <a:r>
              <a:rPr lang="en-US" sz="2800" b="1" i="0" u="none" strike="noStrike" cap="none" dirty="0" err="1">
                <a:solidFill>
                  <a:srgbClr val="FFFFFF"/>
                </a:solidFill>
                <a:latin typeface="UTM Avo" panose="02040603050506020204" pitchFamily="18" charset="0"/>
                <a:sym typeface="Arial"/>
              </a:rPr>
              <a:t>Tấm</a:t>
            </a:r>
            <a:r>
              <a:rPr lang="en-US" sz="2800" b="1" i="0" u="none" strike="noStrike" cap="none" dirty="0">
                <a:solidFill>
                  <a:srgbClr val="FFFFFF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800" b="1" i="0" u="none" strike="noStrike" cap="none" dirty="0" err="1">
                <a:solidFill>
                  <a:srgbClr val="FFFFFF"/>
                </a:solidFill>
                <a:latin typeface="UTM Avo" panose="02040603050506020204" pitchFamily="18" charset="0"/>
                <a:sym typeface="Arial"/>
              </a:rPr>
              <a:t>Cám</a:t>
            </a:r>
            <a:r>
              <a:rPr lang="en-US" sz="2800" b="1" i="0" u="none" strike="noStrike" cap="none" dirty="0">
                <a:solidFill>
                  <a:srgbClr val="FFFFFF"/>
                </a:solidFill>
                <a:latin typeface="UTM Avo" panose="02040603050506020204" pitchFamily="18" charset="0"/>
                <a:sym typeface="Arial"/>
              </a:rPr>
              <a:t>”, “</a:t>
            </a:r>
            <a:r>
              <a:rPr lang="en-US" sz="2800" b="1" i="0" u="none" strike="noStrike" cap="none" dirty="0" err="1">
                <a:solidFill>
                  <a:srgbClr val="FFFFFF"/>
                </a:solidFill>
                <a:latin typeface="UTM Avo" panose="02040603050506020204" pitchFamily="18" charset="0"/>
                <a:sym typeface="Arial"/>
              </a:rPr>
              <a:t>Thạch</a:t>
            </a:r>
            <a:r>
              <a:rPr lang="en-US" sz="2800" b="1" i="0" u="none" strike="noStrike" cap="none" dirty="0">
                <a:solidFill>
                  <a:srgbClr val="FFFFFF"/>
                </a:solidFill>
                <a:latin typeface="UTM Avo" panose="02040603050506020204" pitchFamily="18" charset="0"/>
                <a:sym typeface="Arial"/>
              </a:rPr>
              <a:t> Sanh”, “</a:t>
            </a:r>
            <a:r>
              <a:rPr lang="en-US" sz="2800" b="1" i="0" u="none" strike="noStrike" cap="none" dirty="0" err="1">
                <a:solidFill>
                  <a:srgbClr val="FFFFFF"/>
                </a:solidFill>
                <a:latin typeface="UTM Avo" panose="02040603050506020204" pitchFamily="18" charset="0"/>
                <a:sym typeface="Arial"/>
              </a:rPr>
              <a:t>Cây</a:t>
            </a:r>
            <a:r>
              <a:rPr lang="en-US" sz="2800" b="1" i="0" u="none" strike="noStrike" cap="none" dirty="0">
                <a:solidFill>
                  <a:srgbClr val="FFFFFF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800" b="1" i="0" u="none" strike="noStrike" cap="none" dirty="0" err="1">
                <a:solidFill>
                  <a:srgbClr val="FFFFFF"/>
                </a:solidFill>
                <a:latin typeface="UTM Avo" panose="02040603050506020204" pitchFamily="18" charset="0"/>
                <a:sym typeface="Arial"/>
              </a:rPr>
              <a:t>tre</a:t>
            </a:r>
            <a:r>
              <a:rPr lang="en-US" sz="2800" b="1" i="0" u="none" strike="noStrike" cap="none" dirty="0">
                <a:solidFill>
                  <a:srgbClr val="FFFFFF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800" b="1" i="0" u="none" strike="noStrike" cap="none" dirty="0" err="1">
                <a:solidFill>
                  <a:srgbClr val="FFFFFF"/>
                </a:solidFill>
                <a:latin typeface="UTM Avo" panose="02040603050506020204" pitchFamily="18" charset="0"/>
                <a:sym typeface="Arial"/>
              </a:rPr>
              <a:t>trăm</a:t>
            </a:r>
            <a:r>
              <a:rPr lang="en-US" sz="2800" b="1" i="0" u="none" strike="noStrike" cap="none" dirty="0">
                <a:solidFill>
                  <a:srgbClr val="FFFFFF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800" b="1" i="0" u="none" strike="noStrike" cap="none" dirty="0" err="1">
                <a:solidFill>
                  <a:srgbClr val="FFFFFF"/>
                </a:solidFill>
                <a:latin typeface="UTM Avo" panose="02040603050506020204" pitchFamily="18" charset="0"/>
                <a:sym typeface="Arial"/>
              </a:rPr>
              <a:t>đốt</a:t>
            </a:r>
            <a:r>
              <a:rPr lang="en-US" sz="2800" b="1" i="0" u="none" strike="noStrike" cap="none" dirty="0">
                <a:solidFill>
                  <a:srgbClr val="FFFFFF"/>
                </a:solidFill>
                <a:latin typeface="UTM Avo" panose="02040603050506020204" pitchFamily="18" charset="0"/>
                <a:sym typeface="Arial"/>
              </a:rPr>
              <a:t>”, “</a:t>
            </a:r>
            <a:r>
              <a:rPr lang="en-US" sz="2800" b="1" i="0" u="none" strike="noStrike" cap="none" dirty="0" err="1">
                <a:solidFill>
                  <a:srgbClr val="FFFFFF"/>
                </a:solidFill>
                <a:latin typeface="UTM Avo" panose="02040603050506020204" pitchFamily="18" charset="0"/>
                <a:sym typeface="Arial"/>
              </a:rPr>
              <a:t>Đôi</a:t>
            </a:r>
            <a:r>
              <a:rPr lang="en-US" sz="2800" b="1" i="0" u="none" strike="noStrike" cap="none" dirty="0">
                <a:solidFill>
                  <a:srgbClr val="FFFFFF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800" b="1" i="0" u="none" strike="noStrike" cap="none" dirty="0" err="1">
                <a:solidFill>
                  <a:srgbClr val="FFFFFF"/>
                </a:solidFill>
                <a:latin typeface="UTM Avo" panose="02040603050506020204" pitchFamily="18" charset="0"/>
                <a:sym typeface="Arial"/>
              </a:rPr>
              <a:t>hài</a:t>
            </a:r>
            <a:r>
              <a:rPr lang="en-US" sz="2800" b="1" i="0" u="none" strike="noStrike" cap="none" dirty="0">
                <a:solidFill>
                  <a:srgbClr val="FFFFFF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800" b="1" i="0" u="none" strike="noStrike" cap="none" dirty="0" err="1">
                <a:solidFill>
                  <a:srgbClr val="FFFFFF"/>
                </a:solidFill>
                <a:latin typeface="UTM Avo" panose="02040603050506020204" pitchFamily="18" charset="0"/>
                <a:sym typeface="Arial"/>
              </a:rPr>
              <a:t>bảy</a:t>
            </a:r>
            <a:r>
              <a:rPr lang="en-US" sz="2800" b="1" i="0" u="none" strike="noStrike" cap="none" dirty="0">
                <a:solidFill>
                  <a:srgbClr val="FFFFFF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800" b="1" i="0" u="none" strike="noStrike" cap="none" dirty="0" err="1">
                <a:solidFill>
                  <a:srgbClr val="FFFFFF"/>
                </a:solidFill>
                <a:latin typeface="UTM Avo" panose="02040603050506020204" pitchFamily="18" charset="0"/>
                <a:sym typeface="Arial"/>
              </a:rPr>
              <a:t>dặm</a:t>
            </a:r>
            <a:r>
              <a:rPr lang="en-US" sz="2800" b="1" i="0" u="none" strike="noStrike" cap="none" dirty="0">
                <a:solidFill>
                  <a:srgbClr val="FFFFFF"/>
                </a:solidFill>
                <a:latin typeface="UTM Avo" panose="02040603050506020204" pitchFamily="18" charset="0"/>
                <a:sym typeface="Arial"/>
              </a:rPr>
              <a:t>”, “Tôn </a:t>
            </a:r>
            <a:r>
              <a:rPr lang="en-US" sz="2800" b="1" i="0" u="none" strike="noStrike" cap="none" dirty="0" err="1">
                <a:solidFill>
                  <a:srgbClr val="FFFFFF"/>
                </a:solidFill>
                <a:latin typeface="UTM Avo" panose="02040603050506020204" pitchFamily="18" charset="0"/>
                <a:sym typeface="Arial"/>
              </a:rPr>
              <a:t>Ngộ</a:t>
            </a:r>
            <a:r>
              <a:rPr lang="en-US" sz="2800" b="1" i="0" u="none" strike="noStrike" cap="none" dirty="0">
                <a:solidFill>
                  <a:srgbClr val="FFFFFF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800" b="1" i="0" u="none" strike="noStrike" cap="none" dirty="0" err="1">
                <a:solidFill>
                  <a:srgbClr val="FFFFFF"/>
                </a:solidFill>
                <a:latin typeface="UTM Avo" panose="02040603050506020204" pitchFamily="18" charset="0"/>
                <a:sym typeface="Arial"/>
              </a:rPr>
              <a:t>Không</a:t>
            </a:r>
            <a:r>
              <a:rPr lang="en-US" sz="2800" b="1" i="0" u="none" strike="noStrike" cap="none" dirty="0">
                <a:solidFill>
                  <a:srgbClr val="FFFFFF"/>
                </a:solidFill>
                <a:latin typeface="UTM Avo" panose="02040603050506020204" pitchFamily="18" charset="0"/>
                <a:sym typeface="Arial"/>
              </a:rPr>
              <a:t>”, “</a:t>
            </a:r>
            <a:r>
              <a:rPr lang="en-US" sz="2800" b="1" i="0" u="none" strike="noStrike" cap="none" dirty="0" err="1">
                <a:solidFill>
                  <a:srgbClr val="FFFFFF"/>
                </a:solidFill>
                <a:latin typeface="UTM Avo" panose="02040603050506020204" pitchFamily="18" charset="0"/>
                <a:sym typeface="Arial"/>
              </a:rPr>
              <a:t>Nghìn</a:t>
            </a:r>
            <a:r>
              <a:rPr lang="en-US" sz="2800" b="1" i="0" u="none" strike="noStrike" cap="none" dirty="0">
                <a:solidFill>
                  <a:srgbClr val="FFFFFF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800" b="1" i="0" u="none" strike="noStrike" cap="none" dirty="0" err="1">
                <a:solidFill>
                  <a:srgbClr val="FFFFFF"/>
                </a:solidFill>
                <a:latin typeface="UTM Avo" panose="02040603050506020204" pitchFamily="18" charset="0"/>
                <a:sym typeface="Arial"/>
              </a:rPr>
              <a:t>lẻ</a:t>
            </a:r>
            <a:r>
              <a:rPr lang="en-US" sz="2800" b="1" i="0" u="none" strike="noStrike" cap="none" dirty="0">
                <a:solidFill>
                  <a:srgbClr val="FFFFFF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800" b="1" i="0" u="none" strike="noStrike" cap="none" dirty="0" err="1">
                <a:solidFill>
                  <a:srgbClr val="FFFFFF"/>
                </a:solidFill>
                <a:latin typeface="UTM Avo" panose="02040603050506020204" pitchFamily="18" charset="0"/>
                <a:sym typeface="Arial"/>
              </a:rPr>
              <a:t>một</a:t>
            </a:r>
            <a:r>
              <a:rPr lang="en-US" sz="2800" b="1" i="0" u="none" strike="noStrike" cap="none" dirty="0">
                <a:solidFill>
                  <a:srgbClr val="FFFFFF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800" b="1" i="0" u="none" strike="noStrike" cap="none" dirty="0" err="1">
                <a:solidFill>
                  <a:srgbClr val="FFFFFF"/>
                </a:solidFill>
                <a:latin typeface="UTM Avo" panose="02040603050506020204" pitchFamily="18" charset="0"/>
                <a:sym typeface="Arial"/>
              </a:rPr>
              <a:t>đêm</a:t>
            </a:r>
            <a:r>
              <a:rPr lang="en-US" sz="2800" b="1" i="0" u="none" strike="noStrike" cap="none" dirty="0">
                <a:solidFill>
                  <a:srgbClr val="FFFFFF"/>
                </a:solidFill>
                <a:latin typeface="UTM Avo" panose="02040603050506020204" pitchFamily="18" charset="0"/>
                <a:sym typeface="Arial"/>
              </a:rPr>
              <a:t>”, “</a:t>
            </a:r>
            <a:r>
              <a:rPr lang="en-US" sz="2800" b="1" i="0" u="none" strike="noStrike" cap="none" dirty="0" err="1">
                <a:solidFill>
                  <a:srgbClr val="FFFFFF"/>
                </a:solidFill>
                <a:latin typeface="UTM Avo" panose="02040603050506020204" pitchFamily="18" charset="0"/>
                <a:sym typeface="Arial"/>
              </a:rPr>
              <a:t>Không</a:t>
            </a:r>
            <a:r>
              <a:rPr lang="en-US" sz="2800" b="1" i="0" u="none" strike="noStrike" cap="none" dirty="0">
                <a:solidFill>
                  <a:srgbClr val="FFFFFF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800" b="1" i="0" u="none" strike="noStrike" cap="none" dirty="0" err="1">
                <a:solidFill>
                  <a:srgbClr val="FFFFFF"/>
                </a:solidFill>
                <a:latin typeface="UTM Avo" panose="02040603050506020204" pitchFamily="18" charset="0"/>
                <a:sym typeface="Arial"/>
              </a:rPr>
              <a:t>gia</a:t>
            </a:r>
            <a:r>
              <a:rPr lang="en-US" sz="2800" b="1" i="0" u="none" strike="noStrike" cap="none" dirty="0">
                <a:solidFill>
                  <a:srgbClr val="FFFFFF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800" b="1" i="0" u="none" strike="noStrike" cap="none" dirty="0" err="1">
                <a:solidFill>
                  <a:srgbClr val="FFFFFF"/>
                </a:solidFill>
                <a:latin typeface="UTM Avo" panose="02040603050506020204" pitchFamily="18" charset="0"/>
                <a:sym typeface="Arial"/>
              </a:rPr>
              <a:t>đình</a:t>
            </a:r>
            <a:r>
              <a:rPr lang="en-US" sz="2800" b="1" i="0" u="none" strike="noStrike" cap="none" dirty="0">
                <a:solidFill>
                  <a:srgbClr val="FFFFFF"/>
                </a:solidFill>
                <a:latin typeface="UTM Avo" panose="02040603050506020204" pitchFamily="18" charset="0"/>
                <a:sym typeface="Arial"/>
              </a:rPr>
              <a:t>”, “</a:t>
            </a:r>
            <a:r>
              <a:rPr lang="en-US" sz="2800" b="1" i="0" u="none" strike="noStrike" cap="none" dirty="0" err="1">
                <a:solidFill>
                  <a:srgbClr val="FFFFFF"/>
                </a:solidFill>
                <a:latin typeface="UTM Avo" panose="02040603050506020204" pitchFamily="18" charset="0"/>
                <a:sym typeface="Arial"/>
              </a:rPr>
              <a:t>Những</a:t>
            </a:r>
            <a:r>
              <a:rPr lang="en-US" sz="2800" b="1" i="0" u="none" strike="noStrike" cap="none" dirty="0">
                <a:solidFill>
                  <a:srgbClr val="FFFFFF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800" b="1" i="0" u="none" strike="noStrike" cap="none" dirty="0" err="1">
                <a:solidFill>
                  <a:srgbClr val="FFFFFF"/>
                </a:solidFill>
                <a:latin typeface="UTM Avo" panose="02040603050506020204" pitchFamily="18" charset="0"/>
                <a:sym typeface="Arial"/>
              </a:rPr>
              <a:t>người</a:t>
            </a:r>
            <a:r>
              <a:rPr lang="en-US" sz="2800" b="1" i="0" u="none" strike="noStrike" cap="none" dirty="0">
                <a:solidFill>
                  <a:srgbClr val="FFFFFF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800" b="1" i="0" u="none" strike="noStrike" cap="none" dirty="0" err="1">
                <a:solidFill>
                  <a:srgbClr val="FFFFFF"/>
                </a:solidFill>
                <a:latin typeface="UTM Avo" panose="02040603050506020204" pitchFamily="18" charset="0"/>
                <a:sym typeface="Arial"/>
              </a:rPr>
              <a:t>khốn</a:t>
            </a:r>
            <a:r>
              <a:rPr lang="en-US" sz="2800" b="1" i="0" u="none" strike="noStrike" cap="none" dirty="0">
                <a:solidFill>
                  <a:srgbClr val="FFFFFF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800" b="1" i="0" u="none" strike="noStrike" cap="none" dirty="0" err="1">
                <a:solidFill>
                  <a:srgbClr val="FFFFFF"/>
                </a:solidFill>
                <a:latin typeface="UTM Avo" panose="02040603050506020204" pitchFamily="18" charset="0"/>
                <a:sym typeface="Arial"/>
              </a:rPr>
              <a:t>khổ</a:t>
            </a:r>
            <a:r>
              <a:rPr lang="en-US" sz="2800" b="1" i="0" u="none" strike="noStrike" cap="none" dirty="0">
                <a:solidFill>
                  <a:srgbClr val="FFFFFF"/>
                </a:solidFill>
                <a:latin typeface="UTM Avo" panose="02040603050506020204" pitchFamily="18" charset="0"/>
                <a:sym typeface="Arial"/>
              </a:rPr>
              <a:t>”. </a:t>
            </a:r>
            <a:endParaRPr dirty="0">
              <a:latin typeface="UTM Avo" panose="02040603050506020204" pitchFamily="18" charset="0"/>
            </a:endParaRPr>
          </a:p>
        </p:txBody>
      </p:sp>
      <p:pic>
        <p:nvPicPr>
          <p:cNvPr id="372" name="Google Shape;372;p6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736600" y="-787986"/>
            <a:ext cx="609600" cy="609600"/>
          </a:xfrm>
          <a:prstGeom prst="rect">
            <a:avLst/>
          </a:prstGeom>
          <a:noFill/>
          <a:ln>
            <a:noFill/>
          </a:ln>
        </p:spPr>
      </p:pic>
      <p:sp>
        <p:nvSpPr>
          <p:cNvPr id="373" name="Google Shape;373;p6"/>
          <p:cNvSpPr/>
          <p:nvPr/>
        </p:nvSpPr>
        <p:spPr>
          <a:xfrm>
            <a:off x="2422884" y="564202"/>
            <a:ext cx="7745539" cy="16205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 i="0" u="none" strike="noStrike" cap="none" dirty="0" err="1">
                <a:solidFill>
                  <a:srgbClr val="EB701D"/>
                </a:solidFill>
                <a:latin typeface="UTM Avo" panose="02040603050506020204" pitchFamily="18" charset="0"/>
                <a:sym typeface="Arial"/>
              </a:rPr>
              <a:t>Câu</a:t>
            </a:r>
            <a:r>
              <a:rPr lang="en-US" sz="2800" b="1" i="0" u="none" strike="noStrike" cap="none" dirty="0">
                <a:solidFill>
                  <a:srgbClr val="EB701D"/>
                </a:solidFill>
                <a:latin typeface="UTM Avo" panose="02040603050506020204" pitchFamily="18" charset="0"/>
                <a:sym typeface="Arial"/>
              </a:rPr>
              <a:t> 1: </a:t>
            </a:r>
            <a:r>
              <a:rPr lang="en-US" sz="2800" b="1" i="0" u="none" strike="noStrike" cap="none" dirty="0" err="1">
                <a:solidFill>
                  <a:srgbClr val="EB701D"/>
                </a:solidFill>
                <a:latin typeface="UTM Avo" panose="02040603050506020204" pitchFamily="18" charset="0"/>
                <a:sym typeface="Arial"/>
              </a:rPr>
              <a:t>Tìm</a:t>
            </a:r>
            <a:r>
              <a:rPr lang="en-US" sz="2800" b="1" i="0" u="none" strike="noStrike" cap="none" dirty="0">
                <a:solidFill>
                  <a:srgbClr val="EB701D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800" b="1" i="0" u="none" strike="noStrike" cap="none" dirty="0" err="1">
                <a:solidFill>
                  <a:srgbClr val="EB701D"/>
                </a:solidFill>
                <a:latin typeface="UTM Avo" panose="02040603050506020204" pitchFamily="18" charset="0"/>
                <a:sym typeface="Arial"/>
              </a:rPr>
              <a:t>các</a:t>
            </a:r>
            <a:r>
              <a:rPr lang="en-US" sz="2800" b="1" i="0" u="none" strike="noStrike" cap="none" dirty="0">
                <a:solidFill>
                  <a:srgbClr val="EB701D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800" b="1" i="0" u="none" strike="noStrike" cap="none" dirty="0" err="1">
                <a:solidFill>
                  <a:srgbClr val="EB701D"/>
                </a:solidFill>
                <a:latin typeface="UTM Avo" panose="02040603050506020204" pitchFamily="18" charset="0"/>
                <a:sym typeface="Arial"/>
              </a:rPr>
              <a:t>dấu</a:t>
            </a:r>
            <a:r>
              <a:rPr lang="en-US" sz="2800" b="1" i="0" u="none" strike="noStrike" cap="none" dirty="0">
                <a:solidFill>
                  <a:srgbClr val="EB701D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800" b="1" i="0" u="none" strike="noStrike" cap="none" dirty="0" err="1">
                <a:solidFill>
                  <a:srgbClr val="EB701D"/>
                </a:solidFill>
                <a:latin typeface="UTM Avo" panose="02040603050506020204" pitchFamily="18" charset="0"/>
                <a:sym typeface="Arial"/>
              </a:rPr>
              <a:t>ngoặc</a:t>
            </a:r>
            <a:r>
              <a:rPr lang="en-US" sz="2800" b="1" i="0" u="none" strike="noStrike" cap="none" dirty="0">
                <a:solidFill>
                  <a:srgbClr val="EB701D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800" b="1" i="0" u="none" strike="noStrike" cap="none" dirty="0" err="1">
                <a:solidFill>
                  <a:srgbClr val="EB701D"/>
                </a:solidFill>
                <a:latin typeface="UTM Avo" panose="02040603050506020204" pitchFamily="18" charset="0"/>
                <a:sym typeface="Arial"/>
              </a:rPr>
              <a:t>kép</a:t>
            </a:r>
            <a:r>
              <a:rPr lang="en-US" sz="2800" b="1" i="0" u="none" strike="noStrike" cap="none" dirty="0">
                <a:solidFill>
                  <a:srgbClr val="EB701D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800" b="1" i="0" u="none" strike="noStrike" cap="none" dirty="0" err="1">
                <a:solidFill>
                  <a:srgbClr val="EB701D"/>
                </a:solidFill>
                <a:latin typeface="UTM Avo" panose="02040603050506020204" pitchFamily="18" charset="0"/>
                <a:sym typeface="Arial"/>
              </a:rPr>
              <a:t>trong</a:t>
            </a:r>
            <a:r>
              <a:rPr lang="en-US" sz="2800" b="1" i="0" u="none" strike="noStrike" cap="none" dirty="0">
                <a:solidFill>
                  <a:srgbClr val="EB701D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800" b="1" i="0" u="none" strike="noStrike" cap="none" dirty="0" err="1">
                <a:solidFill>
                  <a:srgbClr val="EB701D"/>
                </a:solidFill>
                <a:latin typeface="UTM Avo" panose="02040603050506020204" pitchFamily="18" charset="0"/>
                <a:sym typeface="Arial"/>
              </a:rPr>
              <a:t>bài</a:t>
            </a:r>
            <a:r>
              <a:rPr lang="en-US" sz="2800" b="1" i="0" u="none" strike="noStrike" cap="none" dirty="0">
                <a:solidFill>
                  <a:srgbClr val="EB701D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800" b="1" i="0" u="none" strike="noStrike" cap="none" dirty="0" err="1">
                <a:solidFill>
                  <a:srgbClr val="EB701D"/>
                </a:solidFill>
                <a:latin typeface="UTM Avo" panose="02040603050506020204" pitchFamily="18" charset="0"/>
                <a:sym typeface="Arial"/>
              </a:rPr>
              <a:t>đọc</a:t>
            </a:r>
            <a:r>
              <a:rPr lang="en-US" sz="2800" b="1" i="0" u="none" strike="noStrike" cap="none" dirty="0">
                <a:solidFill>
                  <a:srgbClr val="EB701D"/>
                </a:solidFill>
                <a:latin typeface="UTM Avo" panose="02040603050506020204" pitchFamily="18" charset="0"/>
                <a:sym typeface="Arial"/>
              </a:rPr>
              <a:t> “</a:t>
            </a:r>
            <a:r>
              <a:rPr lang="en-US" sz="2800" b="1" i="0" u="none" strike="noStrike" cap="none" dirty="0" err="1">
                <a:solidFill>
                  <a:srgbClr val="EB701D"/>
                </a:solidFill>
                <a:latin typeface="UTM Avo" panose="02040603050506020204" pitchFamily="18" charset="0"/>
                <a:sym typeface="Arial"/>
              </a:rPr>
              <a:t>Những</a:t>
            </a:r>
            <a:r>
              <a:rPr lang="en-US" sz="2800" b="1" i="0" u="none" strike="noStrike" cap="none" dirty="0">
                <a:solidFill>
                  <a:srgbClr val="EB701D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800" b="1" i="0" u="none" strike="noStrike" cap="none" dirty="0" err="1">
                <a:solidFill>
                  <a:srgbClr val="EB701D"/>
                </a:solidFill>
                <a:latin typeface="UTM Avo" panose="02040603050506020204" pitchFamily="18" charset="0"/>
                <a:sym typeface="Arial"/>
              </a:rPr>
              <a:t>trang</a:t>
            </a:r>
            <a:r>
              <a:rPr lang="en-US" sz="2800" b="1" i="0" u="none" strike="noStrike" cap="none" dirty="0">
                <a:solidFill>
                  <a:srgbClr val="EB701D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800" b="1" i="0" u="none" strike="noStrike" cap="none" dirty="0" err="1">
                <a:solidFill>
                  <a:srgbClr val="EB701D"/>
                </a:solidFill>
                <a:latin typeface="UTM Avo" panose="02040603050506020204" pitchFamily="18" charset="0"/>
                <a:sym typeface="Arial"/>
              </a:rPr>
              <a:t>sách</a:t>
            </a:r>
            <a:r>
              <a:rPr lang="en-US" sz="2800" b="1" i="0" u="none" strike="noStrike" cap="none" dirty="0">
                <a:solidFill>
                  <a:srgbClr val="EB701D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800" b="1" i="0" u="none" strike="noStrike" cap="none" dirty="0" err="1">
                <a:solidFill>
                  <a:srgbClr val="EB701D"/>
                </a:solidFill>
                <a:latin typeface="UTM Avo" panose="02040603050506020204" pitchFamily="18" charset="0"/>
                <a:sym typeface="Arial"/>
              </a:rPr>
              <a:t>tuổi</a:t>
            </a:r>
            <a:r>
              <a:rPr lang="en-US" sz="2800" b="1" i="0" u="none" strike="noStrike" cap="none" dirty="0">
                <a:solidFill>
                  <a:srgbClr val="EB701D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800" b="1" i="0" u="none" strike="noStrike" cap="none" dirty="0" err="1">
                <a:solidFill>
                  <a:srgbClr val="EB701D"/>
                </a:solidFill>
                <a:latin typeface="UTM Avo" panose="02040603050506020204" pitchFamily="18" charset="0"/>
                <a:sym typeface="Arial"/>
              </a:rPr>
              <a:t>thơ</a:t>
            </a:r>
            <a:r>
              <a:rPr lang="en-US" sz="2800" b="1" i="0" u="none" strike="noStrike" cap="none" dirty="0">
                <a:solidFill>
                  <a:srgbClr val="EB701D"/>
                </a:solidFill>
                <a:latin typeface="UTM Avo" panose="02040603050506020204" pitchFamily="18" charset="0"/>
                <a:sym typeface="Arial"/>
              </a:rPr>
              <a:t>”.</a:t>
            </a:r>
            <a:endParaRPr dirty="0">
              <a:latin typeface="UTM Avo" panose="02040603050506020204" pitchFamily="18" charset="0"/>
            </a:endParaRPr>
          </a:p>
        </p:txBody>
      </p:sp>
      <p:pic>
        <p:nvPicPr>
          <p:cNvPr id="374" name="Google Shape;374;p6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0" y="0"/>
            <a:ext cx="736600" cy="821365"/>
          </a:xfrm>
          <a:prstGeom prst="rect">
            <a:avLst/>
          </a:prstGeom>
          <a:solidFill>
            <a:schemeClr val="lt1"/>
          </a:solidFill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 amt="75000"/>
          </a:blip>
          <a:stretch>
            <a:fillRect/>
          </a:stretch>
        </a:blipFill>
        <a:effectLst/>
      </p:bgPr>
    </p:bg>
    <p:spTree>
      <p:nvGrpSpPr>
        <p:cNvPr id="1" name="Shape 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0" name="Google Shape;380;p7"/>
          <p:cNvGrpSpPr/>
          <p:nvPr/>
        </p:nvGrpSpPr>
        <p:grpSpPr>
          <a:xfrm>
            <a:off x="172638" y="-9637"/>
            <a:ext cx="11028762" cy="2461871"/>
            <a:chOff x="172638" y="-9637"/>
            <a:chExt cx="11028762" cy="2461871"/>
          </a:xfrm>
        </p:grpSpPr>
        <p:sp>
          <p:nvSpPr>
            <p:cNvPr id="381" name="Google Shape;381;p7"/>
            <p:cNvSpPr/>
            <p:nvPr/>
          </p:nvSpPr>
          <p:spPr>
            <a:xfrm>
              <a:off x="1041400" y="457200"/>
              <a:ext cx="10160000" cy="1879600"/>
            </a:xfrm>
            <a:prstGeom prst="roundRect">
              <a:avLst>
                <a:gd name="adj" fmla="val 16667"/>
              </a:avLst>
            </a:prstGeom>
            <a:solidFill>
              <a:schemeClr val="lt1"/>
            </a:solidFill>
            <a:ln w="38100" cap="flat" cmpd="sng">
              <a:solidFill>
                <a:srgbClr val="C55A11"/>
              </a:solidFill>
              <a:prstDash val="dash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382" name="Google Shape;382;p7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172638" y="-9637"/>
              <a:ext cx="2505720" cy="2461871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383" name="Google Shape;383;p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9448800" y="-330200"/>
            <a:ext cx="2933700" cy="2933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84" name="Google Shape;384;p7">
            <a:hlinkClick r:id="rId6" action="ppaction://hlinksldjump"/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691630" y="2734697"/>
            <a:ext cx="9008120" cy="3666103"/>
          </a:xfrm>
          <a:prstGeom prst="rect">
            <a:avLst/>
          </a:prstGeom>
          <a:noFill/>
          <a:ln>
            <a:noFill/>
          </a:ln>
        </p:spPr>
      </p:pic>
      <p:pic>
        <p:nvPicPr>
          <p:cNvPr id="385" name="Google Shape;385;p7">
            <a:hlinkClick r:id="" action="ppaction://hlinkshowjump?jump=nextslide"/>
          </p:cNvPr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 rot="2950667">
            <a:off x="1375502" y="2456630"/>
            <a:ext cx="1117334" cy="1001611"/>
          </a:xfrm>
          <a:prstGeom prst="rect">
            <a:avLst/>
          </a:prstGeom>
          <a:noFill/>
          <a:ln>
            <a:noFill/>
          </a:ln>
        </p:spPr>
      </p:pic>
      <p:sp>
        <p:nvSpPr>
          <p:cNvPr id="386" name="Google Shape;386;p7">
            <a:hlinkClick r:id="rId6" action="ppaction://hlinksldjump"/>
          </p:cNvPr>
          <p:cNvSpPr txBox="1"/>
          <p:nvPr/>
        </p:nvSpPr>
        <p:spPr>
          <a:xfrm>
            <a:off x="2325866" y="4105483"/>
            <a:ext cx="7939573" cy="9541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 i="0" u="none" strike="noStrike" cap="none" dirty="0" err="1">
                <a:solidFill>
                  <a:srgbClr val="FFFFFF"/>
                </a:solidFill>
                <a:latin typeface="UTM Avo" panose="02040603050506020204" pitchFamily="18" charset="0"/>
                <a:sym typeface="Arial"/>
              </a:rPr>
              <a:t>Tác</a:t>
            </a:r>
            <a:r>
              <a:rPr lang="en-US" sz="2800" b="1" i="0" u="none" strike="noStrike" cap="none" dirty="0">
                <a:solidFill>
                  <a:srgbClr val="FFFFFF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800" b="1" i="0" u="none" strike="noStrike" cap="none" dirty="0" err="1">
                <a:solidFill>
                  <a:srgbClr val="FFFFFF"/>
                </a:solidFill>
                <a:latin typeface="UTM Avo" panose="02040603050506020204" pitchFamily="18" charset="0"/>
                <a:sym typeface="Arial"/>
              </a:rPr>
              <a:t>dụng</a:t>
            </a:r>
            <a:r>
              <a:rPr lang="en-US" sz="2800" b="1" i="0" u="none" strike="noStrike" cap="none" dirty="0">
                <a:solidFill>
                  <a:srgbClr val="FFFFFF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800" b="1" i="0" u="none" strike="noStrike" cap="none" dirty="0" err="1">
                <a:solidFill>
                  <a:srgbClr val="FFFFFF"/>
                </a:solidFill>
                <a:latin typeface="UTM Avo" panose="02040603050506020204" pitchFamily="18" charset="0"/>
                <a:sym typeface="Arial"/>
              </a:rPr>
              <a:t>của</a:t>
            </a:r>
            <a:r>
              <a:rPr lang="en-US" sz="2800" b="1" i="0" u="none" strike="noStrike" cap="none" dirty="0">
                <a:solidFill>
                  <a:srgbClr val="FFFFFF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800" b="1" i="0" u="none" strike="noStrike" cap="none" dirty="0" err="1">
                <a:solidFill>
                  <a:srgbClr val="FFFFFF"/>
                </a:solidFill>
                <a:latin typeface="UTM Avo" panose="02040603050506020204" pitchFamily="18" charset="0"/>
                <a:sym typeface="Arial"/>
              </a:rPr>
              <a:t>các</a:t>
            </a:r>
            <a:r>
              <a:rPr lang="en-US" sz="2800" b="1" i="0" u="none" strike="noStrike" cap="none" dirty="0">
                <a:solidFill>
                  <a:srgbClr val="FFFFFF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800" b="1" i="0" u="none" strike="noStrike" cap="none" dirty="0" err="1">
                <a:solidFill>
                  <a:srgbClr val="FFFFFF"/>
                </a:solidFill>
                <a:latin typeface="UTM Avo" panose="02040603050506020204" pitchFamily="18" charset="0"/>
                <a:sym typeface="Arial"/>
              </a:rPr>
              <a:t>dấu</a:t>
            </a:r>
            <a:r>
              <a:rPr lang="en-US" sz="2800" b="1" i="0" u="none" strike="noStrike" cap="none" dirty="0">
                <a:solidFill>
                  <a:srgbClr val="FFFFFF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800" b="1" i="0" u="none" strike="noStrike" cap="none" dirty="0" err="1">
                <a:solidFill>
                  <a:srgbClr val="FFFFFF"/>
                </a:solidFill>
                <a:latin typeface="UTM Avo" panose="02040603050506020204" pitchFamily="18" charset="0"/>
                <a:sym typeface="Arial"/>
              </a:rPr>
              <a:t>ngoặc</a:t>
            </a:r>
            <a:r>
              <a:rPr lang="en-US" sz="2800" b="1" i="0" u="none" strike="noStrike" cap="none" dirty="0">
                <a:solidFill>
                  <a:srgbClr val="FFFFFF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800" b="1" i="0" u="none" strike="noStrike" cap="none" dirty="0" err="1">
                <a:solidFill>
                  <a:srgbClr val="FFFFFF"/>
                </a:solidFill>
                <a:latin typeface="UTM Avo" panose="02040603050506020204" pitchFamily="18" charset="0"/>
                <a:sym typeface="Arial"/>
              </a:rPr>
              <a:t>kép</a:t>
            </a:r>
            <a:r>
              <a:rPr lang="en-US" sz="2800" b="1" i="0" u="none" strike="noStrike" cap="none" dirty="0">
                <a:solidFill>
                  <a:srgbClr val="FFFFFF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800" b="1" i="0" u="none" strike="noStrike" cap="none" dirty="0" err="1">
                <a:solidFill>
                  <a:srgbClr val="FFFFFF"/>
                </a:solidFill>
                <a:latin typeface="UTM Avo" panose="02040603050506020204" pitchFamily="18" charset="0"/>
                <a:sym typeface="Arial"/>
              </a:rPr>
              <a:t>trên</a:t>
            </a:r>
            <a:r>
              <a:rPr lang="en-US" sz="2800" b="1" i="0" u="none" strike="noStrike" cap="none" dirty="0">
                <a:solidFill>
                  <a:srgbClr val="FFFFFF"/>
                </a:solidFill>
                <a:latin typeface="UTM Avo" panose="02040603050506020204" pitchFamily="18" charset="0"/>
                <a:sym typeface="Arial"/>
              </a:rPr>
              <a:t>: </a:t>
            </a:r>
            <a:r>
              <a:rPr lang="en-US" sz="2800" b="1" i="0" u="none" strike="noStrike" cap="none" dirty="0" err="1">
                <a:solidFill>
                  <a:srgbClr val="FFFFFF"/>
                </a:solidFill>
                <a:latin typeface="UTM Avo" panose="02040603050506020204" pitchFamily="18" charset="0"/>
                <a:sym typeface="Arial"/>
              </a:rPr>
              <a:t>đánh</a:t>
            </a:r>
            <a:r>
              <a:rPr lang="en-US" sz="2800" b="1" i="0" u="none" strike="noStrike" cap="none" dirty="0">
                <a:solidFill>
                  <a:srgbClr val="FFFFFF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800" b="1" i="0" u="none" strike="noStrike" cap="none" dirty="0" err="1">
                <a:solidFill>
                  <a:srgbClr val="FFFFFF"/>
                </a:solidFill>
                <a:latin typeface="UTM Avo" panose="02040603050506020204" pitchFamily="18" charset="0"/>
                <a:sym typeface="Arial"/>
              </a:rPr>
              <a:t>dấu</a:t>
            </a:r>
            <a:r>
              <a:rPr lang="en-US" sz="2800" b="1" i="0" u="none" strike="noStrike" cap="none" dirty="0">
                <a:solidFill>
                  <a:srgbClr val="FFFFFF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800" b="1" i="0" u="none" strike="noStrike" cap="none" dirty="0" err="1">
                <a:solidFill>
                  <a:srgbClr val="FFFFFF"/>
                </a:solidFill>
                <a:latin typeface="UTM Avo" panose="02040603050506020204" pitchFamily="18" charset="0"/>
                <a:sym typeface="Arial"/>
              </a:rPr>
              <a:t>tên</a:t>
            </a:r>
            <a:r>
              <a:rPr lang="en-US" sz="2800" b="1" i="0" u="none" strike="noStrike" cap="none" dirty="0">
                <a:solidFill>
                  <a:srgbClr val="FFFFFF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800" b="1" i="0" u="none" strike="noStrike" cap="none" dirty="0" err="1">
                <a:solidFill>
                  <a:srgbClr val="FFFFFF"/>
                </a:solidFill>
                <a:latin typeface="UTM Avo" panose="02040603050506020204" pitchFamily="18" charset="0"/>
                <a:sym typeface="Arial"/>
              </a:rPr>
              <a:t>truyện</a:t>
            </a:r>
            <a:r>
              <a:rPr lang="en-US" sz="2800" b="1" i="0" u="none" strike="noStrike" cap="none" dirty="0">
                <a:solidFill>
                  <a:srgbClr val="FFFFFF"/>
                </a:solidFill>
                <a:latin typeface="UTM Avo" panose="02040603050506020204" pitchFamily="18" charset="0"/>
                <a:sym typeface="Arial"/>
              </a:rPr>
              <a:t>. </a:t>
            </a:r>
            <a:endParaRPr sz="2800" b="1" i="0" u="none" strike="noStrike" cap="none" dirty="0">
              <a:solidFill>
                <a:srgbClr val="FFFFFF"/>
              </a:solidFill>
              <a:latin typeface="UTM Avo" panose="02040603050506020204" pitchFamily="18" charset="0"/>
              <a:sym typeface="Arial"/>
            </a:endParaRPr>
          </a:p>
        </p:txBody>
      </p:sp>
      <p:pic>
        <p:nvPicPr>
          <p:cNvPr id="387" name="Google Shape;387;p7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736600" y="-787986"/>
            <a:ext cx="609600" cy="609600"/>
          </a:xfrm>
          <a:prstGeom prst="rect">
            <a:avLst/>
          </a:prstGeom>
          <a:noFill/>
          <a:ln>
            <a:noFill/>
          </a:ln>
        </p:spPr>
      </p:pic>
      <p:sp>
        <p:nvSpPr>
          <p:cNvPr id="388" name="Google Shape;388;p7"/>
          <p:cNvSpPr/>
          <p:nvPr/>
        </p:nvSpPr>
        <p:spPr>
          <a:xfrm>
            <a:off x="2422884" y="564202"/>
            <a:ext cx="7745539" cy="16205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 i="0" u="none" strike="noStrike" cap="none" dirty="0" err="1">
                <a:solidFill>
                  <a:srgbClr val="EB701D"/>
                </a:solidFill>
                <a:latin typeface="UTM Avo" panose="02040603050506020204" pitchFamily="18" charset="0"/>
                <a:sym typeface="Arial"/>
              </a:rPr>
              <a:t>Câu</a:t>
            </a:r>
            <a:r>
              <a:rPr lang="en-US" sz="2800" b="1" i="0" u="none" strike="noStrike" cap="none" dirty="0">
                <a:solidFill>
                  <a:srgbClr val="EB701D"/>
                </a:solidFill>
                <a:latin typeface="UTM Avo" panose="02040603050506020204" pitchFamily="18" charset="0"/>
                <a:sym typeface="Arial"/>
              </a:rPr>
              <a:t> 2: </a:t>
            </a:r>
            <a:r>
              <a:rPr lang="en-US" sz="2800" b="1" i="0" u="none" strike="noStrike" cap="none" dirty="0" err="1">
                <a:solidFill>
                  <a:srgbClr val="EB701D"/>
                </a:solidFill>
                <a:latin typeface="UTM Avo" panose="02040603050506020204" pitchFamily="18" charset="0"/>
                <a:sym typeface="Arial"/>
              </a:rPr>
              <a:t>Các</a:t>
            </a:r>
            <a:r>
              <a:rPr lang="en-US" sz="2800" b="1" i="0" u="none" strike="noStrike" cap="none" dirty="0">
                <a:solidFill>
                  <a:srgbClr val="EB701D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800" b="1" i="0" u="none" strike="noStrike" cap="none" dirty="0" err="1">
                <a:solidFill>
                  <a:srgbClr val="EB701D"/>
                </a:solidFill>
                <a:latin typeface="UTM Avo" panose="02040603050506020204" pitchFamily="18" charset="0"/>
                <a:sym typeface="Arial"/>
              </a:rPr>
              <a:t>dấu</a:t>
            </a:r>
            <a:r>
              <a:rPr lang="en-US" sz="2800" b="1" i="0" u="none" strike="noStrike" cap="none" dirty="0">
                <a:solidFill>
                  <a:srgbClr val="EB701D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800" b="1" i="0" u="none" strike="noStrike" cap="none" dirty="0" err="1">
                <a:solidFill>
                  <a:srgbClr val="EB701D"/>
                </a:solidFill>
                <a:latin typeface="UTM Avo" panose="02040603050506020204" pitchFamily="18" charset="0"/>
                <a:sym typeface="Arial"/>
              </a:rPr>
              <a:t>ngoặc</a:t>
            </a:r>
            <a:r>
              <a:rPr lang="en-US" sz="2800" b="1" i="0" u="none" strike="noStrike" cap="none" dirty="0">
                <a:solidFill>
                  <a:srgbClr val="EB701D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800" b="1" i="0" u="none" strike="noStrike" cap="none" dirty="0" err="1">
                <a:solidFill>
                  <a:srgbClr val="EB701D"/>
                </a:solidFill>
                <a:latin typeface="UTM Avo" panose="02040603050506020204" pitchFamily="18" charset="0"/>
                <a:sym typeface="Arial"/>
              </a:rPr>
              <a:t>kép</a:t>
            </a:r>
            <a:r>
              <a:rPr lang="en-US" sz="2800" b="1" i="0" u="none" strike="noStrike" cap="none" dirty="0">
                <a:solidFill>
                  <a:srgbClr val="EB701D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800" b="1" i="0" u="none" strike="noStrike" cap="none" dirty="0" err="1">
                <a:solidFill>
                  <a:srgbClr val="EB701D"/>
                </a:solidFill>
                <a:latin typeface="UTM Avo" panose="02040603050506020204" pitchFamily="18" charset="0"/>
                <a:sym typeface="Arial"/>
              </a:rPr>
              <a:t>trong</a:t>
            </a:r>
            <a:r>
              <a:rPr lang="en-US" sz="2800" b="1" i="0" u="none" strike="noStrike" cap="none" dirty="0">
                <a:solidFill>
                  <a:srgbClr val="EB701D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800" b="1" i="0" u="none" strike="noStrike" cap="none" dirty="0" err="1">
                <a:solidFill>
                  <a:srgbClr val="EB701D"/>
                </a:solidFill>
                <a:latin typeface="UTM Avo" panose="02040603050506020204" pitchFamily="18" charset="0"/>
                <a:sym typeface="Arial"/>
              </a:rPr>
              <a:t>bài</a:t>
            </a:r>
            <a:r>
              <a:rPr lang="en-US" sz="2800" b="1" i="0" u="none" strike="noStrike" cap="none" dirty="0">
                <a:solidFill>
                  <a:srgbClr val="EB701D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800" b="1" i="0" u="none" strike="noStrike" cap="none" dirty="0" err="1">
                <a:solidFill>
                  <a:srgbClr val="EB701D"/>
                </a:solidFill>
                <a:latin typeface="UTM Avo" panose="02040603050506020204" pitchFamily="18" charset="0"/>
                <a:sym typeface="Arial"/>
              </a:rPr>
              <a:t>đọc</a:t>
            </a:r>
            <a:r>
              <a:rPr lang="en-US" sz="2800" b="1" i="0" u="none" strike="noStrike" cap="none" dirty="0">
                <a:solidFill>
                  <a:srgbClr val="EB701D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800" b="1" i="0" u="none" strike="noStrike" cap="none" dirty="0" err="1">
                <a:solidFill>
                  <a:srgbClr val="EB701D"/>
                </a:solidFill>
                <a:latin typeface="UTM Avo" panose="02040603050506020204" pitchFamily="18" charset="0"/>
                <a:sym typeface="Arial"/>
              </a:rPr>
              <a:t>nói</a:t>
            </a:r>
            <a:r>
              <a:rPr lang="en-US" sz="2800" b="1" i="0" u="none" strike="noStrike" cap="none" dirty="0">
                <a:solidFill>
                  <a:srgbClr val="EB701D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800" b="1" i="0" u="none" strike="noStrike" cap="none" dirty="0" err="1">
                <a:solidFill>
                  <a:srgbClr val="EB701D"/>
                </a:solidFill>
                <a:latin typeface="UTM Avo" panose="02040603050506020204" pitchFamily="18" charset="0"/>
                <a:sym typeface="Arial"/>
              </a:rPr>
              <a:t>trên</a:t>
            </a:r>
            <a:r>
              <a:rPr lang="en-US" sz="2800" b="1" i="0" u="none" strike="noStrike" cap="none" dirty="0">
                <a:solidFill>
                  <a:srgbClr val="EB701D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800" b="1" i="0" u="none" strike="noStrike" cap="none" dirty="0" err="1">
                <a:solidFill>
                  <a:srgbClr val="EB701D"/>
                </a:solidFill>
                <a:latin typeface="UTM Avo" panose="02040603050506020204" pitchFamily="18" charset="0"/>
                <a:sym typeface="Arial"/>
              </a:rPr>
              <a:t>được</a:t>
            </a:r>
            <a:r>
              <a:rPr lang="en-US" sz="2800" b="1" i="0" u="none" strike="noStrike" cap="none" dirty="0">
                <a:solidFill>
                  <a:srgbClr val="EB701D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800" b="1" i="0" u="none" strike="noStrike" cap="none" dirty="0" err="1">
                <a:solidFill>
                  <a:srgbClr val="EB701D"/>
                </a:solidFill>
                <a:latin typeface="UTM Avo" panose="02040603050506020204" pitchFamily="18" charset="0"/>
                <a:sym typeface="Arial"/>
              </a:rPr>
              <a:t>dùng</a:t>
            </a:r>
            <a:r>
              <a:rPr lang="en-US" sz="2800" b="1" i="0" u="none" strike="noStrike" cap="none" dirty="0">
                <a:solidFill>
                  <a:srgbClr val="EB701D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800" b="1" i="0" u="none" strike="noStrike" cap="none" dirty="0" err="1">
                <a:solidFill>
                  <a:srgbClr val="EB701D"/>
                </a:solidFill>
                <a:latin typeface="UTM Avo" panose="02040603050506020204" pitchFamily="18" charset="0"/>
                <a:sym typeface="Arial"/>
              </a:rPr>
              <a:t>làm</a:t>
            </a:r>
            <a:r>
              <a:rPr lang="en-US" sz="2800" b="1" i="0" u="none" strike="noStrike" cap="none" dirty="0">
                <a:solidFill>
                  <a:srgbClr val="EB701D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800" b="1" i="0" u="none" strike="noStrike" cap="none" dirty="0" err="1">
                <a:solidFill>
                  <a:srgbClr val="EB701D"/>
                </a:solidFill>
                <a:latin typeface="UTM Avo" panose="02040603050506020204" pitchFamily="18" charset="0"/>
                <a:sym typeface="Arial"/>
              </a:rPr>
              <a:t>gì</a:t>
            </a:r>
            <a:r>
              <a:rPr lang="en-US" sz="2800" b="1" i="0" u="none" strike="noStrike" cap="none" dirty="0">
                <a:solidFill>
                  <a:srgbClr val="EB701D"/>
                </a:solidFill>
                <a:latin typeface="UTM Avo" panose="02040603050506020204" pitchFamily="18" charset="0"/>
                <a:sym typeface="Arial"/>
              </a:rPr>
              <a:t>?</a:t>
            </a:r>
            <a:endParaRPr sz="2800" b="1" i="0" u="none" strike="noStrike" cap="none" dirty="0">
              <a:solidFill>
                <a:srgbClr val="EB701D"/>
              </a:solidFill>
              <a:latin typeface="UTM Avo" panose="02040603050506020204" pitchFamily="18" charset="0"/>
              <a:sym typeface="Arial"/>
            </a:endParaRPr>
          </a:p>
        </p:txBody>
      </p:sp>
      <p:pic>
        <p:nvPicPr>
          <p:cNvPr id="389" name="Google Shape;389;p7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0" y="0"/>
            <a:ext cx="736600" cy="821365"/>
          </a:xfrm>
          <a:prstGeom prst="rect">
            <a:avLst/>
          </a:prstGeom>
          <a:solidFill>
            <a:schemeClr val="lt1"/>
          </a:solidFill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4" name="Google Shape;394;p8"/>
          <p:cNvGrpSpPr/>
          <p:nvPr/>
        </p:nvGrpSpPr>
        <p:grpSpPr>
          <a:xfrm>
            <a:off x="4076743" y="3428999"/>
            <a:ext cx="7407978" cy="2912807"/>
            <a:chOff x="0" y="0"/>
            <a:chExt cx="2999863" cy="1357400"/>
          </a:xfrm>
        </p:grpSpPr>
        <p:sp>
          <p:nvSpPr>
            <p:cNvPr id="395" name="Google Shape;395;p8"/>
            <p:cNvSpPr/>
            <p:nvPr/>
          </p:nvSpPr>
          <p:spPr>
            <a:xfrm>
              <a:off x="92710" y="106680"/>
              <a:ext cx="2895723" cy="1238020"/>
            </a:xfrm>
            <a:custGeom>
              <a:avLst/>
              <a:gdLst/>
              <a:ahLst/>
              <a:cxnLst/>
              <a:rect l="l" t="t" r="r" b="b"/>
              <a:pathLst>
                <a:path w="2895723" h="1238020" extrusionOk="0">
                  <a:moveTo>
                    <a:pt x="2869052" y="1048790"/>
                  </a:moveTo>
                  <a:cubicBezTo>
                    <a:pt x="2869052" y="1136420"/>
                    <a:pt x="2792852" y="1207541"/>
                    <a:pt x="2711573" y="1207541"/>
                  </a:cubicBezTo>
                  <a:lnTo>
                    <a:pt x="66040" y="1207541"/>
                  </a:lnTo>
                  <a:cubicBezTo>
                    <a:pt x="43180" y="1207541"/>
                    <a:pt x="20320" y="1202461"/>
                    <a:pt x="0" y="1193570"/>
                  </a:cubicBezTo>
                  <a:cubicBezTo>
                    <a:pt x="26670" y="1221511"/>
                    <a:pt x="63500" y="1238020"/>
                    <a:pt x="112583" y="1238020"/>
                  </a:cubicBezTo>
                  <a:lnTo>
                    <a:pt x="2749673" y="1238020"/>
                  </a:lnTo>
                  <a:cubicBezTo>
                    <a:pt x="2829683" y="1238020"/>
                    <a:pt x="2895723" y="1171981"/>
                    <a:pt x="2895723" y="1091970"/>
                  </a:cubicBezTo>
                  <a:lnTo>
                    <a:pt x="2895723" y="95250"/>
                  </a:lnTo>
                  <a:cubicBezTo>
                    <a:pt x="2895723" y="58420"/>
                    <a:pt x="2881752" y="25400"/>
                    <a:pt x="2860162" y="0"/>
                  </a:cubicBezTo>
                  <a:cubicBezTo>
                    <a:pt x="2866512" y="16510"/>
                    <a:pt x="2869052" y="34290"/>
                    <a:pt x="2869052" y="52070"/>
                  </a:cubicBezTo>
                  <a:lnTo>
                    <a:pt x="2869052" y="1048790"/>
                  </a:lnTo>
                  <a:lnTo>
                    <a:pt x="2869052" y="1048790"/>
                  </a:lnTo>
                  <a:close/>
                </a:path>
              </a:pathLst>
            </a:custGeom>
            <a:solidFill>
              <a:srgbClr val="70443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6" name="Google Shape;396;p8"/>
            <p:cNvSpPr/>
            <p:nvPr/>
          </p:nvSpPr>
          <p:spPr>
            <a:xfrm>
              <a:off x="12700" y="12700"/>
              <a:ext cx="2935093" cy="1288821"/>
            </a:xfrm>
            <a:custGeom>
              <a:avLst/>
              <a:gdLst/>
              <a:ahLst/>
              <a:cxnLst/>
              <a:rect l="l" t="t" r="r" b="b"/>
              <a:pathLst>
                <a:path w="2935093" h="1288821" extrusionOk="0">
                  <a:moveTo>
                    <a:pt x="146050" y="1288821"/>
                  </a:moveTo>
                  <a:lnTo>
                    <a:pt x="2789043" y="1288821"/>
                  </a:lnTo>
                  <a:cubicBezTo>
                    <a:pt x="2869053" y="1288821"/>
                    <a:pt x="2935093" y="1222780"/>
                    <a:pt x="2935093" y="1142770"/>
                  </a:cubicBezTo>
                  <a:lnTo>
                    <a:pt x="2935093" y="146050"/>
                  </a:lnTo>
                  <a:cubicBezTo>
                    <a:pt x="2935093" y="66040"/>
                    <a:pt x="2869053" y="0"/>
                    <a:pt x="2789043" y="0"/>
                  </a:cubicBezTo>
                  <a:lnTo>
                    <a:pt x="146050" y="0"/>
                  </a:lnTo>
                  <a:cubicBezTo>
                    <a:pt x="66040" y="0"/>
                    <a:pt x="0" y="66040"/>
                    <a:pt x="0" y="146050"/>
                  </a:cubicBezTo>
                  <a:lnTo>
                    <a:pt x="0" y="1142770"/>
                  </a:lnTo>
                  <a:cubicBezTo>
                    <a:pt x="0" y="1224050"/>
                    <a:pt x="66040" y="1288821"/>
                    <a:pt x="146050" y="1288821"/>
                  </a:cubicBezTo>
                  <a:close/>
                </a:path>
              </a:pathLst>
            </a:custGeom>
            <a:solidFill>
              <a:srgbClr val="FFF3ED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7" name="Google Shape;397;p8"/>
            <p:cNvSpPr/>
            <p:nvPr/>
          </p:nvSpPr>
          <p:spPr>
            <a:xfrm>
              <a:off x="0" y="0"/>
              <a:ext cx="2999863" cy="1357400"/>
            </a:xfrm>
            <a:custGeom>
              <a:avLst/>
              <a:gdLst/>
              <a:ahLst/>
              <a:cxnLst/>
              <a:rect l="l" t="t" r="r" b="b"/>
              <a:pathLst>
                <a:path w="2999863" h="1357400" extrusionOk="0">
                  <a:moveTo>
                    <a:pt x="2936363" y="74930"/>
                  </a:moveTo>
                  <a:cubicBezTo>
                    <a:pt x="2908423" y="30480"/>
                    <a:pt x="2858893" y="0"/>
                    <a:pt x="2801743" y="0"/>
                  </a:cubicBezTo>
                  <a:lnTo>
                    <a:pt x="158750" y="0"/>
                  </a:lnTo>
                  <a:cubicBezTo>
                    <a:pt x="71120" y="0"/>
                    <a:pt x="0" y="71120"/>
                    <a:pt x="0" y="158750"/>
                  </a:cubicBezTo>
                  <a:lnTo>
                    <a:pt x="0" y="1155470"/>
                  </a:lnTo>
                  <a:cubicBezTo>
                    <a:pt x="0" y="1207541"/>
                    <a:pt x="25400" y="1253261"/>
                    <a:pt x="63500" y="1282471"/>
                  </a:cubicBezTo>
                  <a:cubicBezTo>
                    <a:pt x="91440" y="1326921"/>
                    <a:pt x="140970" y="1357400"/>
                    <a:pt x="207881" y="1357400"/>
                  </a:cubicBezTo>
                  <a:lnTo>
                    <a:pt x="2841113" y="1357400"/>
                  </a:lnTo>
                  <a:cubicBezTo>
                    <a:pt x="2928743" y="1357400"/>
                    <a:pt x="2999863" y="1286280"/>
                    <a:pt x="2999863" y="1198650"/>
                  </a:cubicBezTo>
                  <a:lnTo>
                    <a:pt x="2999863" y="201930"/>
                  </a:lnTo>
                  <a:cubicBezTo>
                    <a:pt x="2999862" y="149860"/>
                    <a:pt x="2974462" y="104140"/>
                    <a:pt x="2936363" y="74930"/>
                  </a:cubicBezTo>
                  <a:close/>
                  <a:moveTo>
                    <a:pt x="12700" y="1155470"/>
                  </a:moveTo>
                  <a:lnTo>
                    <a:pt x="12700" y="158750"/>
                  </a:lnTo>
                  <a:cubicBezTo>
                    <a:pt x="12700" y="78740"/>
                    <a:pt x="78740" y="12700"/>
                    <a:pt x="158750" y="12700"/>
                  </a:cubicBezTo>
                  <a:lnTo>
                    <a:pt x="2801743" y="12700"/>
                  </a:lnTo>
                  <a:cubicBezTo>
                    <a:pt x="2881753" y="12700"/>
                    <a:pt x="2947793" y="78740"/>
                    <a:pt x="2947793" y="158750"/>
                  </a:cubicBezTo>
                  <a:lnTo>
                    <a:pt x="2947793" y="1155470"/>
                  </a:lnTo>
                  <a:cubicBezTo>
                    <a:pt x="2947793" y="1235480"/>
                    <a:pt x="2881753" y="1301521"/>
                    <a:pt x="2801743" y="1301521"/>
                  </a:cubicBezTo>
                  <a:lnTo>
                    <a:pt x="158750" y="1301521"/>
                  </a:lnTo>
                  <a:cubicBezTo>
                    <a:pt x="78740" y="1301521"/>
                    <a:pt x="12700" y="1236750"/>
                    <a:pt x="12700" y="1155470"/>
                  </a:cubicBezTo>
                  <a:close/>
                  <a:moveTo>
                    <a:pt x="2988433" y="1198650"/>
                  </a:moveTo>
                  <a:cubicBezTo>
                    <a:pt x="2988433" y="1278660"/>
                    <a:pt x="2921123" y="1344700"/>
                    <a:pt x="2841113" y="1344700"/>
                  </a:cubicBezTo>
                  <a:lnTo>
                    <a:pt x="207881" y="1344700"/>
                  </a:lnTo>
                  <a:cubicBezTo>
                    <a:pt x="157480" y="1344700"/>
                    <a:pt x="120650" y="1328190"/>
                    <a:pt x="93980" y="1300250"/>
                  </a:cubicBezTo>
                  <a:cubicBezTo>
                    <a:pt x="114300" y="1309140"/>
                    <a:pt x="135890" y="1314220"/>
                    <a:pt x="160020" y="1314220"/>
                  </a:cubicBezTo>
                  <a:lnTo>
                    <a:pt x="2803013" y="1314220"/>
                  </a:lnTo>
                  <a:cubicBezTo>
                    <a:pt x="2890643" y="1314220"/>
                    <a:pt x="2961763" y="1243100"/>
                    <a:pt x="2961763" y="1155470"/>
                  </a:cubicBezTo>
                  <a:lnTo>
                    <a:pt x="2961763" y="158750"/>
                  </a:lnTo>
                  <a:cubicBezTo>
                    <a:pt x="2961763" y="140970"/>
                    <a:pt x="2957953" y="123190"/>
                    <a:pt x="2952873" y="106680"/>
                  </a:cubicBezTo>
                  <a:cubicBezTo>
                    <a:pt x="2974463" y="132080"/>
                    <a:pt x="2988433" y="165100"/>
                    <a:pt x="2988433" y="201930"/>
                  </a:cubicBezTo>
                  <a:lnTo>
                    <a:pt x="2988433" y="1198650"/>
                  </a:lnTo>
                  <a:cubicBezTo>
                    <a:pt x="2988433" y="1198650"/>
                    <a:pt x="2988433" y="1198650"/>
                    <a:pt x="2988433" y="1198650"/>
                  </a:cubicBezTo>
                  <a:close/>
                </a:path>
              </a:pathLst>
            </a:custGeom>
            <a:solidFill>
              <a:srgbClr val="70443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98" name="Google Shape;398;p8"/>
          <p:cNvSpPr/>
          <p:nvPr/>
        </p:nvSpPr>
        <p:spPr>
          <a:xfrm>
            <a:off x="3645306" y="1689359"/>
            <a:ext cx="7871733" cy="1082474"/>
          </a:xfrm>
          <a:custGeom>
            <a:avLst/>
            <a:gdLst/>
            <a:ahLst/>
            <a:cxnLst/>
            <a:rect l="l" t="t" r="r" b="b"/>
            <a:pathLst>
              <a:path w="16435575" h="1913890" extrusionOk="0">
                <a:moveTo>
                  <a:pt x="16435575" y="956945"/>
                </a:moveTo>
                <a:lnTo>
                  <a:pt x="16435575" y="956945"/>
                </a:lnTo>
                <a:cubicBezTo>
                  <a:pt x="16435575" y="1485392"/>
                  <a:pt x="16007204" y="1913890"/>
                  <a:pt x="15478630" y="1913890"/>
                </a:cubicBezTo>
                <a:lnTo>
                  <a:pt x="956945" y="1913890"/>
                </a:lnTo>
                <a:cubicBezTo>
                  <a:pt x="428371" y="1913890"/>
                  <a:pt x="0" y="1485392"/>
                  <a:pt x="0" y="956945"/>
                </a:cubicBezTo>
                <a:lnTo>
                  <a:pt x="0" y="956945"/>
                </a:lnTo>
                <a:cubicBezTo>
                  <a:pt x="0" y="428371"/>
                  <a:pt x="428371" y="0"/>
                  <a:pt x="956945" y="0"/>
                </a:cubicBezTo>
                <a:lnTo>
                  <a:pt x="15478630" y="0"/>
                </a:lnTo>
                <a:cubicBezTo>
                  <a:pt x="16007077" y="0"/>
                  <a:pt x="16435575" y="428371"/>
                  <a:pt x="16435575" y="956945"/>
                </a:cubicBezTo>
                <a:close/>
              </a:path>
            </a:pathLst>
          </a:custGeom>
          <a:solidFill>
            <a:srgbClr val="FFF3ED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9" name="Google Shape;399;p8"/>
          <p:cNvSpPr/>
          <p:nvPr/>
        </p:nvSpPr>
        <p:spPr>
          <a:xfrm>
            <a:off x="4307968" y="2018241"/>
            <a:ext cx="535653" cy="606973"/>
          </a:xfrm>
          <a:custGeom>
            <a:avLst/>
            <a:gdLst/>
            <a:ahLst/>
            <a:cxnLst/>
            <a:rect l="l" t="t" r="r" b="b"/>
            <a:pathLst>
              <a:path w="535653" h="606973" extrusionOk="0">
                <a:moveTo>
                  <a:pt x="0" y="0"/>
                </a:moveTo>
                <a:lnTo>
                  <a:pt x="535654" y="0"/>
                </a:lnTo>
                <a:lnTo>
                  <a:pt x="535654" y="606973"/>
                </a:lnTo>
                <a:lnTo>
                  <a:pt x="0" y="60697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0" name="Google Shape;400;p8"/>
          <p:cNvSpPr/>
          <p:nvPr/>
        </p:nvSpPr>
        <p:spPr>
          <a:xfrm>
            <a:off x="585157" y="4648541"/>
            <a:ext cx="3010483" cy="1713238"/>
          </a:xfrm>
          <a:custGeom>
            <a:avLst/>
            <a:gdLst/>
            <a:ahLst/>
            <a:cxnLst/>
            <a:rect l="l" t="t" r="r" b="b"/>
            <a:pathLst>
              <a:path w="5170490" h="2942479" extrusionOk="0">
                <a:moveTo>
                  <a:pt x="0" y="0"/>
                </a:moveTo>
                <a:lnTo>
                  <a:pt x="5170490" y="0"/>
                </a:lnTo>
                <a:lnTo>
                  <a:pt x="5170490" y="2942478"/>
                </a:lnTo>
                <a:lnTo>
                  <a:pt x="0" y="294247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1" name="Google Shape;401;p8"/>
          <p:cNvSpPr/>
          <p:nvPr/>
        </p:nvSpPr>
        <p:spPr>
          <a:xfrm>
            <a:off x="974518" y="1841142"/>
            <a:ext cx="2308189" cy="2441354"/>
          </a:xfrm>
          <a:custGeom>
            <a:avLst/>
            <a:gdLst/>
            <a:ahLst/>
            <a:cxnLst/>
            <a:rect l="l" t="t" r="r" b="b"/>
            <a:pathLst>
              <a:path w="3532843" h="3736661" extrusionOk="0">
                <a:moveTo>
                  <a:pt x="0" y="0"/>
                </a:moveTo>
                <a:lnTo>
                  <a:pt x="3532844" y="0"/>
                </a:lnTo>
                <a:lnTo>
                  <a:pt x="3532844" y="3736661"/>
                </a:lnTo>
                <a:lnTo>
                  <a:pt x="0" y="373666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2" name="Google Shape;402;p8"/>
          <p:cNvSpPr txBox="1"/>
          <p:nvPr/>
        </p:nvSpPr>
        <p:spPr>
          <a:xfrm>
            <a:off x="3846239" y="1899815"/>
            <a:ext cx="8345761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Dựa</a:t>
            </a:r>
            <a:r>
              <a:rPr lang="en-US" sz="2800" b="1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800" b="1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vào</a:t>
            </a:r>
            <a:r>
              <a:rPr lang="en-US" sz="2800" b="1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SGK, </a:t>
            </a:r>
            <a:r>
              <a:rPr lang="en-US" sz="2800" b="1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em</a:t>
            </a:r>
            <a:r>
              <a:rPr lang="en-US" sz="2800" b="1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800" b="1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hãy</a:t>
            </a:r>
            <a:r>
              <a:rPr lang="en-US" sz="2800" b="1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800" b="1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cho</a:t>
            </a:r>
            <a:r>
              <a:rPr lang="en-US" sz="2800" b="1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800" b="1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biết</a:t>
            </a:r>
            <a:endParaRPr sz="2800" b="1" i="0" u="none" strike="noStrike" cap="none" dirty="0">
              <a:solidFill>
                <a:srgbClr val="000000"/>
              </a:solidFill>
              <a:latin typeface="UTM Avo" panose="02040603050506020204" pitchFamily="18" charset="0"/>
              <a:sym typeface="Arial"/>
            </a:endParaRPr>
          </a:p>
        </p:txBody>
      </p:sp>
      <p:sp>
        <p:nvSpPr>
          <p:cNvPr id="403" name="Google Shape;403;p8"/>
          <p:cNvSpPr txBox="1"/>
          <p:nvPr/>
        </p:nvSpPr>
        <p:spPr>
          <a:xfrm>
            <a:off x="4076743" y="5336376"/>
            <a:ext cx="7279394" cy="7368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7142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Dấu</a:t>
            </a:r>
            <a:r>
              <a:rPr lang="en-US" sz="28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8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ngoặc</a:t>
            </a:r>
            <a:r>
              <a:rPr lang="en-US" sz="28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8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kép</a:t>
            </a:r>
            <a:r>
              <a:rPr lang="en-US" sz="28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8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có</a:t>
            </a:r>
            <a:r>
              <a:rPr lang="en-US" sz="28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8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tác</a:t>
            </a:r>
            <a:r>
              <a:rPr lang="en-US" sz="28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8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dụng</a:t>
            </a:r>
            <a:r>
              <a:rPr lang="en-US" sz="28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8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gì</a:t>
            </a:r>
            <a:r>
              <a:rPr lang="en-US" sz="28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?</a:t>
            </a:r>
            <a:endParaRPr dirty="0">
              <a:latin typeface="UTM Avo" panose="02040603050506020204" pitchFamily="18" charset="0"/>
            </a:endParaRPr>
          </a:p>
        </p:txBody>
      </p:sp>
      <p:pic>
        <p:nvPicPr>
          <p:cNvPr id="404" name="Google Shape;404;p8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6768492" y="3783702"/>
            <a:ext cx="1914176" cy="13718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750"/>
                                        <p:tgtEl>
                                          <p:spTgt spid="4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750"/>
                                        <p:tgtEl>
                                          <p:spTgt spid="4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4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9" name="Google Shape;409;p9"/>
          <p:cNvGrpSpPr/>
          <p:nvPr/>
        </p:nvGrpSpPr>
        <p:grpSpPr>
          <a:xfrm>
            <a:off x="4198865" y="2826092"/>
            <a:ext cx="7407978" cy="2912807"/>
            <a:chOff x="0" y="0"/>
            <a:chExt cx="2999863" cy="1357400"/>
          </a:xfrm>
        </p:grpSpPr>
        <p:sp>
          <p:nvSpPr>
            <p:cNvPr id="410" name="Google Shape;410;p9"/>
            <p:cNvSpPr/>
            <p:nvPr/>
          </p:nvSpPr>
          <p:spPr>
            <a:xfrm>
              <a:off x="92710" y="106680"/>
              <a:ext cx="2895723" cy="1238020"/>
            </a:xfrm>
            <a:custGeom>
              <a:avLst/>
              <a:gdLst/>
              <a:ahLst/>
              <a:cxnLst/>
              <a:rect l="l" t="t" r="r" b="b"/>
              <a:pathLst>
                <a:path w="2895723" h="1238020" extrusionOk="0">
                  <a:moveTo>
                    <a:pt x="2869052" y="1048790"/>
                  </a:moveTo>
                  <a:cubicBezTo>
                    <a:pt x="2869052" y="1136420"/>
                    <a:pt x="2792852" y="1207541"/>
                    <a:pt x="2711573" y="1207541"/>
                  </a:cubicBezTo>
                  <a:lnTo>
                    <a:pt x="66040" y="1207541"/>
                  </a:lnTo>
                  <a:cubicBezTo>
                    <a:pt x="43180" y="1207541"/>
                    <a:pt x="20320" y="1202461"/>
                    <a:pt x="0" y="1193570"/>
                  </a:cubicBezTo>
                  <a:cubicBezTo>
                    <a:pt x="26670" y="1221511"/>
                    <a:pt x="63500" y="1238020"/>
                    <a:pt x="112583" y="1238020"/>
                  </a:cubicBezTo>
                  <a:lnTo>
                    <a:pt x="2749673" y="1238020"/>
                  </a:lnTo>
                  <a:cubicBezTo>
                    <a:pt x="2829683" y="1238020"/>
                    <a:pt x="2895723" y="1171981"/>
                    <a:pt x="2895723" y="1091970"/>
                  </a:cubicBezTo>
                  <a:lnTo>
                    <a:pt x="2895723" y="95250"/>
                  </a:lnTo>
                  <a:cubicBezTo>
                    <a:pt x="2895723" y="58420"/>
                    <a:pt x="2881752" y="25400"/>
                    <a:pt x="2860162" y="0"/>
                  </a:cubicBezTo>
                  <a:cubicBezTo>
                    <a:pt x="2866512" y="16510"/>
                    <a:pt x="2869052" y="34290"/>
                    <a:pt x="2869052" y="52070"/>
                  </a:cubicBezTo>
                  <a:lnTo>
                    <a:pt x="2869052" y="1048790"/>
                  </a:lnTo>
                  <a:lnTo>
                    <a:pt x="2869052" y="1048790"/>
                  </a:lnTo>
                  <a:close/>
                </a:path>
              </a:pathLst>
            </a:custGeom>
            <a:solidFill>
              <a:srgbClr val="70443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11" name="Google Shape;411;p9"/>
            <p:cNvSpPr/>
            <p:nvPr/>
          </p:nvSpPr>
          <p:spPr>
            <a:xfrm>
              <a:off x="12700" y="12700"/>
              <a:ext cx="2935093" cy="1288821"/>
            </a:xfrm>
            <a:custGeom>
              <a:avLst/>
              <a:gdLst/>
              <a:ahLst/>
              <a:cxnLst/>
              <a:rect l="l" t="t" r="r" b="b"/>
              <a:pathLst>
                <a:path w="2935093" h="1288821" extrusionOk="0">
                  <a:moveTo>
                    <a:pt x="146050" y="1288821"/>
                  </a:moveTo>
                  <a:lnTo>
                    <a:pt x="2789043" y="1288821"/>
                  </a:lnTo>
                  <a:cubicBezTo>
                    <a:pt x="2869053" y="1288821"/>
                    <a:pt x="2935093" y="1222780"/>
                    <a:pt x="2935093" y="1142770"/>
                  </a:cubicBezTo>
                  <a:lnTo>
                    <a:pt x="2935093" y="146050"/>
                  </a:lnTo>
                  <a:cubicBezTo>
                    <a:pt x="2935093" y="66040"/>
                    <a:pt x="2869053" y="0"/>
                    <a:pt x="2789043" y="0"/>
                  </a:cubicBezTo>
                  <a:lnTo>
                    <a:pt x="146050" y="0"/>
                  </a:lnTo>
                  <a:cubicBezTo>
                    <a:pt x="66040" y="0"/>
                    <a:pt x="0" y="66040"/>
                    <a:pt x="0" y="146050"/>
                  </a:cubicBezTo>
                  <a:lnTo>
                    <a:pt x="0" y="1142770"/>
                  </a:lnTo>
                  <a:cubicBezTo>
                    <a:pt x="0" y="1224050"/>
                    <a:pt x="66040" y="1288821"/>
                    <a:pt x="146050" y="1288821"/>
                  </a:cubicBezTo>
                  <a:close/>
                </a:path>
              </a:pathLst>
            </a:custGeom>
            <a:solidFill>
              <a:srgbClr val="FFF3ED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12" name="Google Shape;412;p9"/>
            <p:cNvSpPr/>
            <p:nvPr/>
          </p:nvSpPr>
          <p:spPr>
            <a:xfrm>
              <a:off x="0" y="0"/>
              <a:ext cx="2999863" cy="1357400"/>
            </a:xfrm>
            <a:custGeom>
              <a:avLst/>
              <a:gdLst/>
              <a:ahLst/>
              <a:cxnLst/>
              <a:rect l="l" t="t" r="r" b="b"/>
              <a:pathLst>
                <a:path w="2999863" h="1357400" extrusionOk="0">
                  <a:moveTo>
                    <a:pt x="2936363" y="74930"/>
                  </a:moveTo>
                  <a:cubicBezTo>
                    <a:pt x="2908423" y="30480"/>
                    <a:pt x="2858893" y="0"/>
                    <a:pt x="2801743" y="0"/>
                  </a:cubicBezTo>
                  <a:lnTo>
                    <a:pt x="158750" y="0"/>
                  </a:lnTo>
                  <a:cubicBezTo>
                    <a:pt x="71120" y="0"/>
                    <a:pt x="0" y="71120"/>
                    <a:pt x="0" y="158750"/>
                  </a:cubicBezTo>
                  <a:lnTo>
                    <a:pt x="0" y="1155470"/>
                  </a:lnTo>
                  <a:cubicBezTo>
                    <a:pt x="0" y="1207541"/>
                    <a:pt x="25400" y="1253261"/>
                    <a:pt x="63500" y="1282471"/>
                  </a:cubicBezTo>
                  <a:cubicBezTo>
                    <a:pt x="91440" y="1326921"/>
                    <a:pt x="140970" y="1357400"/>
                    <a:pt x="207881" y="1357400"/>
                  </a:cubicBezTo>
                  <a:lnTo>
                    <a:pt x="2841113" y="1357400"/>
                  </a:lnTo>
                  <a:cubicBezTo>
                    <a:pt x="2928743" y="1357400"/>
                    <a:pt x="2999863" y="1286280"/>
                    <a:pt x="2999863" y="1198650"/>
                  </a:cubicBezTo>
                  <a:lnTo>
                    <a:pt x="2999863" y="201930"/>
                  </a:lnTo>
                  <a:cubicBezTo>
                    <a:pt x="2999862" y="149860"/>
                    <a:pt x="2974462" y="104140"/>
                    <a:pt x="2936363" y="74930"/>
                  </a:cubicBezTo>
                  <a:close/>
                  <a:moveTo>
                    <a:pt x="12700" y="1155470"/>
                  </a:moveTo>
                  <a:lnTo>
                    <a:pt x="12700" y="158750"/>
                  </a:lnTo>
                  <a:cubicBezTo>
                    <a:pt x="12700" y="78740"/>
                    <a:pt x="78740" y="12700"/>
                    <a:pt x="158750" y="12700"/>
                  </a:cubicBezTo>
                  <a:lnTo>
                    <a:pt x="2801743" y="12700"/>
                  </a:lnTo>
                  <a:cubicBezTo>
                    <a:pt x="2881753" y="12700"/>
                    <a:pt x="2947793" y="78740"/>
                    <a:pt x="2947793" y="158750"/>
                  </a:cubicBezTo>
                  <a:lnTo>
                    <a:pt x="2947793" y="1155470"/>
                  </a:lnTo>
                  <a:cubicBezTo>
                    <a:pt x="2947793" y="1235480"/>
                    <a:pt x="2881753" y="1301521"/>
                    <a:pt x="2801743" y="1301521"/>
                  </a:cubicBezTo>
                  <a:lnTo>
                    <a:pt x="158750" y="1301521"/>
                  </a:lnTo>
                  <a:cubicBezTo>
                    <a:pt x="78740" y="1301521"/>
                    <a:pt x="12700" y="1236750"/>
                    <a:pt x="12700" y="1155470"/>
                  </a:cubicBezTo>
                  <a:close/>
                  <a:moveTo>
                    <a:pt x="2988433" y="1198650"/>
                  </a:moveTo>
                  <a:cubicBezTo>
                    <a:pt x="2988433" y="1278660"/>
                    <a:pt x="2921123" y="1344700"/>
                    <a:pt x="2841113" y="1344700"/>
                  </a:cubicBezTo>
                  <a:lnTo>
                    <a:pt x="207881" y="1344700"/>
                  </a:lnTo>
                  <a:cubicBezTo>
                    <a:pt x="157480" y="1344700"/>
                    <a:pt x="120650" y="1328190"/>
                    <a:pt x="93980" y="1300250"/>
                  </a:cubicBezTo>
                  <a:cubicBezTo>
                    <a:pt x="114300" y="1309140"/>
                    <a:pt x="135890" y="1314220"/>
                    <a:pt x="160020" y="1314220"/>
                  </a:cubicBezTo>
                  <a:lnTo>
                    <a:pt x="2803013" y="1314220"/>
                  </a:lnTo>
                  <a:cubicBezTo>
                    <a:pt x="2890643" y="1314220"/>
                    <a:pt x="2961763" y="1243100"/>
                    <a:pt x="2961763" y="1155470"/>
                  </a:cubicBezTo>
                  <a:lnTo>
                    <a:pt x="2961763" y="158750"/>
                  </a:lnTo>
                  <a:cubicBezTo>
                    <a:pt x="2961763" y="140970"/>
                    <a:pt x="2957953" y="123190"/>
                    <a:pt x="2952873" y="106680"/>
                  </a:cubicBezTo>
                  <a:cubicBezTo>
                    <a:pt x="2974463" y="132080"/>
                    <a:pt x="2988433" y="165100"/>
                    <a:pt x="2988433" y="201930"/>
                  </a:cubicBezTo>
                  <a:lnTo>
                    <a:pt x="2988433" y="1198650"/>
                  </a:lnTo>
                  <a:cubicBezTo>
                    <a:pt x="2988433" y="1198650"/>
                    <a:pt x="2988433" y="1198650"/>
                    <a:pt x="2988433" y="1198650"/>
                  </a:cubicBezTo>
                  <a:close/>
                </a:path>
              </a:pathLst>
            </a:custGeom>
            <a:solidFill>
              <a:srgbClr val="70443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13" name="Google Shape;413;p9"/>
          <p:cNvSpPr/>
          <p:nvPr/>
        </p:nvSpPr>
        <p:spPr>
          <a:xfrm>
            <a:off x="585157" y="4648541"/>
            <a:ext cx="3010483" cy="1713238"/>
          </a:xfrm>
          <a:custGeom>
            <a:avLst/>
            <a:gdLst/>
            <a:ahLst/>
            <a:cxnLst/>
            <a:rect l="l" t="t" r="r" b="b"/>
            <a:pathLst>
              <a:path w="5170490" h="2942479" extrusionOk="0">
                <a:moveTo>
                  <a:pt x="0" y="0"/>
                </a:moveTo>
                <a:lnTo>
                  <a:pt x="5170490" y="0"/>
                </a:lnTo>
                <a:lnTo>
                  <a:pt x="5170490" y="2942478"/>
                </a:lnTo>
                <a:lnTo>
                  <a:pt x="0" y="294247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4" name="Google Shape;414;p9"/>
          <p:cNvSpPr/>
          <p:nvPr/>
        </p:nvSpPr>
        <p:spPr>
          <a:xfrm>
            <a:off x="974518" y="1841142"/>
            <a:ext cx="2308189" cy="2441354"/>
          </a:xfrm>
          <a:custGeom>
            <a:avLst/>
            <a:gdLst/>
            <a:ahLst/>
            <a:cxnLst/>
            <a:rect l="l" t="t" r="r" b="b"/>
            <a:pathLst>
              <a:path w="3532843" h="3736661" extrusionOk="0">
                <a:moveTo>
                  <a:pt x="0" y="0"/>
                </a:moveTo>
                <a:lnTo>
                  <a:pt x="3532844" y="0"/>
                </a:lnTo>
                <a:lnTo>
                  <a:pt x="3532844" y="3736661"/>
                </a:lnTo>
                <a:lnTo>
                  <a:pt x="0" y="373666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5" name="Google Shape;415;p9"/>
          <p:cNvSpPr txBox="1"/>
          <p:nvPr/>
        </p:nvSpPr>
        <p:spPr>
          <a:xfrm>
            <a:off x="4511798" y="3345380"/>
            <a:ext cx="6630600" cy="25853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en-US" sz="28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Dấu</a:t>
            </a:r>
            <a:r>
              <a:rPr lang="en-US" sz="28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8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ngoặc</a:t>
            </a:r>
            <a:r>
              <a:rPr lang="en-US" sz="28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8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kép</a:t>
            </a:r>
            <a:r>
              <a:rPr lang="en-US" sz="28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8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dùng</a:t>
            </a:r>
            <a:r>
              <a:rPr lang="en-US" sz="28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8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để</a:t>
            </a:r>
            <a:r>
              <a:rPr lang="en-US" sz="28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8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đánh</a:t>
            </a:r>
            <a:r>
              <a:rPr lang="en-US" sz="28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8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dấu</a:t>
            </a:r>
            <a:r>
              <a:rPr lang="en-US" sz="28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8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tên</a:t>
            </a:r>
            <a:r>
              <a:rPr lang="en-US" sz="28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8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tác</a:t>
            </a:r>
            <a:r>
              <a:rPr lang="en-US" sz="28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8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phẩm</a:t>
            </a:r>
            <a:r>
              <a:rPr lang="en-US" sz="28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(</a:t>
            </a:r>
            <a:r>
              <a:rPr lang="en-US" sz="28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bài</a:t>
            </a:r>
            <a:r>
              <a:rPr lang="en-US" sz="28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8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văn</a:t>
            </a:r>
            <a:r>
              <a:rPr lang="en-US" sz="28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, </a:t>
            </a:r>
            <a:r>
              <a:rPr lang="en-US" sz="28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bài</a:t>
            </a:r>
            <a:r>
              <a:rPr lang="en-US" sz="28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8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thơ</a:t>
            </a:r>
            <a:r>
              <a:rPr lang="en-US" sz="28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, </a:t>
            </a:r>
            <a:r>
              <a:rPr lang="en-US" sz="28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quyển</a:t>
            </a:r>
            <a:r>
              <a:rPr lang="en-US" sz="28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8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sách</a:t>
            </a:r>
            <a:r>
              <a:rPr lang="en-US" sz="28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, </a:t>
            </a:r>
            <a:r>
              <a:rPr lang="en-US" sz="28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vở</a:t>
            </a:r>
            <a:r>
              <a:rPr lang="en-US" sz="28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8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kịch</a:t>
            </a:r>
            <a:r>
              <a:rPr lang="en-US" sz="28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, </a:t>
            </a:r>
            <a:r>
              <a:rPr lang="en-US" sz="28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bộ</a:t>
            </a:r>
            <a:r>
              <a:rPr lang="en-US" sz="28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8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phim</a:t>
            </a:r>
            <a:r>
              <a:rPr lang="en-US" sz="28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, </a:t>
            </a:r>
            <a:r>
              <a:rPr lang="en-US" sz="28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bức</a:t>
            </a:r>
            <a:r>
              <a:rPr lang="en-US" sz="28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8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tranh</a:t>
            </a:r>
            <a:r>
              <a:rPr lang="en-US" sz="28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, </a:t>
            </a:r>
            <a:r>
              <a:rPr lang="en-US" sz="28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bức</a:t>
            </a:r>
            <a:r>
              <a:rPr lang="en-US" sz="28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8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tượng</a:t>
            </a:r>
            <a:r>
              <a:rPr lang="en-US" sz="28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,...).</a:t>
            </a:r>
            <a:endParaRPr dirty="0">
              <a:latin typeface="UTM Avo" panose="020406030505060202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4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0" name="Google Shape;420;p10"/>
          <p:cNvGrpSpPr/>
          <p:nvPr/>
        </p:nvGrpSpPr>
        <p:grpSpPr>
          <a:xfrm>
            <a:off x="10866032" y="746200"/>
            <a:ext cx="1216041" cy="1432566"/>
            <a:chOff x="930253" y="1555705"/>
            <a:chExt cx="1279160" cy="1432566"/>
          </a:xfrm>
        </p:grpSpPr>
        <p:pic>
          <p:nvPicPr>
            <p:cNvPr id="421" name="Google Shape;421;p10">
              <a:hlinkClick r:id="rId4"/>
            </p:cNvPr>
            <p:cNvPicPr preferRelativeResize="0"/>
            <p:nvPr/>
          </p:nvPicPr>
          <p:blipFill rotWithShape="1">
            <a:blip r:embed="rId5">
              <a:alphaModFix/>
            </a:blip>
            <a:srcRect l="7499" t="15368" r="7236" b="7264"/>
            <a:stretch/>
          </p:blipFill>
          <p:spPr>
            <a:xfrm>
              <a:off x="1064544" y="1555705"/>
              <a:ext cx="1010579" cy="91700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22" name="Google Shape;422;p10"/>
            <p:cNvSpPr txBox="1"/>
            <p:nvPr/>
          </p:nvSpPr>
          <p:spPr>
            <a:xfrm>
              <a:off x="930253" y="2526606"/>
              <a:ext cx="1279160" cy="46166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 i="0" u="none" strike="noStrike" cap="none" dirty="0" err="1">
                  <a:solidFill>
                    <a:schemeClr val="accent2"/>
                  </a:solidFill>
                  <a:latin typeface="UTM Avo" panose="02040603050506020204" pitchFamily="18" charset="0"/>
                  <a:sym typeface="Arial"/>
                </a:rPr>
                <a:t>Ấn</a:t>
              </a:r>
              <a:r>
                <a:rPr lang="en-US" sz="1200" b="1" i="0" u="none" strike="noStrike" cap="none" dirty="0">
                  <a:solidFill>
                    <a:schemeClr val="accent2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1200" b="1" i="0" u="none" strike="noStrike" cap="none" dirty="0" err="1">
                  <a:solidFill>
                    <a:schemeClr val="accent2"/>
                  </a:solidFill>
                  <a:latin typeface="UTM Avo" panose="02040603050506020204" pitchFamily="18" charset="0"/>
                  <a:sym typeface="Arial"/>
                </a:rPr>
                <a:t>để</a:t>
              </a:r>
              <a:r>
                <a:rPr lang="en-US" sz="1200" b="1" i="0" u="none" strike="noStrike" cap="none" dirty="0">
                  <a:solidFill>
                    <a:schemeClr val="accent2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1200" b="1" i="0" u="none" strike="noStrike" cap="none" dirty="0" err="1">
                  <a:solidFill>
                    <a:schemeClr val="accent2"/>
                  </a:solidFill>
                  <a:latin typeface="UTM Avo" panose="02040603050506020204" pitchFamily="18" charset="0"/>
                  <a:sym typeface="Arial"/>
                </a:rPr>
                <a:t>đến</a:t>
              </a:r>
              <a:r>
                <a:rPr lang="en-US" sz="1200" b="1" i="0" u="none" strike="noStrike" cap="none" dirty="0">
                  <a:solidFill>
                    <a:schemeClr val="accent2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1200" b="1" i="0" u="none" strike="noStrike" cap="none" dirty="0" err="1">
                  <a:solidFill>
                    <a:schemeClr val="accent2"/>
                  </a:solidFill>
                  <a:latin typeface="UTM Avo" panose="02040603050506020204" pitchFamily="18" charset="0"/>
                  <a:sym typeface="Arial"/>
                </a:rPr>
                <a:t>trang</a:t>
              </a:r>
              <a:r>
                <a:rPr lang="en-US" sz="1200" b="1" i="0" u="none" strike="noStrike" cap="none" dirty="0">
                  <a:solidFill>
                    <a:schemeClr val="accent2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1200" b="1" i="0" u="none" strike="noStrike" cap="none" dirty="0" err="1">
                  <a:solidFill>
                    <a:schemeClr val="accent2"/>
                  </a:solidFill>
                  <a:latin typeface="UTM Avo" panose="02040603050506020204" pitchFamily="18" charset="0"/>
                  <a:sym typeface="Arial"/>
                </a:rPr>
                <a:t>sách</a:t>
              </a:r>
              <a:endParaRPr sz="1200" b="1" i="0" u="none" strike="noStrike" cap="none" dirty="0">
                <a:solidFill>
                  <a:schemeClr val="accent2"/>
                </a:solidFill>
                <a:latin typeface="UTM Avo" panose="02040603050506020204" pitchFamily="18" charset="0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4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7" name="Google Shape;427;p11"/>
          <p:cNvGrpSpPr/>
          <p:nvPr/>
        </p:nvGrpSpPr>
        <p:grpSpPr>
          <a:xfrm>
            <a:off x="5339321" y="1422797"/>
            <a:ext cx="5809833" cy="5275154"/>
            <a:chOff x="7871382" y="1038225"/>
            <a:chExt cx="9063737" cy="8229600"/>
          </a:xfrm>
        </p:grpSpPr>
        <p:grpSp>
          <p:nvGrpSpPr>
            <p:cNvPr id="428" name="Google Shape;428;p11"/>
            <p:cNvGrpSpPr/>
            <p:nvPr/>
          </p:nvGrpSpPr>
          <p:grpSpPr>
            <a:xfrm>
              <a:off x="8506347" y="1038225"/>
              <a:ext cx="3581213" cy="1652766"/>
              <a:chOff x="0" y="0"/>
              <a:chExt cx="1034622" cy="477489"/>
            </a:xfrm>
          </p:grpSpPr>
          <p:sp>
            <p:nvSpPr>
              <p:cNvPr id="429" name="Google Shape;429;p11"/>
              <p:cNvSpPr/>
              <p:nvPr/>
            </p:nvSpPr>
            <p:spPr>
              <a:xfrm>
                <a:off x="92710" y="106680"/>
                <a:ext cx="930482" cy="358109"/>
              </a:xfrm>
              <a:custGeom>
                <a:avLst/>
                <a:gdLst/>
                <a:ahLst/>
                <a:cxnLst/>
                <a:rect l="l" t="t" r="r" b="b"/>
                <a:pathLst>
                  <a:path w="930482" h="358109" extrusionOk="0">
                    <a:moveTo>
                      <a:pt x="903812" y="168879"/>
                    </a:moveTo>
                    <a:cubicBezTo>
                      <a:pt x="903812" y="256509"/>
                      <a:pt x="827612" y="327629"/>
                      <a:pt x="746332" y="327629"/>
                    </a:cubicBezTo>
                    <a:lnTo>
                      <a:pt x="66040" y="327629"/>
                    </a:lnTo>
                    <a:cubicBezTo>
                      <a:pt x="43180" y="327629"/>
                      <a:pt x="20320" y="322549"/>
                      <a:pt x="0" y="313659"/>
                    </a:cubicBezTo>
                    <a:cubicBezTo>
                      <a:pt x="26670" y="341599"/>
                      <a:pt x="63500" y="358109"/>
                      <a:pt x="100058" y="358109"/>
                    </a:cubicBezTo>
                    <a:lnTo>
                      <a:pt x="784432" y="358109"/>
                    </a:lnTo>
                    <a:cubicBezTo>
                      <a:pt x="864442" y="358109"/>
                      <a:pt x="930482" y="292069"/>
                      <a:pt x="930482" y="212059"/>
                    </a:cubicBezTo>
                    <a:lnTo>
                      <a:pt x="930482" y="95250"/>
                    </a:lnTo>
                    <a:cubicBezTo>
                      <a:pt x="930482" y="58420"/>
                      <a:pt x="916512" y="25400"/>
                      <a:pt x="894922" y="0"/>
                    </a:cubicBezTo>
                    <a:cubicBezTo>
                      <a:pt x="901272" y="16510"/>
                      <a:pt x="903812" y="34290"/>
                      <a:pt x="903812" y="52070"/>
                    </a:cubicBezTo>
                    <a:lnTo>
                      <a:pt x="903812" y="168879"/>
                    </a:lnTo>
                    <a:lnTo>
                      <a:pt x="903812" y="168879"/>
                    </a:lnTo>
                    <a:close/>
                  </a:path>
                </a:pathLst>
              </a:custGeom>
              <a:solidFill>
                <a:srgbClr val="704430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30" name="Google Shape;430;p11"/>
              <p:cNvSpPr/>
              <p:nvPr/>
            </p:nvSpPr>
            <p:spPr>
              <a:xfrm>
                <a:off x="12700" y="12700"/>
                <a:ext cx="969852" cy="408909"/>
              </a:xfrm>
              <a:custGeom>
                <a:avLst/>
                <a:gdLst/>
                <a:ahLst/>
                <a:cxnLst/>
                <a:rect l="l" t="t" r="r" b="b"/>
                <a:pathLst>
                  <a:path w="969852" h="408909" extrusionOk="0">
                    <a:moveTo>
                      <a:pt x="146050" y="408909"/>
                    </a:moveTo>
                    <a:lnTo>
                      <a:pt x="823802" y="408909"/>
                    </a:lnTo>
                    <a:cubicBezTo>
                      <a:pt x="903812" y="408909"/>
                      <a:pt x="969852" y="342869"/>
                      <a:pt x="969852" y="262859"/>
                    </a:cubicBezTo>
                    <a:lnTo>
                      <a:pt x="969852" y="146050"/>
                    </a:lnTo>
                    <a:cubicBezTo>
                      <a:pt x="969852" y="66040"/>
                      <a:pt x="903812" y="0"/>
                      <a:pt x="823802" y="0"/>
                    </a:cubicBezTo>
                    <a:lnTo>
                      <a:pt x="146050" y="0"/>
                    </a:lnTo>
                    <a:cubicBezTo>
                      <a:pt x="66040" y="0"/>
                      <a:pt x="0" y="66040"/>
                      <a:pt x="0" y="146050"/>
                    </a:cubicBezTo>
                    <a:lnTo>
                      <a:pt x="0" y="262859"/>
                    </a:lnTo>
                    <a:cubicBezTo>
                      <a:pt x="0" y="344139"/>
                      <a:pt x="66040" y="408909"/>
                      <a:pt x="146050" y="408909"/>
                    </a:cubicBezTo>
                    <a:close/>
                  </a:path>
                </a:pathLst>
              </a:custGeom>
              <a:solidFill>
                <a:srgbClr val="FFF3ED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31" name="Google Shape;431;p11"/>
              <p:cNvSpPr/>
              <p:nvPr/>
            </p:nvSpPr>
            <p:spPr>
              <a:xfrm>
                <a:off x="0" y="0"/>
                <a:ext cx="1034622" cy="477489"/>
              </a:xfrm>
              <a:custGeom>
                <a:avLst/>
                <a:gdLst/>
                <a:ahLst/>
                <a:cxnLst/>
                <a:rect l="l" t="t" r="r" b="b"/>
                <a:pathLst>
                  <a:path w="1034622" h="477489" extrusionOk="0">
                    <a:moveTo>
                      <a:pt x="971122" y="74930"/>
                    </a:moveTo>
                    <a:cubicBezTo>
                      <a:pt x="943182" y="30480"/>
                      <a:pt x="893652" y="0"/>
                      <a:pt x="836502" y="0"/>
                    </a:cubicBezTo>
                    <a:lnTo>
                      <a:pt x="158750" y="0"/>
                    </a:lnTo>
                    <a:cubicBezTo>
                      <a:pt x="71120" y="0"/>
                      <a:pt x="0" y="71120"/>
                      <a:pt x="0" y="158750"/>
                    </a:cubicBezTo>
                    <a:lnTo>
                      <a:pt x="0" y="275559"/>
                    </a:lnTo>
                    <a:cubicBezTo>
                      <a:pt x="0" y="327629"/>
                      <a:pt x="25400" y="373349"/>
                      <a:pt x="63500" y="402559"/>
                    </a:cubicBezTo>
                    <a:cubicBezTo>
                      <a:pt x="91440" y="447009"/>
                      <a:pt x="140970" y="477489"/>
                      <a:pt x="193401" y="477489"/>
                    </a:cubicBezTo>
                    <a:lnTo>
                      <a:pt x="875872" y="477489"/>
                    </a:lnTo>
                    <a:cubicBezTo>
                      <a:pt x="963502" y="477489"/>
                      <a:pt x="1034622" y="406369"/>
                      <a:pt x="1034622" y="318739"/>
                    </a:cubicBezTo>
                    <a:lnTo>
                      <a:pt x="1034622" y="201930"/>
                    </a:lnTo>
                    <a:cubicBezTo>
                      <a:pt x="1034622" y="149860"/>
                      <a:pt x="1009222" y="104140"/>
                      <a:pt x="971122" y="74930"/>
                    </a:cubicBezTo>
                    <a:close/>
                    <a:moveTo>
                      <a:pt x="12700" y="275559"/>
                    </a:moveTo>
                    <a:lnTo>
                      <a:pt x="12700" y="158750"/>
                    </a:lnTo>
                    <a:cubicBezTo>
                      <a:pt x="12700" y="78740"/>
                      <a:pt x="78740" y="12700"/>
                      <a:pt x="158750" y="12700"/>
                    </a:cubicBezTo>
                    <a:lnTo>
                      <a:pt x="836502" y="12700"/>
                    </a:lnTo>
                    <a:cubicBezTo>
                      <a:pt x="916512" y="12700"/>
                      <a:pt x="982552" y="78740"/>
                      <a:pt x="982552" y="158750"/>
                    </a:cubicBezTo>
                    <a:lnTo>
                      <a:pt x="982552" y="275559"/>
                    </a:lnTo>
                    <a:cubicBezTo>
                      <a:pt x="982552" y="355569"/>
                      <a:pt x="916512" y="421609"/>
                      <a:pt x="836502" y="421609"/>
                    </a:cubicBezTo>
                    <a:lnTo>
                      <a:pt x="158750" y="421609"/>
                    </a:lnTo>
                    <a:cubicBezTo>
                      <a:pt x="78740" y="421609"/>
                      <a:pt x="12700" y="356839"/>
                      <a:pt x="12700" y="275559"/>
                    </a:cubicBezTo>
                    <a:close/>
                    <a:moveTo>
                      <a:pt x="1023192" y="318739"/>
                    </a:moveTo>
                    <a:cubicBezTo>
                      <a:pt x="1023192" y="398749"/>
                      <a:pt x="955882" y="464789"/>
                      <a:pt x="875872" y="464789"/>
                    </a:cubicBezTo>
                    <a:lnTo>
                      <a:pt x="193401" y="464789"/>
                    </a:lnTo>
                    <a:cubicBezTo>
                      <a:pt x="157480" y="464789"/>
                      <a:pt x="120650" y="448279"/>
                      <a:pt x="93980" y="420339"/>
                    </a:cubicBezTo>
                    <a:cubicBezTo>
                      <a:pt x="114300" y="429229"/>
                      <a:pt x="135890" y="434309"/>
                      <a:pt x="160020" y="434309"/>
                    </a:cubicBezTo>
                    <a:lnTo>
                      <a:pt x="837772" y="434309"/>
                    </a:lnTo>
                    <a:cubicBezTo>
                      <a:pt x="925402" y="434309"/>
                      <a:pt x="996522" y="363189"/>
                      <a:pt x="996522" y="275559"/>
                    </a:cubicBezTo>
                    <a:lnTo>
                      <a:pt x="996522" y="158750"/>
                    </a:lnTo>
                    <a:cubicBezTo>
                      <a:pt x="996522" y="140970"/>
                      <a:pt x="992712" y="123190"/>
                      <a:pt x="987632" y="106680"/>
                    </a:cubicBezTo>
                    <a:cubicBezTo>
                      <a:pt x="1009222" y="132080"/>
                      <a:pt x="1023192" y="165100"/>
                      <a:pt x="1023192" y="201930"/>
                    </a:cubicBezTo>
                    <a:lnTo>
                      <a:pt x="1023192" y="318739"/>
                    </a:lnTo>
                    <a:cubicBezTo>
                      <a:pt x="1023192" y="318739"/>
                      <a:pt x="1023192" y="318739"/>
                      <a:pt x="1023192" y="318739"/>
                    </a:cubicBezTo>
                    <a:close/>
                  </a:path>
                </a:pathLst>
              </a:custGeom>
              <a:solidFill>
                <a:srgbClr val="704430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432" name="Google Shape;432;p11"/>
            <p:cNvGrpSpPr/>
            <p:nvPr/>
          </p:nvGrpSpPr>
          <p:grpSpPr>
            <a:xfrm>
              <a:off x="12087560" y="1038225"/>
              <a:ext cx="1377979" cy="1652766"/>
              <a:chOff x="0" y="0"/>
              <a:chExt cx="398102" cy="477489"/>
            </a:xfrm>
          </p:grpSpPr>
          <p:sp>
            <p:nvSpPr>
              <p:cNvPr id="433" name="Google Shape;433;p11"/>
              <p:cNvSpPr/>
              <p:nvPr/>
            </p:nvSpPr>
            <p:spPr>
              <a:xfrm>
                <a:off x="92710" y="106680"/>
                <a:ext cx="293962" cy="358109"/>
              </a:xfrm>
              <a:custGeom>
                <a:avLst/>
                <a:gdLst/>
                <a:ahLst/>
                <a:cxnLst/>
                <a:rect l="l" t="t" r="r" b="b"/>
                <a:pathLst>
                  <a:path w="293962" h="358109" extrusionOk="0">
                    <a:moveTo>
                      <a:pt x="267292" y="168879"/>
                    </a:moveTo>
                    <a:cubicBezTo>
                      <a:pt x="267292" y="256509"/>
                      <a:pt x="191092" y="327629"/>
                      <a:pt x="109812" y="327629"/>
                    </a:cubicBezTo>
                    <a:lnTo>
                      <a:pt x="66040" y="327629"/>
                    </a:lnTo>
                    <a:cubicBezTo>
                      <a:pt x="43180" y="327629"/>
                      <a:pt x="20320" y="322549"/>
                      <a:pt x="0" y="313659"/>
                    </a:cubicBezTo>
                    <a:cubicBezTo>
                      <a:pt x="26670" y="341599"/>
                      <a:pt x="63500" y="358109"/>
                      <a:pt x="96001" y="358109"/>
                    </a:cubicBezTo>
                    <a:lnTo>
                      <a:pt x="147912" y="358109"/>
                    </a:lnTo>
                    <a:cubicBezTo>
                      <a:pt x="227922" y="358109"/>
                      <a:pt x="293962" y="292069"/>
                      <a:pt x="293962" y="212059"/>
                    </a:cubicBezTo>
                    <a:lnTo>
                      <a:pt x="293962" y="95250"/>
                    </a:lnTo>
                    <a:cubicBezTo>
                      <a:pt x="293962" y="58420"/>
                      <a:pt x="279992" y="25400"/>
                      <a:pt x="258402" y="0"/>
                    </a:cubicBezTo>
                    <a:cubicBezTo>
                      <a:pt x="264752" y="16510"/>
                      <a:pt x="267292" y="34290"/>
                      <a:pt x="267292" y="52070"/>
                    </a:cubicBezTo>
                    <a:lnTo>
                      <a:pt x="267292" y="168879"/>
                    </a:lnTo>
                    <a:lnTo>
                      <a:pt x="267292" y="168879"/>
                    </a:lnTo>
                    <a:close/>
                  </a:path>
                </a:pathLst>
              </a:custGeom>
              <a:solidFill>
                <a:srgbClr val="704430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34" name="Google Shape;434;p11"/>
              <p:cNvSpPr/>
              <p:nvPr/>
            </p:nvSpPr>
            <p:spPr>
              <a:xfrm>
                <a:off x="12700" y="12700"/>
                <a:ext cx="333332" cy="408909"/>
              </a:xfrm>
              <a:custGeom>
                <a:avLst/>
                <a:gdLst/>
                <a:ahLst/>
                <a:cxnLst/>
                <a:rect l="l" t="t" r="r" b="b"/>
                <a:pathLst>
                  <a:path w="333332" h="408909" extrusionOk="0">
                    <a:moveTo>
                      <a:pt x="146050" y="408909"/>
                    </a:moveTo>
                    <a:lnTo>
                      <a:pt x="187282" y="408909"/>
                    </a:lnTo>
                    <a:cubicBezTo>
                      <a:pt x="267292" y="408909"/>
                      <a:pt x="333332" y="342869"/>
                      <a:pt x="333332" y="262859"/>
                    </a:cubicBezTo>
                    <a:lnTo>
                      <a:pt x="333332" y="146050"/>
                    </a:lnTo>
                    <a:cubicBezTo>
                      <a:pt x="333332" y="66040"/>
                      <a:pt x="267292" y="0"/>
                      <a:pt x="187282" y="0"/>
                    </a:cubicBezTo>
                    <a:lnTo>
                      <a:pt x="146050" y="0"/>
                    </a:lnTo>
                    <a:cubicBezTo>
                      <a:pt x="66040" y="0"/>
                      <a:pt x="0" y="66040"/>
                      <a:pt x="0" y="146050"/>
                    </a:cubicBezTo>
                    <a:lnTo>
                      <a:pt x="0" y="262859"/>
                    </a:lnTo>
                    <a:cubicBezTo>
                      <a:pt x="0" y="344139"/>
                      <a:pt x="66040" y="408909"/>
                      <a:pt x="146050" y="408909"/>
                    </a:cubicBezTo>
                    <a:close/>
                  </a:path>
                </a:pathLst>
              </a:custGeom>
              <a:solidFill>
                <a:srgbClr val="FFF3ED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35" name="Google Shape;435;p11"/>
              <p:cNvSpPr/>
              <p:nvPr/>
            </p:nvSpPr>
            <p:spPr>
              <a:xfrm>
                <a:off x="0" y="0"/>
                <a:ext cx="398102" cy="477489"/>
              </a:xfrm>
              <a:custGeom>
                <a:avLst/>
                <a:gdLst/>
                <a:ahLst/>
                <a:cxnLst/>
                <a:rect l="l" t="t" r="r" b="b"/>
                <a:pathLst>
                  <a:path w="398102" h="477489" extrusionOk="0">
                    <a:moveTo>
                      <a:pt x="334602" y="74930"/>
                    </a:moveTo>
                    <a:cubicBezTo>
                      <a:pt x="306662" y="30480"/>
                      <a:pt x="257132" y="0"/>
                      <a:pt x="199982" y="0"/>
                    </a:cubicBezTo>
                    <a:lnTo>
                      <a:pt x="158750" y="0"/>
                    </a:lnTo>
                    <a:cubicBezTo>
                      <a:pt x="71120" y="0"/>
                      <a:pt x="0" y="71120"/>
                      <a:pt x="0" y="158750"/>
                    </a:cubicBezTo>
                    <a:lnTo>
                      <a:pt x="0" y="275559"/>
                    </a:lnTo>
                    <a:cubicBezTo>
                      <a:pt x="0" y="327629"/>
                      <a:pt x="25400" y="373349"/>
                      <a:pt x="63500" y="402559"/>
                    </a:cubicBezTo>
                    <a:cubicBezTo>
                      <a:pt x="91440" y="447009"/>
                      <a:pt x="140970" y="477489"/>
                      <a:pt x="188711" y="477489"/>
                    </a:cubicBezTo>
                    <a:lnTo>
                      <a:pt x="239352" y="477489"/>
                    </a:lnTo>
                    <a:cubicBezTo>
                      <a:pt x="326982" y="477489"/>
                      <a:pt x="398102" y="406369"/>
                      <a:pt x="398102" y="318739"/>
                    </a:cubicBezTo>
                    <a:lnTo>
                      <a:pt x="398102" y="201930"/>
                    </a:lnTo>
                    <a:cubicBezTo>
                      <a:pt x="398102" y="149860"/>
                      <a:pt x="372702" y="104140"/>
                      <a:pt x="334602" y="74930"/>
                    </a:cubicBezTo>
                    <a:close/>
                    <a:moveTo>
                      <a:pt x="12700" y="275559"/>
                    </a:moveTo>
                    <a:lnTo>
                      <a:pt x="12700" y="158750"/>
                    </a:lnTo>
                    <a:cubicBezTo>
                      <a:pt x="12700" y="78740"/>
                      <a:pt x="78740" y="12700"/>
                      <a:pt x="158750" y="12700"/>
                    </a:cubicBezTo>
                    <a:lnTo>
                      <a:pt x="199982" y="12700"/>
                    </a:lnTo>
                    <a:cubicBezTo>
                      <a:pt x="279992" y="12700"/>
                      <a:pt x="346032" y="78740"/>
                      <a:pt x="346032" y="158750"/>
                    </a:cubicBezTo>
                    <a:lnTo>
                      <a:pt x="346032" y="275559"/>
                    </a:lnTo>
                    <a:cubicBezTo>
                      <a:pt x="346032" y="355569"/>
                      <a:pt x="279992" y="421609"/>
                      <a:pt x="199982" y="421609"/>
                    </a:cubicBezTo>
                    <a:lnTo>
                      <a:pt x="158750" y="421609"/>
                    </a:lnTo>
                    <a:cubicBezTo>
                      <a:pt x="78740" y="421609"/>
                      <a:pt x="12700" y="356839"/>
                      <a:pt x="12700" y="275559"/>
                    </a:cubicBezTo>
                    <a:close/>
                    <a:moveTo>
                      <a:pt x="386672" y="318739"/>
                    </a:moveTo>
                    <a:cubicBezTo>
                      <a:pt x="386672" y="398749"/>
                      <a:pt x="319362" y="464789"/>
                      <a:pt x="239352" y="464789"/>
                    </a:cubicBezTo>
                    <a:lnTo>
                      <a:pt x="188711" y="464789"/>
                    </a:lnTo>
                    <a:cubicBezTo>
                      <a:pt x="157480" y="464789"/>
                      <a:pt x="120650" y="448279"/>
                      <a:pt x="93980" y="420339"/>
                    </a:cubicBezTo>
                    <a:cubicBezTo>
                      <a:pt x="114300" y="429229"/>
                      <a:pt x="135890" y="434309"/>
                      <a:pt x="160020" y="434309"/>
                    </a:cubicBezTo>
                    <a:lnTo>
                      <a:pt x="201252" y="434309"/>
                    </a:lnTo>
                    <a:cubicBezTo>
                      <a:pt x="288882" y="434309"/>
                      <a:pt x="360002" y="363189"/>
                      <a:pt x="360002" y="275559"/>
                    </a:cubicBezTo>
                    <a:lnTo>
                      <a:pt x="360002" y="158750"/>
                    </a:lnTo>
                    <a:cubicBezTo>
                      <a:pt x="360002" y="140970"/>
                      <a:pt x="356192" y="123190"/>
                      <a:pt x="351112" y="106680"/>
                    </a:cubicBezTo>
                    <a:cubicBezTo>
                      <a:pt x="372702" y="132080"/>
                      <a:pt x="386672" y="165100"/>
                      <a:pt x="386672" y="201930"/>
                    </a:cubicBezTo>
                    <a:lnTo>
                      <a:pt x="386672" y="318739"/>
                    </a:lnTo>
                    <a:cubicBezTo>
                      <a:pt x="386672" y="318739"/>
                      <a:pt x="386672" y="318739"/>
                      <a:pt x="386672" y="318739"/>
                    </a:cubicBezTo>
                    <a:close/>
                  </a:path>
                </a:pathLst>
              </a:custGeom>
              <a:solidFill>
                <a:srgbClr val="704430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cxnSp>
          <p:nvCxnSpPr>
            <p:cNvPr id="436" name="Google Shape;436;p11"/>
            <p:cNvCxnSpPr/>
            <p:nvPr/>
          </p:nvCxnSpPr>
          <p:spPr>
            <a:xfrm>
              <a:off x="12523303" y="1396002"/>
              <a:ext cx="354094" cy="0"/>
            </a:xfrm>
            <a:prstGeom prst="straightConnector1">
              <a:avLst/>
            </a:prstGeom>
            <a:noFill/>
            <a:ln w="47625" cap="rnd" cmpd="sng">
              <a:solidFill>
                <a:srgbClr val="704430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437" name="Google Shape;437;p11"/>
            <p:cNvCxnSpPr/>
            <p:nvPr/>
          </p:nvCxnSpPr>
          <p:spPr>
            <a:xfrm rot="5400000">
              <a:off x="12523303" y="1396002"/>
              <a:ext cx="354094" cy="0"/>
            </a:xfrm>
            <a:prstGeom prst="straightConnector1">
              <a:avLst/>
            </a:prstGeom>
            <a:noFill/>
            <a:ln w="47625" cap="rnd" cmpd="sng">
              <a:solidFill>
                <a:srgbClr val="704430"/>
              </a:solidFill>
              <a:prstDash val="solid"/>
              <a:round/>
              <a:headEnd type="none" w="sm" len="sm"/>
              <a:tailEnd type="none" w="sm" len="sm"/>
            </a:ln>
          </p:spPr>
        </p:cxnSp>
        <p:grpSp>
          <p:nvGrpSpPr>
            <p:cNvPr id="438" name="Google Shape;438;p11"/>
            <p:cNvGrpSpPr/>
            <p:nvPr/>
          </p:nvGrpSpPr>
          <p:grpSpPr>
            <a:xfrm>
              <a:off x="7871382" y="1735822"/>
              <a:ext cx="9063737" cy="7532003"/>
              <a:chOff x="0" y="0"/>
              <a:chExt cx="2398335" cy="1993026"/>
            </a:xfrm>
          </p:grpSpPr>
          <p:sp>
            <p:nvSpPr>
              <p:cNvPr id="439" name="Google Shape;439;p11"/>
              <p:cNvSpPr/>
              <p:nvPr/>
            </p:nvSpPr>
            <p:spPr>
              <a:xfrm>
                <a:off x="92710" y="106680"/>
                <a:ext cx="2294195" cy="1873646"/>
              </a:xfrm>
              <a:custGeom>
                <a:avLst/>
                <a:gdLst/>
                <a:ahLst/>
                <a:cxnLst/>
                <a:rect l="l" t="t" r="r" b="b"/>
                <a:pathLst>
                  <a:path w="2294195" h="1873646" extrusionOk="0">
                    <a:moveTo>
                      <a:pt x="2267525" y="1684416"/>
                    </a:moveTo>
                    <a:cubicBezTo>
                      <a:pt x="2267525" y="1772046"/>
                      <a:pt x="2191325" y="1843166"/>
                      <a:pt x="2110045" y="1843166"/>
                    </a:cubicBezTo>
                    <a:lnTo>
                      <a:pt x="66040" y="1843166"/>
                    </a:lnTo>
                    <a:cubicBezTo>
                      <a:pt x="43180" y="1843166"/>
                      <a:pt x="20320" y="1838086"/>
                      <a:pt x="0" y="1829196"/>
                    </a:cubicBezTo>
                    <a:cubicBezTo>
                      <a:pt x="26670" y="1857136"/>
                      <a:pt x="63500" y="1873646"/>
                      <a:pt x="108749" y="1873646"/>
                    </a:cubicBezTo>
                    <a:lnTo>
                      <a:pt x="2148145" y="1873646"/>
                    </a:lnTo>
                    <a:cubicBezTo>
                      <a:pt x="2228155" y="1873646"/>
                      <a:pt x="2294195" y="1807606"/>
                      <a:pt x="2294195" y="1727596"/>
                    </a:cubicBezTo>
                    <a:lnTo>
                      <a:pt x="2294195" y="95250"/>
                    </a:lnTo>
                    <a:cubicBezTo>
                      <a:pt x="2294195" y="58420"/>
                      <a:pt x="2280225" y="25400"/>
                      <a:pt x="2258635" y="0"/>
                    </a:cubicBezTo>
                    <a:cubicBezTo>
                      <a:pt x="2264985" y="16510"/>
                      <a:pt x="2267525" y="34290"/>
                      <a:pt x="2267525" y="52070"/>
                    </a:cubicBezTo>
                    <a:lnTo>
                      <a:pt x="2267525" y="1684416"/>
                    </a:lnTo>
                    <a:lnTo>
                      <a:pt x="2267525" y="1684416"/>
                    </a:lnTo>
                    <a:close/>
                  </a:path>
                </a:pathLst>
              </a:custGeom>
              <a:solidFill>
                <a:srgbClr val="704430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40" name="Google Shape;440;p11"/>
              <p:cNvSpPr/>
              <p:nvPr/>
            </p:nvSpPr>
            <p:spPr>
              <a:xfrm>
                <a:off x="12700" y="12700"/>
                <a:ext cx="2333565" cy="1924446"/>
              </a:xfrm>
              <a:custGeom>
                <a:avLst/>
                <a:gdLst/>
                <a:ahLst/>
                <a:cxnLst/>
                <a:rect l="l" t="t" r="r" b="b"/>
                <a:pathLst>
                  <a:path w="2333565" h="1924446" extrusionOk="0">
                    <a:moveTo>
                      <a:pt x="146050" y="1924446"/>
                    </a:moveTo>
                    <a:lnTo>
                      <a:pt x="2187515" y="1924446"/>
                    </a:lnTo>
                    <a:cubicBezTo>
                      <a:pt x="2267525" y="1924446"/>
                      <a:pt x="2333565" y="1858406"/>
                      <a:pt x="2333565" y="1778396"/>
                    </a:cubicBezTo>
                    <a:lnTo>
                      <a:pt x="2333565" y="146050"/>
                    </a:lnTo>
                    <a:cubicBezTo>
                      <a:pt x="2333565" y="66040"/>
                      <a:pt x="2267525" y="0"/>
                      <a:pt x="2187515" y="0"/>
                    </a:cubicBezTo>
                    <a:lnTo>
                      <a:pt x="146050" y="0"/>
                    </a:lnTo>
                    <a:cubicBezTo>
                      <a:pt x="66040" y="0"/>
                      <a:pt x="0" y="66040"/>
                      <a:pt x="0" y="146050"/>
                    </a:cubicBezTo>
                    <a:lnTo>
                      <a:pt x="0" y="1778396"/>
                    </a:lnTo>
                    <a:cubicBezTo>
                      <a:pt x="0" y="1859676"/>
                      <a:pt x="66040" y="1924446"/>
                      <a:pt x="146050" y="1924446"/>
                    </a:cubicBezTo>
                    <a:close/>
                  </a:path>
                </a:pathLst>
              </a:custGeom>
              <a:solidFill>
                <a:srgbClr val="FFF3ED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41" name="Google Shape;441;p11"/>
              <p:cNvSpPr/>
              <p:nvPr/>
            </p:nvSpPr>
            <p:spPr>
              <a:xfrm>
                <a:off x="0" y="0"/>
                <a:ext cx="2398335" cy="1993026"/>
              </a:xfrm>
              <a:custGeom>
                <a:avLst/>
                <a:gdLst/>
                <a:ahLst/>
                <a:cxnLst/>
                <a:rect l="l" t="t" r="r" b="b"/>
                <a:pathLst>
                  <a:path w="2398335" h="1993026" extrusionOk="0">
                    <a:moveTo>
                      <a:pt x="2334835" y="74930"/>
                    </a:moveTo>
                    <a:cubicBezTo>
                      <a:pt x="2306895" y="30480"/>
                      <a:pt x="2257365" y="0"/>
                      <a:pt x="2200215" y="0"/>
                    </a:cubicBezTo>
                    <a:lnTo>
                      <a:pt x="158750" y="0"/>
                    </a:lnTo>
                    <a:cubicBezTo>
                      <a:pt x="71120" y="0"/>
                      <a:pt x="0" y="71120"/>
                      <a:pt x="0" y="158750"/>
                    </a:cubicBezTo>
                    <a:lnTo>
                      <a:pt x="0" y="1791096"/>
                    </a:lnTo>
                    <a:cubicBezTo>
                      <a:pt x="0" y="1843166"/>
                      <a:pt x="25400" y="1888886"/>
                      <a:pt x="63500" y="1918096"/>
                    </a:cubicBezTo>
                    <a:cubicBezTo>
                      <a:pt x="91440" y="1962546"/>
                      <a:pt x="140970" y="1993026"/>
                      <a:pt x="203449" y="1993026"/>
                    </a:cubicBezTo>
                    <a:lnTo>
                      <a:pt x="2239585" y="1993026"/>
                    </a:lnTo>
                    <a:cubicBezTo>
                      <a:pt x="2327215" y="1993026"/>
                      <a:pt x="2398335" y="1921906"/>
                      <a:pt x="2398335" y="1834276"/>
                    </a:cubicBezTo>
                    <a:lnTo>
                      <a:pt x="2398335" y="201930"/>
                    </a:lnTo>
                    <a:cubicBezTo>
                      <a:pt x="2398335" y="149860"/>
                      <a:pt x="2372935" y="104140"/>
                      <a:pt x="2334835" y="74930"/>
                    </a:cubicBezTo>
                    <a:close/>
                    <a:moveTo>
                      <a:pt x="12700" y="1791096"/>
                    </a:moveTo>
                    <a:lnTo>
                      <a:pt x="12700" y="158750"/>
                    </a:lnTo>
                    <a:cubicBezTo>
                      <a:pt x="12700" y="78740"/>
                      <a:pt x="78740" y="12700"/>
                      <a:pt x="158750" y="12700"/>
                    </a:cubicBezTo>
                    <a:lnTo>
                      <a:pt x="2200215" y="12700"/>
                    </a:lnTo>
                    <a:cubicBezTo>
                      <a:pt x="2280225" y="12700"/>
                      <a:pt x="2346265" y="78740"/>
                      <a:pt x="2346265" y="158750"/>
                    </a:cubicBezTo>
                    <a:lnTo>
                      <a:pt x="2346265" y="1791096"/>
                    </a:lnTo>
                    <a:cubicBezTo>
                      <a:pt x="2346265" y="1871106"/>
                      <a:pt x="2280225" y="1937146"/>
                      <a:pt x="2200215" y="1937146"/>
                    </a:cubicBezTo>
                    <a:lnTo>
                      <a:pt x="158750" y="1937146"/>
                    </a:lnTo>
                    <a:cubicBezTo>
                      <a:pt x="78740" y="1937146"/>
                      <a:pt x="12700" y="1872376"/>
                      <a:pt x="12700" y="1791096"/>
                    </a:cubicBezTo>
                    <a:close/>
                    <a:moveTo>
                      <a:pt x="2386905" y="1834276"/>
                    </a:moveTo>
                    <a:cubicBezTo>
                      <a:pt x="2386905" y="1914286"/>
                      <a:pt x="2319595" y="1980326"/>
                      <a:pt x="2239585" y="1980326"/>
                    </a:cubicBezTo>
                    <a:lnTo>
                      <a:pt x="203449" y="1980326"/>
                    </a:lnTo>
                    <a:cubicBezTo>
                      <a:pt x="157480" y="1980326"/>
                      <a:pt x="120650" y="1963816"/>
                      <a:pt x="93980" y="1935876"/>
                    </a:cubicBezTo>
                    <a:cubicBezTo>
                      <a:pt x="114300" y="1944766"/>
                      <a:pt x="135890" y="1949846"/>
                      <a:pt x="160020" y="1949846"/>
                    </a:cubicBezTo>
                    <a:lnTo>
                      <a:pt x="2201485" y="1949846"/>
                    </a:lnTo>
                    <a:cubicBezTo>
                      <a:pt x="2289115" y="1949846"/>
                      <a:pt x="2360235" y="1878726"/>
                      <a:pt x="2360235" y="1791096"/>
                    </a:cubicBezTo>
                    <a:lnTo>
                      <a:pt x="2360235" y="158750"/>
                    </a:lnTo>
                    <a:cubicBezTo>
                      <a:pt x="2360235" y="140970"/>
                      <a:pt x="2356425" y="123190"/>
                      <a:pt x="2351345" y="106680"/>
                    </a:cubicBezTo>
                    <a:cubicBezTo>
                      <a:pt x="2372935" y="132080"/>
                      <a:pt x="2386905" y="165100"/>
                      <a:pt x="2386905" y="201930"/>
                    </a:cubicBezTo>
                    <a:lnTo>
                      <a:pt x="2386905" y="1834276"/>
                    </a:lnTo>
                    <a:cubicBezTo>
                      <a:pt x="2386905" y="1834276"/>
                      <a:pt x="2386905" y="1834276"/>
                      <a:pt x="2386905" y="1834276"/>
                    </a:cubicBezTo>
                    <a:close/>
                  </a:path>
                </a:pathLst>
              </a:custGeom>
              <a:solidFill>
                <a:srgbClr val="704430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442" name="Google Shape;442;p11"/>
            <p:cNvSpPr/>
            <p:nvPr/>
          </p:nvSpPr>
          <p:spPr>
            <a:xfrm>
              <a:off x="14774795" y="1273025"/>
              <a:ext cx="244856" cy="245953"/>
            </a:xfrm>
            <a:custGeom>
              <a:avLst/>
              <a:gdLst/>
              <a:ahLst/>
              <a:cxnLst/>
              <a:rect l="l" t="t" r="r" b="b"/>
              <a:pathLst>
                <a:path w="6321665" h="6350000" extrusionOk="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FFF3ED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43" name="Google Shape;443;p11"/>
            <p:cNvSpPr/>
            <p:nvPr/>
          </p:nvSpPr>
          <p:spPr>
            <a:xfrm>
              <a:off x="15256257" y="1273025"/>
              <a:ext cx="244856" cy="245953"/>
            </a:xfrm>
            <a:custGeom>
              <a:avLst/>
              <a:gdLst/>
              <a:ahLst/>
              <a:cxnLst/>
              <a:rect l="l" t="t" r="r" b="b"/>
              <a:pathLst>
                <a:path w="6321665" h="6350000" extrusionOk="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FFF3ED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44" name="Google Shape;444;p11"/>
            <p:cNvSpPr/>
            <p:nvPr/>
          </p:nvSpPr>
          <p:spPr>
            <a:xfrm>
              <a:off x="15737719" y="1273025"/>
              <a:ext cx="244856" cy="245953"/>
            </a:xfrm>
            <a:custGeom>
              <a:avLst/>
              <a:gdLst/>
              <a:ahLst/>
              <a:cxnLst/>
              <a:rect l="l" t="t" r="r" b="b"/>
              <a:pathLst>
                <a:path w="6321665" h="6350000" extrusionOk="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FFF3ED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45" name="Google Shape;445;p11"/>
          <p:cNvSpPr txBox="1"/>
          <p:nvPr/>
        </p:nvSpPr>
        <p:spPr>
          <a:xfrm>
            <a:off x="5639311" y="2385510"/>
            <a:ext cx="5283905" cy="38779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Chép</a:t>
            </a:r>
            <a:r>
              <a:rPr lang="en-US" sz="2800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800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lại</a:t>
            </a:r>
            <a:r>
              <a:rPr lang="en-US" sz="2800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800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một</a:t>
            </a:r>
            <a:r>
              <a:rPr lang="en-US" sz="2800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800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câu</a:t>
            </a:r>
            <a:r>
              <a:rPr lang="en-US" sz="2800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800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kể</a:t>
            </a:r>
            <a:r>
              <a:rPr lang="en-US" sz="2800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800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tên</a:t>
            </a:r>
            <a:r>
              <a:rPr lang="en-US" sz="2800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800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các</a:t>
            </a:r>
            <a:r>
              <a:rPr lang="en-US" sz="2800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800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tập</a:t>
            </a:r>
            <a:r>
              <a:rPr lang="en-US" sz="2800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800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truyện</a:t>
            </a:r>
            <a:r>
              <a:rPr lang="en-US" sz="2800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, </a:t>
            </a:r>
            <a:r>
              <a:rPr lang="en-US" sz="2800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tập</a:t>
            </a:r>
            <a:r>
              <a:rPr lang="en-US" sz="2800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800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thơ</a:t>
            </a:r>
            <a:r>
              <a:rPr lang="en-US" sz="2800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800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hoặc</a:t>
            </a:r>
            <a:r>
              <a:rPr lang="en-US" sz="2800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800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bài</a:t>
            </a:r>
            <a:r>
              <a:rPr lang="en-US" sz="2800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800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thơ</a:t>
            </a:r>
            <a:r>
              <a:rPr lang="en-US" sz="2800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800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trong</a:t>
            </a:r>
            <a:r>
              <a:rPr lang="en-US" sz="2800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800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đoạn</a:t>
            </a:r>
            <a:r>
              <a:rPr lang="en-US" sz="2800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800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văn</a:t>
            </a:r>
            <a:r>
              <a:rPr lang="en-US" sz="2800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800" b="1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Bài</a:t>
            </a:r>
            <a:r>
              <a:rPr lang="en-US" sz="2800" b="1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800" b="1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tập</a:t>
            </a:r>
            <a:r>
              <a:rPr lang="en-US" sz="2800" b="1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1 </a:t>
            </a:r>
            <a:r>
              <a:rPr lang="en-US" sz="2800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SGK </a:t>
            </a:r>
            <a:r>
              <a:rPr lang="en-US" sz="2800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trang</a:t>
            </a:r>
            <a:r>
              <a:rPr lang="en-US" sz="2800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55; </a:t>
            </a:r>
            <a:r>
              <a:rPr lang="en-US" sz="2800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dùng</a:t>
            </a:r>
            <a:r>
              <a:rPr lang="en-US" sz="2800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800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dấu</a:t>
            </a:r>
            <a:r>
              <a:rPr lang="en-US" sz="2800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800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ngoặc</a:t>
            </a:r>
            <a:r>
              <a:rPr lang="en-US" sz="2800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800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kép</a:t>
            </a:r>
            <a:r>
              <a:rPr lang="en-US" sz="2800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800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để</a:t>
            </a:r>
            <a:r>
              <a:rPr lang="en-US" sz="2800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800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đánh</a:t>
            </a:r>
            <a:r>
              <a:rPr lang="en-US" sz="2800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800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dấu</a:t>
            </a:r>
            <a:r>
              <a:rPr lang="en-US" sz="2800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800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tên</a:t>
            </a:r>
            <a:r>
              <a:rPr lang="en-US" sz="2800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800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các</a:t>
            </a:r>
            <a:r>
              <a:rPr lang="en-US" sz="2800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800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tác</a:t>
            </a:r>
            <a:r>
              <a:rPr lang="en-US" sz="2800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800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phẩm</a:t>
            </a:r>
            <a:r>
              <a:rPr lang="en-US" sz="2800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800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ấy</a:t>
            </a:r>
            <a:r>
              <a:rPr lang="en-US" sz="2800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.</a:t>
            </a:r>
            <a:endParaRPr dirty="0">
              <a:latin typeface="UTM Avo" panose="02040603050506020204" pitchFamily="18" charset="0"/>
            </a:endParaRPr>
          </a:p>
        </p:txBody>
      </p:sp>
      <p:sp>
        <p:nvSpPr>
          <p:cNvPr id="446" name="Google Shape;446;p11"/>
          <p:cNvSpPr/>
          <p:nvPr/>
        </p:nvSpPr>
        <p:spPr>
          <a:xfrm>
            <a:off x="1058668" y="2482216"/>
            <a:ext cx="3638887" cy="2944191"/>
          </a:xfrm>
          <a:custGeom>
            <a:avLst/>
            <a:gdLst/>
            <a:ahLst/>
            <a:cxnLst/>
            <a:rect l="l" t="t" r="r" b="b"/>
            <a:pathLst>
              <a:path w="4627639" h="3744181" extrusionOk="0">
                <a:moveTo>
                  <a:pt x="0" y="0"/>
                </a:moveTo>
                <a:lnTo>
                  <a:pt x="4627639" y="0"/>
                </a:lnTo>
                <a:lnTo>
                  <a:pt x="4627639" y="3744181"/>
                </a:lnTo>
                <a:lnTo>
                  <a:pt x="0" y="374418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4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51" name="Google Shape;451;p12"/>
          <p:cNvGrpSpPr/>
          <p:nvPr/>
        </p:nvGrpSpPr>
        <p:grpSpPr>
          <a:xfrm>
            <a:off x="1388428" y="2043510"/>
            <a:ext cx="9415143" cy="4575004"/>
            <a:chOff x="0" y="0"/>
            <a:chExt cx="2398335" cy="1993026"/>
          </a:xfrm>
        </p:grpSpPr>
        <p:sp>
          <p:nvSpPr>
            <p:cNvPr id="452" name="Google Shape;452;p12"/>
            <p:cNvSpPr/>
            <p:nvPr/>
          </p:nvSpPr>
          <p:spPr>
            <a:xfrm>
              <a:off x="92710" y="106680"/>
              <a:ext cx="2294195" cy="1873646"/>
            </a:xfrm>
            <a:custGeom>
              <a:avLst/>
              <a:gdLst/>
              <a:ahLst/>
              <a:cxnLst/>
              <a:rect l="l" t="t" r="r" b="b"/>
              <a:pathLst>
                <a:path w="2294195" h="1873646" extrusionOk="0">
                  <a:moveTo>
                    <a:pt x="2267525" y="1684416"/>
                  </a:moveTo>
                  <a:cubicBezTo>
                    <a:pt x="2267525" y="1772046"/>
                    <a:pt x="2191325" y="1843166"/>
                    <a:pt x="2110045" y="1843166"/>
                  </a:cubicBezTo>
                  <a:lnTo>
                    <a:pt x="66040" y="1843166"/>
                  </a:lnTo>
                  <a:cubicBezTo>
                    <a:pt x="43180" y="1843166"/>
                    <a:pt x="20320" y="1838086"/>
                    <a:pt x="0" y="1829196"/>
                  </a:cubicBezTo>
                  <a:cubicBezTo>
                    <a:pt x="26670" y="1857136"/>
                    <a:pt x="63500" y="1873646"/>
                    <a:pt x="108749" y="1873646"/>
                  </a:cubicBezTo>
                  <a:lnTo>
                    <a:pt x="2148145" y="1873646"/>
                  </a:lnTo>
                  <a:cubicBezTo>
                    <a:pt x="2228155" y="1873646"/>
                    <a:pt x="2294195" y="1807606"/>
                    <a:pt x="2294195" y="1727596"/>
                  </a:cubicBezTo>
                  <a:lnTo>
                    <a:pt x="2294195" y="95250"/>
                  </a:lnTo>
                  <a:cubicBezTo>
                    <a:pt x="2294195" y="58420"/>
                    <a:pt x="2280225" y="25400"/>
                    <a:pt x="2258635" y="0"/>
                  </a:cubicBezTo>
                  <a:cubicBezTo>
                    <a:pt x="2264985" y="16510"/>
                    <a:pt x="2267525" y="34290"/>
                    <a:pt x="2267525" y="52070"/>
                  </a:cubicBezTo>
                  <a:lnTo>
                    <a:pt x="2267525" y="1684416"/>
                  </a:lnTo>
                  <a:lnTo>
                    <a:pt x="2267525" y="1684416"/>
                  </a:lnTo>
                  <a:close/>
                </a:path>
              </a:pathLst>
            </a:custGeom>
            <a:solidFill>
              <a:srgbClr val="70443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53" name="Google Shape;453;p12"/>
            <p:cNvSpPr/>
            <p:nvPr/>
          </p:nvSpPr>
          <p:spPr>
            <a:xfrm>
              <a:off x="12700" y="12700"/>
              <a:ext cx="2333565" cy="1924446"/>
            </a:xfrm>
            <a:custGeom>
              <a:avLst/>
              <a:gdLst/>
              <a:ahLst/>
              <a:cxnLst/>
              <a:rect l="l" t="t" r="r" b="b"/>
              <a:pathLst>
                <a:path w="2333565" h="1924446" extrusionOk="0">
                  <a:moveTo>
                    <a:pt x="146050" y="1924446"/>
                  </a:moveTo>
                  <a:lnTo>
                    <a:pt x="2187515" y="1924446"/>
                  </a:lnTo>
                  <a:cubicBezTo>
                    <a:pt x="2267525" y="1924446"/>
                    <a:pt x="2333565" y="1858406"/>
                    <a:pt x="2333565" y="1778396"/>
                  </a:cubicBezTo>
                  <a:lnTo>
                    <a:pt x="2333565" y="146050"/>
                  </a:lnTo>
                  <a:cubicBezTo>
                    <a:pt x="2333565" y="66040"/>
                    <a:pt x="2267525" y="0"/>
                    <a:pt x="2187515" y="0"/>
                  </a:cubicBezTo>
                  <a:lnTo>
                    <a:pt x="146050" y="0"/>
                  </a:lnTo>
                  <a:cubicBezTo>
                    <a:pt x="66040" y="0"/>
                    <a:pt x="0" y="66040"/>
                    <a:pt x="0" y="146050"/>
                  </a:cubicBezTo>
                  <a:lnTo>
                    <a:pt x="0" y="1778396"/>
                  </a:lnTo>
                  <a:cubicBezTo>
                    <a:pt x="0" y="1859676"/>
                    <a:pt x="66040" y="1924446"/>
                    <a:pt x="146050" y="1924446"/>
                  </a:cubicBezTo>
                  <a:close/>
                </a:path>
              </a:pathLst>
            </a:custGeom>
            <a:solidFill>
              <a:srgbClr val="FFF3ED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54" name="Google Shape;454;p12"/>
            <p:cNvSpPr/>
            <p:nvPr/>
          </p:nvSpPr>
          <p:spPr>
            <a:xfrm>
              <a:off x="0" y="0"/>
              <a:ext cx="2398335" cy="1993026"/>
            </a:xfrm>
            <a:custGeom>
              <a:avLst/>
              <a:gdLst/>
              <a:ahLst/>
              <a:cxnLst/>
              <a:rect l="l" t="t" r="r" b="b"/>
              <a:pathLst>
                <a:path w="2398335" h="1993026" extrusionOk="0">
                  <a:moveTo>
                    <a:pt x="2334835" y="74930"/>
                  </a:moveTo>
                  <a:cubicBezTo>
                    <a:pt x="2306895" y="30480"/>
                    <a:pt x="2257365" y="0"/>
                    <a:pt x="2200215" y="0"/>
                  </a:cubicBezTo>
                  <a:lnTo>
                    <a:pt x="158750" y="0"/>
                  </a:lnTo>
                  <a:cubicBezTo>
                    <a:pt x="71120" y="0"/>
                    <a:pt x="0" y="71120"/>
                    <a:pt x="0" y="158750"/>
                  </a:cubicBezTo>
                  <a:lnTo>
                    <a:pt x="0" y="1791096"/>
                  </a:lnTo>
                  <a:cubicBezTo>
                    <a:pt x="0" y="1843166"/>
                    <a:pt x="25400" y="1888886"/>
                    <a:pt x="63500" y="1918096"/>
                  </a:cubicBezTo>
                  <a:cubicBezTo>
                    <a:pt x="91440" y="1962546"/>
                    <a:pt x="140970" y="1993026"/>
                    <a:pt x="203449" y="1993026"/>
                  </a:cubicBezTo>
                  <a:lnTo>
                    <a:pt x="2239585" y="1993026"/>
                  </a:lnTo>
                  <a:cubicBezTo>
                    <a:pt x="2327215" y="1993026"/>
                    <a:pt x="2398335" y="1921906"/>
                    <a:pt x="2398335" y="1834276"/>
                  </a:cubicBezTo>
                  <a:lnTo>
                    <a:pt x="2398335" y="201930"/>
                  </a:lnTo>
                  <a:cubicBezTo>
                    <a:pt x="2398335" y="149860"/>
                    <a:pt x="2372935" y="104140"/>
                    <a:pt x="2334835" y="74930"/>
                  </a:cubicBezTo>
                  <a:close/>
                  <a:moveTo>
                    <a:pt x="12700" y="1791096"/>
                  </a:moveTo>
                  <a:lnTo>
                    <a:pt x="12700" y="158750"/>
                  </a:lnTo>
                  <a:cubicBezTo>
                    <a:pt x="12700" y="78740"/>
                    <a:pt x="78740" y="12700"/>
                    <a:pt x="158750" y="12700"/>
                  </a:cubicBezTo>
                  <a:lnTo>
                    <a:pt x="2200215" y="12700"/>
                  </a:lnTo>
                  <a:cubicBezTo>
                    <a:pt x="2280225" y="12700"/>
                    <a:pt x="2346265" y="78740"/>
                    <a:pt x="2346265" y="158750"/>
                  </a:cubicBezTo>
                  <a:lnTo>
                    <a:pt x="2346265" y="1791096"/>
                  </a:lnTo>
                  <a:cubicBezTo>
                    <a:pt x="2346265" y="1871106"/>
                    <a:pt x="2280225" y="1937146"/>
                    <a:pt x="2200215" y="1937146"/>
                  </a:cubicBezTo>
                  <a:lnTo>
                    <a:pt x="158750" y="1937146"/>
                  </a:lnTo>
                  <a:cubicBezTo>
                    <a:pt x="78740" y="1937146"/>
                    <a:pt x="12700" y="1872376"/>
                    <a:pt x="12700" y="1791096"/>
                  </a:cubicBezTo>
                  <a:close/>
                  <a:moveTo>
                    <a:pt x="2386905" y="1834276"/>
                  </a:moveTo>
                  <a:cubicBezTo>
                    <a:pt x="2386905" y="1914286"/>
                    <a:pt x="2319595" y="1980326"/>
                    <a:pt x="2239585" y="1980326"/>
                  </a:cubicBezTo>
                  <a:lnTo>
                    <a:pt x="203449" y="1980326"/>
                  </a:lnTo>
                  <a:cubicBezTo>
                    <a:pt x="157480" y="1980326"/>
                    <a:pt x="120650" y="1963816"/>
                    <a:pt x="93980" y="1935876"/>
                  </a:cubicBezTo>
                  <a:cubicBezTo>
                    <a:pt x="114300" y="1944766"/>
                    <a:pt x="135890" y="1949846"/>
                    <a:pt x="160020" y="1949846"/>
                  </a:cubicBezTo>
                  <a:lnTo>
                    <a:pt x="2201485" y="1949846"/>
                  </a:lnTo>
                  <a:cubicBezTo>
                    <a:pt x="2289115" y="1949846"/>
                    <a:pt x="2360235" y="1878726"/>
                    <a:pt x="2360235" y="1791096"/>
                  </a:cubicBezTo>
                  <a:lnTo>
                    <a:pt x="2360235" y="158750"/>
                  </a:lnTo>
                  <a:cubicBezTo>
                    <a:pt x="2360235" y="140970"/>
                    <a:pt x="2356425" y="123190"/>
                    <a:pt x="2351345" y="106680"/>
                  </a:cubicBezTo>
                  <a:cubicBezTo>
                    <a:pt x="2372935" y="132080"/>
                    <a:pt x="2386905" y="165100"/>
                    <a:pt x="2386905" y="201930"/>
                  </a:cubicBezTo>
                  <a:lnTo>
                    <a:pt x="2386905" y="1834276"/>
                  </a:lnTo>
                  <a:cubicBezTo>
                    <a:pt x="2386905" y="1834276"/>
                    <a:pt x="2386905" y="1834276"/>
                    <a:pt x="2386905" y="1834276"/>
                  </a:cubicBezTo>
                  <a:close/>
                </a:path>
              </a:pathLst>
            </a:custGeom>
            <a:solidFill>
              <a:srgbClr val="70443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55" name="Google Shape;455;p12"/>
          <p:cNvSpPr/>
          <p:nvPr/>
        </p:nvSpPr>
        <p:spPr>
          <a:xfrm>
            <a:off x="5654641" y="1710881"/>
            <a:ext cx="148790" cy="149457"/>
          </a:xfrm>
          <a:custGeom>
            <a:avLst/>
            <a:gdLst/>
            <a:ahLst/>
            <a:cxnLst/>
            <a:rect l="l" t="t" r="r" b="b"/>
            <a:pathLst>
              <a:path w="6321665" h="6350000" extrusionOk="0">
                <a:moveTo>
                  <a:pt x="3160833" y="0"/>
                </a:moveTo>
                <a:lnTo>
                  <a:pt x="3160833" y="0"/>
                </a:lnTo>
                <a:cubicBezTo>
                  <a:pt x="4908795" y="7817"/>
                  <a:pt x="6321666" y="1427021"/>
                  <a:pt x="6321666" y="3175000"/>
                </a:cubicBezTo>
                <a:cubicBezTo>
                  <a:pt x="6321666" y="4922979"/>
                  <a:pt x="4908795" y="6342183"/>
                  <a:pt x="3160833" y="6350000"/>
                </a:cubicBezTo>
                <a:cubicBezTo>
                  <a:pt x="1412871" y="6342183"/>
                  <a:pt x="0" y="4922979"/>
                  <a:pt x="0" y="3175000"/>
                </a:cubicBezTo>
                <a:cubicBezTo>
                  <a:pt x="0" y="1427021"/>
                  <a:pt x="1412871" y="7817"/>
                  <a:pt x="3160833" y="0"/>
                </a:cubicBezTo>
                <a:close/>
              </a:path>
            </a:pathLst>
          </a:custGeom>
          <a:solidFill>
            <a:srgbClr val="FFF3ED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6" name="Google Shape;456;p12"/>
          <p:cNvSpPr/>
          <p:nvPr/>
        </p:nvSpPr>
        <p:spPr>
          <a:xfrm>
            <a:off x="5947209" y="1710881"/>
            <a:ext cx="148790" cy="149457"/>
          </a:xfrm>
          <a:custGeom>
            <a:avLst/>
            <a:gdLst/>
            <a:ahLst/>
            <a:cxnLst/>
            <a:rect l="l" t="t" r="r" b="b"/>
            <a:pathLst>
              <a:path w="6321665" h="6350000" extrusionOk="0">
                <a:moveTo>
                  <a:pt x="3160833" y="0"/>
                </a:moveTo>
                <a:lnTo>
                  <a:pt x="3160833" y="0"/>
                </a:lnTo>
                <a:cubicBezTo>
                  <a:pt x="4908795" y="7817"/>
                  <a:pt x="6321666" y="1427021"/>
                  <a:pt x="6321666" y="3175000"/>
                </a:cubicBezTo>
                <a:cubicBezTo>
                  <a:pt x="6321666" y="4922979"/>
                  <a:pt x="4908795" y="6342183"/>
                  <a:pt x="3160833" y="6350000"/>
                </a:cubicBezTo>
                <a:cubicBezTo>
                  <a:pt x="1412871" y="6342183"/>
                  <a:pt x="0" y="4922979"/>
                  <a:pt x="0" y="3175000"/>
                </a:cubicBezTo>
                <a:cubicBezTo>
                  <a:pt x="0" y="1427021"/>
                  <a:pt x="1412871" y="7817"/>
                  <a:pt x="3160833" y="0"/>
                </a:cubicBezTo>
                <a:close/>
              </a:path>
            </a:pathLst>
          </a:custGeom>
          <a:solidFill>
            <a:srgbClr val="FFF3ED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7" name="Google Shape;457;p12"/>
          <p:cNvSpPr/>
          <p:nvPr/>
        </p:nvSpPr>
        <p:spPr>
          <a:xfrm>
            <a:off x="6239776" y="1710881"/>
            <a:ext cx="148790" cy="149457"/>
          </a:xfrm>
          <a:custGeom>
            <a:avLst/>
            <a:gdLst/>
            <a:ahLst/>
            <a:cxnLst/>
            <a:rect l="l" t="t" r="r" b="b"/>
            <a:pathLst>
              <a:path w="6321665" h="6350000" extrusionOk="0">
                <a:moveTo>
                  <a:pt x="3160833" y="0"/>
                </a:moveTo>
                <a:lnTo>
                  <a:pt x="3160833" y="0"/>
                </a:lnTo>
                <a:cubicBezTo>
                  <a:pt x="4908795" y="7817"/>
                  <a:pt x="6321666" y="1427021"/>
                  <a:pt x="6321666" y="3175000"/>
                </a:cubicBezTo>
                <a:cubicBezTo>
                  <a:pt x="6321666" y="4922979"/>
                  <a:pt x="4908795" y="6342183"/>
                  <a:pt x="3160833" y="6350000"/>
                </a:cubicBezTo>
                <a:cubicBezTo>
                  <a:pt x="1412871" y="6342183"/>
                  <a:pt x="0" y="4922979"/>
                  <a:pt x="0" y="3175000"/>
                </a:cubicBezTo>
                <a:cubicBezTo>
                  <a:pt x="0" y="1427021"/>
                  <a:pt x="1412871" y="7817"/>
                  <a:pt x="3160833" y="0"/>
                </a:cubicBezTo>
                <a:close/>
              </a:path>
            </a:pathLst>
          </a:custGeom>
          <a:solidFill>
            <a:srgbClr val="FFF3ED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458" name="Google Shape;458;p12"/>
          <p:cNvGrpSpPr/>
          <p:nvPr/>
        </p:nvGrpSpPr>
        <p:grpSpPr>
          <a:xfrm>
            <a:off x="1566600" y="1726995"/>
            <a:ext cx="1658096" cy="765228"/>
            <a:chOff x="0" y="0"/>
            <a:chExt cx="1034622" cy="477489"/>
          </a:xfrm>
        </p:grpSpPr>
        <p:sp>
          <p:nvSpPr>
            <p:cNvPr id="459" name="Google Shape;459;p12"/>
            <p:cNvSpPr/>
            <p:nvPr/>
          </p:nvSpPr>
          <p:spPr>
            <a:xfrm>
              <a:off x="92710" y="106680"/>
              <a:ext cx="930482" cy="358109"/>
            </a:xfrm>
            <a:custGeom>
              <a:avLst/>
              <a:gdLst/>
              <a:ahLst/>
              <a:cxnLst/>
              <a:rect l="l" t="t" r="r" b="b"/>
              <a:pathLst>
                <a:path w="930482" h="358109" extrusionOk="0">
                  <a:moveTo>
                    <a:pt x="903812" y="168879"/>
                  </a:moveTo>
                  <a:cubicBezTo>
                    <a:pt x="903812" y="256509"/>
                    <a:pt x="827612" y="327629"/>
                    <a:pt x="746332" y="327629"/>
                  </a:cubicBezTo>
                  <a:lnTo>
                    <a:pt x="66040" y="327629"/>
                  </a:lnTo>
                  <a:cubicBezTo>
                    <a:pt x="43180" y="327629"/>
                    <a:pt x="20320" y="322549"/>
                    <a:pt x="0" y="313659"/>
                  </a:cubicBezTo>
                  <a:cubicBezTo>
                    <a:pt x="26670" y="341599"/>
                    <a:pt x="63500" y="358109"/>
                    <a:pt x="100058" y="358109"/>
                  </a:cubicBezTo>
                  <a:lnTo>
                    <a:pt x="784432" y="358109"/>
                  </a:lnTo>
                  <a:cubicBezTo>
                    <a:pt x="864442" y="358109"/>
                    <a:pt x="930482" y="292069"/>
                    <a:pt x="930482" y="212059"/>
                  </a:cubicBezTo>
                  <a:lnTo>
                    <a:pt x="930482" y="95250"/>
                  </a:lnTo>
                  <a:cubicBezTo>
                    <a:pt x="930482" y="58420"/>
                    <a:pt x="916512" y="25400"/>
                    <a:pt x="894922" y="0"/>
                  </a:cubicBezTo>
                  <a:cubicBezTo>
                    <a:pt x="901272" y="16510"/>
                    <a:pt x="903812" y="34290"/>
                    <a:pt x="903812" y="52070"/>
                  </a:cubicBezTo>
                  <a:lnTo>
                    <a:pt x="903812" y="168879"/>
                  </a:lnTo>
                  <a:lnTo>
                    <a:pt x="903812" y="168879"/>
                  </a:lnTo>
                  <a:close/>
                </a:path>
              </a:pathLst>
            </a:custGeom>
            <a:solidFill>
              <a:srgbClr val="70443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60" name="Google Shape;460;p12"/>
            <p:cNvSpPr/>
            <p:nvPr/>
          </p:nvSpPr>
          <p:spPr>
            <a:xfrm>
              <a:off x="12700" y="12700"/>
              <a:ext cx="969852" cy="408909"/>
            </a:xfrm>
            <a:custGeom>
              <a:avLst/>
              <a:gdLst/>
              <a:ahLst/>
              <a:cxnLst/>
              <a:rect l="l" t="t" r="r" b="b"/>
              <a:pathLst>
                <a:path w="969852" h="408909" extrusionOk="0">
                  <a:moveTo>
                    <a:pt x="146050" y="408909"/>
                  </a:moveTo>
                  <a:lnTo>
                    <a:pt x="823802" y="408909"/>
                  </a:lnTo>
                  <a:cubicBezTo>
                    <a:pt x="903812" y="408909"/>
                    <a:pt x="969852" y="342869"/>
                    <a:pt x="969852" y="262859"/>
                  </a:cubicBezTo>
                  <a:lnTo>
                    <a:pt x="969852" y="146050"/>
                  </a:lnTo>
                  <a:cubicBezTo>
                    <a:pt x="969852" y="66040"/>
                    <a:pt x="903812" y="0"/>
                    <a:pt x="823802" y="0"/>
                  </a:cubicBezTo>
                  <a:lnTo>
                    <a:pt x="146050" y="0"/>
                  </a:lnTo>
                  <a:cubicBezTo>
                    <a:pt x="66040" y="0"/>
                    <a:pt x="0" y="66040"/>
                    <a:pt x="0" y="146050"/>
                  </a:cubicBezTo>
                  <a:lnTo>
                    <a:pt x="0" y="262859"/>
                  </a:lnTo>
                  <a:cubicBezTo>
                    <a:pt x="0" y="344139"/>
                    <a:pt x="66040" y="408909"/>
                    <a:pt x="146050" y="408909"/>
                  </a:cubicBezTo>
                  <a:close/>
                </a:path>
              </a:pathLst>
            </a:custGeom>
            <a:solidFill>
              <a:srgbClr val="FFF3ED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61" name="Google Shape;461;p12"/>
            <p:cNvSpPr/>
            <p:nvPr/>
          </p:nvSpPr>
          <p:spPr>
            <a:xfrm>
              <a:off x="0" y="0"/>
              <a:ext cx="1034622" cy="477489"/>
            </a:xfrm>
            <a:custGeom>
              <a:avLst/>
              <a:gdLst/>
              <a:ahLst/>
              <a:cxnLst/>
              <a:rect l="l" t="t" r="r" b="b"/>
              <a:pathLst>
                <a:path w="1034622" h="477489" extrusionOk="0">
                  <a:moveTo>
                    <a:pt x="971122" y="74930"/>
                  </a:moveTo>
                  <a:cubicBezTo>
                    <a:pt x="943182" y="30480"/>
                    <a:pt x="893652" y="0"/>
                    <a:pt x="836502" y="0"/>
                  </a:cubicBezTo>
                  <a:lnTo>
                    <a:pt x="158750" y="0"/>
                  </a:lnTo>
                  <a:cubicBezTo>
                    <a:pt x="71120" y="0"/>
                    <a:pt x="0" y="71120"/>
                    <a:pt x="0" y="158750"/>
                  </a:cubicBezTo>
                  <a:lnTo>
                    <a:pt x="0" y="275559"/>
                  </a:lnTo>
                  <a:cubicBezTo>
                    <a:pt x="0" y="327629"/>
                    <a:pt x="25400" y="373349"/>
                    <a:pt x="63500" y="402559"/>
                  </a:cubicBezTo>
                  <a:cubicBezTo>
                    <a:pt x="91440" y="447009"/>
                    <a:pt x="140970" y="477489"/>
                    <a:pt x="193401" y="477489"/>
                  </a:cubicBezTo>
                  <a:lnTo>
                    <a:pt x="875872" y="477489"/>
                  </a:lnTo>
                  <a:cubicBezTo>
                    <a:pt x="963502" y="477489"/>
                    <a:pt x="1034622" y="406369"/>
                    <a:pt x="1034622" y="318739"/>
                  </a:cubicBezTo>
                  <a:lnTo>
                    <a:pt x="1034622" y="201930"/>
                  </a:lnTo>
                  <a:cubicBezTo>
                    <a:pt x="1034622" y="149860"/>
                    <a:pt x="1009222" y="104140"/>
                    <a:pt x="971122" y="74930"/>
                  </a:cubicBezTo>
                  <a:close/>
                  <a:moveTo>
                    <a:pt x="12700" y="275559"/>
                  </a:moveTo>
                  <a:lnTo>
                    <a:pt x="12700" y="158750"/>
                  </a:lnTo>
                  <a:cubicBezTo>
                    <a:pt x="12700" y="78740"/>
                    <a:pt x="78740" y="12700"/>
                    <a:pt x="158750" y="12700"/>
                  </a:cubicBezTo>
                  <a:lnTo>
                    <a:pt x="836502" y="12700"/>
                  </a:lnTo>
                  <a:cubicBezTo>
                    <a:pt x="916512" y="12700"/>
                    <a:pt x="982552" y="78740"/>
                    <a:pt x="982552" y="158750"/>
                  </a:cubicBezTo>
                  <a:lnTo>
                    <a:pt x="982552" y="275559"/>
                  </a:lnTo>
                  <a:cubicBezTo>
                    <a:pt x="982552" y="355569"/>
                    <a:pt x="916512" y="421609"/>
                    <a:pt x="836502" y="421609"/>
                  </a:cubicBezTo>
                  <a:lnTo>
                    <a:pt x="158750" y="421609"/>
                  </a:lnTo>
                  <a:cubicBezTo>
                    <a:pt x="78740" y="421609"/>
                    <a:pt x="12700" y="356839"/>
                    <a:pt x="12700" y="275559"/>
                  </a:cubicBezTo>
                  <a:close/>
                  <a:moveTo>
                    <a:pt x="1023192" y="318739"/>
                  </a:moveTo>
                  <a:cubicBezTo>
                    <a:pt x="1023192" y="398749"/>
                    <a:pt x="955882" y="464789"/>
                    <a:pt x="875872" y="464789"/>
                  </a:cubicBezTo>
                  <a:lnTo>
                    <a:pt x="193401" y="464789"/>
                  </a:lnTo>
                  <a:cubicBezTo>
                    <a:pt x="157480" y="464789"/>
                    <a:pt x="120650" y="448279"/>
                    <a:pt x="93980" y="420339"/>
                  </a:cubicBezTo>
                  <a:cubicBezTo>
                    <a:pt x="114300" y="429229"/>
                    <a:pt x="135890" y="434309"/>
                    <a:pt x="160020" y="434309"/>
                  </a:cubicBezTo>
                  <a:lnTo>
                    <a:pt x="837772" y="434309"/>
                  </a:lnTo>
                  <a:cubicBezTo>
                    <a:pt x="925402" y="434309"/>
                    <a:pt x="996522" y="363189"/>
                    <a:pt x="996522" y="275559"/>
                  </a:cubicBezTo>
                  <a:lnTo>
                    <a:pt x="996522" y="158750"/>
                  </a:lnTo>
                  <a:cubicBezTo>
                    <a:pt x="996522" y="140970"/>
                    <a:pt x="992712" y="123190"/>
                    <a:pt x="987632" y="106680"/>
                  </a:cubicBezTo>
                  <a:cubicBezTo>
                    <a:pt x="1009222" y="132080"/>
                    <a:pt x="1023192" y="165100"/>
                    <a:pt x="1023192" y="201930"/>
                  </a:cubicBezTo>
                  <a:lnTo>
                    <a:pt x="1023192" y="318739"/>
                  </a:lnTo>
                  <a:cubicBezTo>
                    <a:pt x="1023192" y="318739"/>
                    <a:pt x="1023192" y="318739"/>
                    <a:pt x="1023192" y="318739"/>
                  </a:cubicBezTo>
                  <a:close/>
                </a:path>
              </a:pathLst>
            </a:custGeom>
            <a:solidFill>
              <a:srgbClr val="70443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62" name="Google Shape;462;p12"/>
          <p:cNvSpPr txBox="1"/>
          <p:nvPr/>
        </p:nvSpPr>
        <p:spPr>
          <a:xfrm>
            <a:off x="1465386" y="1852203"/>
            <a:ext cx="1797428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ĐÁP ÁN</a:t>
            </a:r>
            <a:endParaRPr dirty="0">
              <a:latin typeface="UTM Avo" panose="02040603050506020204" pitchFamily="18" charset="0"/>
            </a:endParaRPr>
          </a:p>
        </p:txBody>
      </p:sp>
      <p:sp>
        <p:nvSpPr>
          <p:cNvPr id="463" name="Google Shape;463;p12"/>
          <p:cNvSpPr txBox="1"/>
          <p:nvPr/>
        </p:nvSpPr>
        <p:spPr>
          <a:xfrm>
            <a:off x="1867375" y="2513940"/>
            <a:ext cx="8457248" cy="38215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Phạm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Hổ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thành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công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hơn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cả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trong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lĩnh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vực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viết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cho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thiếu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nhi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,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đặc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biệt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là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lứa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tuổi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nhi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đồng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.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Các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tập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truyện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chính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của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ông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: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Bê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và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Sáo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,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Chuyện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hoa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chuyện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quả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,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Lửa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vàng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lửa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trắng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,...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Các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tập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thơ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: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Em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thích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em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yêu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,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Những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người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bạn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nhỏ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,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Bạn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trong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vườn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,...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Nhiều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bài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thơ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thiếu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nhi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của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Phạm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Hổ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có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được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sắc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thái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của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đồng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dao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,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vui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tươi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ngộ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nghĩnh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,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dễ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hiểu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dễ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nhớ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,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giàu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tưởng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tượng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,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có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nhạc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điệu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,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phù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hợp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với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tâm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lí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trẻ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thơ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: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Ngủ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rồi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, Xe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chữa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cháy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,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Chú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bò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tìm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bạn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,...</a:t>
            </a:r>
            <a:endParaRPr dirty="0">
              <a:latin typeface="UTM Avo" panose="02040603050506020204" pitchFamily="18" charset="0"/>
            </a:endParaRPr>
          </a:p>
          <a:p>
            <a:pPr marL="0" marR="0" lvl="0" indent="0" algn="r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US" sz="2000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Theo TRẦN HỮU TÁ</a:t>
            </a:r>
            <a:endParaRPr dirty="0">
              <a:latin typeface="UTM Avo" panose="02040603050506020204" pitchFamily="18" charset="0"/>
            </a:endParaRPr>
          </a:p>
        </p:txBody>
      </p:sp>
      <p:cxnSp>
        <p:nvCxnSpPr>
          <p:cNvPr id="464" name="Google Shape;464;p12"/>
          <p:cNvCxnSpPr>
            <a:cxnSpLocks/>
          </p:cNvCxnSpPr>
          <p:nvPr/>
        </p:nvCxnSpPr>
        <p:spPr>
          <a:xfrm>
            <a:off x="7559399" y="3429000"/>
            <a:ext cx="2765224" cy="0"/>
          </a:xfrm>
          <a:prstGeom prst="straightConnector1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</p:cxnSp>
      <p:cxnSp>
        <p:nvCxnSpPr>
          <p:cNvPr id="465" name="Google Shape;465;p12"/>
          <p:cNvCxnSpPr>
            <a:cxnSpLocks/>
          </p:cNvCxnSpPr>
          <p:nvPr/>
        </p:nvCxnSpPr>
        <p:spPr>
          <a:xfrm>
            <a:off x="1855343" y="3882707"/>
            <a:ext cx="3675445" cy="0"/>
          </a:xfrm>
          <a:prstGeom prst="straightConnector1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</p:cxnSp>
      <p:cxnSp>
        <p:nvCxnSpPr>
          <p:cNvPr id="466" name="Google Shape;466;p12"/>
          <p:cNvCxnSpPr>
            <a:cxnSpLocks/>
          </p:cNvCxnSpPr>
          <p:nvPr/>
        </p:nvCxnSpPr>
        <p:spPr>
          <a:xfrm>
            <a:off x="7491798" y="3882707"/>
            <a:ext cx="1909654" cy="0"/>
          </a:xfrm>
          <a:prstGeom prst="straightConnector1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</p:cxnSp>
      <p:cxnSp>
        <p:nvCxnSpPr>
          <p:cNvPr id="467" name="Google Shape;467;p12"/>
          <p:cNvCxnSpPr>
            <a:cxnSpLocks/>
          </p:cNvCxnSpPr>
          <p:nvPr/>
        </p:nvCxnSpPr>
        <p:spPr>
          <a:xfrm>
            <a:off x="9552373" y="3855651"/>
            <a:ext cx="772250" cy="0"/>
          </a:xfrm>
          <a:prstGeom prst="straightConnector1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</p:cxnSp>
      <p:cxnSp>
        <p:nvCxnSpPr>
          <p:cNvPr id="468" name="Google Shape;468;p12"/>
          <p:cNvCxnSpPr/>
          <p:nvPr/>
        </p:nvCxnSpPr>
        <p:spPr>
          <a:xfrm>
            <a:off x="1855343" y="4312152"/>
            <a:ext cx="1670177" cy="0"/>
          </a:xfrm>
          <a:prstGeom prst="straightConnector1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</p:cxnSp>
      <p:cxnSp>
        <p:nvCxnSpPr>
          <p:cNvPr id="469" name="Google Shape;469;p12"/>
          <p:cNvCxnSpPr>
            <a:cxnSpLocks/>
          </p:cNvCxnSpPr>
          <p:nvPr/>
        </p:nvCxnSpPr>
        <p:spPr>
          <a:xfrm>
            <a:off x="3681404" y="4312152"/>
            <a:ext cx="1849384" cy="0"/>
          </a:xfrm>
          <a:prstGeom prst="straightConnector1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</p:cxnSp>
      <p:cxnSp>
        <p:nvCxnSpPr>
          <p:cNvPr id="470" name="Google Shape;470;p12"/>
          <p:cNvCxnSpPr>
            <a:cxnSpLocks/>
          </p:cNvCxnSpPr>
          <p:nvPr/>
        </p:nvCxnSpPr>
        <p:spPr>
          <a:xfrm>
            <a:off x="8307270" y="5235429"/>
            <a:ext cx="854485" cy="0"/>
          </a:xfrm>
          <a:prstGeom prst="straightConnector1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</p:cxnSp>
      <p:cxnSp>
        <p:nvCxnSpPr>
          <p:cNvPr id="471" name="Google Shape;471;p12"/>
          <p:cNvCxnSpPr>
            <a:cxnSpLocks/>
          </p:cNvCxnSpPr>
          <p:nvPr/>
        </p:nvCxnSpPr>
        <p:spPr>
          <a:xfrm>
            <a:off x="1841875" y="5721382"/>
            <a:ext cx="581729" cy="0"/>
          </a:xfrm>
          <a:prstGeom prst="straightConnector1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</p:cxnSp>
      <p:cxnSp>
        <p:nvCxnSpPr>
          <p:cNvPr id="472" name="Google Shape;472;p12"/>
          <p:cNvCxnSpPr>
            <a:cxnSpLocks/>
          </p:cNvCxnSpPr>
          <p:nvPr/>
        </p:nvCxnSpPr>
        <p:spPr>
          <a:xfrm>
            <a:off x="2583532" y="5721382"/>
            <a:ext cx="1723223" cy="0"/>
          </a:xfrm>
          <a:prstGeom prst="straightConnector1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</p:cxnSp>
      <p:cxnSp>
        <p:nvCxnSpPr>
          <p:cNvPr id="473" name="Google Shape;473;p12"/>
          <p:cNvCxnSpPr/>
          <p:nvPr/>
        </p:nvCxnSpPr>
        <p:spPr>
          <a:xfrm>
            <a:off x="9474227" y="5248469"/>
            <a:ext cx="850396" cy="0"/>
          </a:xfrm>
          <a:prstGeom prst="straightConnector1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4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8" name="Google Shape;478;p13"/>
          <p:cNvGrpSpPr/>
          <p:nvPr/>
        </p:nvGrpSpPr>
        <p:grpSpPr>
          <a:xfrm>
            <a:off x="1388428" y="2043510"/>
            <a:ext cx="9415143" cy="4575004"/>
            <a:chOff x="0" y="0"/>
            <a:chExt cx="2398335" cy="1993026"/>
          </a:xfrm>
        </p:grpSpPr>
        <p:sp>
          <p:nvSpPr>
            <p:cNvPr id="479" name="Google Shape;479;p13"/>
            <p:cNvSpPr/>
            <p:nvPr/>
          </p:nvSpPr>
          <p:spPr>
            <a:xfrm>
              <a:off x="92710" y="106680"/>
              <a:ext cx="2294195" cy="1873646"/>
            </a:xfrm>
            <a:custGeom>
              <a:avLst/>
              <a:gdLst/>
              <a:ahLst/>
              <a:cxnLst/>
              <a:rect l="l" t="t" r="r" b="b"/>
              <a:pathLst>
                <a:path w="2294195" h="1873646" extrusionOk="0">
                  <a:moveTo>
                    <a:pt x="2267525" y="1684416"/>
                  </a:moveTo>
                  <a:cubicBezTo>
                    <a:pt x="2267525" y="1772046"/>
                    <a:pt x="2191325" y="1843166"/>
                    <a:pt x="2110045" y="1843166"/>
                  </a:cubicBezTo>
                  <a:lnTo>
                    <a:pt x="66040" y="1843166"/>
                  </a:lnTo>
                  <a:cubicBezTo>
                    <a:pt x="43180" y="1843166"/>
                    <a:pt x="20320" y="1838086"/>
                    <a:pt x="0" y="1829196"/>
                  </a:cubicBezTo>
                  <a:cubicBezTo>
                    <a:pt x="26670" y="1857136"/>
                    <a:pt x="63500" y="1873646"/>
                    <a:pt x="108749" y="1873646"/>
                  </a:cubicBezTo>
                  <a:lnTo>
                    <a:pt x="2148145" y="1873646"/>
                  </a:lnTo>
                  <a:cubicBezTo>
                    <a:pt x="2228155" y="1873646"/>
                    <a:pt x="2294195" y="1807606"/>
                    <a:pt x="2294195" y="1727596"/>
                  </a:cubicBezTo>
                  <a:lnTo>
                    <a:pt x="2294195" y="95250"/>
                  </a:lnTo>
                  <a:cubicBezTo>
                    <a:pt x="2294195" y="58420"/>
                    <a:pt x="2280225" y="25400"/>
                    <a:pt x="2258635" y="0"/>
                  </a:cubicBezTo>
                  <a:cubicBezTo>
                    <a:pt x="2264985" y="16510"/>
                    <a:pt x="2267525" y="34290"/>
                    <a:pt x="2267525" y="52070"/>
                  </a:cubicBezTo>
                  <a:lnTo>
                    <a:pt x="2267525" y="1684416"/>
                  </a:lnTo>
                  <a:lnTo>
                    <a:pt x="2267525" y="1684416"/>
                  </a:lnTo>
                  <a:close/>
                </a:path>
              </a:pathLst>
            </a:custGeom>
            <a:solidFill>
              <a:srgbClr val="70443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80" name="Google Shape;480;p13"/>
            <p:cNvSpPr/>
            <p:nvPr/>
          </p:nvSpPr>
          <p:spPr>
            <a:xfrm>
              <a:off x="12700" y="12700"/>
              <a:ext cx="2333565" cy="1924446"/>
            </a:xfrm>
            <a:custGeom>
              <a:avLst/>
              <a:gdLst/>
              <a:ahLst/>
              <a:cxnLst/>
              <a:rect l="l" t="t" r="r" b="b"/>
              <a:pathLst>
                <a:path w="2333565" h="1924446" extrusionOk="0">
                  <a:moveTo>
                    <a:pt x="146050" y="1924446"/>
                  </a:moveTo>
                  <a:lnTo>
                    <a:pt x="2187515" y="1924446"/>
                  </a:lnTo>
                  <a:cubicBezTo>
                    <a:pt x="2267525" y="1924446"/>
                    <a:pt x="2333565" y="1858406"/>
                    <a:pt x="2333565" y="1778396"/>
                  </a:cubicBezTo>
                  <a:lnTo>
                    <a:pt x="2333565" y="146050"/>
                  </a:lnTo>
                  <a:cubicBezTo>
                    <a:pt x="2333565" y="66040"/>
                    <a:pt x="2267525" y="0"/>
                    <a:pt x="2187515" y="0"/>
                  </a:cubicBezTo>
                  <a:lnTo>
                    <a:pt x="146050" y="0"/>
                  </a:lnTo>
                  <a:cubicBezTo>
                    <a:pt x="66040" y="0"/>
                    <a:pt x="0" y="66040"/>
                    <a:pt x="0" y="146050"/>
                  </a:cubicBezTo>
                  <a:lnTo>
                    <a:pt x="0" y="1778396"/>
                  </a:lnTo>
                  <a:cubicBezTo>
                    <a:pt x="0" y="1859676"/>
                    <a:pt x="66040" y="1924446"/>
                    <a:pt x="146050" y="1924446"/>
                  </a:cubicBezTo>
                  <a:close/>
                </a:path>
              </a:pathLst>
            </a:custGeom>
            <a:solidFill>
              <a:srgbClr val="FFF3ED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81" name="Google Shape;481;p13"/>
            <p:cNvSpPr/>
            <p:nvPr/>
          </p:nvSpPr>
          <p:spPr>
            <a:xfrm>
              <a:off x="0" y="0"/>
              <a:ext cx="2398335" cy="1993026"/>
            </a:xfrm>
            <a:custGeom>
              <a:avLst/>
              <a:gdLst/>
              <a:ahLst/>
              <a:cxnLst/>
              <a:rect l="l" t="t" r="r" b="b"/>
              <a:pathLst>
                <a:path w="2398335" h="1993026" extrusionOk="0">
                  <a:moveTo>
                    <a:pt x="2334835" y="74930"/>
                  </a:moveTo>
                  <a:cubicBezTo>
                    <a:pt x="2306895" y="30480"/>
                    <a:pt x="2257365" y="0"/>
                    <a:pt x="2200215" y="0"/>
                  </a:cubicBezTo>
                  <a:lnTo>
                    <a:pt x="158750" y="0"/>
                  </a:lnTo>
                  <a:cubicBezTo>
                    <a:pt x="71120" y="0"/>
                    <a:pt x="0" y="71120"/>
                    <a:pt x="0" y="158750"/>
                  </a:cubicBezTo>
                  <a:lnTo>
                    <a:pt x="0" y="1791096"/>
                  </a:lnTo>
                  <a:cubicBezTo>
                    <a:pt x="0" y="1843166"/>
                    <a:pt x="25400" y="1888886"/>
                    <a:pt x="63500" y="1918096"/>
                  </a:cubicBezTo>
                  <a:cubicBezTo>
                    <a:pt x="91440" y="1962546"/>
                    <a:pt x="140970" y="1993026"/>
                    <a:pt x="203449" y="1993026"/>
                  </a:cubicBezTo>
                  <a:lnTo>
                    <a:pt x="2239585" y="1993026"/>
                  </a:lnTo>
                  <a:cubicBezTo>
                    <a:pt x="2327215" y="1993026"/>
                    <a:pt x="2398335" y="1921906"/>
                    <a:pt x="2398335" y="1834276"/>
                  </a:cubicBezTo>
                  <a:lnTo>
                    <a:pt x="2398335" y="201930"/>
                  </a:lnTo>
                  <a:cubicBezTo>
                    <a:pt x="2398335" y="149860"/>
                    <a:pt x="2372935" y="104140"/>
                    <a:pt x="2334835" y="74930"/>
                  </a:cubicBezTo>
                  <a:close/>
                  <a:moveTo>
                    <a:pt x="12700" y="1791096"/>
                  </a:moveTo>
                  <a:lnTo>
                    <a:pt x="12700" y="158750"/>
                  </a:lnTo>
                  <a:cubicBezTo>
                    <a:pt x="12700" y="78740"/>
                    <a:pt x="78740" y="12700"/>
                    <a:pt x="158750" y="12700"/>
                  </a:cubicBezTo>
                  <a:lnTo>
                    <a:pt x="2200215" y="12700"/>
                  </a:lnTo>
                  <a:cubicBezTo>
                    <a:pt x="2280225" y="12700"/>
                    <a:pt x="2346265" y="78740"/>
                    <a:pt x="2346265" y="158750"/>
                  </a:cubicBezTo>
                  <a:lnTo>
                    <a:pt x="2346265" y="1791096"/>
                  </a:lnTo>
                  <a:cubicBezTo>
                    <a:pt x="2346265" y="1871106"/>
                    <a:pt x="2280225" y="1937146"/>
                    <a:pt x="2200215" y="1937146"/>
                  </a:cubicBezTo>
                  <a:lnTo>
                    <a:pt x="158750" y="1937146"/>
                  </a:lnTo>
                  <a:cubicBezTo>
                    <a:pt x="78740" y="1937146"/>
                    <a:pt x="12700" y="1872376"/>
                    <a:pt x="12700" y="1791096"/>
                  </a:cubicBezTo>
                  <a:close/>
                  <a:moveTo>
                    <a:pt x="2386905" y="1834276"/>
                  </a:moveTo>
                  <a:cubicBezTo>
                    <a:pt x="2386905" y="1914286"/>
                    <a:pt x="2319595" y="1980326"/>
                    <a:pt x="2239585" y="1980326"/>
                  </a:cubicBezTo>
                  <a:lnTo>
                    <a:pt x="203449" y="1980326"/>
                  </a:lnTo>
                  <a:cubicBezTo>
                    <a:pt x="157480" y="1980326"/>
                    <a:pt x="120650" y="1963816"/>
                    <a:pt x="93980" y="1935876"/>
                  </a:cubicBezTo>
                  <a:cubicBezTo>
                    <a:pt x="114300" y="1944766"/>
                    <a:pt x="135890" y="1949846"/>
                    <a:pt x="160020" y="1949846"/>
                  </a:cubicBezTo>
                  <a:lnTo>
                    <a:pt x="2201485" y="1949846"/>
                  </a:lnTo>
                  <a:cubicBezTo>
                    <a:pt x="2289115" y="1949846"/>
                    <a:pt x="2360235" y="1878726"/>
                    <a:pt x="2360235" y="1791096"/>
                  </a:cubicBezTo>
                  <a:lnTo>
                    <a:pt x="2360235" y="158750"/>
                  </a:lnTo>
                  <a:cubicBezTo>
                    <a:pt x="2360235" y="140970"/>
                    <a:pt x="2356425" y="123190"/>
                    <a:pt x="2351345" y="106680"/>
                  </a:cubicBezTo>
                  <a:cubicBezTo>
                    <a:pt x="2372935" y="132080"/>
                    <a:pt x="2386905" y="165100"/>
                    <a:pt x="2386905" y="201930"/>
                  </a:cubicBezTo>
                  <a:lnTo>
                    <a:pt x="2386905" y="1834276"/>
                  </a:lnTo>
                  <a:cubicBezTo>
                    <a:pt x="2386905" y="1834276"/>
                    <a:pt x="2386905" y="1834276"/>
                    <a:pt x="2386905" y="1834276"/>
                  </a:cubicBezTo>
                  <a:close/>
                </a:path>
              </a:pathLst>
            </a:custGeom>
            <a:solidFill>
              <a:srgbClr val="70443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82" name="Google Shape;482;p13"/>
          <p:cNvSpPr/>
          <p:nvPr/>
        </p:nvSpPr>
        <p:spPr>
          <a:xfrm>
            <a:off x="5654641" y="1710881"/>
            <a:ext cx="148790" cy="149457"/>
          </a:xfrm>
          <a:custGeom>
            <a:avLst/>
            <a:gdLst/>
            <a:ahLst/>
            <a:cxnLst/>
            <a:rect l="l" t="t" r="r" b="b"/>
            <a:pathLst>
              <a:path w="6321665" h="6350000" extrusionOk="0">
                <a:moveTo>
                  <a:pt x="3160833" y="0"/>
                </a:moveTo>
                <a:lnTo>
                  <a:pt x="3160833" y="0"/>
                </a:lnTo>
                <a:cubicBezTo>
                  <a:pt x="4908795" y="7817"/>
                  <a:pt x="6321666" y="1427021"/>
                  <a:pt x="6321666" y="3175000"/>
                </a:cubicBezTo>
                <a:cubicBezTo>
                  <a:pt x="6321666" y="4922979"/>
                  <a:pt x="4908795" y="6342183"/>
                  <a:pt x="3160833" y="6350000"/>
                </a:cubicBezTo>
                <a:cubicBezTo>
                  <a:pt x="1412871" y="6342183"/>
                  <a:pt x="0" y="4922979"/>
                  <a:pt x="0" y="3175000"/>
                </a:cubicBezTo>
                <a:cubicBezTo>
                  <a:pt x="0" y="1427021"/>
                  <a:pt x="1412871" y="7817"/>
                  <a:pt x="3160833" y="0"/>
                </a:cubicBezTo>
                <a:close/>
              </a:path>
            </a:pathLst>
          </a:custGeom>
          <a:solidFill>
            <a:srgbClr val="FFF3ED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3" name="Google Shape;483;p13"/>
          <p:cNvSpPr/>
          <p:nvPr/>
        </p:nvSpPr>
        <p:spPr>
          <a:xfrm>
            <a:off x="5947209" y="1710881"/>
            <a:ext cx="148790" cy="149457"/>
          </a:xfrm>
          <a:custGeom>
            <a:avLst/>
            <a:gdLst/>
            <a:ahLst/>
            <a:cxnLst/>
            <a:rect l="l" t="t" r="r" b="b"/>
            <a:pathLst>
              <a:path w="6321665" h="6350000" extrusionOk="0">
                <a:moveTo>
                  <a:pt x="3160833" y="0"/>
                </a:moveTo>
                <a:lnTo>
                  <a:pt x="3160833" y="0"/>
                </a:lnTo>
                <a:cubicBezTo>
                  <a:pt x="4908795" y="7817"/>
                  <a:pt x="6321666" y="1427021"/>
                  <a:pt x="6321666" y="3175000"/>
                </a:cubicBezTo>
                <a:cubicBezTo>
                  <a:pt x="6321666" y="4922979"/>
                  <a:pt x="4908795" y="6342183"/>
                  <a:pt x="3160833" y="6350000"/>
                </a:cubicBezTo>
                <a:cubicBezTo>
                  <a:pt x="1412871" y="6342183"/>
                  <a:pt x="0" y="4922979"/>
                  <a:pt x="0" y="3175000"/>
                </a:cubicBezTo>
                <a:cubicBezTo>
                  <a:pt x="0" y="1427021"/>
                  <a:pt x="1412871" y="7817"/>
                  <a:pt x="3160833" y="0"/>
                </a:cubicBezTo>
                <a:close/>
              </a:path>
            </a:pathLst>
          </a:custGeom>
          <a:solidFill>
            <a:srgbClr val="FFF3ED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4" name="Google Shape;484;p13"/>
          <p:cNvSpPr/>
          <p:nvPr/>
        </p:nvSpPr>
        <p:spPr>
          <a:xfrm>
            <a:off x="6239776" y="1710881"/>
            <a:ext cx="148790" cy="149457"/>
          </a:xfrm>
          <a:custGeom>
            <a:avLst/>
            <a:gdLst/>
            <a:ahLst/>
            <a:cxnLst/>
            <a:rect l="l" t="t" r="r" b="b"/>
            <a:pathLst>
              <a:path w="6321665" h="6350000" extrusionOk="0">
                <a:moveTo>
                  <a:pt x="3160833" y="0"/>
                </a:moveTo>
                <a:lnTo>
                  <a:pt x="3160833" y="0"/>
                </a:lnTo>
                <a:cubicBezTo>
                  <a:pt x="4908795" y="7817"/>
                  <a:pt x="6321666" y="1427021"/>
                  <a:pt x="6321666" y="3175000"/>
                </a:cubicBezTo>
                <a:cubicBezTo>
                  <a:pt x="6321666" y="4922979"/>
                  <a:pt x="4908795" y="6342183"/>
                  <a:pt x="3160833" y="6350000"/>
                </a:cubicBezTo>
                <a:cubicBezTo>
                  <a:pt x="1412871" y="6342183"/>
                  <a:pt x="0" y="4922979"/>
                  <a:pt x="0" y="3175000"/>
                </a:cubicBezTo>
                <a:cubicBezTo>
                  <a:pt x="0" y="1427021"/>
                  <a:pt x="1412871" y="7817"/>
                  <a:pt x="3160833" y="0"/>
                </a:cubicBezTo>
                <a:close/>
              </a:path>
            </a:pathLst>
          </a:custGeom>
          <a:solidFill>
            <a:srgbClr val="FFF3ED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485" name="Google Shape;485;p13"/>
          <p:cNvGrpSpPr/>
          <p:nvPr/>
        </p:nvGrpSpPr>
        <p:grpSpPr>
          <a:xfrm>
            <a:off x="1566600" y="1726995"/>
            <a:ext cx="1658096" cy="765228"/>
            <a:chOff x="0" y="0"/>
            <a:chExt cx="1034622" cy="477489"/>
          </a:xfrm>
        </p:grpSpPr>
        <p:sp>
          <p:nvSpPr>
            <p:cNvPr id="486" name="Google Shape;486;p13"/>
            <p:cNvSpPr/>
            <p:nvPr/>
          </p:nvSpPr>
          <p:spPr>
            <a:xfrm>
              <a:off x="92710" y="106680"/>
              <a:ext cx="930482" cy="358109"/>
            </a:xfrm>
            <a:custGeom>
              <a:avLst/>
              <a:gdLst/>
              <a:ahLst/>
              <a:cxnLst/>
              <a:rect l="l" t="t" r="r" b="b"/>
              <a:pathLst>
                <a:path w="930482" h="358109" extrusionOk="0">
                  <a:moveTo>
                    <a:pt x="903812" y="168879"/>
                  </a:moveTo>
                  <a:cubicBezTo>
                    <a:pt x="903812" y="256509"/>
                    <a:pt x="827612" y="327629"/>
                    <a:pt x="746332" y="327629"/>
                  </a:cubicBezTo>
                  <a:lnTo>
                    <a:pt x="66040" y="327629"/>
                  </a:lnTo>
                  <a:cubicBezTo>
                    <a:pt x="43180" y="327629"/>
                    <a:pt x="20320" y="322549"/>
                    <a:pt x="0" y="313659"/>
                  </a:cubicBezTo>
                  <a:cubicBezTo>
                    <a:pt x="26670" y="341599"/>
                    <a:pt x="63500" y="358109"/>
                    <a:pt x="100058" y="358109"/>
                  </a:cubicBezTo>
                  <a:lnTo>
                    <a:pt x="784432" y="358109"/>
                  </a:lnTo>
                  <a:cubicBezTo>
                    <a:pt x="864442" y="358109"/>
                    <a:pt x="930482" y="292069"/>
                    <a:pt x="930482" y="212059"/>
                  </a:cubicBezTo>
                  <a:lnTo>
                    <a:pt x="930482" y="95250"/>
                  </a:lnTo>
                  <a:cubicBezTo>
                    <a:pt x="930482" y="58420"/>
                    <a:pt x="916512" y="25400"/>
                    <a:pt x="894922" y="0"/>
                  </a:cubicBezTo>
                  <a:cubicBezTo>
                    <a:pt x="901272" y="16510"/>
                    <a:pt x="903812" y="34290"/>
                    <a:pt x="903812" y="52070"/>
                  </a:cubicBezTo>
                  <a:lnTo>
                    <a:pt x="903812" y="168879"/>
                  </a:lnTo>
                  <a:lnTo>
                    <a:pt x="903812" y="168879"/>
                  </a:lnTo>
                  <a:close/>
                </a:path>
              </a:pathLst>
            </a:custGeom>
            <a:solidFill>
              <a:srgbClr val="70443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87" name="Google Shape;487;p13"/>
            <p:cNvSpPr/>
            <p:nvPr/>
          </p:nvSpPr>
          <p:spPr>
            <a:xfrm>
              <a:off x="12700" y="12700"/>
              <a:ext cx="969852" cy="408909"/>
            </a:xfrm>
            <a:custGeom>
              <a:avLst/>
              <a:gdLst/>
              <a:ahLst/>
              <a:cxnLst/>
              <a:rect l="l" t="t" r="r" b="b"/>
              <a:pathLst>
                <a:path w="969852" h="408909" extrusionOk="0">
                  <a:moveTo>
                    <a:pt x="146050" y="408909"/>
                  </a:moveTo>
                  <a:lnTo>
                    <a:pt x="823802" y="408909"/>
                  </a:lnTo>
                  <a:cubicBezTo>
                    <a:pt x="903812" y="408909"/>
                    <a:pt x="969852" y="342869"/>
                    <a:pt x="969852" y="262859"/>
                  </a:cubicBezTo>
                  <a:lnTo>
                    <a:pt x="969852" y="146050"/>
                  </a:lnTo>
                  <a:cubicBezTo>
                    <a:pt x="969852" y="66040"/>
                    <a:pt x="903812" y="0"/>
                    <a:pt x="823802" y="0"/>
                  </a:cubicBezTo>
                  <a:lnTo>
                    <a:pt x="146050" y="0"/>
                  </a:lnTo>
                  <a:cubicBezTo>
                    <a:pt x="66040" y="0"/>
                    <a:pt x="0" y="66040"/>
                    <a:pt x="0" y="146050"/>
                  </a:cubicBezTo>
                  <a:lnTo>
                    <a:pt x="0" y="262859"/>
                  </a:lnTo>
                  <a:cubicBezTo>
                    <a:pt x="0" y="344139"/>
                    <a:pt x="66040" y="408909"/>
                    <a:pt x="146050" y="408909"/>
                  </a:cubicBezTo>
                  <a:close/>
                </a:path>
              </a:pathLst>
            </a:custGeom>
            <a:solidFill>
              <a:srgbClr val="FFF3ED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88" name="Google Shape;488;p13"/>
            <p:cNvSpPr/>
            <p:nvPr/>
          </p:nvSpPr>
          <p:spPr>
            <a:xfrm>
              <a:off x="0" y="0"/>
              <a:ext cx="1034622" cy="477489"/>
            </a:xfrm>
            <a:custGeom>
              <a:avLst/>
              <a:gdLst/>
              <a:ahLst/>
              <a:cxnLst/>
              <a:rect l="l" t="t" r="r" b="b"/>
              <a:pathLst>
                <a:path w="1034622" h="477489" extrusionOk="0">
                  <a:moveTo>
                    <a:pt x="971122" y="74930"/>
                  </a:moveTo>
                  <a:cubicBezTo>
                    <a:pt x="943182" y="30480"/>
                    <a:pt x="893652" y="0"/>
                    <a:pt x="836502" y="0"/>
                  </a:cubicBezTo>
                  <a:lnTo>
                    <a:pt x="158750" y="0"/>
                  </a:lnTo>
                  <a:cubicBezTo>
                    <a:pt x="71120" y="0"/>
                    <a:pt x="0" y="71120"/>
                    <a:pt x="0" y="158750"/>
                  </a:cubicBezTo>
                  <a:lnTo>
                    <a:pt x="0" y="275559"/>
                  </a:lnTo>
                  <a:cubicBezTo>
                    <a:pt x="0" y="327629"/>
                    <a:pt x="25400" y="373349"/>
                    <a:pt x="63500" y="402559"/>
                  </a:cubicBezTo>
                  <a:cubicBezTo>
                    <a:pt x="91440" y="447009"/>
                    <a:pt x="140970" y="477489"/>
                    <a:pt x="193401" y="477489"/>
                  </a:cubicBezTo>
                  <a:lnTo>
                    <a:pt x="875872" y="477489"/>
                  </a:lnTo>
                  <a:cubicBezTo>
                    <a:pt x="963502" y="477489"/>
                    <a:pt x="1034622" y="406369"/>
                    <a:pt x="1034622" y="318739"/>
                  </a:cubicBezTo>
                  <a:lnTo>
                    <a:pt x="1034622" y="201930"/>
                  </a:lnTo>
                  <a:cubicBezTo>
                    <a:pt x="1034622" y="149860"/>
                    <a:pt x="1009222" y="104140"/>
                    <a:pt x="971122" y="74930"/>
                  </a:cubicBezTo>
                  <a:close/>
                  <a:moveTo>
                    <a:pt x="12700" y="275559"/>
                  </a:moveTo>
                  <a:lnTo>
                    <a:pt x="12700" y="158750"/>
                  </a:lnTo>
                  <a:cubicBezTo>
                    <a:pt x="12700" y="78740"/>
                    <a:pt x="78740" y="12700"/>
                    <a:pt x="158750" y="12700"/>
                  </a:cubicBezTo>
                  <a:lnTo>
                    <a:pt x="836502" y="12700"/>
                  </a:lnTo>
                  <a:cubicBezTo>
                    <a:pt x="916512" y="12700"/>
                    <a:pt x="982552" y="78740"/>
                    <a:pt x="982552" y="158750"/>
                  </a:cubicBezTo>
                  <a:lnTo>
                    <a:pt x="982552" y="275559"/>
                  </a:lnTo>
                  <a:cubicBezTo>
                    <a:pt x="982552" y="355569"/>
                    <a:pt x="916512" y="421609"/>
                    <a:pt x="836502" y="421609"/>
                  </a:cubicBezTo>
                  <a:lnTo>
                    <a:pt x="158750" y="421609"/>
                  </a:lnTo>
                  <a:cubicBezTo>
                    <a:pt x="78740" y="421609"/>
                    <a:pt x="12700" y="356839"/>
                    <a:pt x="12700" y="275559"/>
                  </a:cubicBezTo>
                  <a:close/>
                  <a:moveTo>
                    <a:pt x="1023192" y="318739"/>
                  </a:moveTo>
                  <a:cubicBezTo>
                    <a:pt x="1023192" y="398749"/>
                    <a:pt x="955882" y="464789"/>
                    <a:pt x="875872" y="464789"/>
                  </a:cubicBezTo>
                  <a:lnTo>
                    <a:pt x="193401" y="464789"/>
                  </a:lnTo>
                  <a:cubicBezTo>
                    <a:pt x="157480" y="464789"/>
                    <a:pt x="120650" y="448279"/>
                    <a:pt x="93980" y="420339"/>
                  </a:cubicBezTo>
                  <a:cubicBezTo>
                    <a:pt x="114300" y="429229"/>
                    <a:pt x="135890" y="434309"/>
                    <a:pt x="160020" y="434309"/>
                  </a:cubicBezTo>
                  <a:lnTo>
                    <a:pt x="837772" y="434309"/>
                  </a:lnTo>
                  <a:cubicBezTo>
                    <a:pt x="925402" y="434309"/>
                    <a:pt x="996522" y="363189"/>
                    <a:pt x="996522" y="275559"/>
                  </a:cubicBezTo>
                  <a:lnTo>
                    <a:pt x="996522" y="158750"/>
                  </a:lnTo>
                  <a:cubicBezTo>
                    <a:pt x="996522" y="140970"/>
                    <a:pt x="992712" y="123190"/>
                    <a:pt x="987632" y="106680"/>
                  </a:cubicBezTo>
                  <a:cubicBezTo>
                    <a:pt x="1009222" y="132080"/>
                    <a:pt x="1023192" y="165100"/>
                    <a:pt x="1023192" y="201930"/>
                  </a:cubicBezTo>
                  <a:lnTo>
                    <a:pt x="1023192" y="318739"/>
                  </a:lnTo>
                  <a:cubicBezTo>
                    <a:pt x="1023192" y="318739"/>
                    <a:pt x="1023192" y="318739"/>
                    <a:pt x="1023192" y="318739"/>
                  </a:cubicBezTo>
                  <a:close/>
                </a:path>
              </a:pathLst>
            </a:custGeom>
            <a:solidFill>
              <a:srgbClr val="70443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89" name="Google Shape;489;p13"/>
          <p:cNvSpPr txBox="1"/>
          <p:nvPr/>
        </p:nvSpPr>
        <p:spPr>
          <a:xfrm>
            <a:off x="1465386" y="1852203"/>
            <a:ext cx="1797428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ĐÁP ÁN</a:t>
            </a:r>
            <a:endParaRPr dirty="0">
              <a:latin typeface="UTM Avo" panose="02040603050506020204" pitchFamily="18" charset="0"/>
            </a:endParaRPr>
          </a:p>
        </p:txBody>
      </p:sp>
      <p:sp>
        <p:nvSpPr>
          <p:cNvPr id="490" name="Google Shape;490;p13"/>
          <p:cNvSpPr txBox="1"/>
          <p:nvPr/>
        </p:nvSpPr>
        <p:spPr>
          <a:xfrm>
            <a:off x="2010011" y="3237557"/>
            <a:ext cx="8171975" cy="197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Dùng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dấu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ngoặc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kép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để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đánh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dấu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tên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tác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phẩm</a:t>
            </a:r>
            <a:endParaRPr dirty="0">
              <a:latin typeface="UTM Avo" panose="02040603050506020204" pitchFamily="18" charset="0"/>
            </a:endParaRPr>
          </a:p>
          <a:p>
            <a:pPr marL="0" marR="0" lvl="0" indent="0" algn="just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US" sz="2000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“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Bê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và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Sáo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”, “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 charset="0"/>
              </a:rPr>
              <a:t>C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huyện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hoa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chuyện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quả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”, “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Lửa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vàng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lửa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trắng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”; “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Em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thích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em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yêu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”, “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Những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người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bạn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nhỏ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”, “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Bạn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trong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vườn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”, “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Ngủ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rồi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”, “Xe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chữa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cháy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”,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Chú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bò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tìm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bạn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”.</a:t>
            </a:r>
            <a:endParaRPr sz="2000" dirty="0">
              <a:solidFill>
                <a:schemeClr val="dk1"/>
              </a:solidFill>
              <a:latin typeface="UTM Avo" panose="02040603050506020204" pitchFamily="18" charset="0"/>
              <a:sym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4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95" name="Google Shape;495;p14"/>
          <p:cNvGrpSpPr/>
          <p:nvPr/>
        </p:nvGrpSpPr>
        <p:grpSpPr>
          <a:xfrm>
            <a:off x="297915" y="2038350"/>
            <a:ext cx="6617235" cy="4333502"/>
            <a:chOff x="0" y="0"/>
            <a:chExt cx="2500622" cy="2020106"/>
          </a:xfrm>
        </p:grpSpPr>
        <p:sp>
          <p:nvSpPr>
            <p:cNvPr id="496" name="Google Shape;496;p14"/>
            <p:cNvSpPr/>
            <p:nvPr/>
          </p:nvSpPr>
          <p:spPr>
            <a:xfrm>
              <a:off x="92710" y="106680"/>
              <a:ext cx="2396482" cy="1900726"/>
            </a:xfrm>
            <a:custGeom>
              <a:avLst/>
              <a:gdLst/>
              <a:ahLst/>
              <a:cxnLst/>
              <a:rect l="l" t="t" r="r" b="b"/>
              <a:pathLst>
                <a:path w="2396482" h="1900726" extrusionOk="0">
                  <a:moveTo>
                    <a:pt x="2369812" y="1711496"/>
                  </a:moveTo>
                  <a:cubicBezTo>
                    <a:pt x="2369812" y="1799126"/>
                    <a:pt x="2293612" y="1870246"/>
                    <a:pt x="2212332" y="1870246"/>
                  </a:cubicBezTo>
                  <a:lnTo>
                    <a:pt x="66040" y="1870246"/>
                  </a:lnTo>
                  <a:cubicBezTo>
                    <a:pt x="43180" y="1870246"/>
                    <a:pt x="20320" y="1865166"/>
                    <a:pt x="0" y="1856276"/>
                  </a:cubicBezTo>
                  <a:cubicBezTo>
                    <a:pt x="26670" y="1884216"/>
                    <a:pt x="63500" y="1900726"/>
                    <a:pt x="109401" y="1900726"/>
                  </a:cubicBezTo>
                  <a:lnTo>
                    <a:pt x="2250432" y="1900726"/>
                  </a:lnTo>
                  <a:cubicBezTo>
                    <a:pt x="2330442" y="1900726"/>
                    <a:pt x="2396482" y="1834686"/>
                    <a:pt x="2396482" y="1754676"/>
                  </a:cubicBezTo>
                  <a:lnTo>
                    <a:pt x="2396482" y="95250"/>
                  </a:lnTo>
                  <a:cubicBezTo>
                    <a:pt x="2396482" y="58420"/>
                    <a:pt x="2382512" y="25400"/>
                    <a:pt x="2360922" y="0"/>
                  </a:cubicBezTo>
                  <a:cubicBezTo>
                    <a:pt x="2367272" y="16510"/>
                    <a:pt x="2369812" y="34290"/>
                    <a:pt x="2369812" y="52070"/>
                  </a:cubicBezTo>
                  <a:lnTo>
                    <a:pt x="2369812" y="1711496"/>
                  </a:lnTo>
                  <a:lnTo>
                    <a:pt x="2369812" y="1711496"/>
                  </a:lnTo>
                  <a:close/>
                </a:path>
              </a:pathLst>
            </a:custGeom>
            <a:solidFill>
              <a:srgbClr val="70443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97" name="Google Shape;497;p14"/>
            <p:cNvSpPr/>
            <p:nvPr/>
          </p:nvSpPr>
          <p:spPr>
            <a:xfrm>
              <a:off x="12700" y="12700"/>
              <a:ext cx="2435852" cy="1951526"/>
            </a:xfrm>
            <a:custGeom>
              <a:avLst/>
              <a:gdLst/>
              <a:ahLst/>
              <a:cxnLst/>
              <a:rect l="l" t="t" r="r" b="b"/>
              <a:pathLst>
                <a:path w="2435852" h="1951526" extrusionOk="0">
                  <a:moveTo>
                    <a:pt x="146050" y="1951526"/>
                  </a:moveTo>
                  <a:lnTo>
                    <a:pt x="2289802" y="1951526"/>
                  </a:lnTo>
                  <a:cubicBezTo>
                    <a:pt x="2369812" y="1951526"/>
                    <a:pt x="2435852" y="1885486"/>
                    <a:pt x="2435852" y="1805476"/>
                  </a:cubicBezTo>
                  <a:lnTo>
                    <a:pt x="2435852" y="146050"/>
                  </a:lnTo>
                  <a:cubicBezTo>
                    <a:pt x="2435852" y="66040"/>
                    <a:pt x="2369812" y="0"/>
                    <a:pt x="2289802" y="0"/>
                  </a:cubicBezTo>
                  <a:lnTo>
                    <a:pt x="146050" y="0"/>
                  </a:lnTo>
                  <a:cubicBezTo>
                    <a:pt x="66040" y="0"/>
                    <a:pt x="0" y="66040"/>
                    <a:pt x="0" y="146050"/>
                  </a:cubicBezTo>
                  <a:lnTo>
                    <a:pt x="0" y="1805476"/>
                  </a:lnTo>
                  <a:cubicBezTo>
                    <a:pt x="0" y="1886756"/>
                    <a:pt x="66040" y="1951526"/>
                    <a:pt x="146050" y="1951526"/>
                  </a:cubicBezTo>
                  <a:close/>
                </a:path>
              </a:pathLst>
            </a:custGeom>
            <a:solidFill>
              <a:srgbClr val="FFF3ED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98" name="Google Shape;498;p14"/>
            <p:cNvSpPr/>
            <p:nvPr/>
          </p:nvSpPr>
          <p:spPr>
            <a:xfrm>
              <a:off x="0" y="0"/>
              <a:ext cx="2500622" cy="2020106"/>
            </a:xfrm>
            <a:custGeom>
              <a:avLst/>
              <a:gdLst/>
              <a:ahLst/>
              <a:cxnLst/>
              <a:rect l="l" t="t" r="r" b="b"/>
              <a:pathLst>
                <a:path w="2500622" h="2020106" extrusionOk="0">
                  <a:moveTo>
                    <a:pt x="2437122" y="74930"/>
                  </a:moveTo>
                  <a:cubicBezTo>
                    <a:pt x="2409182" y="30480"/>
                    <a:pt x="2359652" y="0"/>
                    <a:pt x="2302502" y="0"/>
                  </a:cubicBezTo>
                  <a:lnTo>
                    <a:pt x="158750" y="0"/>
                  </a:lnTo>
                  <a:cubicBezTo>
                    <a:pt x="71120" y="0"/>
                    <a:pt x="0" y="71120"/>
                    <a:pt x="0" y="158750"/>
                  </a:cubicBezTo>
                  <a:lnTo>
                    <a:pt x="0" y="1818176"/>
                  </a:lnTo>
                  <a:cubicBezTo>
                    <a:pt x="0" y="1870246"/>
                    <a:pt x="25400" y="1915966"/>
                    <a:pt x="63500" y="1945176"/>
                  </a:cubicBezTo>
                  <a:cubicBezTo>
                    <a:pt x="91440" y="1989626"/>
                    <a:pt x="140970" y="2020106"/>
                    <a:pt x="204202" y="2020106"/>
                  </a:cubicBezTo>
                  <a:lnTo>
                    <a:pt x="2341872" y="2020106"/>
                  </a:lnTo>
                  <a:cubicBezTo>
                    <a:pt x="2429502" y="2020106"/>
                    <a:pt x="2500622" y="1948986"/>
                    <a:pt x="2500622" y="1861356"/>
                  </a:cubicBezTo>
                  <a:lnTo>
                    <a:pt x="2500622" y="201930"/>
                  </a:lnTo>
                  <a:cubicBezTo>
                    <a:pt x="2500622" y="149860"/>
                    <a:pt x="2475222" y="104140"/>
                    <a:pt x="2437122" y="74930"/>
                  </a:cubicBezTo>
                  <a:close/>
                  <a:moveTo>
                    <a:pt x="12700" y="1818176"/>
                  </a:moveTo>
                  <a:lnTo>
                    <a:pt x="12700" y="158750"/>
                  </a:lnTo>
                  <a:cubicBezTo>
                    <a:pt x="12700" y="78740"/>
                    <a:pt x="78740" y="12700"/>
                    <a:pt x="158750" y="12700"/>
                  </a:cubicBezTo>
                  <a:lnTo>
                    <a:pt x="2302502" y="12700"/>
                  </a:lnTo>
                  <a:cubicBezTo>
                    <a:pt x="2382512" y="12700"/>
                    <a:pt x="2448552" y="78740"/>
                    <a:pt x="2448552" y="158750"/>
                  </a:cubicBezTo>
                  <a:lnTo>
                    <a:pt x="2448552" y="1818176"/>
                  </a:lnTo>
                  <a:cubicBezTo>
                    <a:pt x="2448552" y="1898186"/>
                    <a:pt x="2382512" y="1964226"/>
                    <a:pt x="2302502" y="1964226"/>
                  </a:cubicBezTo>
                  <a:lnTo>
                    <a:pt x="158750" y="1964226"/>
                  </a:lnTo>
                  <a:cubicBezTo>
                    <a:pt x="78740" y="1964226"/>
                    <a:pt x="12700" y="1899456"/>
                    <a:pt x="12700" y="1818176"/>
                  </a:cubicBezTo>
                  <a:close/>
                  <a:moveTo>
                    <a:pt x="2489192" y="1861356"/>
                  </a:moveTo>
                  <a:cubicBezTo>
                    <a:pt x="2489192" y="1941366"/>
                    <a:pt x="2421882" y="2007406"/>
                    <a:pt x="2341872" y="2007406"/>
                  </a:cubicBezTo>
                  <a:lnTo>
                    <a:pt x="204202" y="2007406"/>
                  </a:lnTo>
                  <a:cubicBezTo>
                    <a:pt x="157480" y="2007406"/>
                    <a:pt x="120650" y="1990896"/>
                    <a:pt x="93980" y="1962956"/>
                  </a:cubicBezTo>
                  <a:cubicBezTo>
                    <a:pt x="114300" y="1971846"/>
                    <a:pt x="135890" y="1976926"/>
                    <a:pt x="160020" y="1976926"/>
                  </a:cubicBezTo>
                  <a:lnTo>
                    <a:pt x="2303772" y="1976926"/>
                  </a:lnTo>
                  <a:cubicBezTo>
                    <a:pt x="2391402" y="1976926"/>
                    <a:pt x="2462522" y="1905806"/>
                    <a:pt x="2462522" y="1818176"/>
                  </a:cubicBezTo>
                  <a:lnTo>
                    <a:pt x="2462522" y="158750"/>
                  </a:lnTo>
                  <a:cubicBezTo>
                    <a:pt x="2462522" y="140970"/>
                    <a:pt x="2458712" y="123190"/>
                    <a:pt x="2453632" y="106680"/>
                  </a:cubicBezTo>
                  <a:cubicBezTo>
                    <a:pt x="2475222" y="132080"/>
                    <a:pt x="2489192" y="165100"/>
                    <a:pt x="2489192" y="201930"/>
                  </a:cubicBezTo>
                  <a:lnTo>
                    <a:pt x="2489192" y="1861356"/>
                  </a:lnTo>
                  <a:cubicBezTo>
                    <a:pt x="2489192" y="1861356"/>
                    <a:pt x="2489192" y="1861356"/>
                    <a:pt x="2489192" y="1861356"/>
                  </a:cubicBezTo>
                  <a:close/>
                </a:path>
              </a:pathLst>
            </a:custGeom>
            <a:solidFill>
              <a:srgbClr val="70443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99" name="Google Shape;499;p14"/>
          <p:cNvSpPr txBox="1"/>
          <p:nvPr/>
        </p:nvSpPr>
        <p:spPr>
          <a:xfrm>
            <a:off x="625840" y="3407240"/>
            <a:ext cx="5877387" cy="27699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>
                <a:solidFill>
                  <a:srgbClr val="704430"/>
                </a:solidFill>
                <a:latin typeface="UTM Avo" panose="02040603050506020204" pitchFamily="18" charset="0"/>
                <a:sym typeface="Arial"/>
              </a:rPr>
              <a:t>Trong </a:t>
            </a:r>
            <a:r>
              <a:rPr lang="en-US" sz="2400" dirty="0" err="1">
                <a:solidFill>
                  <a:srgbClr val="704430"/>
                </a:solidFill>
                <a:latin typeface="UTM Avo" panose="02040603050506020204" pitchFamily="18" charset="0"/>
                <a:sym typeface="Arial"/>
              </a:rPr>
              <a:t>sách</a:t>
            </a:r>
            <a:r>
              <a:rPr lang="en-US" sz="2400" dirty="0">
                <a:solidFill>
                  <a:srgbClr val="704430"/>
                </a:solidFill>
                <a:latin typeface="UTM Avo" panose="02040603050506020204" pitchFamily="18" charset="0"/>
                <a:sym typeface="Arial"/>
              </a:rPr>
              <a:t> in, </a:t>
            </a:r>
            <a:r>
              <a:rPr lang="en-US" sz="2400" dirty="0" err="1">
                <a:solidFill>
                  <a:srgbClr val="704430"/>
                </a:solidFill>
                <a:latin typeface="UTM Avo" panose="02040603050506020204" pitchFamily="18" charset="0"/>
                <a:sym typeface="Arial"/>
              </a:rPr>
              <a:t>người</a:t>
            </a:r>
            <a:r>
              <a:rPr lang="en-US" sz="2400" dirty="0">
                <a:solidFill>
                  <a:srgbClr val="704430"/>
                </a:solidFill>
                <a:latin typeface="UTM Avo" panose="02040603050506020204" pitchFamily="18" charset="0"/>
                <a:sym typeface="Arial"/>
              </a:rPr>
              <a:t> ta </a:t>
            </a:r>
            <a:r>
              <a:rPr lang="en-US" sz="2400" dirty="0" err="1">
                <a:solidFill>
                  <a:srgbClr val="704430"/>
                </a:solidFill>
                <a:latin typeface="UTM Avo" panose="02040603050506020204" pitchFamily="18" charset="0"/>
                <a:sym typeface="Arial"/>
              </a:rPr>
              <a:t>có</a:t>
            </a:r>
            <a:r>
              <a:rPr lang="en-US" sz="2400" dirty="0">
                <a:solidFill>
                  <a:srgbClr val="70443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dirty="0" err="1">
                <a:solidFill>
                  <a:srgbClr val="704430"/>
                </a:solidFill>
                <a:latin typeface="UTM Avo" panose="02040603050506020204" pitchFamily="18" charset="0"/>
                <a:sym typeface="Arial"/>
              </a:rPr>
              <a:t>thể</a:t>
            </a:r>
            <a:r>
              <a:rPr lang="en-US" sz="2400" dirty="0">
                <a:solidFill>
                  <a:srgbClr val="70443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dirty="0" err="1">
                <a:solidFill>
                  <a:srgbClr val="704430"/>
                </a:solidFill>
                <a:latin typeface="UTM Avo" panose="02040603050506020204" pitchFamily="18" charset="0"/>
                <a:sym typeface="Arial"/>
              </a:rPr>
              <a:t>đánh</a:t>
            </a:r>
            <a:r>
              <a:rPr lang="en-US" sz="2400" dirty="0">
                <a:solidFill>
                  <a:srgbClr val="70443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dirty="0" err="1">
                <a:solidFill>
                  <a:srgbClr val="704430"/>
                </a:solidFill>
                <a:latin typeface="UTM Avo" panose="02040603050506020204" pitchFamily="18" charset="0"/>
                <a:sym typeface="Arial"/>
              </a:rPr>
              <a:t>dấu</a:t>
            </a:r>
            <a:r>
              <a:rPr lang="en-US" sz="2400" dirty="0">
                <a:solidFill>
                  <a:srgbClr val="70443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dirty="0" err="1">
                <a:solidFill>
                  <a:srgbClr val="704430"/>
                </a:solidFill>
                <a:latin typeface="UTM Avo" panose="02040603050506020204" pitchFamily="18" charset="0"/>
                <a:sym typeface="Arial"/>
              </a:rPr>
              <a:t>tên</a:t>
            </a:r>
            <a:r>
              <a:rPr lang="en-US" sz="2400" dirty="0">
                <a:solidFill>
                  <a:srgbClr val="70443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dirty="0" err="1">
                <a:solidFill>
                  <a:srgbClr val="704430"/>
                </a:solidFill>
                <a:latin typeface="UTM Avo" panose="02040603050506020204" pitchFamily="18" charset="0"/>
                <a:sym typeface="Arial"/>
              </a:rPr>
              <a:t>tác</a:t>
            </a:r>
            <a:r>
              <a:rPr lang="en-US" sz="2400" dirty="0">
                <a:solidFill>
                  <a:srgbClr val="70443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dirty="0" err="1">
                <a:solidFill>
                  <a:srgbClr val="704430"/>
                </a:solidFill>
                <a:latin typeface="UTM Avo" panose="02040603050506020204" pitchFamily="18" charset="0"/>
                <a:sym typeface="Arial"/>
              </a:rPr>
              <a:t>phẩm</a:t>
            </a:r>
            <a:r>
              <a:rPr lang="en-US" sz="2400" dirty="0">
                <a:solidFill>
                  <a:srgbClr val="70443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dirty="0" err="1">
                <a:solidFill>
                  <a:srgbClr val="704430"/>
                </a:solidFill>
                <a:latin typeface="UTM Avo" panose="02040603050506020204" pitchFamily="18" charset="0"/>
                <a:sym typeface="Arial"/>
              </a:rPr>
              <a:t>bằng</a:t>
            </a:r>
            <a:r>
              <a:rPr lang="en-US" sz="2400" dirty="0">
                <a:solidFill>
                  <a:srgbClr val="70443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dirty="0" err="1">
                <a:solidFill>
                  <a:srgbClr val="704430"/>
                </a:solidFill>
                <a:latin typeface="UTM Avo" panose="02040603050506020204" pitchFamily="18" charset="0"/>
                <a:sym typeface="Arial"/>
              </a:rPr>
              <a:t>cách</a:t>
            </a:r>
            <a:r>
              <a:rPr lang="en-US" sz="2400" dirty="0">
                <a:solidFill>
                  <a:srgbClr val="704430"/>
                </a:solidFill>
                <a:latin typeface="UTM Avo" panose="02040603050506020204" pitchFamily="18" charset="0"/>
                <a:sym typeface="Arial"/>
              </a:rPr>
              <a:t> in </a:t>
            </a:r>
            <a:r>
              <a:rPr lang="en-US" sz="2400" dirty="0" err="1">
                <a:solidFill>
                  <a:srgbClr val="704430"/>
                </a:solidFill>
                <a:latin typeface="UTM Avo" panose="02040603050506020204" pitchFamily="18" charset="0"/>
                <a:sym typeface="Arial"/>
              </a:rPr>
              <a:t>nghiêng</a:t>
            </a:r>
            <a:r>
              <a:rPr lang="en-US" sz="2400" dirty="0">
                <a:solidFill>
                  <a:srgbClr val="704430"/>
                </a:solidFill>
                <a:latin typeface="UTM Avo" panose="02040603050506020204" pitchFamily="18" charset="0"/>
                <a:sym typeface="Arial"/>
              </a:rPr>
              <a:t>. </a:t>
            </a:r>
            <a:r>
              <a:rPr lang="en-US" sz="2400" dirty="0" err="1">
                <a:solidFill>
                  <a:srgbClr val="704430"/>
                </a:solidFill>
                <a:latin typeface="UTM Avo" panose="02040603050506020204" pitchFamily="18" charset="0"/>
                <a:sym typeface="Arial"/>
              </a:rPr>
              <a:t>Hãy</a:t>
            </a:r>
            <a:r>
              <a:rPr lang="en-US" sz="2400" dirty="0">
                <a:solidFill>
                  <a:srgbClr val="70443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dirty="0" err="1">
                <a:solidFill>
                  <a:srgbClr val="704430"/>
                </a:solidFill>
                <a:latin typeface="UTM Avo" panose="02040603050506020204" pitchFamily="18" charset="0"/>
                <a:sym typeface="Arial"/>
              </a:rPr>
              <a:t>chép</a:t>
            </a:r>
            <a:r>
              <a:rPr lang="en-US" sz="2400" dirty="0">
                <a:solidFill>
                  <a:srgbClr val="70443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dirty="0" err="1">
                <a:solidFill>
                  <a:srgbClr val="704430"/>
                </a:solidFill>
                <a:latin typeface="UTM Avo" panose="02040603050506020204" pitchFamily="18" charset="0"/>
                <a:sym typeface="Arial"/>
              </a:rPr>
              <a:t>lại</a:t>
            </a:r>
            <a:r>
              <a:rPr lang="en-US" sz="2400" dirty="0">
                <a:solidFill>
                  <a:srgbClr val="70443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dirty="0" err="1">
                <a:solidFill>
                  <a:srgbClr val="704430"/>
                </a:solidFill>
                <a:latin typeface="UTM Avo" panose="02040603050506020204" pitchFamily="18" charset="0"/>
                <a:sym typeface="Arial"/>
              </a:rPr>
              <a:t>một</a:t>
            </a:r>
            <a:r>
              <a:rPr lang="en-US" sz="2400" dirty="0">
                <a:solidFill>
                  <a:srgbClr val="70443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dirty="0" err="1">
                <a:solidFill>
                  <a:srgbClr val="704430"/>
                </a:solidFill>
                <a:latin typeface="UTM Avo" panose="02040603050506020204" pitchFamily="18" charset="0"/>
                <a:sym typeface="Arial"/>
              </a:rPr>
              <a:t>câu</a:t>
            </a:r>
            <a:r>
              <a:rPr lang="en-US" sz="2400" dirty="0">
                <a:solidFill>
                  <a:srgbClr val="70443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dirty="0" err="1">
                <a:solidFill>
                  <a:srgbClr val="704430"/>
                </a:solidFill>
                <a:latin typeface="UTM Avo" panose="02040603050506020204" pitchFamily="18" charset="0"/>
                <a:sym typeface="Arial"/>
              </a:rPr>
              <a:t>có</a:t>
            </a:r>
            <a:r>
              <a:rPr lang="en-US" sz="2400" dirty="0">
                <a:solidFill>
                  <a:srgbClr val="70443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dirty="0" err="1">
                <a:solidFill>
                  <a:srgbClr val="704430"/>
                </a:solidFill>
                <a:latin typeface="UTM Avo" panose="02040603050506020204" pitchFamily="18" charset="0"/>
                <a:sym typeface="Arial"/>
              </a:rPr>
              <a:t>chữ</a:t>
            </a:r>
            <a:r>
              <a:rPr lang="en-US" sz="2400" dirty="0">
                <a:solidFill>
                  <a:srgbClr val="704430"/>
                </a:solidFill>
                <a:latin typeface="UTM Avo" panose="02040603050506020204" pitchFamily="18" charset="0"/>
                <a:sym typeface="Arial"/>
              </a:rPr>
              <a:t> in </a:t>
            </a:r>
            <a:r>
              <a:rPr lang="en-US" sz="2400" dirty="0" err="1">
                <a:solidFill>
                  <a:srgbClr val="704430"/>
                </a:solidFill>
                <a:latin typeface="UTM Avo" panose="02040603050506020204" pitchFamily="18" charset="0"/>
                <a:sym typeface="Arial"/>
              </a:rPr>
              <a:t>nghiêng</a:t>
            </a:r>
            <a:r>
              <a:rPr lang="en-US" sz="2400" dirty="0">
                <a:solidFill>
                  <a:srgbClr val="70443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dirty="0" err="1">
                <a:solidFill>
                  <a:srgbClr val="704430"/>
                </a:solidFill>
                <a:latin typeface="UTM Avo" panose="02040603050506020204" pitchFamily="18" charset="0"/>
                <a:sym typeface="Arial"/>
              </a:rPr>
              <a:t>dưới</a:t>
            </a:r>
            <a:r>
              <a:rPr lang="en-US" sz="2400" dirty="0">
                <a:solidFill>
                  <a:srgbClr val="70443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dirty="0" err="1">
                <a:solidFill>
                  <a:srgbClr val="704430"/>
                </a:solidFill>
                <a:latin typeface="UTM Avo" panose="02040603050506020204" pitchFamily="18" charset="0"/>
                <a:sym typeface="Arial"/>
              </a:rPr>
              <a:t>đây</a:t>
            </a:r>
            <a:r>
              <a:rPr lang="en-US" sz="2400" dirty="0">
                <a:solidFill>
                  <a:srgbClr val="704430"/>
                </a:solidFill>
                <a:latin typeface="UTM Avo" panose="02040603050506020204" pitchFamily="18" charset="0"/>
                <a:sym typeface="Arial"/>
              </a:rPr>
              <a:t>, </a:t>
            </a:r>
            <a:r>
              <a:rPr lang="en-US" sz="2400" dirty="0" err="1">
                <a:solidFill>
                  <a:srgbClr val="704430"/>
                </a:solidFill>
                <a:latin typeface="UTM Avo" panose="02040603050506020204" pitchFamily="18" charset="0"/>
                <a:sym typeface="Arial"/>
              </a:rPr>
              <a:t>dùng</a:t>
            </a:r>
            <a:r>
              <a:rPr lang="en-US" sz="2400" dirty="0">
                <a:solidFill>
                  <a:srgbClr val="70443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dirty="0" err="1">
                <a:solidFill>
                  <a:srgbClr val="704430"/>
                </a:solidFill>
                <a:latin typeface="UTM Avo" panose="02040603050506020204" pitchFamily="18" charset="0"/>
                <a:sym typeface="Arial"/>
              </a:rPr>
              <a:t>dấu</a:t>
            </a:r>
            <a:r>
              <a:rPr lang="en-US" sz="2400" dirty="0">
                <a:solidFill>
                  <a:srgbClr val="70443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dirty="0" err="1">
                <a:solidFill>
                  <a:srgbClr val="704430"/>
                </a:solidFill>
                <a:latin typeface="UTM Avo" panose="02040603050506020204" pitchFamily="18" charset="0"/>
                <a:sym typeface="Arial"/>
              </a:rPr>
              <a:t>ngoặc</a:t>
            </a:r>
            <a:r>
              <a:rPr lang="en-US" sz="2400" dirty="0">
                <a:solidFill>
                  <a:srgbClr val="70443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dirty="0" err="1">
                <a:solidFill>
                  <a:srgbClr val="704430"/>
                </a:solidFill>
                <a:latin typeface="UTM Avo" panose="02040603050506020204" pitchFamily="18" charset="0"/>
                <a:sym typeface="Arial"/>
              </a:rPr>
              <a:t>kép</a:t>
            </a:r>
            <a:r>
              <a:rPr lang="en-US" sz="2400" dirty="0">
                <a:solidFill>
                  <a:srgbClr val="70443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dirty="0" err="1">
                <a:solidFill>
                  <a:srgbClr val="704430"/>
                </a:solidFill>
                <a:latin typeface="UTM Avo" panose="02040603050506020204" pitchFamily="18" charset="0"/>
                <a:sym typeface="Arial"/>
              </a:rPr>
              <a:t>để</a:t>
            </a:r>
            <a:r>
              <a:rPr lang="en-US" sz="2400" dirty="0">
                <a:solidFill>
                  <a:srgbClr val="70443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dirty="0" err="1">
                <a:solidFill>
                  <a:srgbClr val="704430"/>
                </a:solidFill>
                <a:latin typeface="UTM Avo" panose="02040603050506020204" pitchFamily="18" charset="0"/>
                <a:sym typeface="Arial"/>
              </a:rPr>
              <a:t>đánh</a:t>
            </a:r>
            <a:r>
              <a:rPr lang="en-US" sz="2400" dirty="0">
                <a:solidFill>
                  <a:srgbClr val="70443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dirty="0" err="1">
                <a:solidFill>
                  <a:srgbClr val="704430"/>
                </a:solidFill>
                <a:latin typeface="UTM Avo" panose="02040603050506020204" pitchFamily="18" charset="0"/>
                <a:sym typeface="Arial"/>
              </a:rPr>
              <a:t>dấu</a:t>
            </a:r>
            <a:r>
              <a:rPr lang="en-US" sz="2400" dirty="0">
                <a:solidFill>
                  <a:srgbClr val="70443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dirty="0" err="1">
                <a:solidFill>
                  <a:srgbClr val="704430"/>
                </a:solidFill>
                <a:latin typeface="UTM Avo" panose="02040603050506020204" pitchFamily="18" charset="0"/>
                <a:sym typeface="Arial"/>
              </a:rPr>
              <a:t>tên</a:t>
            </a:r>
            <a:r>
              <a:rPr lang="en-US" sz="2400" dirty="0">
                <a:solidFill>
                  <a:srgbClr val="70443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dirty="0" err="1">
                <a:solidFill>
                  <a:srgbClr val="704430"/>
                </a:solidFill>
                <a:latin typeface="UTM Avo" panose="02040603050506020204" pitchFamily="18" charset="0"/>
                <a:sym typeface="Arial"/>
              </a:rPr>
              <a:t>các</a:t>
            </a:r>
            <a:r>
              <a:rPr lang="en-US" sz="2400" dirty="0">
                <a:solidFill>
                  <a:srgbClr val="70443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dirty="0" err="1">
                <a:solidFill>
                  <a:srgbClr val="704430"/>
                </a:solidFill>
                <a:latin typeface="UTM Avo" panose="02040603050506020204" pitchFamily="18" charset="0"/>
                <a:sym typeface="Arial"/>
              </a:rPr>
              <a:t>bức</a:t>
            </a:r>
            <a:r>
              <a:rPr lang="en-US" sz="2400" dirty="0">
                <a:solidFill>
                  <a:srgbClr val="70443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dirty="0" err="1">
                <a:solidFill>
                  <a:srgbClr val="704430"/>
                </a:solidFill>
                <a:latin typeface="UTM Avo" panose="02040603050506020204" pitchFamily="18" charset="0"/>
                <a:sym typeface="Arial"/>
              </a:rPr>
              <a:t>tranh</a:t>
            </a:r>
            <a:r>
              <a:rPr lang="en-US" sz="2400" dirty="0">
                <a:solidFill>
                  <a:srgbClr val="704430"/>
                </a:solidFill>
                <a:latin typeface="UTM Avo" panose="02040603050506020204" pitchFamily="18" charset="0"/>
                <a:sym typeface="Arial"/>
              </a:rPr>
              <a:t>.</a:t>
            </a:r>
            <a:endParaRPr dirty="0">
              <a:latin typeface="UTM Avo" panose="02040603050506020204" pitchFamily="18" charset="0"/>
            </a:endParaRPr>
          </a:p>
        </p:txBody>
      </p:sp>
      <p:grpSp>
        <p:nvGrpSpPr>
          <p:cNvPr id="500" name="Google Shape;500;p14"/>
          <p:cNvGrpSpPr/>
          <p:nvPr/>
        </p:nvGrpSpPr>
        <p:grpSpPr>
          <a:xfrm>
            <a:off x="543248" y="2334290"/>
            <a:ext cx="5877387" cy="953077"/>
            <a:chOff x="313863" y="857164"/>
            <a:chExt cx="7337395" cy="1189831"/>
          </a:xfrm>
        </p:grpSpPr>
        <p:sp>
          <p:nvSpPr>
            <p:cNvPr id="501" name="Google Shape;501;p14"/>
            <p:cNvSpPr/>
            <p:nvPr/>
          </p:nvSpPr>
          <p:spPr>
            <a:xfrm>
              <a:off x="712501" y="857164"/>
              <a:ext cx="6938517" cy="823276"/>
            </a:xfrm>
            <a:custGeom>
              <a:avLst/>
              <a:gdLst/>
              <a:ahLst/>
              <a:cxnLst/>
              <a:rect l="l" t="t" r="r" b="b"/>
              <a:pathLst>
                <a:path w="13328645" h="1913890" extrusionOk="0">
                  <a:moveTo>
                    <a:pt x="13328645" y="956945"/>
                  </a:moveTo>
                  <a:lnTo>
                    <a:pt x="13328645" y="956945"/>
                  </a:lnTo>
                  <a:cubicBezTo>
                    <a:pt x="13328645" y="1485392"/>
                    <a:pt x="12900274" y="1913890"/>
                    <a:pt x="12371700" y="1913890"/>
                  </a:cubicBezTo>
                  <a:lnTo>
                    <a:pt x="956945" y="1913890"/>
                  </a:lnTo>
                  <a:cubicBezTo>
                    <a:pt x="428371" y="1913890"/>
                    <a:pt x="0" y="1485392"/>
                    <a:pt x="0" y="956945"/>
                  </a:cubicBezTo>
                  <a:lnTo>
                    <a:pt x="0" y="956945"/>
                  </a:lnTo>
                  <a:cubicBezTo>
                    <a:pt x="0" y="428371"/>
                    <a:pt x="428371" y="0"/>
                    <a:pt x="956945" y="0"/>
                  </a:cubicBezTo>
                  <a:lnTo>
                    <a:pt x="12371700" y="0"/>
                  </a:lnTo>
                  <a:cubicBezTo>
                    <a:pt x="12900147" y="0"/>
                    <a:pt x="13328645" y="428371"/>
                    <a:pt x="13328645" y="956945"/>
                  </a:cubicBezTo>
                  <a:close/>
                </a:path>
              </a:pathLst>
            </a:custGeom>
            <a:solidFill>
              <a:srgbClr val="F8CDA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cxnSp>
          <p:nvCxnSpPr>
            <p:cNvPr id="502" name="Google Shape;502;p14"/>
            <p:cNvCxnSpPr/>
            <p:nvPr/>
          </p:nvCxnSpPr>
          <p:spPr>
            <a:xfrm>
              <a:off x="6853924" y="1076799"/>
              <a:ext cx="391053" cy="0"/>
            </a:xfrm>
            <a:prstGeom prst="straightConnector1">
              <a:avLst/>
            </a:prstGeom>
            <a:noFill/>
            <a:ln w="47625" cap="rnd" cmpd="sng">
              <a:solidFill>
                <a:srgbClr val="704430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503" name="Google Shape;503;p14"/>
            <p:cNvCxnSpPr/>
            <p:nvPr/>
          </p:nvCxnSpPr>
          <p:spPr>
            <a:xfrm>
              <a:off x="6853924" y="1268549"/>
              <a:ext cx="391053" cy="0"/>
            </a:xfrm>
            <a:prstGeom prst="straightConnector1">
              <a:avLst/>
            </a:prstGeom>
            <a:noFill/>
            <a:ln w="47625" cap="rnd" cmpd="sng">
              <a:solidFill>
                <a:srgbClr val="704430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504" name="Google Shape;504;p14"/>
            <p:cNvCxnSpPr/>
            <p:nvPr/>
          </p:nvCxnSpPr>
          <p:spPr>
            <a:xfrm>
              <a:off x="6853924" y="1460298"/>
              <a:ext cx="391053" cy="0"/>
            </a:xfrm>
            <a:prstGeom prst="straightConnector1">
              <a:avLst/>
            </a:prstGeom>
            <a:noFill/>
            <a:ln w="47625" cap="rnd" cmpd="sng">
              <a:solidFill>
                <a:srgbClr val="704430"/>
              </a:solidFill>
              <a:prstDash val="solid"/>
              <a:round/>
              <a:headEnd type="none" w="sm" len="sm"/>
              <a:tailEnd type="none" w="sm" len="sm"/>
            </a:ln>
          </p:spPr>
        </p:cxnSp>
        <p:sp>
          <p:nvSpPr>
            <p:cNvPr id="505" name="Google Shape;505;p14"/>
            <p:cNvSpPr/>
            <p:nvPr/>
          </p:nvSpPr>
          <p:spPr>
            <a:xfrm>
              <a:off x="5258372" y="988360"/>
              <a:ext cx="395887" cy="516849"/>
            </a:xfrm>
            <a:custGeom>
              <a:avLst/>
              <a:gdLst/>
              <a:ahLst/>
              <a:cxnLst/>
              <a:rect l="l" t="t" r="r" b="b"/>
              <a:pathLst>
                <a:path w="456119" h="516849" extrusionOk="0">
                  <a:moveTo>
                    <a:pt x="0" y="0"/>
                  </a:moveTo>
                  <a:lnTo>
                    <a:pt x="456119" y="0"/>
                  </a:lnTo>
                  <a:lnTo>
                    <a:pt x="456119" y="516849"/>
                  </a:lnTo>
                  <a:lnTo>
                    <a:pt x="0" y="51684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06" name="Google Shape;506;p14"/>
            <p:cNvSpPr/>
            <p:nvPr/>
          </p:nvSpPr>
          <p:spPr>
            <a:xfrm>
              <a:off x="5889686" y="910326"/>
              <a:ext cx="657922" cy="699771"/>
            </a:xfrm>
            <a:custGeom>
              <a:avLst/>
              <a:gdLst/>
              <a:ahLst/>
              <a:cxnLst/>
              <a:rect l="l" t="t" r="r" b="b"/>
              <a:pathLst>
                <a:path w="758021" h="758021" extrusionOk="0">
                  <a:moveTo>
                    <a:pt x="0" y="0"/>
                  </a:moveTo>
                  <a:lnTo>
                    <a:pt x="758021" y="0"/>
                  </a:lnTo>
                  <a:lnTo>
                    <a:pt x="758021" y="758021"/>
                  </a:lnTo>
                  <a:lnTo>
                    <a:pt x="0" y="758021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07" name="Google Shape;507;p14"/>
            <p:cNvSpPr/>
            <p:nvPr/>
          </p:nvSpPr>
          <p:spPr>
            <a:xfrm>
              <a:off x="1155259" y="988360"/>
              <a:ext cx="467289" cy="516849"/>
            </a:xfrm>
            <a:custGeom>
              <a:avLst/>
              <a:gdLst/>
              <a:ahLst/>
              <a:cxnLst/>
              <a:rect l="l" t="t" r="r" b="b"/>
              <a:pathLst>
                <a:path w="538384" h="516849" extrusionOk="0">
                  <a:moveTo>
                    <a:pt x="0" y="0"/>
                  </a:moveTo>
                  <a:lnTo>
                    <a:pt x="538384" y="0"/>
                  </a:lnTo>
                  <a:lnTo>
                    <a:pt x="538384" y="516849"/>
                  </a:lnTo>
                  <a:lnTo>
                    <a:pt x="0" y="51684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08" name="Google Shape;508;p14"/>
            <p:cNvSpPr/>
            <p:nvPr/>
          </p:nvSpPr>
          <p:spPr>
            <a:xfrm>
              <a:off x="1956022" y="988360"/>
              <a:ext cx="342565" cy="516849"/>
            </a:xfrm>
            <a:custGeom>
              <a:avLst/>
              <a:gdLst/>
              <a:ahLst/>
              <a:cxnLst/>
              <a:rect l="l" t="t" r="r" b="b"/>
              <a:pathLst>
                <a:path w="394685" h="516849" extrusionOk="0">
                  <a:moveTo>
                    <a:pt x="0" y="0"/>
                  </a:moveTo>
                  <a:lnTo>
                    <a:pt x="394685" y="0"/>
                  </a:lnTo>
                  <a:lnTo>
                    <a:pt x="394685" y="516849"/>
                  </a:lnTo>
                  <a:lnTo>
                    <a:pt x="0" y="51684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cxnSp>
          <p:nvCxnSpPr>
            <p:cNvPr id="509" name="Google Shape;509;p14"/>
            <p:cNvCxnSpPr/>
            <p:nvPr/>
          </p:nvCxnSpPr>
          <p:spPr>
            <a:xfrm>
              <a:off x="313863" y="2046995"/>
              <a:ext cx="7337395" cy="0"/>
            </a:xfrm>
            <a:prstGeom prst="straightConnector1">
              <a:avLst/>
            </a:prstGeom>
            <a:noFill/>
            <a:ln w="47625" cap="flat" cmpd="sng">
              <a:solidFill>
                <a:srgbClr val="704430"/>
              </a:solidFill>
              <a:prstDash val="solid"/>
              <a:round/>
              <a:headEnd type="none" w="sm" len="sm"/>
              <a:tailEnd type="none" w="sm" len="sm"/>
            </a:ln>
          </p:spPr>
        </p:cxnSp>
        <p:sp>
          <p:nvSpPr>
            <p:cNvPr id="510" name="Google Shape;510;p14"/>
            <p:cNvSpPr txBox="1"/>
            <p:nvPr/>
          </p:nvSpPr>
          <p:spPr>
            <a:xfrm>
              <a:off x="2183113" y="958918"/>
              <a:ext cx="2847932" cy="65314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800" b="1" dirty="0" err="1">
                  <a:solidFill>
                    <a:schemeClr val="dk1"/>
                  </a:solidFill>
                  <a:latin typeface="UTM Avo" panose="02040603050506020204" pitchFamily="18" charset="0"/>
                  <a:sym typeface="Arial"/>
                </a:rPr>
                <a:t>Bài</a:t>
              </a:r>
              <a:r>
                <a:rPr lang="en-US" sz="2800" b="1" dirty="0">
                  <a:solidFill>
                    <a:schemeClr val="dk1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800" b="1" dirty="0" err="1">
                  <a:solidFill>
                    <a:schemeClr val="dk1"/>
                  </a:solidFill>
                  <a:latin typeface="UTM Avo" panose="02040603050506020204" pitchFamily="18" charset="0"/>
                  <a:sym typeface="Arial"/>
                </a:rPr>
                <a:t>tập</a:t>
              </a:r>
              <a:r>
                <a:rPr lang="en-US" sz="2800" b="1" dirty="0">
                  <a:solidFill>
                    <a:schemeClr val="dk1"/>
                  </a:solidFill>
                  <a:latin typeface="UTM Avo" panose="02040603050506020204" pitchFamily="18" charset="0"/>
                  <a:sym typeface="Arial"/>
                </a:rPr>
                <a:t> 2</a:t>
              </a:r>
              <a:endParaRPr dirty="0">
                <a:latin typeface="UTM Avo" panose="02040603050506020204" pitchFamily="18" charset="0"/>
              </a:endParaRPr>
            </a:p>
          </p:txBody>
        </p:sp>
      </p:grpSp>
      <p:pic>
        <p:nvPicPr>
          <p:cNvPr id="511" name="Google Shape;511;p14"/>
          <p:cNvPicPr preferRelativeResize="0"/>
          <p:nvPr/>
        </p:nvPicPr>
        <p:blipFill rotWithShape="1">
          <a:blip r:embed="rId8">
            <a:alphaModFix/>
          </a:blip>
          <a:srcRect l="11220" r="12611" b="7454"/>
          <a:stretch/>
        </p:blipFill>
        <p:spPr>
          <a:xfrm>
            <a:off x="6884904" y="2158646"/>
            <a:ext cx="5359634" cy="3940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4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6" name="Google Shape;516;p15"/>
          <p:cNvGrpSpPr/>
          <p:nvPr/>
        </p:nvGrpSpPr>
        <p:grpSpPr>
          <a:xfrm>
            <a:off x="1028402" y="1573904"/>
            <a:ext cx="10135196" cy="5150745"/>
            <a:chOff x="0" y="0"/>
            <a:chExt cx="4030824" cy="2733845"/>
          </a:xfrm>
        </p:grpSpPr>
        <p:sp>
          <p:nvSpPr>
            <p:cNvPr id="517" name="Google Shape;517;p15"/>
            <p:cNvSpPr/>
            <p:nvPr/>
          </p:nvSpPr>
          <p:spPr>
            <a:xfrm>
              <a:off x="92710" y="106680"/>
              <a:ext cx="3926683" cy="2614465"/>
            </a:xfrm>
            <a:custGeom>
              <a:avLst/>
              <a:gdLst/>
              <a:ahLst/>
              <a:cxnLst/>
              <a:rect l="l" t="t" r="r" b="b"/>
              <a:pathLst>
                <a:path w="3926683" h="2614465" extrusionOk="0">
                  <a:moveTo>
                    <a:pt x="3900013" y="2425235"/>
                  </a:moveTo>
                  <a:cubicBezTo>
                    <a:pt x="3900013" y="2512865"/>
                    <a:pt x="3823813" y="2583985"/>
                    <a:pt x="3742533" y="2583985"/>
                  </a:cubicBezTo>
                  <a:lnTo>
                    <a:pt x="66040" y="2583985"/>
                  </a:lnTo>
                  <a:cubicBezTo>
                    <a:pt x="43180" y="2583985"/>
                    <a:pt x="20320" y="2578905"/>
                    <a:pt x="0" y="2570015"/>
                  </a:cubicBezTo>
                  <a:cubicBezTo>
                    <a:pt x="26670" y="2597955"/>
                    <a:pt x="63500" y="2614465"/>
                    <a:pt x="119154" y="2614465"/>
                  </a:cubicBezTo>
                  <a:lnTo>
                    <a:pt x="3780633" y="2614465"/>
                  </a:lnTo>
                  <a:cubicBezTo>
                    <a:pt x="3860644" y="2614465"/>
                    <a:pt x="3926683" y="2548425"/>
                    <a:pt x="3926683" y="2468415"/>
                  </a:cubicBezTo>
                  <a:lnTo>
                    <a:pt x="3926683" y="95250"/>
                  </a:lnTo>
                  <a:cubicBezTo>
                    <a:pt x="3926683" y="58420"/>
                    <a:pt x="3912713" y="25400"/>
                    <a:pt x="3891124" y="0"/>
                  </a:cubicBezTo>
                  <a:cubicBezTo>
                    <a:pt x="3897474" y="16510"/>
                    <a:pt x="3900013" y="34290"/>
                    <a:pt x="3900013" y="52070"/>
                  </a:cubicBezTo>
                  <a:lnTo>
                    <a:pt x="3900013" y="2425235"/>
                  </a:lnTo>
                  <a:lnTo>
                    <a:pt x="3900013" y="2425235"/>
                  </a:lnTo>
                  <a:close/>
                </a:path>
              </a:pathLst>
            </a:custGeom>
            <a:solidFill>
              <a:srgbClr val="70443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endParaRPr>
            </a:p>
          </p:txBody>
        </p:sp>
        <p:sp>
          <p:nvSpPr>
            <p:cNvPr id="518" name="Google Shape;518;p15"/>
            <p:cNvSpPr/>
            <p:nvPr/>
          </p:nvSpPr>
          <p:spPr>
            <a:xfrm>
              <a:off x="12700" y="12700"/>
              <a:ext cx="3966054" cy="2665265"/>
            </a:xfrm>
            <a:custGeom>
              <a:avLst/>
              <a:gdLst/>
              <a:ahLst/>
              <a:cxnLst/>
              <a:rect l="l" t="t" r="r" b="b"/>
              <a:pathLst>
                <a:path w="3966054" h="2665265" extrusionOk="0">
                  <a:moveTo>
                    <a:pt x="146050" y="2665265"/>
                  </a:moveTo>
                  <a:lnTo>
                    <a:pt x="3820004" y="2665265"/>
                  </a:lnTo>
                  <a:cubicBezTo>
                    <a:pt x="3900013" y="2665265"/>
                    <a:pt x="3966054" y="2599225"/>
                    <a:pt x="3966054" y="2519215"/>
                  </a:cubicBezTo>
                  <a:lnTo>
                    <a:pt x="3966054" y="146050"/>
                  </a:lnTo>
                  <a:cubicBezTo>
                    <a:pt x="3966054" y="66040"/>
                    <a:pt x="3900013" y="0"/>
                    <a:pt x="3820004" y="0"/>
                  </a:cubicBezTo>
                  <a:lnTo>
                    <a:pt x="146050" y="0"/>
                  </a:lnTo>
                  <a:cubicBezTo>
                    <a:pt x="66040" y="0"/>
                    <a:pt x="0" y="66040"/>
                    <a:pt x="0" y="146050"/>
                  </a:cubicBezTo>
                  <a:lnTo>
                    <a:pt x="0" y="2519215"/>
                  </a:lnTo>
                  <a:cubicBezTo>
                    <a:pt x="0" y="2600495"/>
                    <a:pt x="66040" y="2665265"/>
                    <a:pt x="146050" y="2665265"/>
                  </a:cubicBezTo>
                  <a:close/>
                </a:path>
              </a:pathLst>
            </a:custGeom>
            <a:solidFill>
              <a:srgbClr val="B9DDB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endParaRPr>
            </a:p>
          </p:txBody>
        </p:sp>
        <p:sp>
          <p:nvSpPr>
            <p:cNvPr id="519" name="Google Shape;519;p15"/>
            <p:cNvSpPr/>
            <p:nvPr/>
          </p:nvSpPr>
          <p:spPr>
            <a:xfrm>
              <a:off x="0" y="0"/>
              <a:ext cx="4030824" cy="2733845"/>
            </a:xfrm>
            <a:custGeom>
              <a:avLst/>
              <a:gdLst/>
              <a:ahLst/>
              <a:cxnLst/>
              <a:rect l="l" t="t" r="r" b="b"/>
              <a:pathLst>
                <a:path w="4030824" h="2733845" extrusionOk="0">
                  <a:moveTo>
                    <a:pt x="3967324" y="74930"/>
                  </a:moveTo>
                  <a:cubicBezTo>
                    <a:pt x="3939384" y="30480"/>
                    <a:pt x="3889854" y="0"/>
                    <a:pt x="3832704" y="0"/>
                  </a:cubicBezTo>
                  <a:lnTo>
                    <a:pt x="158750" y="0"/>
                  </a:lnTo>
                  <a:cubicBezTo>
                    <a:pt x="71120" y="0"/>
                    <a:pt x="0" y="71120"/>
                    <a:pt x="0" y="158750"/>
                  </a:cubicBezTo>
                  <a:lnTo>
                    <a:pt x="0" y="2531915"/>
                  </a:lnTo>
                  <a:cubicBezTo>
                    <a:pt x="0" y="2583985"/>
                    <a:pt x="25400" y="2629705"/>
                    <a:pt x="63500" y="2658915"/>
                  </a:cubicBezTo>
                  <a:cubicBezTo>
                    <a:pt x="91440" y="2703365"/>
                    <a:pt x="140970" y="2733845"/>
                    <a:pt x="215477" y="2733845"/>
                  </a:cubicBezTo>
                  <a:lnTo>
                    <a:pt x="3872074" y="2733845"/>
                  </a:lnTo>
                  <a:cubicBezTo>
                    <a:pt x="3959704" y="2733845"/>
                    <a:pt x="4030824" y="2662725"/>
                    <a:pt x="4030824" y="2575095"/>
                  </a:cubicBezTo>
                  <a:lnTo>
                    <a:pt x="4030824" y="201930"/>
                  </a:lnTo>
                  <a:cubicBezTo>
                    <a:pt x="4030823" y="149860"/>
                    <a:pt x="4005423" y="104140"/>
                    <a:pt x="3967324" y="74930"/>
                  </a:cubicBezTo>
                  <a:close/>
                  <a:moveTo>
                    <a:pt x="12700" y="2531915"/>
                  </a:moveTo>
                  <a:lnTo>
                    <a:pt x="12700" y="158750"/>
                  </a:lnTo>
                  <a:cubicBezTo>
                    <a:pt x="12700" y="78740"/>
                    <a:pt x="78740" y="12700"/>
                    <a:pt x="158750" y="12700"/>
                  </a:cubicBezTo>
                  <a:lnTo>
                    <a:pt x="3832704" y="12700"/>
                  </a:lnTo>
                  <a:cubicBezTo>
                    <a:pt x="3912713" y="12700"/>
                    <a:pt x="3978754" y="78740"/>
                    <a:pt x="3978754" y="158750"/>
                  </a:cubicBezTo>
                  <a:lnTo>
                    <a:pt x="3978754" y="2531915"/>
                  </a:lnTo>
                  <a:cubicBezTo>
                    <a:pt x="3978754" y="2611925"/>
                    <a:pt x="3912713" y="2677965"/>
                    <a:pt x="3832704" y="2677965"/>
                  </a:cubicBezTo>
                  <a:lnTo>
                    <a:pt x="158750" y="2677965"/>
                  </a:lnTo>
                  <a:cubicBezTo>
                    <a:pt x="78740" y="2677965"/>
                    <a:pt x="12700" y="2613195"/>
                    <a:pt x="12700" y="2531915"/>
                  </a:cubicBezTo>
                  <a:close/>
                  <a:moveTo>
                    <a:pt x="4019393" y="2575095"/>
                  </a:moveTo>
                  <a:cubicBezTo>
                    <a:pt x="4019393" y="2655105"/>
                    <a:pt x="3952084" y="2721145"/>
                    <a:pt x="3872073" y="2721145"/>
                  </a:cubicBezTo>
                  <a:lnTo>
                    <a:pt x="215477" y="2721145"/>
                  </a:lnTo>
                  <a:cubicBezTo>
                    <a:pt x="157480" y="2721145"/>
                    <a:pt x="120650" y="2704635"/>
                    <a:pt x="93980" y="2676695"/>
                  </a:cubicBezTo>
                  <a:cubicBezTo>
                    <a:pt x="114300" y="2685585"/>
                    <a:pt x="135890" y="2690665"/>
                    <a:pt x="160020" y="2690665"/>
                  </a:cubicBezTo>
                  <a:lnTo>
                    <a:pt x="3833974" y="2690665"/>
                  </a:lnTo>
                  <a:cubicBezTo>
                    <a:pt x="3921604" y="2690665"/>
                    <a:pt x="3992724" y="2619545"/>
                    <a:pt x="3992724" y="2531915"/>
                  </a:cubicBezTo>
                  <a:lnTo>
                    <a:pt x="3992724" y="158750"/>
                  </a:lnTo>
                  <a:cubicBezTo>
                    <a:pt x="3992724" y="140970"/>
                    <a:pt x="3988913" y="123190"/>
                    <a:pt x="3983834" y="106680"/>
                  </a:cubicBezTo>
                  <a:cubicBezTo>
                    <a:pt x="4005424" y="132080"/>
                    <a:pt x="4019393" y="165100"/>
                    <a:pt x="4019393" y="201930"/>
                  </a:cubicBezTo>
                  <a:lnTo>
                    <a:pt x="4019393" y="2575095"/>
                  </a:lnTo>
                  <a:cubicBezTo>
                    <a:pt x="4019393" y="2575095"/>
                    <a:pt x="4019393" y="2575095"/>
                    <a:pt x="4019393" y="2575095"/>
                  </a:cubicBezTo>
                  <a:close/>
                </a:path>
              </a:pathLst>
            </a:custGeom>
            <a:solidFill>
              <a:srgbClr val="70443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endParaRPr>
            </a:p>
          </p:txBody>
        </p:sp>
      </p:grpSp>
      <p:grpSp>
        <p:nvGrpSpPr>
          <p:cNvPr id="520" name="Google Shape;520;p15"/>
          <p:cNvGrpSpPr/>
          <p:nvPr/>
        </p:nvGrpSpPr>
        <p:grpSpPr>
          <a:xfrm>
            <a:off x="1268488" y="1835834"/>
            <a:ext cx="9408224" cy="1718337"/>
            <a:chOff x="1594073" y="1365692"/>
            <a:chExt cx="15003344" cy="2740241"/>
          </a:xfrm>
        </p:grpSpPr>
        <p:sp>
          <p:nvSpPr>
            <p:cNvPr id="521" name="Google Shape;521;p15"/>
            <p:cNvSpPr/>
            <p:nvPr/>
          </p:nvSpPr>
          <p:spPr>
            <a:xfrm>
              <a:off x="2063975" y="2488432"/>
              <a:ext cx="13928445" cy="1320173"/>
            </a:xfrm>
            <a:custGeom>
              <a:avLst/>
              <a:gdLst/>
              <a:ahLst/>
              <a:cxnLst/>
              <a:rect l="l" t="t" r="r" b="b"/>
              <a:pathLst>
                <a:path w="20192434" h="1913890" extrusionOk="0">
                  <a:moveTo>
                    <a:pt x="20192434" y="956945"/>
                  </a:moveTo>
                  <a:lnTo>
                    <a:pt x="20192434" y="956945"/>
                  </a:lnTo>
                  <a:cubicBezTo>
                    <a:pt x="20192434" y="1485392"/>
                    <a:pt x="19764063" y="1913890"/>
                    <a:pt x="19235489" y="1913890"/>
                  </a:cubicBezTo>
                  <a:lnTo>
                    <a:pt x="956945" y="1913890"/>
                  </a:lnTo>
                  <a:cubicBezTo>
                    <a:pt x="428371" y="1913890"/>
                    <a:pt x="0" y="1485392"/>
                    <a:pt x="0" y="956945"/>
                  </a:cubicBezTo>
                  <a:lnTo>
                    <a:pt x="0" y="956945"/>
                  </a:lnTo>
                  <a:cubicBezTo>
                    <a:pt x="0" y="428371"/>
                    <a:pt x="428371" y="0"/>
                    <a:pt x="956945" y="0"/>
                  </a:cubicBezTo>
                  <a:lnTo>
                    <a:pt x="19235489" y="0"/>
                  </a:lnTo>
                  <a:cubicBezTo>
                    <a:pt x="19763936" y="0"/>
                    <a:pt x="20192434" y="428371"/>
                    <a:pt x="20192434" y="956945"/>
                  </a:cubicBezTo>
                  <a:close/>
                </a:path>
              </a:pathLst>
            </a:custGeom>
            <a:solidFill>
              <a:srgbClr val="FFF3ED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endParaRPr>
            </a:p>
          </p:txBody>
        </p:sp>
        <p:sp>
          <p:nvSpPr>
            <p:cNvPr id="522" name="Google Shape;522;p15"/>
            <p:cNvSpPr/>
            <p:nvPr/>
          </p:nvSpPr>
          <p:spPr>
            <a:xfrm>
              <a:off x="14971929" y="2790810"/>
              <a:ext cx="535653" cy="606973"/>
            </a:xfrm>
            <a:custGeom>
              <a:avLst/>
              <a:gdLst/>
              <a:ahLst/>
              <a:cxnLst/>
              <a:rect l="l" t="t" r="r" b="b"/>
              <a:pathLst>
                <a:path w="535653" h="606973" extrusionOk="0">
                  <a:moveTo>
                    <a:pt x="0" y="0"/>
                  </a:moveTo>
                  <a:lnTo>
                    <a:pt x="535653" y="0"/>
                  </a:lnTo>
                  <a:lnTo>
                    <a:pt x="535653" y="606973"/>
                  </a:lnTo>
                  <a:lnTo>
                    <a:pt x="0" y="606973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endParaRPr>
            </a:p>
          </p:txBody>
        </p:sp>
        <p:cxnSp>
          <p:nvCxnSpPr>
            <p:cNvPr id="523" name="Google Shape;523;p15"/>
            <p:cNvCxnSpPr/>
            <p:nvPr/>
          </p:nvCxnSpPr>
          <p:spPr>
            <a:xfrm>
              <a:off x="15346468" y="1529141"/>
              <a:ext cx="450550" cy="0"/>
            </a:xfrm>
            <a:prstGeom prst="straightConnector1">
              <a:avLst/>
            </a:prstGeom>
            <a:noFill/>
            <a:ln w="47625" cap="rnd" cmpd="sng">
              <a:solidFill>
                <a:srgbClr val="704430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524" name="Google Shape;524;p15"/>
            <p:cNvCxnSpPr/>
            <p:nvPr/>
          </p:nvCxnSpPr>
          <p:spPr>
            <a:xfrm>
              <a:off x="15346468" y="1720890"/>
              <a:ext cx="450550" cy="0"/>
            </a:xfrm>
            <a:prstGeom prst="straightConnector1">
              <a:avLst/>
            </a:prstGeom>
            <a:noFill/>
            <a:ln w="47625" cap="rnd" cmpd="sng">
              <a:solidFill>
                <a:srgbClr val="704430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525" name="Google Shape;525;p15"/>
            <p:cNvCxnSpPr/>
            <p:nvPr/>
          </p:nvCxnSpPr>
          <p:spPr>
            <a:xfrm>
              <a:off x="15346468" y="1912640"/>
              <a:ext cx="450550" cy="0"/>
            </a:xfrm>
            <a:prstGeom prst="straightConnector1">
              <a:avLst/>
            </a:prstGeom>
            <a:noFill/>
            <a:ln w="47625" cap="rnd" cmpd="sng">
              <a:solidFill>
                <a:srgbClr val="704430"/>
              </a:solidFill>
              <a:prstDash val="solid"/>
              <a:round/>
              <a:headEnd type="none" w="sm" len="sm"/>
              <a:tailEnd type="none" w="sm" len="sm"/>
            </a:ln>
          </p:spPr>
        </p:cxnSp>
        <p:sp>
          <p:nvSpPr>
            <p:cNvPr id="526" name="Google Shape;526;p15"/>
            <p:cNvSpPr/>
            <p:nvPr/>
          </p:nvSpPr>
          <p:spPr>
            <a:xfrm>
              <a:off x="13907935" y="1365692"/>
              <a:ext cx="758021" cy="758021"/>
            </a:xfrm>
            <a:custGeom>
              <a:avLst/>
              <a:gdLst/>
              <a:ahLst/>
              <a:cxnLst/>
              <a:rect l="l" t="t" r="r" b="b"/>
              <a:pathLst>
                <a:path w="758021" h="758021" extrusionOk="0">
                  <a:moveTo>
                    <a:pt x="0" y="0"/>
                  </a:moveTo>
                  <a:lnTo>
                    <a:pt x="758021" y="0"/>
                  </a:lnTo>
                  <a:lnTo>
                    <a:pt x="758021" y="758021"/>
                  </a:lnTo>
                  <a:lnTo>
                    <a:pt x="0" y="758021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endParaRPr>
            </a:p>
          </p:txBody>
        </p:sp>
        <p:sp>
          <p:nvSpPr>
            <p:cNvPr id="527" name="Google Shape;527;p15"/>
            <p:cNvSpPr/>
            <p:nvPr/>
          </p:nvSpPr>
          <p:spPr>
            <a:xfrm>
              <a:off x="2607845" y="2775579"/>
              <a:ext cx="663995" cy="637435"/>
            </a:xfrm>
            <a:custGeom>
              <a:avLst/>
              <a:gdLst/>
              <a:ahLst/>
              <a:cxnLst/>
              <a:rect l="l" t="t" r="r" b="b"/>
              <a:pathLst>
                <a:path w="663995" h="637435" extrusionOk="0">
                  <a:moveTo>
                    <a:pt x="0" y="0"/>
                  </a:moveTo>
                  <a:lnTo>
                    <a:pt x="663995" y="0"/>
                  </a:lnTo>
                  <a:lnTo>
                    <a:pt x="663995" y="637435"/>
                  </a:lnTo>
                  <a:lnTo>
                    <a:pt x="0" y="6374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endParaRPr>
            </a:p>
          </p:txBody>
        </p:sp>
        <p:sp>
          <p:nvSpPr>
            <p:cNvPr id="528" name="Google Shape;528;p15"/>
            <p:cNvSpPr/>
            <p:nvPr/>
          </p:nvSpPr>
          <p:spPr>
            <a:xfrm>
              <a:off x="3595435" y="2775579"/>
              <a:ext cx="486769" cy="637435"/>
            </a:xfrm>
            <a:custGeom>
              <a:avLst/>
              <a:gdLst/>
              <a:ahLst/>
              <a:cxnLst/>
              <a:rect l="l" t="t" r="r" b="b"/>
              <a:pathLst>
                <a:path w="486769" h="637435" extrusionOk="0">
                  <a:moveTo>
                    <a:pt x="0" y="0"/>
                  </a:moveTo>
                  <a:lnTo>
                    <a:pt x="486768" y="0"/>
                  </a:lnTo>
                  <a:lnTo>
                    <a:pt x="486768" y="637435"/>
                  </a:lnTo>
                  <a:lnTo>
                    <a:pt x="0" y="6374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endParaRPr>
            </a:p>
          </p:txBody>
        </p:sp>
        <p:sp>
          <p:nvSpPr>
            <p:cNvPr id="529" name="Google Shape;529;p15"/>
            <p:cNvSpPr/>
            <p:nvPr/>
          </p:nvSpPr>
          <p:spPr>
            <a:xfrm>
              <a:off x="2447881" y="1551158"/>
              <a:ext cx="429200" cy="431124"/>
            </a:xfrm>
            <a:custGeom>
              <a:avLst/>
              <a:gdLst/>
              <a:ahLst/>
              <a:cxnLst/>
              <a:rect l="l" t="t" r="r" b="b"/>
              <a:pathLst>
                <a:path w="6321665" h="6350000" extrusionOk="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F5896C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endParaRPr>
            </a:p>
          </p:txBody>
        </p:sp>
        <p:sp>
          <p:nvSpPr>
            <p:cNvPr id="530" name="Google Shape;530;p15"/>
            <p:cNvSpPr/>
            <p:nvPr/>
          </p:nvSpPr>
          <p:spPr>
            <a:xfrm>
              <a:off x="3170475" y="1551158"/>
              <a:ext cx="429200" cy="431124"/>
            </a:xfrm>
            <a:custGeom>
              <a:avLst/>
              <a:gdLst/>
              <a:ahLst/>
              <a:cxnLst/>
              <a:rect l="l" t="t" r="r" b="b"/>
              <a:pathLst>
                <a:path w="6321665" h="6350000" extrusionOk="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F5896C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endParaRPr>
            </a:p>
          </p:txBody>
        </p:sp>
        <p:sp>
          <p:nvSpPr>
            <p:cNvPr id="531" name="Google Shape;531;p15"/>
            <p:cNvSpPr/>
            <p:nvPr/>
          </p:nvSpPr>
          <p:spPr>
            <a:xfrm>
              <a:off x="3893069" y="1551158"/>
              <a:ext cx="429200" cy="431124"/>
            </a:xfrm>
            <a:custGeom>
              <a:avLst/>
              <a:gdLst/>
              <a:ahLst/>
              <a:cxnLst/>
              <a:rect l="l" t="t" r="r" b="b"/>
              <a:pathLst>
                <a:path w="6321665" h="6350000" extrusionOk="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F5896C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endParaRPr>
            </a:p>
          </p:txBody>
        </p:sp>
        <p:cxnSp>
          <p:nvCxnSpPr>
            <p:cNvPr id="532" name="Google Shape;532;p15"/>
            <p:cNvCxnSpPr/>
            <p:nvPr/>
          </p:nvCxnSpPr>
          <p:spPr>
            <a:xfrm>
              <a:off x="1594073" y="2454797"/>
              <a:ext cx="15003344" cy="0"/>
            </a:xfrm>
            <a:prstGeom prst="straightConnector1">
              <a:avLst/>
            </a:prstGeom>
            <a:noFill/>
            <a:ln w="47625" cap="flat" cmpd="sng">
              <a:solidFill>
                <a:srgbClr val="704430"/>
              </a:solidFill>
              <a:prstDash val="solid"/>
              <a:round/>
              <a:headEnd type="none" w="sm" len="sm"/>
              <a:tailEnd type="none" w="sm" len="sm"/>
            </a:ln>
          </p:spPr>
        </p:cxnSp>
        <p:sp>
          <p:nvSpPr>
            <p:cNvPr id="533" name="Google Shape;533;p15"/>
            <p:cNvSpPr txBox="1"/>
            <p:nvPr/>
          </p:nvSpPr>
          <p:spPr>
            <a:xfrm>
              <a:off x="4768039" y="2388088"/>
              <a:ext cx="8520319" cy="171784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ctr" rtl="0">
                <a:lnSpc>
                  <a:spcPct val="2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800" b="1" dirty="0">
                  <a:solidFill>
                    <a:schemeClr val="dk1"/>
                  </a:solidFill>
                  <a:latin typeface="UTM Avo" panose="02040603050506020204" pitchFamily="18" charset="0"/>
                  <a:sym typeface="Arial"/>
                </a:rPr>
                <a:t>ĐÁP ÁN</a:t>
              </a:r>
              <a:endParaRPr dirty="0">
                <a:latin typeface="UTM Avo" panose="02040603050506020204" pitchFamily="18" charset="0"/>
              </a:endParaRPr>
            </a:p>
          </p:txBody>
        </p:sp>
      </p:grpSp>
      <p:sp>
        <p:nvSpPr>
          <p:cNvPr id="534" name="Google Shape;534;p15"/>
          <p:cNvSpPr/>
          <p:nvPr/>
        </p:nvSpPr>
        <p:spPr>
          <a:xfrm>
            <a:off x="5439200" y="4204464"/>
            <a:ext cx="1066800" cy="951104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C0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5" name="Google Shape;535;p15"/>
          <p:cNvSpPr txBox="1"/>
          <p:nvPr/>
        </p:nvSpPr>
        <p:spPr>
          <a:xfrm>
            <a:off x="6710083" y="4114884"/>
            <a:ext cx="3944575" cy="12003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“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Cá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chép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trông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trăng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”, “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Lí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ngư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vọng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nguyệt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”, “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Công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múa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”.</a:t>
            </a:r>
            <a:endParaRPr dirty="0">
              <a:latin typeface="UTM Avo" panose="02040603050506020204" pitchFamily="18" charset="0"/>
            </a:endParaRPr>
          </a:p>
        </p:txBody>
      </p:sp>
      <p:pic>
        <p:nvPicPr>
          <p:cNvPr id="536" name="Google Shape;536;p15"/>
          <p:cNvPicPr preferRelativeResize="0"/>
          <p:nvPr/>
        </p:nvPicPr>
        <p:blipFill rotWithShape="1">
          <a:blip r:embed="rId8">
            <a:alphaModFix/>
          </a:blip>
          <a:srcRect l="11220" r="12611" b="7454"/>
          <a:stretch/>
        </p:blipFill>
        <p:spPr>
          <a:xfrm>
            <a:off x="1290542" y="3357691"/>
            <a:ext cx="4353343" cy="32003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50"/>
                                        <p:tgtEl>
                                          <p:spTgt spid="5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41" name="Google Shape;541;p16"/>
          <p:cNvGrpSpPr/>
          <p:nvPr/>
        </p:nvGrpSpPr>
        <p:grpSpPr>
          <a:xfrm>
            <a:off x="6550803" y="2158279"/>
            <a:ext cx="4787019" cy="4502292"/>
            <a:chOff x="486562" y="2119452"/>
            <a:chExt cx="8306642" cy="7771489"/>
          </a:xfrm>
        </p:grpSpPr>
        <p:grpSp>
          <p:nvGrpSpPr>
            <p:cNvPr id="542" name="Google Shape;542;p16"/>
            <p:cNvGrpSpPr/>
            <p:nvPr/>
          </p:nvGrpSpPr>
          <p:grpSpPr>
            <a:xfrm>
              <a:off x="486562" y="2119452"/>
              <a:ext cx="8306642" cy="7771489"/>
              <a:chOff x="0" y="0"/>
              <a:chExt cx="1783295" cy="1868155"/>
            </a:xfrm>
          </p:grpSpPr>
          <p:sp>
            <p:nvSpPr>
              <p:cNvPr id="543" name="Google Shape;543;p16"/>
              <p:cNvSpPr/>
              <p:nvPr/>
            </p:nvSpPr>
            <p:spPr>
              <a:xfrm>
                <a:off x="92710" y="106680"/>
                <a:ext cx="1679155" cy="1748775"/>
              </a:xfrm>
              <a:custGeom>
                <a:avLst/>
                <a:gdLst/>
                <a:ahLst/>
                <a:cxnLst/>
                <a:rect l="l" t="t" r="r" b="b"/>
                <a:pathLst>
                  <a:path w="1679155" h="1748775" extrusionOk="0">
                    <a:moveTo>
                      <a:pt x="1652485" y="1559545"/>
                    </a:moveTo>
                    <a:cubicBezTo>
                      <a:pt x="1652485" y="1647175"/>
                      <a:pt x="1576285" y="1718295"/>
                      <a:pt x="1495005" y="1718295"/>
                    </a:cubicBezTo>
                    <a:lnTo>
                      <a:pt x="66040" y="1718295"/>
                    </a:lnTo>
                    <a:cubicBezTo>
                      <a:pt x="43180" y="1718295"/>
                      <a:pt x="20320" y="1713215"/>
                      <a:pt x="0" y="1704325"/>
                    </a:cubicBezTo>
                    <a:cubicBezTo>
                      <a:pt x="26670" y="1732265"/>
                      <a:pt x="63500" y="1748775"/>
                      <a:pt x="104829" y="1748775"/>
                    </a:cubicBezTo>
                    <a:lnTo>
                      <a:pt x="1533105" y="1748775"/>
                    </a:lnTo>
                    <a:cubicBezTo>
                      <a:pt x="1613115" y="1748775"/>
                      <a:pt x="1679155" y="1682735"/>
                      <a:pt x="1679155" y="1602725"/>
                    </a:cubicBezTo>
                    <a:lnTo>
                      <a:pt x="1679155" y="95250"/>
                    </a:lnTo>
                    <a:cubicBezTo>
                      <a:pt x="1679155" y="58420"/>
                      <a:pt x="1665185" y="25400"/>
                      <a:pt x="1643595" y="0"/>
                    </a:cubicBezTo>
                    <a:cubicBezTo>
                      <a:pt x="1649945" y="16510"/>
                      <a:pt x="1652485" y="34290"/>
                      <a:pt x="1652485" y="52070"/>
                    </a:cubicBezTo>
                    <a:lnTo>
                      <a:pt x="1652485" y="1559545"/>
                    </a:lnTo>
                    <a:lnTo>
                      <a:pt x="1652485" y="1559545"/>
                    </a:lnTo>
                    <a:close/>
                  </a:path>
                </a:pathLst>
              </a:custGeom>
              <a:solidFill>
                <a:srgbClr val="704430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44" name="Google Shape;544;p16"/>
              <p:cNvSpPr/>
              <p:nvPr/>
            </p:nvSpPr>
            <p:spPr>
              <a:xfrm>
                <a:off x="12700" y="12700"/>
                <a:ext cx="1718525" cy="1799575"/>
              </a:xfrm>
              <a:custGeom>
                <a:avLst/>
                <a:gdLst/>
                <a:ahLst/>
                <a:cxnLst/>
                <a:rect l="l" t="t" r="r" b="b"/>
                <a:pathLst>
                  <a:path w="1718525" h="1799575" extrusionOk="0">
                    <a:moveTo>
                      <a:pt x="146050" y="1799575"/>
                    </a:moveTo>
                    <a:lnTo>
                      <a:pt x="1572475" y="1799575"/>
                    </a:lnTo>
                    <a:cubicBezTo>
                      <a:pt x="1652485" y="1799575"/>
                      <a:pt x="1718525" y="1733535"/>
                      <a:pt x="1718525" y="1653525"/>
                    </a:cubicBezTo>
                    <a:lnTo>
                      <a:pt x="1718525" y="146050"/>
                    </a:lnTo>
                    <a:cubicBezTo>
                      <a:pt x="1718525" y="66040"/>
                      <a:pt x="1652485" y="0"/>
                      <a:pt x="1572475" y="0"/>
                    </a:cubicBezTo>
                    <a:lnTo>
                      <a:pt x="146050" y="0"/>
                    </a:lnTo>
                    <a:cubicBezTo>
                      <a:pt x="66040" y="0"/>
                      <a:pt x="0" y="66040"/>
                      <a:pt x="0" y="146050"/>
                    </a:cubicBezTo>
                    <a:lnTo>
                      <a:pt x="0" y="1653525"/>
                    </a:lnTo>
                    <a:cubicBezTo>
                      <a:pt x="0" y="1734805"/>
                      <a:pt x="66040" y="1799575"/>
                      <a:pt x="146050" y="1799575"/>
                    </a:cubicBezTo>
                    <a:close/>
                  </a:path>
                </a:pathLst>
              </a:custGeom>
              <a:solidFill>
                <a:srgbClr val="FFF3ED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45" name="Google Shape;545;p16"/>
              <p:cNvSpPr/>
              <p:nvPr/>
            </p:nvSpPr>
            <p:spPr>
              <a:xfrm>
                <a:off x="0" y="0"/>
                <a:ext cx="1783295" cy="1868155"/>
              </a:xfrm>
              <a:custGeom>
                <a:avLst/>
                <a:gdLst/>
                <a:ahLst/>
                <a:cxnLst/>
                <a:rect l="l" t="t" r="r" b="b"/>
                <a:pathLst>
                  <a:path w="1783295" h="1868155" extrusionOk="0">
                    <a:moveTo>
                      <a:pt x="1719795" y="74930"/>
                    </a:moveTo>
                    <a:cubicBezTo>
                      <a:pt x="1691855" y="30480"/>
                      <a:pt x="1642325" y="0"/>
                      <a:pt x="1585175" y="0"/>
                    </a:cubicBezTo>
                    <a:lnTo>
                      <a:pt x="158750" y="0"/>
                    </a:lnTo>
                    <a:cubicBezTo>
                      <a:pt x="71120" y="0"/>
                      <a:pt x="0" y="71120"/>
                      <a:pt x="0" y="158750"/>
                    </a:cubicBezTo>
                    <a:lnTo>
                      <a:pt x="0" y="1666225"/>
                    </a:lnTo>
                    <a:cubicBezTo>
                      <a:pt x="0" y="1718295"/>
                      <a:pt x="25400" y="1764015"/>
                      <a:pt x="63500" y="1793225"/>
                    </a:cubicBezTo>
                    <a:cubicBezTo>
                      <a:pt x="91440" y="1837675"/>
                      <a:pt x="140970" y="1868155"/>
                      <a:pt x="198917" y="1868155"/>
                    </a:cubicBezTo>
                    <a:lnTo>
                      <a:pt x="1624545" y="1868155"/>
                    </a:lnTo>
                    <a:cubicBezTo>
                      <a:pt x="1712175" y="1868155"/>
                      <a:pt x="1783295" y="1797035"/>
                      <a:pt x="1783295" y="1709405"/>
                    </a:cubicBezTo>
                    <a:lnTo>
                      <a:pt x="1783295" y="201930"/>
                    </a:lnTo>
                    <a:cubicBezTo>
                      <a:pt x="1783295" y="149860"/>
                      <a:pt x="1757895" y="104140"/>
                      <a:pt x="1719795" y="74930"/>
                    </a:cubicBezTo>
                    <a:close/>
                    <a:moveTo>
                      <a:pt x="12700" y="1666225"/>
                    </a:moveTo>
                    <a:lnTo>
                      <a:pt x="12700" y="158750"/>
                    </a:lnTo>
                    <a:cubicBezTo>
                      <a:pt x="12700" y="78740"/>
                      <a:pt x="78740" y="12700"/>
                      <a:pt x="158750" y="12700"/>
                    </a:cubicBezTo>
                    <a:lnTo>
                      <a:pt x="1585175" y="12700"/>
                    </a:lnTo>
                    <a:cubicBezTo>
                      <a:pt x="1665185" y="12700"/>
                      <a:pt x="1731225" y="78740"/>
                      <a:pt x="1731225" y="158750"/>
                    </a:cubicBezTo>
                    <a:lnTo>
                      <a:pt x="1731225" y="1666225"/>
                    </a:lnTo>
                    <a:cubicBezTo>
                      <a:pt x="1731225" y="1746235"/>
                      <a:pt x="1665185" y="1812275"/>
                      <a:pt x="1585175" y="1812275"/>
                    </a:cubicBezTo>
                    <a:lnTo>
                      <a:pt x="158750" y="1812275"/>
                    </a:lnTo>
                    <a:cubicBezTo>
                      <a:pt x="78740" y="1812275"/>
                      <a:pt x="12700" y="1747505"/>
                      <a:pt x="12700" y="1666225"/>
                    </a:cubicBezTo>
                    <a:close/>
                    <a:moveTo>
                      <a:pt x="1771865" y="1709405"/>
                    </a:moveTo>
                    <a:cubicBezTo>
                      <a:pt x="1771865" y="1789415"/>
                      <a:pt x="1704555" y="1855455"/>
                      <a:pt x="1624545" y="1855455"/>
                    </a:cubicBezTo>
                    <a:lnTo>
                      <a:pt x="198917" y="1855455"/>
                    </a:lnTo>
                    <a:cubicBezTo>
                      <a:pt x="157480" y="1855455"/>
                      <a:pt x="120650" y="1838945"/>
                      <a:pt x="93980" y="1811005"/>
                    </a:cubicBezTo>
                    <a:cubicBezTo>
                      <a:pt x="114300" y="1819895"/>
                      <a:pt x="135890" y="1824975"/>
                      <a:pt x="160020" y="1824975"/>
                    </a:cubicBezTo>
                    <a:lnTo>
                      <a:pt x="1586445" y="1824975"/>
                    </a:lnTo>
                    <a:cubicBezTo>
                      <a:pt x="1674075" y="1824975"/>
                      <a:pt x="1745195" y="1753855"/>
                      <a:pt x="1745195" y="1666225"/>
                    </a:cubicBezTo>
                    <a:lnTo>
                      <a:pt x="1745195" y="158750"/>
                    </a:lnTo>
                    <a:cubicBezTo>
                      <a:pt x="1745195" y="140970"/>
                      <a:pt x="1741385" y="123190"/>
                      <a:pt x="1736305" y="106680"/>
                    </a:cubicBezTo>
                    <a:cubicBezTo>
                      <a:pt x="1757895" y="132080"/>
                      <a:pt x="1771865" y="165100"/>
                      <a:pt x="1771865" y="201930"/>
                    </a:cubicBezTo>
                    <a:lnTo>
                      <a:pt x="1771865" y="1709405"/>
                    </a:lnTo>
                    <a:cubicBezTo>
                      <a:pt x="1771865" y="1709405"/>
                      <a:pt x="1771865" y="1709405"/>
                      <a:pt x="1771865" y="1709405"/>
                    </a:cubicBezTo>
                    <a:close/>
                  </a:path>
                </a:pathLst>
              </a:custGeom>
              <a:solidFill>
                <a:srgbClr val="704430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546" name="Google Shape;546;p16"/>
            <p:cNvSpPr/>
            <p:nvPr/>
          </p:nvSpPr>
          <p:spPr>
            <a:xfrm>
              <a:off x="992754" y="2513464"/>
              <a:ext cx="7133367" cy="989438"/>
            </a:xfrm>
            <a:custGeom>
              <a:avLst/>
              <a:gdLst/>
              <a:ahLst/>
              <a:cxnLst/>
              <a:rect l="l" t="t" r="r" b="b"/>
              <a:pathLst>
                <a:path w="12322884" h="1913890" extrusionOk="0">
                  <a:moveTo>
                    <a:pt x="12322884" y="956945"/>
                  </a:moveTo>
                  <a:lnTo>
                    <a:pt x="12322884" y="956945"/>
                  </a:lnTo>
                  <a:cubicBezTo>
                    <a:pt x="12322884" y="1485392"/>
                    <a:pt x="11894514" y="1913890"/>
                    <a:pt x="11365940" y="1913890"/>
                  </a:cubicBezTo>
                  <a:lnTo>
                    <a:pt x="956945" y="1913890"/>
                  </a:lnTo>
                  <a:cubicBezTo>
                    <a:pt x="428371" y="1913890"/>
                    <a:pt x="0" y="1485392"/>
                    <a:pt x="0" y="956945"/>
                  </a:cubicBezTo>
                  <a:lnTo>
                    <a:pt x="0" y="956945"/>
                  </a:lnTo>
                  <a:cubicBezTo>
                    <a:pt x="0" y="428371"/>
                    <a:pt x="428371" y="0"/>
                    <a:pt x="956945" y="0"/>
                  </a:cubicBezTo>
                  <a:lnTo>
                    <a:pt x="11365939" y="0"/>
                  </a:lnTo>
                  <a:cubicBezTo>
                    <a:pt x="11894386" y="0"/>
                    <a:pt x="12322884" y="428371"/>
                    <a:pt x="12322884" y="956945"/>
                  </a:cubicBezTo>
                  <a:close/>
                </a:path>
              </a:pathLst>
            </a:custGeom>
            <a:solidFill>
              <a:srgbClr val="B9DDB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47" name="Google Shape;547;p16"/>
            <p:cNvSpPr/>
            <p:nvPr/>
          </p:nvSpPr>
          <p:spPr>
            <a:xfrm>
              <a:off x="6075467" y="2667844"/>
              <a:ext cx="613807" cy="621164"/>
            </a:xfrm>
            <a:custGeom>
              <a:avLst/>
              <a:gdLst/>
              <a:ahLst/>
              <a:cxnLst/>
              <a:rect l="l" t="t" r="r" b="b"/>
              <a:pathLst>
                <a:path w="456119" h="516849" extrusionOk="0">
                  <a:moveTo>
                    <a:pt x="0" y="0"/>
                  </a:moveTo>
                  <a:lnTo>
                    <a:pt x="456119" y="0"/>
                  </a:lnTo>
                  <a:lnTo>
                    <a:pt x="456119" y="516849"/>
                  </a:lnTo>
                  <a:lnTo>
                    <a:pt x="0" y="51684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548" name="Google Shape;548;p16"/>
          <p:cNvGrpSpPr/>
          <p:nvPr/>
        </p:nvGrpSpPr>
        <p:grpSpPr>
          <a:xfrm>
            <a:off x="1058061" y="2157551"/>
            <a:ext cx="4787019" cy="4502291"/>
            <a:chOff x="486562" y="2119452"/>
            <a:chExt cx="8306642" cy="7771488"/>
          </a:xfrm>
        </p:grpSpPr>
        <p:grpSp>
          <p:nvGrpSpPr>
            <p:cNvPr id="549" name="Google Shape;549;p16"/>
            <p:cNvGrpSpPr/>
            <p:nvPr/>
          </p:nvGrpSpPr>
          <p:grpSpPr>
            <a:xfrm>
              <a:off x="486562" y="2119452"/>
              <a:ext cx="8306642" cy="7771488"/>
              <a:chOff x="0" y="0"/>
              <a:chExt cx="1783295" cy="1868155"/>
            </a:xfrm>
          </p:grpSpPr>
          <p:sp>
            <p:nvSpPr>
              <p:cNvPr id="550" name="Google Shape;550;p16"/>
              <p:cNvSpPr/>
              <p:nvPr/>
            </p:nvSpPr>
            <p:spPr>
              <a:xfrm>
                <a:off x="92710" y="106680"/>
                <a:ext cx="1679155" cy="1748775"/>
              </a:xfrm>
              <a:custGeom>
                <a:avLst/>
                <a:gdLst/>
                <a:ahLst/>
                <a:cxnLst/>
                <a:rect l="l" t="t" r="r" b="b"/>
                <a:pathLst>
                  <a:path w="1679155" h="1748775" extrusionOk="0">
                    <a:moveTo>
                      <a:pt x="1652485" y="1559545"/>
                    </a:moveTo>
                    <a:cubicBezTo>
                      <a:pt x="1652485" y="1647175"/>
                      <a:pt x="1576285" y="1718295"/>
                      <a:pt x="1495005" y="1718295"/>
                    </a:cubicBezTo>
                    <a:lnTo>
                      <a:pt x="66040" y="1718295"/>
                    </a:lnTo>
                    <a:cubicBezTo>
                      <a:pt x="43180" y="1718295"/>
                      <a:pt x="20320" y="1713215"/>
                      <a:pt x="0" y="1704325"/>
                    </a:cubicBezTo>
                    <a:cubicBezTo>
                      <a:pt x="26670" y="1732265"/>
                      <a:pt x="63500" y="1748775"/>
                      <a:pt x="104829" y="1748775"/>
                    </a:cubicBezTo>
                    <a:lnTo>
                      <a:pt x="1533105" y="1748775"/>
                    </a:lnTo>
                    <a:cubicBezTo>
                      <a:pt x="1613115" y="1748775"/>
                      <a:pt x="1679155" y="1682735"/>
                      <a:pt x="1679155" y="1602725"/>
                    </a:cubicBezTo>
                    <a:lnTo>
                      <a:pt x="1679155" y="95250"/>
                    </a:lnTo>
                    <a:cubicBezTo>
                      <a:pt x="1679155" y="58420"/>
                      <a:pt x="1665185" y="25400"/>
                      <a:pt x="1643595" y="0"/>
                    </a:cubicBezTo>
                    <a:cubicBezTo>
                      <a:pt x="1649945" y="16510"/>
                      <a:pt x="1652485" y="34290"/>
                      <a:pt x="1652485" y="52070"/>
                    </a:cubicBezTo>
                    <a:lnTo>
                      <a:pt x="1652485" y="1559545"/>
                    </a:lnTo>
                    <a:lnTo>
                      <a:pt x="1652485" y="1559545"/>
                    </a:lnTo>
                    <a:close/>
                  </a:path>
                </a:pathLst>
              </a:custGeom>
              <a:solidFill>
                <a:srgbClr val="704430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51" name="Google Shape;551;p16"/>
              <p:cNvSpPr/>
              <p:nvPr/>
            </p:nvSpPr>
            <p:spPr>
              <a:xfrm>
                <a:off x="12700" y="12700"/>
                <a:ext cx="1718525" cy="1799575"/>
              </a:xfrm>
              <a:custGeom>
                <a:avLst/>
                <a:gdLst/>
                <a:ahLst/>
                <a:cxnLst/>
                <a:rect l="l" t="t" r="r" b="b"/>
                <a:pathLst>
                  <a:path w="1718525" h="1799575" extrusionOk="0">
                    <a:moveTo>
                      <a:pt x="146050" y="1799575"/>
                    </a:moveTo>
                    <a:lnTo>
                      <a:pt x="1572475" y="1799575"/>
                    </a:lnTo>
                    <a:cubicBezTo>
                      <a:pt x="1652485" y="1799575"/>
                      <a:pt x="1718525" y="1733535"/>
                      <a:pt x="1718525" y="1653525"/>
                    </a:cubicBezTo>
                    <a:lnTo>
                      <a:pt x="1718525" y="146050"/>
                    </a:lnTo>
                    <a:cubicBezTo>
                      <a:pt x="1718525" y="66040"/>
                      <a:pt x="1652485" y="0"/>
                      <a:pt x="1572475" y="0"/>
                    </a:cubicBezTo>
                    <a:lnTo>
                      <a:pt x="146050" y="0"/>
                    </a:lnTo>
                    <a:cubicBezTo>
                      <a:pt x="66040" y="0"/>
                      <a:pt x="0" y="66040"/>
                      <a:pt x="0" y="146050"/>
                    </a:cubicBezTo>
                    <a:lnTo>
                      <a:pt x="0" y="1653525"/>
                    </a:lnTo>
                    <a:cubicBezTo>
                      <a:pt x="0" y="1734805"/>
                      <a:pt x="66040" y="1799575"/>
                      <a:pt x="146050" y="1799575"/>
                    </a:cubicBezTo>
                    <a:close/>
                  </a:path>
                </a:pathLst>
              </a:custGeom>
              <a:solidFill>
                <a:srgbClr val="FFF3ED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52" name="Google Shape;552;p16"/>
              <p:cNvSpPr/>
              <p:nvPr/>
            </p:nvSpPr>
            <p:spPr>
              <a:xfrm>
                <a:off x="0" y="0"/>
                <a:ext cx="1783295" cy="1868155"/>
              </a:xfrm>
              <a:custGeom>
                <a:avLst/>
                <a:gdLst/>
                <a:ahLst/>
                <a:cxnLst/>
                <a:rect l="l" t="t" r="r" b="b"/>
                <a:pathLst>
                  <a:path w="1783295" h="1868155" extrusionOk="0">
                    <a:moveTo>
                      <a:pt x="1719795" y="74930"/>
                    </a:moveTo>
                    <a:cubicBezTo>
                      <a:pt x="1691855" y="30480"/>
                      <a:pt x="1642325" y="0"/>
                      <a:pt x="1585175" y="0"/>
                    </a:cubicBezTo>
                    <a:lnTo>
                      <a:pt x="158750" y="0"/>
                    </a:lnTo>
                    <a:cubicBezTo>
                      <a:pt x="71120" y="0"/>
                      <a:pt x="0" y="71120"/>
                      <a:pt x="0" y="158750"/>
                    </a:cubicBezTo>
                    <a:lnTo>
                      <a:pt x="0" y="1666225"/>
                    </a:lnTo>
                    <a:cubicBezTo>
                      <a:pt x="0" y="1718295"/>
                      <a:pt x="25400" y="1764015"/>
                      <a:pt x="63500" y="1793225"/>
                    </a:cubicBezTo>
                    <a:cubicBezTo>
                      <a:pt x="91440" y="1837675"/>
                      <a:pt x="140970" y="1868155"/>
                      <a:pt x="198917" y="1868155"/>
                    </a:cubicBezTo>
                    <a:lnTo>
                      <a:pt x="1624545" y="1868155"/>
                    </a:lnTo>
                    <a:cubicBezTo>
                      <a:pt x="1712175" y="1868155"/>
                      <a:pt x="1783295" y="1797035"/>
                      <a:pt x="1783295" y="1709405"/>
                    </a:cubicBezTo>
                    <a:lnTo>
                      <a:pt x="1783295" y="201930"/>
                    </a:lnTo>
                    <a:cubicBezTo>
                      <a:pt x="1783295" y="149860"/>
                      <a:pt x="1757895" y="104140"/>
                      <a:pt x="1719795" y="74930"/>
                    </a:cubicBezTo>
                    <a:close/>
                    <a:moveTo>
                      <a:pt x="12700" y="1666225"/>
                    </a:moveTo>
                    <a:lnTo>
                      <a:pt x="12700" y="158750"/>
                    </a:lnTo>
                    <a:cubicBezTo>
                      <a:pt x="12700" y="78740"/>
                      <a:pt x="78740" y="12700"/>
                      <a:pt x="158750" y="12700"/>
                    </a:cubicBezTo>
                    <a:lnTo>
                      <a:pt x="1585175" y="12700"/>
                    </a:lnTo>
                    <a:cubicBezTo>
                      <a:pt x="1665185" y="12700"/>
                      <a:pt x="1731225" y="78740"/>
                      <a:pt x="1731225" y="158750"/>
                    </a:cubicBezTo>
                    <a:lnTo>
                      <a:pt x="1731225" y="1666225"/>
                    </a:lnTo>
                    <a:cubicBezTo>
                      <a:pt x="1731225" y="1746235"/>
                      <a:pt x="1665185" y="1812275"/>
                      <a:pt x="1585175" y="1812275"/>
                    </a:cubicBezTo>
                    <a:lnTo>
                      <a:pt x="158750" y="1812275"/>
                    </a:lnTo>
                    <a:cubicBezTo>
                      <a:pt x="78740" y="1812275"/>
                      <a:pt x="12700" y="1747505"/>
                      <a:pt x="12700" y="1666225"/>
                    </a:cubicBezTo>
                    <a:close/>
                    <a:moveTo>
                      <a:pt x="1771865" y="1709405"/>
                    </a:moveTo>
                    <a:cubicBezTo>
                      <a:pt x="1771865" y="1789415"/>
                      <a:pt x="1704555" y="1855455"/>
                      <a:pt x="1624545" y="1855455"/>
                    </a:cubicBezTo>
                    <a:lnTo>
                      <a:pt x="198917" y="1855455"/>
                    </a:lnTo>
                    <a:cubicBezTo>
                      <a:pt x="157480" y="1855455"/>
                      <a:pt x="120650" y="1838945"/>
                      <a:pt x="93980" y="1811005"/>
                    </a:cubicBezTo>
                    <a:cubicBezTo>
                      <a:pt x="114300" y="1819895"/>
                      <a:pt x="135890" y="1824975"/>
                      <a:pt x="160020" y="1824975"/>
                    </a:cubicBezTo>
                    <a:lnTo>
                      <a:pt x="1586445" y="1824975"/>
                    </a:lnTo>
                    <a:cubicBezTo>
                      <a:pt x="1674075" y="1824975"/>
                      <a:pt x="1745195" y="1753855"/>
                      <a:pt x="1745195" y="1666225"/>
                    </a:cubicBezTo>
                    <a:lnTo>
                      <a:pt x="1745195" y="158750"/>
                    </a:lnTo>
                    <a:cubicBezTo>
                      <a:pt x="1745195" y="140970"/>
                      <a:pt x="1741385" y="123190"/>
                      <a:pt x="1736305" y="106680"/>
                    </a:cubicBezTo>
                    <a:cubicBezTo>
                      <a:pt x="1757895" y="132080"/>
                      <a:pt x="1771865" y="165100"/>
                      <a:pt x="1771865" y="201930"/>
                    </a:cubicBezTo>
                    <a:lnTo>
                      <a:pt x="1771865" y="1709405"/>
                    </a:lnTo>
                    <a:cubicBezTo>
                      <a:pt x="1771865" y="1709405"/>
                      <a:pt x="1771865" y="1709405"/>
                      <a:pt x="1771865" y="1709405"/>
                    </a:cubicBezTo>
                    <a:close/>
                  </a:path>
                </a:pathLst>
              </a:custGeom>
              <a:solidFill>
                <a:srgbClr val="704430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553" name="Google Shape;553;p16"/>
            <p:cNvSpPr/>
            <p:nvPr/>
          </p:nvSpPr>
          <p:spPr>
            <a:xfrm>
              <a:off x="992754" y="2513464"/>
              <a:ext cx="7133367" cy="989438"/>
            </a:xfrm>
            <a:custGeom>
              <a:avLst/>
              <a:gdLst/>
              <a:ahLst/>
              <a:cxnLst/>
              <a:rect l="l" t="t" r="r" b="b"/>
              <a:pathLst>
                <a:path w="12322884" h="1913890" extrusionOk="0">
                  <a:moveTo>
                    <a:pt x="12322884" y="956945"/>
                  </a:moveTo>
                  <a:lnTo>
                    <a:pt x="12322884" y="956945"/>
                  </a:lnTo>
                  <a:cubicBezTo>
                    <a:pt x="12322884" y="1485392"/>
                    <a:pt x="11894514" y="1913890"/>
                    <a:pt x="11365940" y="1913890"/>
                  </a:cubicBezTo>
                  <a:lnTo>
                    <a:pt x="956945" y="1913890"/>
                  </a:lnTo>
                  <a:cubicBezTo>
                    <a:pt x="428371" y="1913890"/>
                    <a:pt x="0" y="1485392"/>
                    <a:pt x="0" y="956945"/>
                  </a:cubicBezTo>
                  <a:lnTo>
                    <a:pt x="0" y="956945"/>
                  </a:lnTo>
                  <a:cubicBezTo>
                    <a:pt x="0" y="428371"/>
                    <a:pt x="428371" y="0"/>
                    <a:pt x="956945" y="0"/>
                  </a:cubicBezTo>
                  <a:lnTo>
                    <a:pt x="11365939" y="0"/>
                  </a:lnTo>
                  <a:cubicBezTo>
                    <a:pt x="11894386" y="0"/>
                    <a:pt x="12322884" y="428371"/>
                    <a:pt x="12322884" y="956945"/>
                  </a:cubicBezTo>
                  <a:close/>
                </a:path>
              </a:pathLst>
            </a:custGeom>
            <a:solidFill>
              <a:srgbClr val="B9DDB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54" name="Google Shape;554;p16"/>
            <p:cNvSpPr/>
            <p:nvPr/>
          </p:nvSpPr>
          <p:spPr>
            <a:xfrm>
              <a:off x="6075467" y="2667844"/>
              <a:ext cx="613807" cy="621164"/>
            </a:xfrm>
            <a:custGeom>
              <a:avLst/>
              <a:gdLst/>
              <a:ahLst/>
              <a:cxnLst/>
              <a:rect l="l" t="t" r="r" b="b"/>
              <a:pathLst>
                <a:path w="456119" h="516849" extrusionOk="0">
                  <a:moveTo>
                    <a:pt x="0" y="0"/>
                  </a:moveTo>
                  <a:lnTo>
                    <a:pt x="456119" y="0"/>
                  </a:lnTo>
                  <a:lnTo>
                    <a:pt x="456119" y="516849"/>
                  </a:lnTo>
                  <a:lnTo>
                    <a:pt x="0" y="51684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555" name="Google Shape;555;p16"/>
          <p:cNvSpPr txBox="1"/>
          <p:nvPr/>
        </p:nvSpPr>
        <p:spPr>
          <a:xfrm>
            <a:off x="6774079" y="3186254"/>
            <a:ext cx="4110875" cy="22159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Viết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một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đoạn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văn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(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khoảng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4 – 5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câu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)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nói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về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một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bộ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phim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mà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em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đã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xem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trong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tháng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này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.</a:t>
            </a:r>
            <a:endParaRPr sz="2400" dirty="0">
              <a:solidFill>
                <a:schemeClr val="dk1"/>
              </a:solidFill>
              <a:latin typeface="UTM Avo" panose="02040603050506020204" pitchFamily="18" charset="0"/>
              <a:sym typeface="Arial"/>
            </a:endParaRPr>
          </a:p>
        </p:txBody>
      </p:sp>
      <p:sp>
        <p:nvSpPr>
          <p:cNvPr id="556" name="Google Shape;556;p16"/>
          <p:cNvSpPr txBox="1"/>
          <p:nvPr/>
        </p:nvSpPr>
        <p:spPr>
          <a:xfrm>
            <a:off x="1306928" y="3156690"/>
            <a:ext cx="4037429" cy="27699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Viết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một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đoạn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văn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(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khoảng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4 – 5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câu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)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nói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về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một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câu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chuyện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hoặc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bài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văn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,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bài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thơ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mà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em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đã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đọc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trong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tháng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này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. </a:t>
            </a:r>
            <a:endParaRPr sz="2400" dirty="0">
              <a:solidFill>
                <a:schemeClr val="dk1"/>
              </a:solidFill>
              <a:latin typeface="UTM Avo" panose="02040603050506020204" pitchFamily="18" charset="0"/>
              <a:sym typeface="Arial"/>
            </a:endParaRPr>
          </a:p>
        </p:txBody>
      </p:sp>
      <p:sp>
        <p:nvSpPr>
          <p:cNvPr id="557" name="Google Shape;557;p16"/>
          <p:cNvSpPr txBox="1"/>
          <p:nvPr/>
        </p:nvSpPr>
        <p:spPr>
          <a:xfrm>
            <a:off x="2455756" y="2518068"/>
            <a:ext cx="1885944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2495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Đề</a:t>
            </a:r>
            <a:r>
              <a:rPr lang="en-US" sz="2400" b="1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1</a:t>
            </a:r>
            <a:endParaRPr sz="2400" b="1" dirty="0">
              <a:solidFill>
                <a:schemeClr val="dk1"/>
              </a:solidFill>
              <a:latin typeface="UTM Avo" panose="02040603050506020204" pitchFamily="18" charset="0"/>
              <a:sym typeface="Arial"/>
            </a:endParaRPr>
          </a:p>
        </p:txBody>
      </p:sp>
      <p:sp>
        <p:nvSpPr>
          <p:cNvPr id="558" name="Google Shape;558;p16"/>
          <p:cNvSpPr txBox="1"/>
          <p:nvPr/>
        </p:nvSpPr>
        <p:spPr>
          <a:xfrm>
            <a:off x="7948498" y="2518068"/>
            <a:ext cx="1885944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2495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Đề</a:t>
            </a:r>
            <a:r>
              <a:rPr lang="en-US" sz="2400" b="1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2</a:t>
            </a:r>
            <a:endParaRPr dirty="0">
              <a:latin typeface="UTM Avo" panose="02040603050506020204" pitchFamily="18" charset="0"/>
            </a:endParaRPr>
          </a:p>
        </p:txBody>
      </p:sp>
      <p:sp>
        <p:nvSpPr>
          <p:cNvPr id="559" name="Google Shape;559;p16"/>
          <p:cNvSpPr txBox="1"/>
          <p:nvPr/>
        </p:nvSpPr>
        <p:spPr>
          <a:xfrm>
            <a:off x="2636108" y="1446265"/>
            <a:ext cx="7135514" cy="430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Bài</a:t>
            </a:r>
            <a:r>
              <a:rPr lang="en-US" sz="2800" b="1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800" b="1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tập</a:t>
            </a:r>
            <a:r>
              <a:rPr lang="en-US" sz="2800" b="1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3: </a:t>
            </a:r>
            <a:r>
              <a:rPr lang="en-US" sz="2800" b="1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Chọn</a:t>
            </a:r>
            <a:r>
              <a:rPr lang="en-US" sz="2800" b="1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1 </a:t>
            </a:r>
            <a:r>
              <a:rPr lang="en-US" sz="2800" b="1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trong</a:t>
            </a:r>
            <a:r>
              <a:rPr lang="en-US" sz="2800" b="1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2 </a:t>
            </a:r>
            <a:r>
              <a:rPr lang="en-US" sz="2800" b="1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đề</a:t>
            </a:r>
            <a:r>
              <a:rPr lang="en-US" sz="2800" b="1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800" b="1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sau</a:t>
            </a:r>
            <a:endParaRPr sz="2800" b="1" dirty="0">
              <a:solidFill>
                <a:schemeClr val="dk1"/>
              </a:solidFill>
              <a:latin typeface="UTM Avo" panose="02040603050506020204" pitchFamily="18" charset="0"/>
              <a:sym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64" name="Google Shape;564;p17"/>
          <p:cNvGrpSpPr/>
          <p:nvPr/>
        </p:nvGrpSpPr>
        <p:grpSpPr>
          <a:xfrm>
            <a:off x="386264" y="1868556"/>
            <a:ext cx="11247242" cy="4684643"/>
            <a:chOff x="0" y="0"/>
            <a:chExt cx="2398335" cy="1993026"/>
          </a:xfrm>
        </p:grpSpPr>
        <p:sp>
          <p:nvSpPr>
            <p:cNvPr id="565" name="Google Shape;565;p17"/>
            <p:cNvSpPr/>
            <p:nvPr/>
          </p:nvSpPr>
          <p:spPr>
            <a:xfrm>
              <a:off x="92710" y="106680"/>
              <a:ext cx="2294195" cy="1873646"/>
            </a:xfrm>
            <a:custGeom>
              <a:avLst/>
              <a:gdLst/>
              <a:ahLst/>
              <a:cxnLst/>
              <a:rect l="l" t="t" r="r" b="b"/>
              <a:pathLst>
                <a:path w="2294195" h="1873646" extrusionOk="0">
                  <a:moveTo>
                    <a:pt x="2267525" y="1684416"/>
                  </a:moveTo>
                  <a:cubicBezTo>
                    <a:pt x="2267525" y="1772046"/>
                    <a:pt x="2191325" y="1843166"/>
                    <a:pt x="2110045" y="1843166"/>
                  </a:cubicBezTo>
                  <a:lnTo>
                    <a:pt x="66040" y="1843166"/>
                  </a:lnTo>
                  <a:cubicBezTo>
                    <a:pt x="43180" y="1843166"/>
                    <a:pt x="20320" y="1838086"/>
                    <a:pt x="0" y="1829196"/>
                  </a:cubicBezTo>
                  <a:cubicBezTo>
                    <a:pt x="26670" y="1857136"/>
                    <a:pt x="63500" y="1873646"/>
                    <a:pt x="108749" y="1873646"/>
                  </a:cubicBezTo>
                  <a:lnTo>
                    <a:pt x="2148145" y="1873646"/>
                  </a:lnTo>
                  <a:cubicBezTo>
                    <a:pt x="2228155" y="1873646"/>
                    <a:pt x="2294195" y="1807606"/>
                    <a:pt x="2294195" y="1727596"/>
                  </a:cubicBezTo>
                  <a:lnTo>
                    <a:pt x="2294195" y="95250"/>
                  </a:lnTo>
                  <a:cubicBezTo>
                    <a:pt x="2294195" y="58420"/>
                    <a:pt x="2280225" y="25400"/>
                    <a:pt x="2258635" y="0"/>
                  </a:cubicBezTo>
                  <a:cubicBezTo>
                    <a:pt x="2264985" y="16510"/>
                    <a:pt x="2267525" y="34290"/>
                    <a:pt x="2267525" y="52070"/>
                  </a:cubicBezTo>
                  <a:lnTo>
                    <a:pt x="2267525" y="1684416"/>
                  </a:lnTo>
                  <a:lnTo>
                    <a:pt x="2267525" y="1684416"/>
                  </a:lnTo>
                  <a:close/>
                </a:path>
              </a:pathLst>
            </a:custGeom>
            <a:solidFill>
              <a:srgbClr val="70443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endParaRPr>
            </a:p>
          </p:txBody>
        </p:sp>
        <p:sp>
          <p:nvSpPr>
            <p:cNvPr id="566" name="Google Shape;566;p17"/>
            <p:cNvSpPr/>
            <p:nvPr/>
          </p:nvSpPr>
          <p:spPr>
            <a:xfrm>
              <a:off x="12700" y="12700"/>
              <a:ext cx="2333565" cy="1924446"/>
            </a:xfrm>
            <a:custGeom>
              <a:avLst/>
              <a:gdLst/>
              <a:ahLst/>
              <a:cxnLst/>
              <a:rect l="l" t="t" r="r" b="b"/>
              <a:pathLst>
                <a:path w="2333565" h="1924446" extrusionOk="0">
                  <a:moveTo>
                    <a:pt x="146050" y="1924446"/>
                  </a:moveTo>
                  <a:lnTo>
                    <a:pt x="2187515" y="1924446"/>
                  </a:lnTo>
                  <a:cubicBezTo>
                    <a:pt x="2267525" y="1924446"/>
                    <a:pt x="2333565" y="1858406"/>
                    <a:pt x="2333565" y="1778396"/>
                  </a:cubicBezTo>
                  <a:lnTo>
                    <a:pt x="2333565" y="146050"/>
                  </a:lnTo>
                  <a:cubicBezTo>
                    <a:pt x="2333565" y="66040"/>
                    <a:pt x="2267525" y="0"/>
                    <a:pt x="2187515" y="0"/>
                  </a:cubicBezTo>
                  <a:lnTo>
                    <a:pt x="146050" y="0"/>
                  </a:lnTo>
                  <a:cubicBezTo>
                    <a:pt x="66040" y="0"/>
                    <a:pt x="0" y="66040"/>
                    <a:pt x="0" y="146050"/>
                  </a:cubicBezTo>
                  <a:lnTo>
                    <a:pt x="0" y="1778396"/>
                  </a:lnTo>
                  <a:cubicBezTo>
                    <a:pt x="0" y="1859676"/>
                    <a:pt x="66040" y="1924446"/>
                    <a:pt x="146050" y="1924446"/>
                  </a:cubicBezTo>
                  <a:close/>
                </a:path>
              </a:pathLst>
            </a:custGeom>
            <a:solidFill>
              <a:srgbClr val="FFF3ED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endParaRPr>
            </a:p>
          </p:txBody>
        </p:sp>
        <p:sp>
          <p:nvSpPr>
            <p:cNvPr id="567" name="Google Shape;567;p17"/>
            <p:cNvSpPr/>
            <p:nvPr/>
          </p:nvSpPr>
          <p:spPr>
            <a:xfrm>
              <a:off x="0" y="0"/>
              <a:ext cx="2398335" cy="1993026"/>
            </a:xfrm>
            <a:custGeom>
              <a:avLst/>
              <a:gdLst/>
              <a:ahLst/>
              <a:cxnLst/>
              <a:rect l="l" t="t" r="r" b="b"/>
              <a:pathLst>
                <a:path w="2398335" h="1993026" extrusionOk="0">
                  <a:moveTo>
                    <a:pt x="2334835" y="74930"/>
                  </a:moveTo>
                  <a:cubicBezTo>
                    <a:pt x="2306895" y="30480"/>
                    <a:pt x="2257365" y="0"/>
                    <a:pt x="2200215" y="0"/>
                  </a:cubicBezTo>
                  <a:lnTo>
                    <a:pt x="158750" y="0"/>
                  </a:lnTo>
                  <a:cubicBezTo>
                    <a:pt x="71120" y="0"/>
                    <a:pt x="0" y="71120"/>
                    <a:pt x="0" y="158750"/>
                  </a:cubicBezTo>
                  <a:lnTo>
                    <a:pt x="0" y="1791096"/>
                  </a:lnTo>
                  <a:cubicBezTo>
                    <a:pt x="0" y="1843166"/>
                    <a:pt x="25400" y="1888886"/>
                    <a:pt x="63500" y="1918096"/>
                  </a:cubicBezTo>
                  <a:cubicBezTo>
                    <a:pt x="91440" y="1962546"/>
                    <a:pt x="140970" y="1993026"/>
                    <a:pt x="203449" y="1993026"/>
                  </a:cubicBezTo>
                  <a:lnTo>
                    <a:pt x="2239585" y="1993026"/>
                  </a:lnTo>
                  <a:cubicBezTo>
                    <a:pt x="2327215" y="1993026"/>
                    <a:pt x="2398335" y="1921906"/>
                    <a:pt x="2398335" y="1834276"/>
                  </a:cubicBezTo>
                  <a:lnTo>
                    <a:pt x="2398335" y="201930"/>
                  </a:lnTo>
                  <a:cubicBezTo>
                    <a:pt x="2398335" y="149860"/>
                    <a:pt x="2372935" y="104140"/>
                    <a:pt x="2334835" y="74930"/>
                  </a:cubicBezTo>
                  <a:close/>
                  <a:moveTo>
                    <a:pt x="12700" y="1791096"/>
                  </a:moveTo>
                  <a:lnTo>
                    <a:pt x="12700" y="158750"/>
                  </a:lnTo>
                  <a:cubicBezTo>
                    <a:pt x="12700" y="78740"/>
                    <a:pt x="78740" y="12700"/>
                    <a:pt x="158750" y="12700"/>
                  </a:cubicBezTo>
                  <a:lnTo>
                    <a:pt x="2200215" y="12700"/>
                  </a:lnTo>
                  <a:cubicBezTo>
                    <a:pt x="2280225" y="12700"/>
                    <a:pt x="2346265" y="78740"/>
                    <a:pt x="2346265" y="158750"/>
                  </a:cubicBezTo>
                  <a:lnTo>
                    <a:pt x="2346265" y="1791096"/>
                  </a:lnTo>
                  <a:cubicBezTo>
                    <a:pt x="2346265" y="1871106"/>
                    <a:pt x="2280225" y="1937146"/>
                    <a:pt x="2200215" y="1937146"/>
                  </a:cubicBezTo>
                  <a:lnTo>
                    <a:pt x="158750" y="1937146"/>
                  </a:lnTo>
                  <a:cubicBezTo>
                    <a:pt x="78740" y="1937146"/>
                    <a:pt x="12700" y="1872376"/>
                    <a:pt x="12700" y="1791096"/>
                  </a:cubicBezTo>
                  <a:close/>
                  <a:moveTo>
                    <a:pt x="2386905" y="1834276"/>
                  </a:moveTo>
                  <a:cubicBezTo>
                    <a:pt x="2386905" y="1914286"/>
                    <a:pt x="2319595" y="1980326"/>
                    <a:pt x="2239585" y="1980326"/>
                  </a:cubicBezTo>
                  <a:lnTo>
                    <a:pt x="203449" y="1980326"/>
                  </a:lnTo>
                  <a:cubicBezTo>
                    <a:pt x="157480" y="1980326"/>
                    <a:pt x="120650" y="1963816"/>
                    <a:pt x="93980" y="1935876"/>
                  </a:cubicBezTo>
                  <a:cubicBezTo>
                    <a:pt x="114300" y="1944766"/>
                    <a:pt x="135890" y="1949846"/>
                    <a:pt x="160020" y="1949846"/>
                  </a:cubicBezTo>
                  <a:lnTo>
                    <a:pt x="2201485" y="1949846"/>
                  </a:lnTo>
                  <a:cubicBezTo>
                    <a:pt x="2289115" y="1949846"/>
                    <a:pt x="2360235" y="1878726"/>
                    <a:pt x="2360235" y="1791096"/>
                  </a:cubicBezTo>
                  <a:lnTo>
                    <a:pt x="2360235" y="158750"/>
                  </a:lnTo>
                  <a:cubicBezTo>
                    <a:pt x="2360235" y="140970"/>
                    <a:pt x="2356425" y="123190"/>
                    <a:pt x="2351345" y="106680"/>
                  </a:cubicBezTo>
                  <a:cubicBezTo>
                    <a:pt x="2372935" y="132080"/>
                    <a:pt x="2386905" y="165100"/>
                    <a:pt x="2386905" y="201930"/>
                  </a:cubicBezTo>
                  <a:lnTo>
                    <a:pt x="2386905" y="1834276"/>
                  </a:lnTo>
                  <a:cubicBezTo>
                    <a:pt x="2386905" y="1834276"/>
                    <a:pt x="2386905" y="1834276"/>
                    <a:pt x="2386905" y="1834276"/>
                  </a:cubicBezTo>
                  <a:close/>
                </a:path>
              </a:pathLst>
            </a:custGeom>
            <a:solidFill>
              <a:srgbClr val="70443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endParaRPr>
            </a:p>
          </p:txBody>
        </p:sp>
      </p:grpSp>
      <p:sp>
        <p:nvSpPr>
          <p:cNvPr id="568" name="Google Shape;568;p17"/>
          <p:cNvSpPr txBox="1"/>
          <p:nvPr/>
        </p:nvSpPr>
        <p:spPr>
          <a:xfrm>
            <a:off x="585592" y="2089457"/>
            <a:ext cx="10732539" cy="42472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Tối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chủ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nhật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vừa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rồi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,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em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cùng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với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anh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trai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đã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ngồi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xem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bộ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phim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hoạt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hình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: “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Chú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khủng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long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tốt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bụng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”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trên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tivi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.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Đây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là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bộ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phim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hoạt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hình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của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Mỹ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.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Nội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dung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chính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kể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về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cuộc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hành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trình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của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chú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khủng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long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xanh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Arlo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tìm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về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với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gia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đình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của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mình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.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Và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trong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hành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trình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đó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chú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kết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bạn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với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cậu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bé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loài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người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nhỏ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xíu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.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Em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thích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nhất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nhân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vật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chú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khủng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long.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Chú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vốn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dĩ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rất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nhút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nhát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,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sợ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sệt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mọi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thứ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,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nhưng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khi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trải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qua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thử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thách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,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chú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trở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nên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mạnh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mẽ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và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dũng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cảm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hơn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rất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nhiều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.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Nhất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là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khi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chú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cùng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với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bạn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mình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vượt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qua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móng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vuốt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của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loài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khủng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long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ăn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thịt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,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sống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sót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sau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dòng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lũ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hung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dữ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,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bạo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tàn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.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Câu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chuyện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về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tình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bạn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và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tình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yêu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gia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đình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của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Arlo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để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lại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cho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em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nhiều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cảm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xúc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và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bài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học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thật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quý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giá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.</a:t>
            </a:r>
            <a:endParaRPr dirty="0">
              <a:latin typeface="UTM Avo" panose="02040603050506020204" pitchFamily="18" charset="0"/>
            </a:endParaRPr>
          </a:p>
        </p:txBody>
      </p:sp>
      <p:sp>
        <p:nvSpPr>
          <p:cNvPr id="569" name="Google Shape;569;p17"/>
          <p:cNvSpPr txBox="1"/>
          <p:nvPr/>
        </p:nvSpPr>
        <p:spPr>
          <a:xfrm>
            <a:off x="3402970" y="1289701"/>
            <a:ext cx="5029200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GỢI Ý</a:t>
            </a:r>
            <a:endParaRPr sz="2800" b="1" dirty="0">
              <a:solidFill>
                <a:schemeClr val="dk1"/>
              </a:solidFill>
              <a:latin typeface="UTM Avo" panose="02040603050506020204" pitchFamily="18" charset="0"/>
              <a:sym typeface="Arial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4" name="Google Shape;574;p18" descr="Tiếng việt (7)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641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75" name="Google Shape;575;p18"/>
          <p:cNvGrpSpPr/>
          <p:nvPr/>
        </p:nvGrpSpPr>
        <p:grpSpPr>
          <a:xfrm>
            <a:off x="10866032" y="746200"/>
            <a:ext cx="1216041" cy="1432566"/>
            <a:chOff x="930253" y="1555705"/>
            <a:chExt cx="1279160" cy="1432566"/>
          </a:xfrm>
        </p:grpSpPr>
        <p:pic>
          <p:nvPicPr>
            <p:cNvPr id="576" name="Google Shape;576;p18">
              <a:hlinkClick r:id="rId4"/>
            </p:cNvPr>
            <p:cNvPicPr preferRelativeResize="0"/>
            <p:nvPr/>
          </p:nvPicPr>
          <p:blipFill rotWithShape="1">
            <a:blip r:embed="rId5">
              <a:alphaModFix/>
            </a:blip>
            <a:srcRect l="7499" t="15368" r="7236" b="7264"/>
            <a:stretch/>
          </p:blipFill>
          <p:spPr>
            <a:xfrm>
              <a:off x="1064544" y="1555705"/>
              <a:ext cx="1010579" cy="91700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77" name="Google Shape;577;p18"/>
            <p:cNvSpPr txBox="1"/>
            <p:nvPr/>
          </p:nvSpPr>
          <p:spPr>
            <a:xfrm>
              <a:off x="930253" y="2526606"/>
              <a:ext cx="1279160" cy="46166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  <a:sym typeface="Arial"/>
                </a:rPr>
                <a:t>Ấn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  <a:sym typeface="Arial"/>
                </a:rPr>
                <a:t>để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  <a:sym typeface="Arial"/>
                </a:rPr>
                <a:t>đến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  <a:sym typeface="Arial"/>
                </a:rPr>
                <a:t>trang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  <a:sym typeface="Arial"/>
                </a:rPr>
                <a:t>sách</a:t>
              </a:r>
              <a:endParaRPr sz="1200" b="1" dirty="0">
                <a:solidFill>
                  <a:schemeClr val="accent2"/>
                </a:solidFill>
                <a:latin typeface="UTM Avo" panose="02040603050506020204" pitchFamily="18" charset="0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2" name="Google Shape;582;p19"/>
          <p:cNvSpPr/>
          <p:nvPr/>
        </p:nvSpPr>
        <p:spPr>
          <a:xfrm flipH="1">
            <a:off x="763147" y="2492724"/>
            <a:ext cx="3690096" cy="3160064"/>
          </a:xfrm>
          <a:custGeom>
            <a:avLst/>
            <a:gdLst/>
            <a:ahLst/>
            <a:cxnLst/>
            <a:rect l="l" t="t" r="r" b="b"/>
            <a:pathLst>
              <a:path w="4906285" h="4201564" extrusionOk="0">
                <a:moveTo>
                  <a:pt x="4906285" y="0"/>
                </a:moveTo>
                <a:lnTo>
                  <a:pt x="0" y="0"/>
                </a:lnTo>
                <a:lnTo>
                  <a:pt x="0" y="4201564"/>
                </a:lnTo>
                <a:lnTo>
                  <a:pt x="4906285" y="4201564"/>
                </a:lnTo>
                <a:lnTo>
                  <a:pt x="4906285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583" name="Google Shape;583;p19"/>
          <p:cNvGrpSpPr/>
          <p:nvPr/>
        </p:nvGrpSpPr>
        <p:grpSpPr>
          <a:xfrm>
            <a:off x="5803007" y="2047742"/>
            <a:ext cx="4906286" cy="3707605"/>
            <a:chOff x="7985767" y="1690305"/>
            <a:chExt cx="8655585" cy="6992340"/>
          </a:xfrm>
        </p:grpSpPr>
        <p:grpSp>
          <p:nvGrpSpPr>
            <p:cNvPr id="584" name="Google Shape;584;p19"/>
            <p:cNvGrpSpPr/>
            <p:nvPr/>
          </p:nvGrpSpPr>
          <p:grpSpPr>
            <a:xfrm>
              <a:off x="7985767" y="1690305"/>
              <a:ext cx="8655585" cy="6992340"/>
              <a:chOff x="0" y="0"/>
              <a:chExt cx="2500622" cy="2020106"/>
            </a:xfrm>
          </p:grpSpPr>
          <p:sp>
            <p:nvSpPr>
              <p:cNvPr id="585" name="Google Shape;585;p19"/>
              <p:cNvSpPr/>
              <p:nvPr/>
            </p:nvSpPr>
            <p:spPr>
              <a:xfrm>
                <a:off x="92710" y="106680"/>
                <a:ext cx="2396482" cy="1900726"/>
              </a:xfrm>
              <a:custGeom>
                <a:avLst/>
                <a:gdLst/>
                <a:ahLst/>
                <a:cxnLst/>
                <a:rect l="l" t="t" r="r" b="b"/>
                <a:pathLst>
                  <a:path w="2396482" h="1900726" extrusionOk="0">
                    <a:moveTo>
                      <a:pt x="2369812" y="1711496"/>
                    </a:moveTo>
                    <a:cubicBezTo>
                      <a:pt x="2369812" y="1799126"/>
                      <a:pt x="2293612" y="1870246"/>
                      <a:pt x="2212332" y="1870246"/>
                    </a:cubicBezTo>
                    <a:lnTo>
                      <a:pt x="66040" y="1870246"/>
                    </a:lnTo>
                    <a:cubicBezTo>
                      <a:pt x="43180" y="1870246"/>
                      <a:pt x="20320" y="1865166"/>
                      <a:pt x="0" y="1856276"/>
                    </a:cubicBezTo>
                    <a:cubicBezTo>
                      <a:pt x="26670" y="1884216"/>
                      <a:pt x="63500" y="1900726"/>
                      <a:pt x="109401" y="1900726"/>
                    </a:cubicBezTo>
                    <a:lnTo>
                      <a:pt x="2250432" y="1900726"/>
                    </a:lnTo>
                    <a:cubicBezTo>
                      <a:pt x="2330442" y="1900726"/>
                      <a:pt x="2396482" y="1834686"/>
                      <a:pt x="2396482" y="1754676"/>
                    </a:cubicBezTo>
                    <a:lnTo>
                      <a:pt x="2396482" y="95250"/>
                    </a:lnTo>
                    <a:cubicBezTo>
                      <a:pt x="2396482" y="58420"/>
                      <a:pt x="2382512" y="25400"/>
                      <a:pt x="2360922" y="0"/>
                    </a:cubicBezTo>
                    <a:cubicBezTo>
                      <a:pt x="2367272" y="16510"/>
                      <a:pt x="2369812" y="34290"/>
                      <a:pt x="2369812" y="52070"/>
                    </a:cubicBezTo>
                    <a:lnTo>
                      <a:pt x="2369812" y="1711496"/>
                    </a:lnTo>
                    <a:lnTo>
                      <a:pt x="2369812" y="1711496"/>
                    </a:lnTo>
                    <a:close/>
                  </a:path>
                </a:pathLst>
              </a:custGeom>
              <a:solidFill>
                <a:srgbClr val="704430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86" name="Google Shape;586;p19"/>
              <p:cNvSpPr/>
              <p:nvPr/>
            </p:nvSpPr>
            <p:spPr>
              <a:xfrm>
                <a:off x="12700" y="12700"/>
                <a:ext cx="2435852" cy="1951526"/>
              </a:xfrm>
              <a:custGeom>
                <a:avLst/>
                <a:gdLst/>
                <a:ahLst/>
                <a:cxnLst/>
                <a:rect l="l" t="t" r="r" b="b"/>
                <a:pathLst>
                  <a:path w="2435852" h="1951526" extrusionOk="0">
                    <a:moveTo>
                      <a:pt x="146050" y="1951526"/>
                    </a:moveTo>
                    <a:lnTo>
                      <a:pt x="2289802" y="1951526"/>
                    </a:lnTo>
                    <a:cubicBezTo>
                      <a:pt x="2369812" y="1951526"/>
                      <a:pt x="2435852" y="1885486"/>
                      <a:pt x="2435852" y="1805476"/>
                    </a:cubicBezTo>
                    <a:lnTo>
                      <a:pt x="2435852" y="146050"/>
                    </a:lnTo>
                    <a:cubicBezTo>
                      <a:pt x="2435852" y="66040"/>
                      <a:pt x="2369812" y="0"/>
                      <a:pt x="2289802" y="0"/>
                    </a:cubicBezTo>
                    <a:lnTo>
                      <a:pt x="146050" y="0"/>
                    </a:lnTo>
                    <a:cubicBezTo>
                      <a:pt x="66040" y="0"/>
                      <a:pt x="0" y="66040"/>
                      <a:pt x="0" y="146050"/>
                    </a:cubicBezTo>
                    <a:lnTo>
                      <a:pt x="0" y="1805476"/>
                    </a:lnTo>
                    <a:cubicBezTo>
                      <a:pt x="0" y="1886756"/>
                      <a:pt x="66040" y="1951526"/>
                      <a:pt x="146050" y="1951526"/>
                    </a:cubicBezTo>
                    <a:close/>
                  </a:path>
                </a:pathLst>
              </a:custGeom>
              <a:solidFill>
                <a:srgbClr val="FFF3ED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87" name="Google Shape;587;p19"/>
              <p:cNvSpPr/>
              <p:nvPr/>
            </p:nvSpPr>
            <p:spPr>
              <a:xfrm>
                <a:off x="0" y="0"/>
                <a:ext cx="2500622" cy="2020106"/>
              </a:xfrm>
              <a:custGeom>
                <a:avLst/>
                <a:gdLst/>
                <a:ahLst/>
                <a:cxnLst/>
                <a:rect l="l" t="t" r="r" b="b"/>
                <a:pathLst>
                  <a:path w="2500622" h="2020106" extrusionOk="0">
                    <a:moveTo>
                      <a:pt x="2437122" y="74930"/>
                    </a:moveTo>
                    <a:cubicBezTo>
                      <a:pt x="2409182" y="30480"/>
                      <a:pt x="2359652" y="0"/>
                      <a:pt x="2302502" y="0"/>
                    </a:cubicBezTo>
                    <a:lnTo>
                      <a:pt x="158750" y="0"/>
                    </a:lnTo>
                    <a:cubicBezTo>
                      <a:pt x="71120" y="0"/>
                      <a:pt x="0" y="71120"/>
                      <a:pt x="0" y="158750"/>
                    </a:cubicBezTo>
                    <a:lnTo>
                      <a:pt x="0" y="1818176"/>
                    </a:lnTo>
                    <a:cubicBezTo>
                      <a:pt x="0" y="1870246"/>
                      <a:pt x="25400" y="1915966"/>
                      <a:pt x="63500" y="1945176"/>
                    </a:cubicBezTo>
                    <a:cubicBezTo>
                      <a:pt x="91440" y="1989626"/>
                      <a:pt x="140970" y="2020106"/>
                      <a:pt x="204202" y="2020106"/>
                    </a:cubicBezTo>
                    <a:lnTo>
                      <a:pt x="2341872" y="2020106"/>
                    </a:lnTo>
                    <a:cubicBezTo>
                      <a:pt x="2429502" y="2020106"/>
                      <a:pt x="2500622" y="1948986"/>
                      <a:pt x="2500622" y="1861356"/>
                    </a:cubicBezTo>
                    <a:lnTo>
                      <a:pt x="2500622" y="201930"/>
                    </a:lnTo>
                    <a:cubicBezTo>
                      <a:pt x="2500622" y="149860"/>
                      <a:pt x="2475222" y="104140"/>
                      <a:pt x="2437122" y="74930"/>
                    </a:cubicBezTo>
                    <a:close/>
                    <a:moveTo>
                      <a:pt x="12700" y="1818176"/>
                    </a:moveTo>
                    <a:lnTo>
                      <a:pt x="12700" y="158750"/>
                    </a:lnTo>
                    <a:cubicBezTo>
                      <a:pt x="12700" y="78740"/>
                      <a:pt x="78740" y="12700"/>
                      <a:pt x="158750" y="12700"/>
                    </a:cubicBezTo>
                    <a:lnTo>
                      <a:pt x="2302502" y="12700"/>
                    </a:lnTo>
                    <a:cubicBezTo>
                      <a:pt x="2382512" y="12700"/>
                      <a:pt x="2448552" y="78740"/>
                      <a:pt x="2448552" y="158750"/>
                    </a:cubicBezTo>
                    <a:lnTo>
                      <a:pt x="2448552" y="1818176"/>
                    </a:lnTo>
                    <a:cubicBezTo>
                      <a:pt x="2448552" y="1898186"/>
                      <a:pt x="2382512" y="1964226"/>
                      <a:pt x="2302502" y="1964226"/>
                    </a:cubicBezTo>
                    <a:lnTo>
                      <a:pt x="158750" y="1964226"/>
                    </a:lnTo>
                    <a:cubicBezTo>
                      <a:pt x="78740" y="1964226"/>
                      <a:pt x="12700" y="1899456"/>
                      <a:pt x="12700" y="1818176"/>
                    </a:cubicBezTo>
                    <a:close/>
                    <a:moveTo>
                      <a:pt x="2489192" y="1861356"/>
                    </a:moveTo>
                    <a:cubicBezTo>
                      <a:pt x="2489192" y="1941366"/>
                      <a:pt x="2421882" y="2007406"/>
                      <a:pt x="2341872" y="2007406"/>
                    </a:cubicBezTo>
                    <a:lnTo>
                      <a:pt x="204202" y="2007406"/>
                    </a:lnTo>
                    <a:cubicBezTo>
                      <a:pt x="157480" y="2007406"/>
                      <a:pt x="120650" y="1990896"/>
                      <a:pt x="93980" y="1962956"/>
                    </a:cubicBezTo>
                    <a:cubicBezTo>
                      <a:pt x="114300" y="1971846"/>
                      <a:pt x="135890" y="1976926"/>
                      <a:pt x="160020" y="1976926"/>
                    </a:cubicBezTo>
                    <a:lnTo>
                      <a:pt x="2303772" y="1976926"/>
                    </a:lnTo>
                    <a:cubicBezTo>
                      <a:pt x="2391402" y="1976926"/>
                      <a:pt x="2462522" y="1905806"/>
                      <a:pt x="2462522" y="1818176"/>
                    </a:cubicBezTo>
                    <a:lnTo>
                      <a:pt x="2462522" y="158750"/>
                    </a:lnTo>
                    <a:cubicBezTo>
                      <a:pt x="2462522" y="140970"/>
                      <a:pt x="2458712" y="123190"/>
                      <a:pt x="2453632" y="106680"/>
                    </a:cubicBezTo>
                    <a:cubicBezTo>
                      <a:pt x="2475222" y="132080"/>
                      <a:pt x="2489192" y="165100"/>
                      <a:pt x="2489192" y="201930"/>
                    </a:cubicBezTo>
                    <a:lnTo>
                      <a:pt x="2489192" y="1861356"/>
                    </a:lnTo>
                    <a:cubicBezTo>
                      <a:pt x="2489192" y="1861356"/>
                      <a:pt x="2489192" y="1861356"/>
                      <a:pt x="2489192" y="1861356"/>
                    </a:cubicBezTo>
                    <a:close/>
                  </a:path>
                </a:pathLst>
              </a:custGeom>
              <a:solidFill>
                <a:srgbClr val="704430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588" name="Google Shape;588;p19"/>
            <p:cNvSpPr/>
            <p:nvPr/>
          </p:nvSpPr>
          <p:spPr>
            <a:xfrm>
              <a:off x="8412980" y="2141691"/>
              <a:ext cx="5733426" cy="823276"/>
            </a:xfrm>
            <a:custGeom>
              <a:avLst/>
              <a:gdLst/>
              <a:ahLst/>
              <a:cxnLst/>
              <a:rect l="l" t="t" r="r" b="b"/>
              <a:pathLst>
                <a:path w="13328645" h="1913890" extrusionOk="0">
                  <a:moveTo>
                    <a:pt x="13328645" y="956945"/>
                  </a:moveTo>
                  <a:lnTo>
                    <a:pt x="13328645" y="956945"/>
                  </a:lnTo>
                  <a:cubicBezTo>
                    <a:pt x="13328645" y="1485392"/>
                    <a:pt x="12900274" y="1913890"/>
                    <a:pt x="12371700" y="1913890"/>
                  </a:cubicBezTo>
                  <a:lnTo>
                    <a:pt x="956945" y="1913890"/>
                  </a:lnTo>
                  <a:cubicBezTo>
                    <a:pt x="428371" y="1913890"/>
                    <a:pt x="0" y="1485392"/>
                    <a:pt x="0" y="956945"/>
                  </a:cubicBezTo>
                  <a:lnTo>
                    <a:pt x="0" y="956945"/>
                  </a:lnTo>
                  <a:cubicBezTo>
                    <a:pt x="0" y="428371"/>
                    <a:pt x="428371" y="0"/>
                    <a:pt x="956945" y="0"/>
                  </a:cubicBezTo>
                  <a:lnTo>
                    <a:pt x="12371700" y="0"/>
                  </a:lnTo>
                  <a:cubicBezTo>
                    <a:pt x="12900147" y="0"/>
                    <a:pt x="13328645" y="428371"/>
                    <a:pt x="13328645" y="956945"/>
                  </a:cubicBezTo>
                  <a:close/>
                </a:path>
              </a:pathLst>
            </a:custGeom>
            <a:solidFill>
              <a:srgbClr val="F8CDA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cxnSp>
          <p:nvCxnSpPr>
            <p:cNvPr id="589" name="Google Shape;589;p19"/>
            <p:cNvCxnSpPr/>
            <p:nvPr/>
          </p:nvCxnSpPr>
          <p:spPr>
            <a:xfrm>
              <a:off x="15555889" y="2337766"/>
              <a:ext cx="450550" cy="0"/>
            </a:xfrm>
            <a:prstGeom prst="straightConnector1">
              <a:avLst/>
            </a:prstGeom>
            <a:noFill/>
            <a:ln w="47625" cap="rnd" cmpd="sng">
              <a:solidFill>
                <a:srgbClr val="704430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590" name="Google Shape;590;p19"/>
            <p:cNvCxnSpPr/>
            <p:nvPr/>
          </p:nvCxnSpPr>
          <p:spPr>
            <a:xfrm>
              <a:off x="15555889" y="2529516"/>
              <a:ext cx="450550" cy="0"/>
            </a:xfrm>
            <a:prstGeom prst="straightConnector1">
              <a:avLst/>
            </a:prstGeom>
            <a:noFill/>
            <a:ln w="47625" cap="rnd" cmpd="sng">
              <a:solidFill>
                <a:srgbClr val="704430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591" name="Google Shape;591;p19"/>
            <p:cNvCxnSpPr/>
            <p:nvPr/>
          </p:nvCxnSpPr>
          <p:spPr>
            <a:xfrm>
              <a:off x="15555889" y="2721265"/>
              <a:ext cx="450550" cy="0"/>
            </a:xfrm>
            <a:prstGeom prst="straightConnector1">
              <a:avLst/>
            </a:prstGeom>
            <a:noFill/>
            <a:ln w="47625" cap="rnd" cmpd="sng">
              <a:solidFill>
                <a:srgbClr val="704430"/>
              </a:solidFill>
              <a:prstDash val="solid"/>
              <a:round/>
              <a:headEnd type="none" w="sm" len="sm"/>
              <a:tailEnd type="none" w="sm" len="sm"/>
            </a:ln>
          </p:spPr>
        </p:cxnSp>
        <p:sp>
          <p:nvSpPr>
            <p:cNvPr id="592" name="Google Shape;592;p19"/>
            <p:cNvSpPr/>
            <p:nvPr/>
          </p:nvSpPr>
          <p:spPr>
            <a:xfrm>
              <a:off x="13302388" y="2272887"/>
              <a:ext cx="456119" cy="516849"/>
            </a:xfrm>
            <a:custGeom>
              <a:avLst/>
              <a:gdLst/>
              <a:ahLst/>
              <a:cxnLst/>
              <a:rect l="l" t="t" r="r" b="b"/>
              <a:pathLst>
                <a:path w="456119" h="516849" extrusionOk="0">
                  <a:moveTo>
                    <a:pt x="0" y="0"/>
                  </a:moveTo>
                  <a:lnTo>
                    <a:pt x="456119" y="0"/>
                  </a:lnTo>
                  <a:lnTo>
                    <a:pt x="456119" y="516849"/>
                  </a:lnTo>
                  <a:lnTo>
                    <a:pt x="0" y="51684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93" name="Google Shape;593;p19"/>
            <p:cNvSpPr/>
            <p:nvPr/>
          </p:nvSpPr>
          <p:spPr>
            <a:xfrm>
              <a:off x="14475404" y="2152301"/>
              <a:ext cx="758021" cy="758021"/>
            </a:xfrm>
            <a:custGeom>
              <a:avLst/>
              <a:gdLst/>
              <a:ahLst/>
              <a:cxnLst/>
              <a:rect l="l" t="t" r="r" b="b"/>
              <a:pathLst>
                <a:path w="758021" h="758021" extrusionOk="0">
                  <a:moveTo>
                    <a:pt x="0" y="0"/>
                  </a:moveTo>
                  <a:lnTo>
                    <a:pt x="758021" y="0"/>
                  </a:lnTo>
                  <a:lnTo>
                    <a:pt x="758021" y="758021"/>
                  </a:lnTo>
                  <a:lnTo>
                    <a:pt x="0" y="758021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94" name="Google Shape;594;p19"/>
            <p:cNvSpPr/>
            <p:nvPr/>
          </p:nvSpPr>
          <p:spPr>
            <a:xfrm>
              <a:off x="8855738" y="2272887"/>
              <a:ext cx="538384" cy="516849"/>
            </a:xfrm>
            <a:custGeom>
              <a:avLst/>
              <a:gdLst/>
              <a:ahLst/>
              <a:cxnLst/>
              <a:rect l="l" t="t" r="r" b="b"/>
              <a:pathLst>
                <a:path w="538384" h="516849" extrusionOk="0">
                  <a:moveTo>
                    <a:pt x="0" y="0"/>
                  </a:moveTo>
                  <a:lnTo>
                    <a:pt x="538384" y="0"/>
                  </a:lnTo>
                  <a:lnTo>
                    <a:pt x="538384" y="516849"/>
                  </a:lnTo>
                  <a:lnTo>
                    <a:pt x="0" y="51684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95" name="Google Shape;595;p19"/>
            <p:cNvSpPr/>
            <p:nvPr/>
          </p:nvSpPr>
          <p:spPr>
            <a:xfrm>
              <a:off x="9656501" y="2272887"/>
              <a:ext cx="394685" cy="516849"/>
            </a:xfrm>
            <a:custGeom>
              <a:avLst/>
              <a:gdLst/>
              <a:ahLst/>
              <a:cxnLst/>
              <a:rect l="l" t="t" r="r" b="b"/>
              <a:pathLst>
                <a:path w="394685" h="516849" extrusionOk="0">
                  <a:moveTo>
                    <a:pt x="0" y="0"/>
                  </a:moveTo>
                  <a:lnTo>
                    <a:pt x="394685" y="0"/>
                  </a:lnTo>
                  <a:lnTo>
                    <a:pt x="394685" y="516849"/>
                  </a:lnTo>
                  <a:lnTo>
                    <a:pt x="0" y="51684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8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cxnSp>
          <p:nvCxnSpPr>
            <p:cNvPr id="596" name="Google Shape;596;p19"/>
            <p:cNvCxnSpPr/>
            <p:nvPr/>
          </p:nvCxnSpPr>
          <p:spPr>
            <a:xfrm>
              <a:off x="8014342" y="3331522"/>
              <a:ext cx="8453741" cy="0"/>
            </a:xfrm>
            <a:prstGeom prst="straightConnector1">
              <a:avLst/>
            </a:prstGeom>
            <a:noFill/>
            <a:ln w="47625" cap="flat" cmpd="sng">
              <a:solidFill>
                <a:srgbClr val="704430"/>
              </a:solidFill>
              <a:prstDash val="solid"/>
              <a:round/>
              <a:headEnd type="none" w="sm" len="sm"/>
              <a:tailEnd type="none" w="sm" len="sm"/>
            </a:ln>
          </p:spPr>
        </p:cxnSp>
        <p:sp>
          <p:nvSpPr>
            <p:cNvPr id="597" name="Google Shape;597;p19"/>
            <p:cNvSpPr txBox="1"/>
            <p:nvPr/>
          </p:nvSpPr>
          <p:spPr>
            <a:xfrm>
              <a:off x="8689918" y="5051931"/>
              <a:ext cx="7528620" cy="162525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800" b="1" dirty="0" err="1">
                  <a:solidFill>
                    <a:schemeClr val="dk1"/>
                  </a:solidFill>
                  <a:latin typeface="UTM Avo" panose="02040603050506020204" pitchFamily="18" charset="0"/>
                  <a:sym typeface="Arial"/>
                </a:rPr>
                <a:t>Chuẩn</a:t>
              </a:r>
              <a:r>
                <a:rPr lang="en-US" sz="2800" b="1" dirty="0">
                  <a:solidFill>
                    <a:schemeClr val="dk1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800" b="1" dirty="0" err="1">
                  <a:solidFill>
                    <a:schemeClr val="dk1"/>
                  </a:solidFill>
                  <a:latin typeface="UTM Avo" panose="02040603050506020204" pitchFamily="18" charset="0"/>
                  <a:sym typeface="Arial"/>
                </a:rPr>
                <a:t>bị</a:t>
              </a:r>
              <a:r>
                <a:rPr lang="en-US" sz="2800" b="1" dirty="0">
                  <a:solidFill>
                    <a:schemeClr val="dk1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800" b="1" dirty="0" err="1">
                  <a:solidFill>
                    <a:schemeClr val="dk1"/>
                  </a:solidFill>
                  <a:latin typeface="UTM Avo" panose="02040603050506020204" pitchFamily="18" charset="0"/>
                </a:rPr>
                <a:t>B</a:t>
              </a:r>
              <a:r>
                <a:rPr lang="en-US" sz="2800" b="1" dirty="0" err="1">
                  <a:solidFill>
                    <a:schemeClr val="dk1"/>
                  </a:solidFill>
                  <a:latin typeface="UTM Avo" panose="02040603050506020204" pitchFamily="18" charset="0"/>
                  <a:sym typeface="Arial"/>
                </a:rPr>
                <a:t>ài</a:t>
              </a:r>
              <a:r>
                <a:rPr lang="en-US" sz="2800" b="1" dirty="0">
                  <a:solidFill>
                    <a:schemeClr val="dk1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800" b="1" dirty="0" err="1">
                  <a:solidFill>
                    <a:schemeClr val="dk1"/>
                  </a:solidFill>
                  <a:latin typeface="UTM Avo" panose="02040603050506020204" pitchFamily="18" charset="0"/>
                  <a:sym typeface="Arial"/>
                </a:rPr>
                <a:t>viết</a:t>
              </a:r>
              <a:r>
                <a:rPr lang="en-US" sz="2800" b="1" dirty="0">
                  <a:solidFill>
                    <a:schemeClr val="dk1"/>
                  </a:solidFill>
                  <a:latin typeface="UTM Avo" panose="02040603050506020204" pitchFamily="18" charset="0"/>
                  <a:sym typeface="Arial"/>
                </a:rPr>
                <a:t> 2:</a:t>
              </a:r>
              <a:endParaRPr dirty="0">
                <a:latin typeface="UTM Avo" panose="02040603050506020204" pitchFamily="18" charset="0"/>
              </a:endParaRPr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800" b="1" i="1" dirty="0">
                  <a:solidFill>
                    <a:schemeClr val="dk1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800" i="1" dirty="0" err="1">
                  <a:solidFill>
                    <a:schemeClr val="dk1"/>
                  </a:solidFill>
                  <a:latin typeface="UTM Avo" panose="02040603050506020204" pitchFamily="18" charset="0"/>
                  <a:sym typeface="Arial"/>
                </a:rPr>
                <a:t>Luyện</a:t>
              </a:r>
              <a:r>
                <a:rPr lang="en-US" sz="2800" i="1" dirty="0">
                  <a:solidFill>
                    <a:schemeClr val="dk1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800" i="1" dirty="0" err="1">
                  <a:solidFill>
                    <a:schemeClr val="dk1"/>
                  </a:solidFill>
                  <a:latin typeface="UTM Avo" panose="02040603050506020204" pitchFamily="18" charset="0"/>
                  <a:sym typeface="Arial"/>
                </a:rPr>
                <a:t>tập</a:t>
              </a:r>
              <a:r>
                <a:rPr lang="en-US" sz="2800" i="1" dirty="0">
                  <a:solidFill>
                    <a:schemeClr val="dk1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800" i="1" dirty="0" err="1">
                  <a:solidFill>
                    <a:schemeClr val="dk1"/>
                  </a:solidFill>
                  <a:latin typeface="UTM Avo" panose="02040603050506020204" pitchFamily="18" charset="0"/>
                  <a:sym typeface="Arial"/>
                </a:rPr>
                <a:t>tả</a:t>
              </a:r>
              <a:r>
                <a:rPr lang="en-US" sz="2800" i="1" dirty="0">
                  <a:solidFill>
                    <a:schemeClr val="dk1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800" i="1" dirty="0" err="1">
                  <a:solidFill>
                    <a:schemeClr val="dk1"/>
                  </a:solidFill>
                  <a:latin typeface="UTM Avo" panose="02040603050506020204" pitchFamily="18" charset="0"/>
                  <a:sym typeface="Arial"/>
                </a:rPr>
                <a:t>cây</a:t>
              </a:r>
              <a:r>
                <a:rPr lang="en-US" sz="2800" i="1" dirty="0">
                  <a:solidFill>
                    <a:schemeClr val="dk1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800" i="1" dirty="0" err="1">
                  <a:solidFill>
                    <a:schemeClr val="dk1"/>
                  </a:solidFill>
                  <a:latin typeface="UTM Avo" panose="02040603050506020204" pitchFamily="18" charset="0"/>
                  <a:sym typeface="Arial"/>
                </a:rPr>
                <a:t>cối</a:t>
              </a:r>
              <a:endParaRPr sz="2800" i="1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60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6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6" name="Google Shape;606;p21"/>
          <p:cNvSpPr/>
          <p:nvPr/>
        </p:nvSpPr>
        <p:spPr>
          <a:xfrm>
            <a:off x="4775418" y="3585180"/>
            <a:ext cx="2944537" cy="2958470"/>
          </a:xfrm>
          <a:prstGeom prst="roundRect">
            <a:avLst>
              <a:gd name="adj" fmla="val 16667"/>
            </a:avLst>
          </a:prstGeom>
          <a:solidFill>
            <a:schemeClr val="accent2"/>
          </a:solidFill>
          <a:ln>
            <a:noFill/>
          </a:ln>
          <a:effectLst>
            <a:outerShdw blurRad="44450" dist="27940" dir="5400000" algn="ctr">
              <a:srgbClr val="000000">
                <a:alpha val="31764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07" name="Google Shape;607;p21"/>
          <p:cNvSpPr txBox="1"/>
          <p:nvPr/>
        </p:nvSpPr>
        <p:spPr>
          <a:xfrm>
            <a:off x="454403" y="574846"/>
            <a:ext cx="11367083" cy="1477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833C0B"/>
              </a:buClr>
              <a:buSzPts val="2000"/>
              <a:buFont typeface="Arial"/>
              <a:buNone/>
            </a:pPr>
            <a:r>
              <a:rPr lang="en-US" sz="2000" b="1" i="0" u="none" strike="noStrike" cap="none" dirty="0" err="1">
                <a:solidFill>
                  <a:srgbClr val="833C0B"/>
                </a:solidFill>
                <a:latin typeface="UTM Avo" panose="02040603050506020204" pitchFamily="18" charset="0"/>
                <a:sym typeface="Arial"/>
              </a:rPr>
              <a:t>Để</a:t>
            </a:r>
            <a:r>
              <a:rPr lang="en-US" sz="2000" b="1" i="0" u="none" strike="noStrike" cap="none" dirty="0">
                <a:solidFill>
                  <a:srgbClr val="833C0B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000" b="1" i="0" u="none" strike="noStrike" cap="none" dirty="0" err="1">
                <a:solidFill>
                  <a:srgbClr val="833C0B"/>
                </a:solidFill>
                <a:latin typeface="UTM Avo" panose="02040603050506020204" pitchFamily="18" charset="0"/>
                <a:sym typeface="Arial"/>
              </a:rPr>
              <a:t>kết</a:t>
            </a:r>
            <a:r>
              <a:rPr lang="en-US" sz="2000" b="1" i="0" u="none" strike="noStrike" cap="none" dirty="0">
                <a:solidFill>
                  <a:srgbClr val="833C0B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000" b="1" i="0" u="none" strike="noStrike" cap="none" dirty="0" err="1">
                <a:solidFill>
                  <a:srgbClr val="833C0B"/>
                </a:solidFill>
                <a:latin typeface="UTM Avo" panose="02040603050506020204" pitchFamily="18" charset="0"/>
                <a:sym typeface="Arial"/>
              </a:rPr>
              <a:t>nối</a:t>
            </a:r>
            <a:r>
              <a:rPr lang="en-US" sz="2000" b="1" i="0" u="none" strike="noStrike" cap="none" dirty="0">
                <a:solidFill>
                  <a:srgbClr val="833C0B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000" b="1" i="0" u="none" strike="noStrike" cap="none" dirty="0" err="1">
                <a:solidFill>
                  <a:srgbClr val="833C0B"/>
                </a:solidFill>
                <a:latin typeface="UTM Avo" panose="02040603050506020204" pitchFamily="18" charset="0"/>
                <a:sym typeface="Arial"/>
              </a:rPr>
              <a:t>cộng</a:t>
            </a:r>
            <a:r>
              <a:rPr lang="en-US" sz="2000" b="1" i="0" u="none" strike="noStrike" cap="none" dirty="0">
                <a:solidFill>
                  <a:srgbClr val="833C0B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000" b="1" i="0" u="none" strike="noStrike" cap="none" dirty="0" err="1">
                <a:solidFill>
                  <a:srgbClr val="833C0B"/>
                </a:solidFill>
                <a:latin typeface="UTM Avo" panose="02040603050506020204" pitchFamily="18" charset="0"/>
                <a:sym typeface="Arial"/>
              </a:rPr>
              <a:t>đồng</a:t>
            </a:r>
            <a:r>
              <a:rPr lang="en-US" sz="2000" b="1" i="0" u="none" strike="noStrike" cap="none" dirty="0">
                <a:solidFill>
                  <a:srgbClr val="833C0B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000" b="1" i="0" u="none" strike="noStrike" cap="none" dirty="0" err="1">
                <a:solidFill>
                  <a:srgbClr val="833C0B"/>
                </a:solidFill>
                <a:latin typeface="UTM Avo" panose="02040603050506020204" pitchFamily="18" charset="0"/>
                <a:sym typeface="Arial"/>
              </a:rPr>
              <a:t>giáo</a:t>
            </a:r>
            <a:r>
              <a:rPr lang="en-US" sz="2000" b="1" i="0" u="none" strike="noStrike" cap="none" dirty="0">
                <a:solidFill>
                  <a:srgbClr val="833C0B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000" b="1" i="0" u="none" strike="noStrike" cap="none" dirty="0" err="1">
                <a:solidFill>
                  <a:srgbClr val="833C0B"/>
                </a:solidFill>
                <a:latin typeface="UTM Avo" panose="02040603050506020204" pitchFamily="18" charset="0"/>
                <a:sym typeface="Arial"/>
              </a:rPr>
              <a:t>viên</a:t>
            </a:r>
            <a:r>
              <a:rPr lang="en-US" sz="2000" b="1" i="0" u="none" strike="noStrike" cap="none" dirty="0">
                <a:solidFill>
                  <a:srgbClr val="833C0B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000" b="1" i="0" u="none" strike="noStrike" cap="none" dirty="0" err="1">
                <a:solidFill>
                  <a:srgbClr val="833C0B"/>
                </a:solidFill>
                <a:latin typeface="UTM Avo" panose="02040603050506020204" pitchFamily="18" charset="0"/>
                <a:sym typeface="Arial"/>
              </a:rPr>
              <a:t>và</a:t>
            </a:r>
            <a:r>
              <a:rPr lang="en-US" sz="2000" b="1" i="0" u="none" strike="noStrike" cap="none" dirty="0">
                <a:solidFill>
                  <a:srgbClr val="833C0B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000" b="1" i="0" u="none" strike="noStrike" cap="none" dirty="0" err="1">
                <a:solidFill>
                  <a:srgbClr val="833C0B"/>
                </a:solidFill>
                <a:latin typeface="UTM Avo" panose="02040603050506020204" pitchFamily="18" charset="0"/>
                <a:sym typeface="Arial"/>
              </a:rPr>
              <a:t>nhận</a:t>
            </a:r>
            <a:r>
              <a:rPr lang="en-US" sz="2000" b="1" i="0" u="none" strike="noStrike" cap="none" dirty="0">
                <a:solidFill>
                  <a:srgbClr val="833C0B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000" b="1" i="0" u="none" strike="noStrike" cap="none" dirty="0" err="1">
                <a:solidFill>
                  <a:srgbClr val="833C0B"/>
                </a:solidFill>
                <a:latin typeface="UTM Avo" panose="02040603050506020204" pitchFamily="18" charset="0"/>
                <a:sym typeface="Arial"/>
              </a:rPr>
              <a:t>thêm</a:t>
            </a:r>
            <a:r>
              <a:rPr lang="en-US" sz="2000" b="1" i="0" u="none" strike="noStrike" cap="none" dirty="0">
                <a:solidFill>
                  <a:srgbClr val="833C0B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000" b="1" i="0" u="none" strike="noStrike" cap="none" dirty="0" err="1">
                <a:solidFill>
                  <a:srgbClr val="833C0B"/>
                </a:solidFill>
                <a:latin typeface="UTM Avo" panose="02040603050506020204" pitchFamily="18" charset="0"/>
                <a:sym typeface="Arial"/>
              </a:rPr>
              <a:t>nhiều</a:t>
            </a:r>
            <a:r>
              <a:rPr lang="en-US" sz="2000" b="1" i="0" u="none" strike="noStrike" cap="none" dirty="0">
                <a:solidFill>
                  <a:srgbClr val="833C0B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000" b="1" i="0" u="none" strike="noStrike" cap="none" dirty="0" err="1">
                <a:solidFill>
                  <a:srgbClr val="833C0B"/>
                </a:solidFill>
                <a:latin typeface="UTM Avo" panose="02040603050506020204" pitchFamily="18" charset="0"/>
                <a:sym typeface="Arial"/>
              </a:rPr>
              <a:t>tài</a:t>
            </a:r>
            <a:r>
              <a:rPr lang="en-US" sz="2000" b="1" i="0" u="none" strike="noStrike" cap="none" dirty="0">
                <a:solidFill>
                  <a:srgbClr val="833C0B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000" b="1" i="0" u="none" strike="noStrike" cap="none" dirty="0" err="1">
                <a:solidFill>
                  <a:srgbClr val="833C0B"/>
                </a:solidFill>
                <a:latin typeface="UTM Avo" panose="02040603050506020204" pitchFamily="18" charset="0"/>
                <a:sym typeface="Arial"/>
              </a:rPr>
              <a:t>liệu</a:t>
            </a:r>
            <a:r>
              <a:rPr lang="en-US" sz="2000" b="1" i="0" u="none" strike="noStrike" cap="none" dirty="0">
                <a:solidFill>
                  <a:srgbClr val="833C0B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000" b="1" i="0" u="none" strike="noStrike" cap="none" dirty="0" err="1">
                <a:solidFill>
                  <a:srgbClr val="833C0B"/>
                </a:solidFill>
                <a:latin typeface="UTM Avo" panose="02040603050506020204" pitchFamily="18" charset="0"/>
                <a:sym typeface="Arial"/>
              </a:rPr>
              <a:t>giảng</a:t>
            </a:r>
            <a:r>
              <a:rPr lang="en-US" sz="2000" b="1" i="0" u="none" strike="noStrike" cap="none" dirty="0">
                <a:solidFill>
                  <a:srgbClr val="833C0B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000" b="1" i="0" u="none" strike="noStrike" cap="none" dirty="0" err="1">
                <a:solidFill>
                  <a:srgbClr val="833C0B"/>
                </a:solidFill>
                <a:latin typeface="UTM Avo" panose="02040603050506020204" pitchFamily="18" charset="0"/>
                <a:sym typeface="Arial"/>
              </a:rPr>
              <a:t>dạy</a:t>
            </a:r>
            <a:r>
              <a:rPr lang="en-US" sz="2000" b="1" i="0" u="none" strike="noStrike" cap="none" dirty="0">
                <a:solidFill>
                  <a:srgbClr val="833C0B"/>
                </a:solidFill>
                <a:latin typeface="UTM Avo" panose="02040603050506020204" pitchFamily="18" charset="0"/>
                <a:sym typeface="Arial"/>
              </a:rPr>
              <a:t>, </a:t>
            </a:r>
            <a:endParaRPr dirty="0">
              <a:latin typeface="UTM Avo" panose="02040603050506020204" pitchFamily="18" charset="0"/>
            </a:endParaRPr>
          </a:p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833C0B"/>
              </a:buClr>
              <a:buSzPts val="2000"/>
              <a:buFont typeface="Arial"/>
              <a:buNone/>
            </a:pPr>
            <a:r>
              <a:rPr lang="en-US" sz="2000" b="0" i="0" u="none" strike="noStrike" cap="none" dirty="0" err="1">
                <a:solidFill>
                  <a:srgbClr val="833C0B"/>
                </a:solidFill>
                <a:latin typeface="UTM Avo" panose="02040603050506020204" pitchFamily="18" charset="0"/>
                <a:sym typeface="Arial"/>
              </a:rPr>
              <a:t>mời</a:t>
            </a:r>
            <a:r>
              <a:rPr lang="en-US" sz="2000" b="0" i="0" u="none" strike="noStrike" cap="none" dirty="0">
                <a:solidFill>
                  <a:srgbClr val="833C0B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000" b="0" i="0" u="none" strike="noStrike" cap="none" dirty="0" err="1">
                <a:solidFill>
                  <a:srgbClr val="833C0B"/>
                </a:solidFill>
                <a:latin typeface="UTM Avo" panose="02040603050506020204" pitchFamily="18" charset="0"/>
                <a:sym typeface="Arial"/>
              </a:rPr>
              <a:t>quý</a:t>
            </a:r>
            <a:r>
              <a:rPr lang="en-US" sz="2000" b="0" i="0" u="none" strike="noStrike" cap="none" dirty="0">
                <a:solidFill>
                  <a:srgbClr val="833C0B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000" b="0" i="0" u="none" strike="noStrike" cap="none" dirty="0" err="1">
                <a:solidFill>
                  <a:srgbClr val="833C0B"/>
                </a:solidFill>
                <a:latin typeface="UTM Avo" panose="02040603050506020204" pitchFamily="18" charset="0"/>
                <a:sym typeface="Arial"/>
              </a:rPr>
              <a:t>thầy</a:t>
            </a:r>
            <a:r>
              <a:rPr lang="en-US" sz="2000" b="0" i="0" u="none" strike="noStrike" cap="none" dirty="0">
                <a:solidFill>
                  <a:srgbClr val="833C0B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000" b="0" i="0" u="none" strike="noStrike" cap="none" dirty="0" err="1">
                <a:solidFill>
                  <a:srgbClr val="833C0B"/>
                </a:solidFill>
                <a:latin typeface="UTM Avo" panose="02040603050506020204" pitchFamily="18" charset="0"/>
                <a:sym typeface="Arial"/>
              </a:rPr>
              <a:t>cô</a:t>
            </a:r>
            <a:r>
              <a:rPr lang="en-US" sz="2000" b="0" i="0" u="none" strike="noStrike" cap="none" dirty="0">
                <a:solidFill>
                  <a:srgbClr val="833C0B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000" b="0" i="0" u="none" strike="noStrike" cap="none" dirty="0" err="1">
                <a:solidFill>
                  <a:srgbClr val="833C0B"/>
                </a:solidFill>
                <a:latin typeface="UTM Avo" panose="02040603050506020204" pitchFamily="18" charset="0"/>
                <a:sym typeface="Arial"/>
              </a:rPr>
              <a:t>tham</a:t>
            </a:r>
            <a:r>
              <a:rPr lang="en-US" sz="2000" b="0" i="0" u="none" strike="noStrike" cap="none" dirty="0">
                <a:solidFill>
                  <a:srgbClr val="833C0B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000" b="0" i="0" u="none" strike="noStrike" cap="none" dirty="0" err="1">
                <a:solidFill>
                  <a:srgbClr val="833C0B"/>
                </a:solidFill>
                <a:latin typeface="UTM Avo" panose="02040603050506020204" pitchFamily="18" charset="0"/>
                <a:sym typeface="Arial"/>
              </a:rPr>
              <a:t>gia</a:t>
            </a:r>
            <a:r>
              <a:rPr lang="en-US" sz="2000" b="0" i="0" u="none" strike="noStrike" cap="none" dirty="0">
                <a:solidFill>
                  <a:srgbClr val="833C0B"/>
                </a:solidFill>
                <a:latin typeface="UTM Avo" panose="02040603050506020204" pitchFamily="18" charset="0"/>
                <a:sym typeface="Arial"/>
              </a:rPr>
              <a:t> Group Facebook</a:t>
            </a:r>
            <a:endParaRPr dirty="0">
              <a:latin typeface="UTM Avo" panose="02040603050506020204" pitchFamily="18" charset="0"/>
            </a:endParaRPr>
          </a:p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833C0B"/>
              </a:buClr>
              <a:buSzPts val="2000"/>
              <a:buFont typeface="Arial"/>
              <a:buNone/>
            </a:pPr>
            <a:r>
              <a:rPr lang="en-US" sz="2000" b="0" i="0" u="none" strike="noStrike" cap="none" dirty="0" err="1">
                <a:solidFill>
                  <a:srgbClr val="833C0B"/>
                </a:solidFill>
                <a:latin typeface="UTM Avo" panose="02040603050506020204" pitchFamily="18" charset="0"/>
                <a:sym typeface="Arial"/>
              </a:rPr>
              <a:t>theo</a:t>
            </a:r>
            <a:r>
              <a:rPr lang="en-US" sz="2000" b="0" i="0" u="none" strike="noStrike" cap="none" dirty="0">
                <a:solidFill>
                  <a:srgbClr val="833C0B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000" b="0" i="0" u="none" strike="noStrike" cap="none" dirty="0" err="1">
                <a:solidFill>
                  <a:srgbClr val="833C0B"/>
                </a:solidFill>
                <a:latin typeface="UTM Avo" panose="02040603050506020204" pitchFamily="18" charset="0"/>
                <a:sym typeface="Arial"/>
              </a:rPr>
              <a:t>đường</a:t>
            </a:r>
            <a:r>
              <a:rPr lang="en-US" sz="2000" b="0" i="0" u="none" strike="noStrike" cap="none" dirty="0">
                <a:solidFill>
                  <a:srgbClr val="833C0B"/>
                </a:solidFill>
                <a:latin typeface="UTM Avo" panose="02040603050506020204" pitchFamily="18" charset="0"/>
                <a:sym typeface="Arial"/>
              </a:rPr>
              <a:t> link:  </a:t>
            </a:r>
            <a:endParaRPr dirty="0">
              <a:latin typeface="UTM Avo" panose="02040603050506020204" pitchFamily="18" charset="0"/>
            </a:endParaRPr>
          </a:p>
        </p:txBody>
      </p:sp>
      <p:sp>
        <p:nvSpPr>
          <p:cNvPr id="608" name="Google Shape;608;p21"/>
          <p:cNvSpPr/>
          <p:nvPr/>
        </p:nvSpPr>
        <p:spPr>
          <a:xfrm>
            <a:off x="2441908" y="2000034"/>
            <a:ext cx="7407478" cy="461665"/>
          </a:xfrm>
          <a:prstGeom prst="roundRect">
            <a:avLst>
              <a:gd name="adj" fmla="val 16667"/>
            </a:avLst>
          </a:prstGeom>
          <a:solidFill>
            <a:srgbClr val="FBE4D4"/>
          </a:solidFill>
          <a:ln w="12700" cap="flat" cmpd="sng">
            <a:solidFill>
              <a:srgbClr val="C55A1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09" name="Google Shape;609;p21">
            <a:hlinkClick r:id="rId4"/>
          </p:cNvPr>
          <p:cNvSpPr txBox="1"/>
          <p:nvPr/>
        </p:nvSpPr>
        <p:spPr>
          <a:xfrm>
            <a:off x="2644617" y="2000034"/>
            <a:ext cx="7122253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33C0B"/>
              </a:buClr>
              <a:buSzPts val="2400"/>
              <a:buFont typeface="Arial"/>
              <a:buNone/>
            </a:pPr>
            <a:r>
              <a:rPr lang="en-US" sz="2400" b="1" i="0" u="sng" strike="noStrike" cap="none" dirty="0">
                <a:solidFill>
                  <a:srgbClr val="833C0B"/>
                </a:solidFill>
                <a:latin typeface="UTM Avo" panose="02040603050506020204" pitchFamily="18" charset="0"/>
                <a:sym typeface="Arial"/>
              </a:rPr>
              <a:t>Hoc10 – </a:t>
            </a:r>
            <a:r>
              <a:rPr lang="en-US" sz="2400" b="1" i="0" u="sng" strike="noStrike" cap="none" dirty="0" err="1">
                <a:solidFill>
                  <a:srgbClr val="833C0B"/>
                </a:solidFill>
                <a:latin typeface="UTM Avo" panose="02040603050506020204" pitchFamily="18" charset="0"/>
                <a:sym typeface="Arial"/>
              </a:rPr>
              <a:t>Đồng</a:t>
            </a:r>
            <a:r>
              <a:rPr lang="en-US" sz="2400" b="1" i="0" u="sng" strike="noStrike" cap="none" dirty="0">
                <a:solidFill>
                  <a:srgbClr val="833C0B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1" i="0" u="sng" strike="noStrike" cap="none" dirty="0" err="1">
                <a:solidFill>
                  <a:srgbClr val="833C0B"/>
                </a:solidFill>
                <a:latin typeface="UTM Avo" panose="02040603050506020204" pitchFamily="18" charset="0"/>
                <a:sym typeface="Arial"/>
              </a:rPr>
              <a:t>hành</a:t>
            </a:r>
            <a:r>
              <a:rPr lang="en-US" sz="2400" b="1" i="0" u="sng" strike="noStrike" cap="none" dirty="0">
                <a:solidFill>
                  <a:srgbClr val="833C0B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1" i="0" u="sng" strike="noStrike" cap="none" dirty="0" err="1">
                <a:solidFill>
                  <a:srgbClr val="833C0B"/>
                </a:solidFill>
                <a:latin typeface="UTM Avo" panose="02040603050506020204" pitchFamily="18" charset="0"/>
                <a:sym typeface="Arial"/>
              </a:rPr>
              <a:t>cùng</a:t>
            </a:r>
            <a:r>
              <a:rPr lang="en-US" sz="2400" b="1" i="0" u="sng" strike="noStrike" cap="none" dirty="0">
                <a:solidFill>
                  <a:srgbClr val="833C0B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1" i="0" u="sng" strike="noStrike" cap="none" dirty="0" err="1">
                <a:solidFill>
                  <a:srgbClr val="833C0B"/>
                </a:solidFill>
                <a:latin typeface="UTM Avo" panose="02040603050506020204" pitchFamily="18" charset="0"/>
                <a:sym typeface="Arial"/>
              </a:rPr>
              <a:t>giáo</a:t>
            </a:r>
            <a:r>
              <a:rPr lang="en-US" sz="2400" b="1" i="0" u="sng" strike="noStrike" cap="none" dirty="0">
                <a:solidFill>
                  <a:srgbClr val="833C0B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1" i="0" u="sng" strike="noStrike" cap="none" dirty="0" err="1">
                <a:solidFill>
                  <a:srgbClr val="833C0B"/>
                </a:solidFill>
                <a:latin typeface="UTM Avo" panose="02040603050506020204" pitchFamily="18" charset="0"/>
                <a:sym typeface="Arial"/>
              </a:rPr>
              <a:t>viên</a:t>
            </a:r>
            <a:r>
              <a:rPr lang="en-US" sz="2400" b="1" i="0" u="sng" strike="noStrike" cap="none" dirty="0">
                <a:solidFill>
                  <a:srgbClr val="833C0B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1" i="0" u="sng" strike="noStrike" cap="none" dirty="0" err="1">
                <a:solidFill>
                  <a:srgbClr val="833C0B"/>
                </a:solidFill>
                <a:latin typeface="UTM Avo" panose="02040603050506020204" pitchFamily="18" charset="0"/>
                <a:sym typeface="Arial"/>
              </a:rPr>
              <a:t>tiểu</a:t>
            </a:r>
            <a:r>
              <a:rPr lang="en-US" sz="2400" b="1" i="0" u="sng" strike="noStrike" cap="none" dirty="0">
                <a:solidFill>
                  <a:srgbClr val="833C0B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1" i="0" u="sng" strike="noStrike" cap="none" dirty="0" err="1">
                <a:solidFill>
                  <a:srgbClr val="833C0B"/>
                </a:solidFill>
                <a:latin typeface="UTM Avo" panose="02040603050506020204" pitchFamily="18" charset="0"/>
                <a:sym typeface="Arial"/>
              </a:rPr>
              <a:t>học</a:t>
            </a:r>
            <a:endParaRPr dirty="0">
              <a:latin typeface="UTM Avo" panose="02040603050506020204" pitchFamily="18" charset="0"/>
            </a:endParaRPr>
          </a:p>
        </p:txBody>
      </p:sp>
      <p:sp>
        <p:nvSpPr>
          <p:cNvPr id="610" name="Google Shape;610;p21"/>
          <p:cNvSpPr txBox="1"/>
          <p:nvPr/>
        </p:nvSpPr>
        <p:spPr>
          <a:xfrm>
            <a:off x="4011326" y="2381351"/>
            <a:ext cx="4321723" cy="5539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833C0B"/>
              </a:buClr>
              <a:buSzPts val="2000"/>
              <a:buFont typeface="Arial"/>
              <a:buNone/>
            </a:pPr>
            <a:r>
              <a:rPr lang="en-US" sz="2000" b="0" i="0" u="none" strike="noStrike" cap="none" dirty="0" err="1">
                <a:solidFill>
                  <a:srgbClr val="833C0B"/>
                </a:solidFill>
                <a:latin typeface="UTM Avo" panose="02040603050506020204" pitchFamily="18" charset="0"/>
                <a:sym typeface="Arial"/>
              </a:rPr>
              <a:t>Hoặc</a:t>
            </a:r>
            <a:r>
              <a:rPr lang="en-US" sz="2000" b="0" i="0" u="none" strike="noStrike" cap="none" dirty="0">
                <a:solidFill>
                  <a:srgbClr val="833C0B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000" b="0" i="0" u="none" strike="noStrike" cap="none" dirty="0" err="1">
                <a:solidFill>
                  <a:srgbClr val="833C0B"/>
                </a:solidFill>
                <a:latin typeface="UTM Avo" panose="02040603050506020204" pitchFamily="18" charset="0"/>
                <a:sym typeface="Arial"/>
              </a:rPr>
              <a:t>truy</a:t>
            </a:r>
            <a:r>
              <a:rPr lang="en-US" sz="2000" b="0" i="0" u="none" strike="noStrike" cap="none" dirty="0">
                <a:solidFill>
                  <a:srgbClr val="833C0B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000" b="0" i="0" u="none" strike="noStrike" cap="none" dirty="0" err="1">
                <a:solidFill>
                  <a:srgbClr val="833C0B"/>
                </a:solidFill>
                <a:latin typeface="UTM Avo" panose="02040603050506020204" pitchFamily="18" charset="0"/>
                <a:sym typeface="Arial"/>
              </a:rPr>
              <a:t>cập</a:t>
            </a:r>
            <a:r>
              <a:rPr lang="en-US" sz="2000" b="0" i="0" u="none" strike="noStrike" cap="none" dirty="0">
                <a:solidFill>
                  <a:srgbClr val="833C0B"/>
                </a:solidFill>
                <a:latin typeface="UTM Avo" panose="02040603050506020204" pitchFamily="18" charset="0"/>
                <a:sym typeface="Arial"/>
              </a:rPr>
              <a:t> qua QR code</a:t>
            </a:r>
            <a:endParaRPr dirty="0">
              <a:latin typeface="UTM Avo" panose="02040603050506020204" pitchFamily="18" charset="0"/>
            </a:endParaRPr>
          </a:p>
        </p:txBody>
      </p:sp>
      <p:pic>
        <p:nvPicPr>
          <p:cNvPr id="611" name="Google Shape;611;p21" descr="Ngón Trỏ, ngón tay, Máy tính Biểu tượng Tay - tay png tải về - Miễn phí  trong suốt Tay png Tải về.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 rot="-5400000">
            <a:off x="5679086" y="2851979"/>
            <a:ext cx="1053311" cy="749021"/>
          </a:xfrm>
          <a:prstGeom prst="rect">
            <a:avLst/>
          </a:prstGeom>
          <a:noFill/>
          <a:ln>
            <a:noFill/>
          </a:ln>
        </p:spPr>
      </p:pic>
      <p:pic>
        <p:nvPicPr>
          <p:cNvPr id="612" name="Google Shape;612;p21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905420" y="3722149"/>
            <a:ext cx="2684532" cy="2684532"/>
          </a:xfrm>
          <a:prstGeom prst="roundRect">
            <a:avLst>
              <a:gd name="adj" fmla="val 12957"/>
            </a:avLst>
          </a:prstGeom>
          <a:noFill/>
          <a:ln>
            <a:noFill/>
          </a:ln>
        </p:spPr>
      </p:pic>
    </p:spTree>
  </p:cSld>
  <p:clrMapOvr>
    <a:masterClrMapping/>
  </p:clrMapOvr>
  <p:transition>
    <p:fade/>
  </p:transition>
</p:sld>
</file>

<file path=ppt/theme/theme1.xml><?xml version="1.0" encoding="utf-8"?>
<a:theme xmlns:a="http://schemas.openxmlformats.org/drawingml/2006/main" name="2_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3_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4_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1_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</TotalTime>
  <Words>842</Words>
  <Application>Microsoft Office PowerPoint</Application>
  <PresentationFormat>Widescreen</PresentationFormat>
  <Paragraphs>55</Paragraphs>
  <Slides>21</Slides>
  <Notes>21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21</vt:i4>
      </vt:variant>
    </vt:vector>
  </HeadingPairs>
  <TitlesOfParts>
    <vt:vector size="28" baseType="lpstr">
      <vt:lpstr>Arial</vt:lpstr>
      <vt:lpstr>Calibri</vt:lpstr>
      <vt:lpstr>UTM Avo</vt:lpstr>
      <vt:lpstr>2_Office Theme</vt:lpstr>
      <vt:lpstr>3_Office Theme</vt:lpstr>
      <vt:lpstr>4_Office Theme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hung.nv2510hung.nv2510</dc:creator>
  <cp:lastModifiedBy>OnePercent</cp:lastModifiedBy>
  <cp:revision>2</cp:revision>
  <dcterms:created xsi:type="dcterms:W3CDTF">2023-10-23T02:50:10Z</dcterms:created>
  <dcterms:modified xsi:type="dcterms:W3CDTF">2023-10-26T04:39:42Z</dcterms:modified>
</cp:coreProperties>
</file>