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3"/>
  </p:notesMasterIdLst>
  <p:sldIdLst>
    <p:sldId id="273" r:id="rId5"/>
    <p:sldId id="257" r:id="rId6"/>
    <p:sldId id="264" r:id="rId7"/>
    <p:sldId id="256" r:id="rId8"/>
    <p:sldId id="265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262" r:id="rId19"/>
    <p:sldId id="268" r:id="rId20"/>
    <p:sldId id="266" r:id="rId21"/>
    <p:sldId id="274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7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653379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13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tả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8;p22">
            <a:extLst>
              <a:ext uri="{FF2B5EF4-FFF2-40B4-BE49-F238E27FC236}">
                <a16:creationId xmlns:a16="http://schemas.microsoft.com/office/drawing/2014/main" id="{F3E19477-A731-536C-E6C9-9E5CA4FEEEEC}"/>
              </a:ext>
            </a:extLst>
          </p:cNvPr>
          <p:cNvSpPr txBox="1"/>
          <p:nvPr/>
        </p:nvSpPr>
        <p:spPr>
          <a:xfrm>
            <a:off x="647700" y="1524243"/>
            <a:ext cx="151638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ngày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hôm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nay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chúng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ta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sẽ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nhau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1050" b="1" dirty="0">
              <a:latin typeface="UTM Avo" panose="02040603050506020204" pitchFamily="18" charset="0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Noto Sans Symbols"/>
              <a:buChar char="⮚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Nhớ -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chính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2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khổ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cuối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của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sz="1050" dirty="0">
              <a:latin typeface="UTM Avo" panose="02040603050506020204" pitchFamily="18" charset="0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Noto Sans Symbols"/>
              <a:buChar char="⮚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điền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/êu,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uyu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iu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sz="1050" dirty="0">
              <a:latin typeface="UTM Avo" panose="02040603050506020204" pitchFamily="18" charset="0"/>
            </a:endParaRPr>
          </a:p>
          <a:p>
            <a:pPr marL="571500" marR="0" lvl="0" indent="-571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Noto Sans Symbols"/>
              <a:buChar char="⮚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điền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chữ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d/r/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dấu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hỏi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dấu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419;p22">
            <a:extLst>
              <a:ext uri="{FF2B5EF4-FFF2-40B4-BE49-F238E27FC236}">
                <a16:creationId xmlns:a16="http://schemas.microsoft.com/office/drawing/2014/main" id="{D963409B-47BE-3099-D926-C5DD8D0819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5601" b="43136"/>
          <a:stretch/>
        </p:blipFill>
        <p:spPr>
          <a:xfrm rot="152969" flipH="1">
            <a:off x="-35695" y="3906638"/>
            <a:ext cx="3399766" cy="303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20;p22">
            <a:extLst>
              <a:ext uri="{FF2B5EF4-FFF2-40B4-BE49-F238E27FC236}">
                <a16:creationId xmlns:a16="http://schemas.microsoft.com/office/drawing/2014/main" id="{473BFF11-C166-2CD8-00F8-BAB3483205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1900" y="4121317"/>
            <a:ext cx="2501900" cy="26095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807633D-72B0-BBE0-C7BA-BB17335630A2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B2AA70E-BC7A-13E4-599A-59AFA12A77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DD20BD7-04B0-1604-A06F-6A735B8A924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59;p24">
            <a:extLst>
              <a:ext uri="{FF2B5EF4-FFF2-40B4-BE49-F238E27FC236}">
                <a16:creationId xmlns:a16="http://schemas.microsoft.com/office/drawing/2014/main" id="{ED03C7D0-6B40-CA19-3819-B1B47D178A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6160" y="2448801"/>
            <a:ext cx="787151" cy="16064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60;p24">
            <a:extLst>
              <a:ext uri="{FF2B5EF4-FFF2-40B4-BE49-F238E27FC236}">
                <a16:creationId xmlns:a16="http://schemas.microsoft.com/office/drawing/2014/main" id="{39EB4BC0-EB80-E4F8-1FE1-1BB6D56C6AB4}"/>
              </a:ext>
            </a:extLst>
          </p:cNvPr>
          <p:cNvSpPr txBox="1"/>
          <p:nvPr/>
        </p:nvSpPr>
        <p:spPr>
          <a:xfrm>
            <a:off x="3445820" y="2628770"/>
            <a:ext cx="385870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NHỚ - VIẾT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6" name="Google Shape;488;p26">
            <a:extLst>
              <a:ext uri="{FF2B5EF4-FFF2-40B4-BE49-F238E27FC236}">
                <a16:creationId xmlns:a16="http://schemas.microsoft.com/office/drawing/2014/main" id="{3226A5D9-330E-1386-185F-E7AFB44A1A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77039" y="2628770"/>
            <a:ext cx="3432943" cy="3983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143CC8B-FF5E-091E-AF58-BD32A5235E06}"/>
              </a:ext>
            </a:extLst>
          </p:cNvPr>
          <p:cNvGrpSpPr/>
          <p:nvPr/>
        </p:nvGrpSpPr>
        <p:grpSpPr>
          <a:xfrm>
            <a:off x="940756" y="2175538"/>
            <a:ext cx="10214961" cy="647373"/>
            <a:chOff x="940756" y="2175538"/>
            <a:chExt cx="10214961" cy="647373"/>
          </a:xfrm>
        </p:grpSpPr>
        <p:sp>
          <p:nvSpPr>
            <p:cNvPr id="2" name="Google Shape;472;p25">
              <a:extLst>
                <a:ext uri="{FF2B5EF4-FFF2-40B4-BE49-F238E27FC236}">
                  <a16:creationId xmlns:a16="http://schemas.microsoft.com/office/drawing/2014/main" id="{F0426C90-7103-8656-3265-8C1C430081C5}"/>
                </a:ext>
              </a:extLst>
            </p:cNvPr>
            <p:cNvSpPr/>
            <p:nvPr/>
          </p:nvSpPr>
          <p:spPr>
            <a:xfrm>
              <a:off x="1769165" y="2206302"/>
              <a:ext cx="8653670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Nhớ -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viết</a:t>
              </a:r>
              <a:r>
                <a:rPr lang="en-US" sz="240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: </a:t>
              </a:r>
              <a:r>
                <a:rPr lang="en-US" sz="2400" b="1">
                  <a:solidFill>
                    <a:schemeClr val="accent2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Cái cầu 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(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hai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khổ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thơ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cuối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)</a:t>
              </a:r>
              <a:endParaRPr sz="1100" dirty="0">
                <a:latin typeface="UTM Avo" panose="02040603050506020204" pitchFamily="18" charset="0"/>
              </a:endParaRPr>
            </a:p>
          </p:txBody>
        </p:sp>
        <p:pic>
          <p:nvPicPr>
            <p:cNvPr id="3" name="Google Shape;474;p25">
              <a:extLst>
                <a:ext uri="{FF2B5EF4-FFF2-40B4-BE49-F238E27FC236}">
                  <a16:creationId xmlns:a16="http://schemas.microsoft.com/office/drawing/2014/main" id="{3E28DA4A-9C0F-033D-FB65-34E00735341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940756" y="2175538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474;p25">
              <a:extLst>
                <a:ext uri="{FF2B5EF4-FFF2-40B4-BE49-F238E27FC236}">
                  <a16:creationId xmlns:a16="http://schemas.microsoft.com/office/drawing/2014/main" id="{60A05747-93C1-A5C0-CEA1-E88E16FAA26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10471587" y="2175539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Google Shape;475;p25">
            <a:extLst>
              <a:ext uri="{FF2B5EF4-FFF2-40B4-BE49-F238E27FC236}">
                <a16:creationId xmlns:a16="http://schemas.microsoft.com/office/drawing/2014/main" id="{68D891EC-3237-22BC-BCC9-A4FD4FBF0840}"/>
              </a:ext>
            </a:extLst>
          </p:cNvPr>
          <p:cNvSpPr txBox="1"/>
          <p:nvPr/>
        </p:nvSpPr>
        <p:spPr>
          <a:xfrm>
            <a:off x="1007165" y="2874952"/>
            <a:ext cx="7891396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yêu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sao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yêu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ghê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qua chum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nước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bắc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nhỏ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Con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sáo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sang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sông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bắc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ngọn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gió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Con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kiến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qua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ngòi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bắc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tre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sz="1100" dirty="0">
              <a:latin typeface="UTM Avo" panose="02040603050506020204" pitchFamily="18" charset="0"/>
            </a:endParaRPr>
          </a:p>
        </p:txBody>
      </p:sp>
      <p:sp>
        <p:nvSpPr>
          <p:cNvPr id="9" name="Google Shape;476;p25">
            <a:extLst>
              <a:ext uri="{FF2B5EF4-FFF2-40B4-BE49-F238E27FC236}">
                <a16:creationId xmlns:a16="http://schemas.microsoft.com/office/drawing/2014/main" id="{29A285AA-D8EC-BF43-2D19-9407C293384B}"/>
              </a:ext>
            </a:extLst>
          </p:cNvPr>
          <p:cNvSpPr txBox="1"/>
          <p:nvPr/>
        </p:nvSpPr>
        <p:spPr>
          <a:xfrm>
            <a:off x="6008117" y="4128822"/>
            <a:ext cx="882943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Yêu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ao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thường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đãi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đỗ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này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ảnh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chụp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xa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xa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bảo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Rồng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sông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Mã</a:t>
            </a:r>
            <a:endParaRPr sz="20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Con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cứ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gọi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của cha.</a:t>
            </a:r>
            <a:endParaRPr sz="1100" dirty="0">
              <a:latin typeface="UTM Avo" panose="02040603050506020204" pitchFamily="18" charset="0"/>
            </a:endParaRPr>
          </a:p>
        </p:txBody>
      </p:sp>
      <p:sp>
        <p:nvSpPr>
          <p:cNvPr id="10" name="Google Shape;472;p25">
            <a:extLst>
              <a:ext uri="{FF2B5EF4-FFF2-40B4-BE49-F238E27FC236}">
                <a16:creationId xmlns:a16="http://schemas.microsoft.com/office/drawing/2014/main" id="{30C9EDF6-A53C-D080-3969-FA87FDCA9890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Chuẩn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endParaRPr sz="11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5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72;p25">
            <a:extLst>
              <a:ext uri="{FF2B5EF4-FFF2-40B4-BE49-F238E27FC236}">
                <a16:creationId xmlns:a16="http://schemas.microsoft.com/office/drawing/2014/main" id="{8BAA9431-909C-5E90-F21C-A7B35E1F043E}"/>
              </a:ext>
            </a:extLst>
          </p:cNvPr>
          <p:cNvSpPr/>
          <p:nvPr/>
        </p:nvSpPr>
        <p:spPr>
          <a:xfrm>
            <a:off x="2675282" y="3397199"/>
            <a:ext cx="6841436" cy="2362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Cách trình bày bài thơ 7, 8 chữ: 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Bắt đầu viết từ ô thứ 4 so với lề vở. 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Tên bài thơ chỉ có 2 tiếng, viết cân ở giữa. 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hoa chữ đầu tên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lang="vi-VN"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Google Shape;475;p25">
            <a:extLst>
              <a:ext uri="{FF2B5EF4-FFF2-40B4-BE49-F238E27FC236}">
                <a16:creationId xmlns:a16="http://schemas.microsoft.com/office/drawing/2014/main" id="{CF8D8215-8759-64B0-F42B-6D148B4D63AA}"/>
              </a:ext>
            </a:extLst>
          </p:cNvPr>
          <p:cNvSpPr txBox="1"/>
          <p:nvPr/>
        </p:nvSpPr>
        <p:spPr>
          <a:xfrm>
            <a:off x="2150302" y="2129034"/>
            <a:ext cx="789139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 lại 1 lần nữa 2 khổ thơ trong SGK để ghi nhớ.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Gấp SGK, nhớ - viết 2 khổ thơ cuối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lang="vi-VN"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" name="Google Shape;472;p25">
            <a:extLst>
              <a:ext uri="{FF2B5EF4-FFF2-40B4-BE49-F238E27FC236}">
                <a16:creationId xmlns:a16="http://schemas.microsoft.com/office/drawing/2014/main" id="{D6E3D614-DE24-72B4-1AC4-6DC727A99B1C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74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2;p25">
            <a:extLst>
              <a:ext uri="{FF2B5EF4-FFF2-40B4-BE49-F238E27FC236}">
                <a16:creationId xmlns:a16="http://schemas.microsoft.com/office/drawing/2014/main" id="{8CC4C3DB-2139-6EDD-4258-1BC7957F7C0D}"/>
              </a:ext>
            </a:extLst>
          </p:cNvPr>
          <p:cNvSpPr/>
          <p:nvPr/>
        </p:nvSpPr>
        <p:spPr>
          <a:xfrm>
            <a:off x="1641613" y="2345299"/>
            <a:ext cx="3778527" cy="2362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Các em hãy đọc lại một lần nữa 2 khổ thơ trong SGK để ghi nhớ</a:t>
            </a:r>
            <a:r>
              <a:rPr lang="en-US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lang="vi-VN" sz="240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" name="Google Shape;472;p25">
            <a:extLst>
              <a:ext uri="{FF2B5EF4-FFF2-40B4-BE49-F238E27FC236}">
                <a16:creationId xmlns:a16="http://schemas.microsoft.com/office/drawing/2014/main" id="{624E3DC7-5A29-B6FF-748C-5E40F365AD93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Sửa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472;p25">
            <a:extLst>
              <a:ext uri="{FF2B5EF4-FFF2-40B4-BE49-F238E27FC236}">
                <a16:creationId xmlns:a16="http://schemas.microsoft.com/office/drawing/2014/main" id="{088E24AF-7A3C-BDAB-C831-34F2A26907D0}"/>
              </a:ext>
            </a:extLst>
          </p:cNvPr>
          <p:cNvSpPr/>
          <p:nvPr/>
        </p:nvSpPr>
        <p:spPr>
          <a:xfrm>
            <a:off x="6584674" y="2345299"/>
            <a:ext cx="3778527" cy="2362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Rút kinh nghiệm</a:t>
            </a:r>
            <a:endParaRPr lang="en-US" sz="240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lvl="0"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sau khi sửa bài</a:t>
            </a:r>
            <a:r>
              <a:rPr lang="en-US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lang="vi-VN" sz="240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508;p27">
            <a:extLst>
              <a:ext uri="{FF2B5EF4-FFF2-40B4-BE49-F238E27FC236}">
                <a16:creationId xmlns:a16="http://schemas.microsoft.com/office/drawing/2014/main" id="{FF802B36-FCA4-3D4E-665D-F0F3DA16A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22315" y="4614734"/>
            <a:ext cx="3960184" cy="2079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66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38F7C079-5BF1-5C10-8280-00FD87941757}"/>
              </a:ext>
            </a:extLst>
          </p:cNvPr>
          <p:cNvSpPr txBox="1"/>
          <p:nvPr/>
        </p:nvSpPr>
        <p:spPr>
          <a:xfrm>
            <a:off x="2957156" y="2413337"/>
            <a:ext cx="568326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TỪ PHÙ </a:t>
            </a:r>
            <a:r>
              <a:rPr lang="en-US" sz="4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 VỚI </a:t>
            </a:r>
            <a:r>
              <a:rPr lang="en-US" sz="4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TRỐNG</a:t>
            </a:r>
          </a:p>
        </p:txBody>
      </p:sp>
      <p:pic>
        <p:nvPicPr>
          <p:cNvPr id="3" name="Google Shape;488;p26">
            <a:extLst>
              <a:ext uri="{FF2B5EF4-FFF2-40B4-BE49-F238E27FC236}">
                <a16:creationId xmlns:a16="http://schemas.microsoft.com/office/drawing/2014/main" id="{9627E47D-6017-B7A4-1E7D-1EFCA4961A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7039" y="2628770"/>
            <a:ext cx="3432943" cy="398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24;p28">
            <a:extLst>
              <a:ext uri="{FF2B5EF4-FFF2-40B4-BE49-F238E27FC236}">
                <a16:creationId xmlns:a16="http://schemas.microsoft.com/office/drawing/2014/main" id="{0B6F26DB-4894-3CB7-21D2-3176BFFC0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340" y="2628770"/>
            <a:ext cx="1285321" cy="16746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27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với 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a)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uêu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hay </a:t>
            </a:r>
            <a:r>
              <a:rPr lang="en-US" sz="2400" b="1" i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êu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?</a:t>
            </a:r>
            <a:endParaRPr sz="1000" dirty="0">
              <a:latin typeface="UTM Avo" panose="02040603050506020204" pitchFamily="18" charset="0"/>
            </a:endParaRPr>
          </a:p>
        </p:txBody>
      </p:sp>
      <p:sp>
        <p:nvSpPr>
          <p:cNvPr id="7" name="Google Shape;552;p30">
            <a:extLst>
              <a:ext uri="{FF2B5EF4-FFF2-40B4-BE49-F238E27FC236}">
                <a16:creationId xmlns:a16="http://schemas.microsoft.com/office/drawing/2014/main" id="{AE7C2128-DB7A-E7A0-4F38-E6D1B458894E}"/>
              </a:ext>
            </a:extLst>
          </p:cNvPr>
          <p:cNvSpPr/>
          <p:nvPr/>
        </p:nvSpPr>
        <p:spPr>
          <a:xfrm>
            <a:off x="1172831" y="3251375"/>
            <a:ext cx="2608719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tiếng k…..</a:t>
            </a:r>
            <a:endParaRPr sz="28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" name="Google Shape;553;p30">
            <a:extLst>
              <a:ext uri="{FF2B5EF4-FFF2-40B4-BE49-F238E27FC236}">
                <a16:creationId xmlns:a16="http://schemas.microsoft.com/office/drawing/2014/main" id="{712B5477-A38D-C0E4-60F3-6E335F1CE6C4}"/>
              </a:ext>
            </a:extLst>
          </p:cNvPr>
          <p:cNvSpPr/>
          <p:nvPr/>
        </p:nvSpPr>
        <p:spPr>
          <a:xfrm>
            <a:off x="2477190" y="4687339"/>
            <a:ext cx="2608719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m…. máo</a:t>
            </a:r>
            <a:endParaRPr sz="280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Google Shape;554;p30">
            <a:extLst>
              <a:ext uri="{FF2B5EF4-FFF2-40B4-BE49-F238E27FC236}">
                <a16:creationId xmlns:a16="http://schemas.microsoft.com/office/drawing/2014/main" id="{94F0F3CF-3FCA-1D8D-B0F2-C0C8B97DD5B5}"/>
              </a:ext>
            </a:extLst>
          </p:cNvPr>
          <p:cNvSpPr/>
          <p:nvPr/>
        </p:nvSpPr>
        <p:spPr>
          <a:xfrm>
            <a:off x="5582912" y="3211324"/>
            <a:ext cx="3064699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</a:t>
            </a:r>
            <a:r>
              <a:rPr lang="en-US" sz="28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……  ngoào    </a:t>
            </a:r>
            <a:endParaRPr sz="1050" dirty="0">
              <a:latin typeface="UTM Avo" panose="02040603050506020204" pitchFamily="18" charset="0"/>
            </a:endParaRPr>
          </a:p>
        </p:txBody>
      </p:sp>
      <p:sp>
        <p:nvSpPr>
          <p:cNvPr id="10" name="Google Shape;555;p30">
            <a:extLst>
              <a:ext uri="{FF2B5EF4-FFF2-40B4-BE49-F238E27FC236}">
                <a16:creationId xmlns:a16="http://schemas.microsoft.com/office/drawing/2014/main" id="{499E45EC-6748-B08C-7F57-138CB04C7CC8}"/>
              </a:ext>
            </a:extLst>
          </p:cNvPr>
          <p:cNvSpPr/>
          <p:nvPr/>
        </p:nvSpPr>
        <p:spPr>
          <a:xfrm>
            <a:off x="7106093" y="4669454"/>
            <a:ext cx="2608719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th…  thào</a:t>
            </a:r>
            <a:endParaRPr sz="280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Google Shape;557;p30">
            <a:extLst>
              <a:ext uri="{FF2B5EF4-FFF2-40B4-BE49-F238E27FC236}">
                <a16:creationId xmlns:a16="http://schemas.microsoft.com/office/drawing/2014/main" id="{85328BAA-6651-BDEA-4299-632FB119D2CB}"/>
              </a:ext>
            </a:extLst>
          </p:cNvPr>
          <p:cNvSpPr txBox="1"/>
          <p:nvPr/>
        </p:nvSpPr>
        <p:spPr>
          <a:xfrm>
            <a:off x="2704025" y="3430012"/>
            <a:ext cx="111872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êu</a:t>
            </a:r>
            <a:endParaRPr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2" name="Google Shape;558;p30">
            <a:extLst>
              <a:ext uri="{FF2B5EF4-FFF2-40B4-BE49-F238E27FC236}">
                <a16:creationId xmlns:a16="http://schemas.microsoft.com/office/drawing/2014/main" id="{1CFE5053-7C8A-0B6B-AF16-AB5549CFC8C8}"/>
              </a:ext>
            </a:extLst>
          </p:cNvPr>
          <p:cNvSpPr txBox="1"/>
          <p:nvPr/>
        </p:nvSpPr>
        <p:spPr>
          <a:xfrm>
            <a:off x="6256844" y="3380288"/>
            <a:ext cx="104803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uều </a:t>
            </a:r>
            <a:endParaRPr sz="105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Google Shape;559;p30">
            <a:extLst>
              <a:ext uri="{FF2B5EF4-FFF2-40B4-BE49-F238E27FC236}">
                <a16:creationId xmlns:a16="http://schemas.microsoft.com/office/drawing/2014/main" id="{427D303B-9C0A-3F76-EB8B-5CE4E7AB7452}"/>
              </a:ext>
            </a:extLst>
          </p:cNvPr>
          <p:cNvSpPr txBox="1"/>
          <p:nvPr/>
        </p:nvSpPr>
        <p:spPr>
          <a:xfrm>
            <a:off x="3172097" y="4855571"/>
            <a:ext cx="74341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ếu</a:t>
            </a:r>
            <a:endParaRPr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4" name="Google Shape;560;p30">
            <a:extLst>
              <a:ext uri="{FF2B5EF4-FFF2-40B4-BE49-F238E27FC236}">
                <a16:creationId xmlns:a16="http://schemas.microsoft.com/office/drawing/2014/main" id="{6AC9EFEF-1FAD-6DB5-95F3-7944EAAB5754}"/>
              </a:ext>
            </a:extLst>
          </p:cNvPr>
          <p:cNvSpPr txBox="1"/>
          <p:nvPr/>
        </p:nvSpPr>
        <p:spPr>
          <a:xfrm>
            <a:off x="7812858" y="4842125"/>
            <a:ext cx="69575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ều</a:t>
            </a:r>
            <a:endParaRPr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A4B15F6-E124-43BA-7F2F-1035474DC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280" y="920805"/>
            <a:ext cx="2902099" cy="233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43903178-BE59-A84B-D865-2D53031AF659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với 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3" name="Google Shape;537;p29">
            <a:extLst>
              <a:ext uri="{FF2B5EF4-FFF2-40B4-BE49-F238E27FC236}">
                <a16:creationId xmlns:a16="http://schemas.microsoft.com/office/drawing/2014/main" id="{2E417DA2-5774-0CAB-1930-99F38F7696CD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b) </a:t>
            </a:r>
            <a:r>
              <a:rPr lang="es-ES" sz="2400" i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uyu</a:t>
            </a:r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hay </a:t>
            </a:r>
            <a:r>
              <a:rPr lang="es-ES" sz="2400" b="1" i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iu</a:t>
            </a:r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?</a:t>
            </a:r>
          </a:p>
        </p:txBody>
      </p:sp>
      <p:sp>
        <p:nvSpPr>
          <p:cNvPr id="4" name="Google Shape;552;p30">
            <a:extLst>
              <a:ext uri="{FF2B5EF4-FFF2-40B4-BE49-F238E27FC236}">
                <a16:creationId xmlns:a16="http://schemas.microsoft.com/office/drawing/2014/main" id="{65FB0383-0AE3-4DF7-EBF3-C0F31863AE40}"/>
              </a:ext>
            </a:extLst>
          </p:cNvPr>
          <p:cNvSpPr/>
          <p:nvPr/>
        </p:nvSpPr>
        <p:spPr>
          <a:xfrm>
            <a:off x="1172831" y="3251375"/>
            <a:ext cx="2608719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……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tay</a:t>
            </a:r>
            <a:endParaRPr lang="en-US"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Google Shape;553;p30">
            <a:extLst>
              <a:ext uri="{FF2B5EF4-FFF2-40B4-BE49-F238E27FC236}">
                <a16:creationId xmlns:a16="http://schemas.microsoft.com/office/drawing/2014/main" id="{EB17A53E-D022-064D-1B93-2F1DFDD54C01}"/>
              </a:ext>
            </a:extLst>
          </p:cNvPr>
          <p:cNvSpPr/>
          <p:nvPr/>
        </p:nvSpPr>
        <p:spPr>
          <a:xfrm>
            <a:off x="2477190" y="4687339"/>
            <a:ext cx="2608719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ngã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……</a:t>
            </a:r>
          </a:p>
        </p:txBody>
      </p:sp>
      <p:sp>
        <p:nvSpPr>
          <p:cNvPr id="6" name="Google Shape;554;p30">
            <a:extLst>
              <a:ext uri="{FF2B5EF4-FFF2-40B4-BE49-F238E27FC236}">
                <a16:creationId xmlns:a16="http://schemas.microsoft.com/office/drawing/2014/main" id="{229AEA77-6C9A-5303-78FE-9AC5D782B392}"/>
              </a:ext>
            </a:extLst>
          </p:cNvPr>
          <p:cNvSpPr/>
          <p:nvPr/>
        </p:nvSpPr>
        <p:spPr>
          <a:xfrm>
            <a:off x="5582913" y="3211324"/>
            <a:ext cx="3203278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vi-VN" sz="28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ngượng ng</a:t>
            </a:r>
            <a:r>
              <a:rPr lang="en-US" sz="28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</a:t>
            </a:r>
            <a:r>
              <a:rPr lang="vi-VN" sz="28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… </a:t>
            </a:r>
            <a:endParaRPr sz="1050" dirty="0">
              <a:latin typeface="UTM Avo" panose="02040603050506020204" pitchFamily="18" charset="0"/>
            </a:endParaRPr>
          </a:p>
        </p:txBody>
      </p:sp>
      <p:sp>
        <p:nvSpPr>
          <p:cNvPr id="7" name="Google Shape;555;p30">
            <a:extLst>
              <a:ext uri="{FF2B5EF4-FFF2-40B4-BE49-F238E27FC236}">
                <a16:creationId xmlns:a16="http://schemas.microsoft.com/office/drawing/2014/main" id="{B755AECE-41D4-4750-D0BF-0050FAAA4D77}"/>
              </a:ext>
            </a:extLst>
          </p:cNvPr>
          <p:cNvSpPr/>
          <p:nvPr/>
        </p:nvSpPr>
        <p:spPr>
          <a:xfrm>
            <a:off x="7106093" y="4669454"/>
            <a:ext cx="2608719" cy="834604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khúc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…..</a:t>
            </a:r>
          </a:p>
        </p:txBody>
      </p:sp>
      <p:sp>
        <p:nvSpPr>
          <p:cNvPr id="8" name="Google Shape;557;p30">
            <a:extLst>
              <a:ext uri="{FF2B5EF4-FFF2-40B4-BE49-F238E27FC236}">
                <a16:creationId xmlns:a16="http://schemas.microsoft.com/office/drawing/2014/main" id="{550356AE-619C-236E-D635-92D4815DB3AE}"/>
              </a:ext>
            </a:extLst>
          </p:cNvPr>
          <p:cNvSpPr txBox="1"/>
          <p:nvPr/>
        </p:nvSpPr>
        <p:spPr>
          <a:xfrm>
            <a:off x="1917828" y="3430012"/>
            <a:ext cx="111872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uỷu</a:t>
            </a:r>
            <a:endParaRPr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Google Shape;558;p30">
            <a:extLst>
              <a:ext uri="{FF2B5EF4-FFF2-40B4-BE49-F238E27FC236}">
                <a16:creationId xmlns:a16="http://schemas.microsoft.com/office/drawing/2014/main" id="{9CAB9726-6F9E-A8EC-6884-B09CD7DFA218}"/>
              </a:ext>
            </a:extLst>
          </p:cNvPr>
          <p:cNvSpPr txBox="1"/>
          <p:nvPr/>
        </p:nvSpPr>
        <p:spPr>
          <a:xfrm>
            <a:off x="7982231" y="3369497"/>
            <a:ext cx="104803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ịu</a:t>
            </a: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0" name="Google Shape;559;p30">
            <a:extLst>
              <a:ext uri="{FF2B5EF4-FFF2-40B4-BE49-F238E27FC236}">
                <a16:creationId xmlns:a16="http://schemas.microsoft.com/office/drawing/2014/main" id="{00CBB781-48D8-F930-54DB-B8133B014675}"/>
              </a:ext>
            </a:extLst>
          </p:cNvPr>
          <p:cNvSpPr txBox="1"/>
          <p:nvPr/>
        </p:nvSpPr>
        <p:spPr>
          <a:xfrm>
            <a:off x="3940723" y="4855571"/>
            <a:ext cx="88306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uỵu</a:t>
            </a:r>
            <a:endParaRPr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Google Shape;560;p30">
            <a:extLst>
              <a:ext uri="{FF2B5EF4-FFF2-40B4-BE49-F238E27FC236}">
                <a16:creationId xmlns:a16="http://schemas.microsoft.com/office/drawing/2014/main" id="{84211FAE-09F2-8307-6638-6B6F347B4E8C}"/>
              </a:ext>
            </a:extLst>
          </p:cNvPr>
          <p:cNvSpPr txBox="1"/>
          <p:nvPr/>
        </p:nvSpPr>
        <p:spPr>
          <a:xfrm>
            <a:off x="8710773" y="4842125"/>
            <a:ext cx="9733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8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uỷu</a:t>
            </a:r>
            <a:endParaRPr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C66C35-A4B9-5512-944F-98EF95518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773" y="958455"/>
            <a:ext cx="3251367" cy="233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5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EC1F4F6A-75EA-9D7E-587C-D1A69D8C90D2}"/>
              </a:ext>
            </a:extLst>
          </p:cNvPr>
          <p:cNvSpPr txBox="1"/>
          <p:nvPr/>
        </p:nvSpPr>
        <p:spPr>
          <a:xfrm>
            <a:off x="2480077" y="2413337"/>
            <a:ext cx="6226601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CHỮ HOẶC DẤU THANH PHÙ HỢP</a:t>
            </a:r>
          </a:p>
        </p:txBody>
      </p:sp>
      <p:pic>
        <p:nvPicPr>
          <p:cNvPr id="3" name="Google Shape;488;p26">
            <a:extLst>
              <a:ext uri="{FF2B5EF4-FFF2-40B4-BE49-F238E27FC236}">
                <a16:creationId xmlns:a16="http://schemas.microsoft.com/office/drawing/2014/main" id="{90802C6B-19EA-5BE1-A308-C6B23C7D9C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8587" y="2628770"/>
            <a:ext cx="3432943" cy="398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575;p31">
            <a:extLst>
              <a:ext uri="{FF2B5EF4-FFF2-40B4-BE49-F238E27FC236}">
                <a16:creationId xmlns:a16="http://schemas.microsoft.com/office/drawing/2014/main" id="{3FB3314C-C2A0-F03D-7A88-99228BBD78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114" y="2722376"/>
            <a:ext cx="1201721" cy="1618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027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D0A4338F-138F-8B1D-C9D5-260953FB9CDB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chữ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dấu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thanh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</a:p>
        </p:txBody>
      </p:sp>
      <p:sp>
        <p:nvSpPr>
          <p:cNvPr id="3" name="Google Shape;537;p29">
            <a:extLst>
              <a:ext uri="{FF2B5EF4-FFF2-40B4-BE49-F238E27FC236}">
                <a16:creationId xmlns:a16="http://schemas.microsoft.com/office/drawing/2014/main" id="{B613BBEC-222F-279A-3FD2-7940F43C697D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a) </a:t>
            </a:r>
            <a:r>
              <a:rPr lang="es-ES" sz="2400" i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Chữ</a:t>
            </a:r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s-ES" sz="2400" b="1" i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</a:t>
            </a:r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s-ES" sz="2400" b="1" i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</a:t>
            </a:r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hay </a:t>
            </a:r>
            <a:r>
              <a:rPr lang="es-ES" sz="2400" b="1" i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</a:t>
            </a:r>
            <a:r>
              <a:rPr lang="es-ES" sz="2400" i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?</a:t>
            </a:r>
          </a:p>
        </p:txBody>
      </p:sp>
      <p:sp>
        <p:nvSpPr>
          <p:cNvPr id="4" name="Google Shape;593;p32">
            <a:extLst>
              <a:ext uri="{FF2B5EF4-FFF2-40B4-BE49-F238E27FC236}">
                <a16:creationId xmlns:a16="http://schemas.microsoft.com/office/drawing/2014/main" id="{429CD491-7E47-B9CF-44B3-AA2D16527F44}"/>
              </a:ext>
            </a:extLst>
          </p:cNvPr>
          <p:cNvSpPr txBox="1"/>
          <p:nvPr/>
        </p:nvSpPr>
        <p:spPr>
          <a:xfrm>
            <a:off x="521830" y="2680242"/>
            <a:ext cx="5310601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Mùa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hạ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đến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….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ài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ve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kêu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sốt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….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uột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Mùa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…..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ồi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mùa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xuân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Sợi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mưa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…..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ăng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suốt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Google Shape;594;p32">
            <a:extLst>
              <a:ext uri="{FF2B5EF4-FFF2-40B4-BE49-F238E27FC236}">
                <a16:creationId xmlns:a16="http://schemas.microsoft.com/office/drawing/2014/main" id="{72C32D4F-0CF5-5DED-66E7-4362F342117D}"/>
              </a:ext>
            </a:extLst>
          </p:cNvPr>
          <p:cNvSpPr txBox="1"/>
          <p:nvPr/>
        </p:nvSpPr>
        <p:spPr>
          <a:xfrm>
            <a:off x="5101961" y="3778036"/>
            <a:ext cx="490343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……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iêng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mùa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đẹp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thế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ngắn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ngủi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sao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Đến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khẽ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Như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chiêm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bao.</a:t>
            </a:r>
            <a:endParaRPr sz="1400" dirty="0">
              <a:latin typeface="UTM Avo" panose="02040603050506020204" pitchFamily="18" charset="0"/>
            </a:endParaRPr>
          </a:p>
        </p:txBody>
      </p:sp>
      <p:sp>
        <p:nvSpPr>
          <p:cNvPr id="6" name="Google Shape;595;p32">
            <a:extLst>
              <a:ext uri="{FF2B5EF4-FFF2-40B4-BE49-F238E27FC236}">
                <a16:creationId xmlns:a16="http://schemas.microsoft.com/office/drawing/2014/main" id="{B3596738-C3E4-25B5-D2D3-22E032145685}"/>
              </a:ext>
            </a:extLst>
          </p:cNvPr>
          <p:cNvSpPr txBox="1"/>
          <p:nvPr/>
        </p:nvSpPr>
        <p:spPr>
          <a:xfrm>
            <a:off x="2954838" y="2797831"/>
            <a:ext cx="4380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</a:t>
            </a:r>
            <a:endParaRPr sz="14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sp>
        <p:nvSpPr>
          <p:cNvPr id="7" name="Google Shape;596;p32">
            <a:extLst>
              <a:ext uri="{FF2B5EF4-FFF2-40B4-BE49-F238E27FC236}">
                <a16:creationId xmlns:a16="http://schemas.microsoft.com/office/drawing/2014/main" id="{036B932C-AB14-F258-3C65-EFDF26CC0C40}"/>
              </a:ext>
            </a:extLst>
          </p:cNvPr>
          <p:cNvSpPr txBox="1"/>
          <p:nvPr/>
        </p:nvSpPr>
        <p:spPr>
          <a:xfrm>
            <a:off x="3203648" y="3346728"/>
            <a:ext cx="26256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</a:t>
            </a:r>
            <a:endParaRPr sz="14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597;p32">
            <a:extLst>
              <a:ext uri="{FF2B5EF4-FFF2-40B4-BE49-F238E27FC236}">
                <a16:creationId xmlns:a16="http://schemas.microsoft.com/office/drawing/2014/main" id="{59F698EA-9202-83FA-20D8-DC7AFC2B5BD1}"/>
              </a:ext>
            </a:extLst>
          </p:cNvPr>
          <p:cNvSpPr txBox="1"/>
          <p:nvPr/>
        </p:nvSpPr>
        <p:spPr>
          <a:xfrm>
            <a:off x="2526513" y="3890762"/>
            <a:ext cx="51139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</a:t>
            </a:r>
            <a:endParaRPr sz="140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sp>
        <p:nvSpPr>
          <p:cNvPr id="9" name="Google Shape;598;p32">
            <a:extLst>
              <a:ext uri="{FF2B5EF4-FFF2-40B4-BE49-F238E27FC236}">
                <a16:creationId xmlns:a16="http://schemas.microsoft.com/office/drawing/2014/main" id="{E9B7CCD9-764E-ACEE-BDC7-BC8EB481D2A2}"/>
              </a:ext>
            </a:extLst>
          </p:cNvPr>
          <p:cNvSpPr txBox="1"/>
          <p:nvPr/>
        </p:nvSpPr>
        <p:spPr>
          <a:xfrm>
            <a:off x="2807997" y="4447673"/>
            <a:ext cx="7019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</a:t>
            </a:r>
            <a:endParaRPr sz="24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" name="Google Shape;599;p32">
            <a:extLst>
              <a:ext uri="{FF2B5EF4-FFF2-40B4-BE49-F238E27FC236}">
                <a16:creationId xmlns:a16="http://schemas.microsoft.com/office/drawing/2014/main" id="{32DA9E23-5D5B-B6F1-A771-C9288FF3CC1F}"/>
              </a:ext>
            </a:extLst>
          </p:cNvPr>
          <p:cNvSpPr txBox="1"/>
          <p:nvPr/>
        </p:nvSpPr>
        <p:spPr>
          <a:xfrm>
            <a:off x="5503743" y="3883328"/>
            <a:ext cx="7019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R</a:t>
            </a:r>
            <a:endParaRPr sz="14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6B377A-3327-D188-3E0B-785855458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547" y="1464388"/>
            <a:ext cx="3803845" cy="230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8318BD37-F28D-897D-0FCA-929F039CB92C}"/>
              </a:ext>
            </a:extLst>
          </p:cNvPr>
          <p:cNvSpPr txBox="1"/>
          <p:nvPr/>
        </p:nvSpPr>
        <p:spPr>
          <a:xfrm>
            <a:off x="521830" y="1701084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29" indent="-571529" defTabSz="914446">
              <a:buClr>
                <a:prstClr val="black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chữ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dấu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thanh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hợp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</p:txBody>
      </p:sp>
      <p:sp>
        <p:nvSpPr>
          <p:cNvPr id="3" name="Google Shape;537;p29">
            <a:extLst>
              <a:ext uri="{FF2B5EF4-FFF2-40B4-BE49-F238E27FC236}">
                <a16:creationId xmlns:a16="http://schemas.microsoft.com/office/drawing/2014/main" id="{99D575B7-B8DD-D123-677F-0001648B0992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46"/>
            <a:r>
              <a:rPr lang="es-ES" sz="2400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b) </a:t>
            </a:r>
            <a:r>
              <a:rPr lang="es-ES" sz="2400" b="1" dirty="0" err="1">
                <a:solidFill>
                  <a:srgbClr val="ED7D31"/>
                </a:solidFill>
                <a:latin typeface="UTM Avo" panose="02040603050506020204" pitchFamily="18" charset="0"/>
                <a:cs typeface="Arial"/>
                <a:sym typeface="Arial"/>
              </a:rPr>
              <a:t>Dấu</a:t>
            </a:r>
            <a:r>
              <a:rPr lang="es-ES" sz="2400" b="1" dirty="0">
                <a:solidFill>
                  <a:srgbClr val="ED7D3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s-ES" sz="2400" b="1" dirty="0" err="1">
                <a:solidFill>
                  <a:srgbClr val="ED7D31"/>
                </a:solidFill>
                <a:latin typeface="UTM Avo" panose="02040603050506020204" pitchFamily="18" charset="0"/>
                <a:cs typeface="Arial"/>
                <a:sym typeface="Arial"/>
              </a:rPr>
              <a:t>hỏi</a:t>
            </a:r>
            <a:r>
              <a:rPr lang="es-ES" sz="2400" b="1" dirty="0">
                <a:solidFill>
                  <a:srgbClr val="ED7D3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s-ES" sz="2400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hay </a:t>
            </a:r>
            <a:r>
              <a:rPr lang="es-ES" sz="2400" b="1" dirty="0" err="1">
                <a:solidFill>
                  <a:srgbClr val="ED7D31"/>
                </a:solidFill>
                <a:latin typeface="UTM Avo" panose="02040603050506020204" pitchFamily="18" charset="0"/>
                <a:cs typeface="Arial"/>
                <a:sym typeface="Arial"/>
              </a:rPr>
              <a:t>dấu</a:t>
            </a:r>
            <a:r>
              <a:rPr lang="es-ES" sz="2400" b="1" dirty="0">
                <a:solidFill>
                  <a:srgbClr val="ED7D3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s-ES" sz="2400" b="1" dirty="0" err="1">
                <a:solidFill>
                  <a:srgbClr val="ED7D31"/>
                </a:solidFill>
                <a:latin typeface="UTM Avo" panose="02040603050506020204" pitchFamily="18" charset="0"/>
                <a:cs typeface="Arial"/>
                <a:sym typeface="Arial"/>
              </a:rPr>
              <a:t>ngã</a:t>
            </a:r>
            <a:r>
              <a:rPr lang="es-ES" sz="2400" dirty="0">
                <a:solidFill>
                  <a:prstClr val="black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</a:p>
        </p:txBody>
      </p:sp>
      <p:sp>
        <p:nvSpPr>
          <p:cNvPr id="4" name="Google Shape;615;p33">
            <a:extLst>
              <a:ext uri="{FF2B5EF4-FFF2-40B4-BE49-F238E27FC236}">
                <a16:creationId xmlns:a16="http://schemas.microsoft.com/office/drawing/2014/main" id="{773D6595-599B-E99E-CC45-4333BB8E9303}"/>
              </a:ext>
            </a:extLst>
          </p:cNvPr>
          <p:cNvSpPr txBox="1"/>
          <p:nvPr/>
        </p:nvSpPr>
        <p:spPr>
          <a:xfrm>
            <a:off x="650623" y="2666990"/>
            <a:ext cx="7642477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Suốt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tôi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mơ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Được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Nhưng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thơ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nho</a:t>
            </a:r>
            <a:endParaRPr sz="2400" b="1" dirty="0">
              <a:solidFill>
                <a:srgbClr val="00B05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Như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hòn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bi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xanh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chơi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Như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quýt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cam</a:t>
            </a:r>
            <a:endParaRPr sz="1400" dirty="0">
              <a:latin typeface="UTM Avo" panose="02040603050506020204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tay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bóc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miệng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sz="1400" dirty="0">
              <a:latin typeface="UTM Avo" panose="02040603050506020204" pitchFamily="18" charset="0"/>
            </a:endParaRPr>
          </a:p>
        </p:txBody>
      </p:sp>
      <p:sp>
        <p:nvSpPr>
          <p:cNvPr id="5" name="Google Shape;615;p33">
            <a:extLst>
              <a:ext uri="{FF2B5EF4-FFF2-40B4-BE49-F238E27FC236}">
                <a16:creationId xmlns:a16="http://schemas.microsoft.com/office/drawing/2014/main" id="{50E39DA2-565D-FB84-628E-BDC83C8C2BDE}"/>
              </a:ext>
            </a:extLst>
          </p:cNvPr>
          <p:cNvSpPr txBox="1"/>
          <p:nvPr/>
        </p:nvSpPr>
        <p:spPr>
          <a:xfrm>
            <a:off x="650623" y="2666990"/>
            <a:ext cx="7642477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Suốt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tôi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chỉ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mơ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Được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thơ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nhỏ</a:t>
            </a:r>
            <a:endParaRPr sz="2400" b="1" dirty="0">
              <a:solidFill>
                <a:srgbClr val="00B05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Như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hòn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bi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xanh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đỏ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chơi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Như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quýt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cam</a:t>
            </a:r>
            <a:endParaRPr sz="1400" dirty="0">
              <a:latin typeface="UTM Avo" panose="02040603050506020204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tay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bóc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vỏ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miệng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sz="1400" dirty="0"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6F4DD1-BDE5-9BCE-0C4C-F21007A77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045" y="1800121"/>
            <a:ext cx="2635385" cy="404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7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BE1C501-4159-B2C1-51F4-899C4C8826F0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267050A-B0E7-D627-F0B8-DC3E89A514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FE1ED1-6EBB-2963-801D-9B53953841A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41575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313271" y="2601527"/>
            <a:ext cx="3189592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Luyện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viết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chính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tả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từ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khó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vần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khó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dấu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thanh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  <a:br>
              <a:rPr lang="en-US" sz="2000" dirty="0">
                <a:latin typeface="UTM Avo" panose="02040603050506020204" pitchFamily="18" charset="0"/>
              </a:rPr>
            </a:b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755043" y="3703085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56340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328036" y="2632750"/>
            <a:ext cx="318959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Chuẩn </a:t>
            </a:r>
            <a:r>
              <a:rPr lang="en-US" sz="2000" dirty="0" err="1">
                <a:latin typeface="UTM Avo" panose="020406030505060202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Trao đổi -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>
                <a:latin typeface="UTM Avo" panose="02040603050506020204" pitchFamily="18" charset="0"/>
              </a:rPr>
              <a:t>Quà </a:t>
            </a:r>
            <a:r>
              <a:rPr lang="en-US" sz="2000" i="1" err="1">
                <a:latin typeface="UTM Avo" panose="02040603050506020204" pitchFamily="18" charset="0"/>
              </a:rPr>
              <a:t>tặng</a:t>
            </a:r>
            <a:r>
              <a:rPr lang="en-US" sz="2000" i="1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i="1">
                <a:latin typeface="UTM Avo" panose="02040603050506020204" pitchFamily="18" charset="0"/>
              </a:rPr>
              <a:t>của </a:t>
            </a:r>
            <a:r>
              <a:rPr lang="en-US" sz="2000" i="1" dirty="0" err="1">
                <a:latin typeface="UTM Avo" panose="02040603050506020204" pitchFamily="18" charset="0"/>
              </a:rPr>
              <a:t>em</a:t>
            </a:r>
            <a:r>
              <a:rPr lang="en-US" sz="2000" i="1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65974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588</Words>
  <Application>Microsoft Office PowerPoint</Application>
  <PresentationFormat>Widescreen</PresentationFormat>
  <Paragraphs>93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Noto Sans Symbols</vt:lpstr>
      <vt:lpstr>UTM Avo</vt:lpstr>
      <vt:lpstr>Calibri Light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13</cp:revision>
  <dcterms:created xsi:type="dcterms:W3CDTF">2023-10-19T01:35:13Z</dcterms:created>
  <dcterms:modified xsi:type="dcterms:W3CDTF">2023-10-27T07:32:47Z</dcterms:modified>
</cp:coreProperties>
</file>