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9"/>
  </p:notesMasterIdLst>
  <p:sldIdLst>
    <p:sldId id="273" r:id="rId5"/>
    <p:sldId id="257" r:id="rId6"/>
    <p:sldId id="264" r:id="rId7"/>
    <p:sldId id="260" r:id="rId8"/>
    <p:sldId id="272" r:id="rId9"/>
    <p:sldId id="275" r:id="rId10"/>
    <p:sldId id="276" r:id="rId11"/>
    <p:sldId id="280" r:id="rId12"/>
    <p:sldId id="278" r:id="rId13"/>
    <p:sldId id="279" r:id="rId14"/>
    <p:sldId id="262" r:id="rId15"/>
    <p:sldId id="268" r:id="rId16"/>
    <p:sldId id="266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8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8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1929807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13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đổi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Em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sách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báo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291C4E-BCFE-02DA-F92D-D659C200000D}"/>
              </a:ext>
            </a:extLst>
          </p:cNvPr>
          <p:cNvSpPr txBox="1"/>
          <p:nvPr/>
        </p:nvSpPr>
        <p:spPr>
          <a:xfrm>
            <a:off x="634444" y="1571208"/>
            <a:ext cx="9481106" cy="2835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b="1" dirty="0">
                <a:latin typeface="UTM Avo" panose="02040603050506020204" pitchFamily="18" charset="0"/>
                <a:cs typeface="Arial" panose="020B0604020202020204" pitchFamily="34" charset="0"/>
              </a:rPr>
              <a:t>Tiết học ngày hôm nay chúng ta sẽ cùng nhau đi:</a:t>
            </a: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Kể lại một câu chuyện hoặc đọc lại một bài thơ, bài văn mà các em đã đọc ở nhà về hoạt động sáng tạo.</a:t>
            </a: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Trao đổi về câu chuyện hoặc bài thơ, bài văn mà các em đã kể (đọc) lại và được nghe </a:t>
            </a:r>
            <a:r>
              <a:rPr lang="vi-VN" sz="2400">
                <a:latin typeface="UTM Avo" panose="02040603050506020204" pitchFamily="18" charset="0"/>
                <a:cs typeface="Arial" panose="020B0604020202020204" pitchFamily="34" charset="0"/>
              </a:rPr>
              <a:t>bạn kể</a:t>
            </a: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 (đọc)</a:t>
            </a:r>
            <a:r>
              <a:rPr lang="vi-VN" sz="240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lại. </a:t>
            </a:r>
          </a:p>
        </p:txBody>
      </p:sp>
      <p:pic>
        <p:nvPicPr>
          <p:cNvPr id="4" name="Google Shape;644;p35">
            <a:extLst>
              <a:ext uri="{FF2B5EF4-FFF2-40B4-BE49-F238E27FC236}">
                <a16:creationId xmlns:a16="http://schemas.microsoft.com/office/drawing/2014/main" id="{F22AE1F7-01F3-FE60-D69B-25DDFBD940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5601" b="43136"/>
          <a:stretch/>
        </p:blipFill>
        <p:spPr>
          <a:xfrm rot="152969" flipH="1">
            <a:off x="52969" y="4513693"/>
            <a:ext cx="2732495" cy="2442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45;p35">
            <a:extLst>
              <a:ext uri="{FF2B5EF4-FFF2-40B4-BE49-F238E27FC236}">
                <a16:creationId xmlns:a16="http://schemas.microsoft.com/office/drawing/2014/main" id="{CF2C95E3-4094-3B25-D1FE-91681BD49E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14882" y="4159783"/>
            <a:ext cx="2413556" cy="25173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6084D98-1FA8-DE9F-55EF-9269D0B8FC75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F2AE645-5D45-C873-4103-27B57CF6A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536CD6-82D0-A6EF-F452-57A0572C0AF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6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686;p37">
            <a:extLst>
              <a:ext uri="{FF2B5EF4-FFF2-40B4-BE49-F238E27FC236}">
                <a16:creationId xmlns:a16="http://schemas.microsoft.com/office/drawing/2014/main" id="{DA0D88D8-8DBE-F058-A1BF-6E335D0B5A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5992" y="2650497"/>
            <a:ext cx="639608" cy="13053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2306540" y="2478490"/>
            <a:ext cx="93520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GIỚI THIỆU CÂU CHUYỆN </a:t>
            </a:r>
          </a:p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(NỘI DUNG BÀI THƠ, BÀI VĂN) SẼ KỂ (ĐỌC)</a:t>
            </a:r>
            <a:endParaRPr sz="12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1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11296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260792" y="1802909"/>
            <a:ext cx="767041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Các em sẽ kể chuyện gì (đọc bài thơ, bài văn gì), 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chuyện (bài) đó nói về điều gì?</a:t>
            </a:r>
          </a:p>
        </p:txBody>
      </p:sp>
      <p:pic>
        <p:nvPicPr>
          <p:cNvPr id="9" name="Google Shape;696;p38">
            <a:extLst>
              <a:ext uri="{FF2B5EF4-FFF2-40B4-BE49-F238E27FC236}">
                <a16:creationId xmlns:a16="http://schemas.microsoft.com/office/drawing/2014/main" id="{7600BF9A-611D-D5C6-077C-3B3812B666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8628" y="4838480"/>
            <a:ext cx="2184400" cy="1691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697;p38">
            <a:extLst>
              <a:ext uri="{FF2B5EF4-FFF2-40B4-BE49-F238E27FC236}">
                <a16:creationId xmlns:a16="http://schemas.microsoft.com/office/drawing/2014/main" id="{83212813-B272-4096-73A4-9329E50E781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38151" y="3078279"/>
            <a:ext cx="1958622" cy="159362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698;p38">
            <a:extLst>
              <a:ext uri="{FF2B5EF4-FFF2-40B4-BE49-F238E27FC236}">
                <a16:creationId xmlns:a16="http://schemas.microsoft.com/office/drawing/2014/main" id="{3C93BED7-06BE-7867-80FE-362EDFE5B6E0}"/>
              </a:ext>
            </a:extLst>
          </p:cNvPr>
          <p:cNvSpPr txBox="1"/>
          <p:nvPr/>
        </p:nvSpPr>
        <p:spPr>
          <a:xfrm>
            <a:off x="499151" y="2875995"/>
            <a:ext cx="72390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Bình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nước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con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vàng</a:t>
            </a:r>
            <a:endParaRPr sz="24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2" name="Google Shape;699;p38">
            <a:extLst>
              <a:ext uri="{FF2B5EF4-FFF2-40B4-BE49-F238E27FC236}">
                <a16:creationId xmlns:a16="http://schemas.microsoft.com/office/drawing/2014/main" id="{43288772-7199-D9AA-F425-DD24D65BC010}"/>
              </a:ext>
            </a:extLst>
          </p:cNvPr>
          <p:cNvSpPr txBox="1"/>
          <p:nvPr/>
        </p:nvSpPr>
        <p:spPr>
          <a:xfrm>
            <a:off x="1003299" y="3337619"/>
            <a:ext cx="6230705" cy="3026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Đây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chuyện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rất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thú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vị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về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nhà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bác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I-ren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Giô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-li-ô Quy-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hồi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nhỏ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con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gái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của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nữ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bác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Ma-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Quy-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Ma-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Quy-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người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phụ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nữ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đầu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tiên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đoạt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Giải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thưởng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Nô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-ben –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giải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thưởng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danh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nhất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về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khoa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Không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thế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đoạt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giải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thưởng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này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2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lần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 Về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sau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I-ren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cũng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đoạt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giải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Nô</a:t>
            </a:r>
            <a:r>
              <a:rPr lang="en-US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-ben. </a:t>
            </a:r>
            <a:endParaRPr sz="1100" dirty="0">
              <a:latin typeface="UTM Avo" panose="02040603050506020204" pitchFamily="18" charset="0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có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thể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lại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chuyện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này</a:t>
            </a:r>
            <a:r>
              <a:rPr lang="en-US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726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3005040" y="2478490"/>
            <a:ext cx="93520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 CHUYỆN (ĐỌC BÀI THƠ, BÀI VĂN) 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            </a:t>
            </a: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 TRAO ĐỔI TRONG NHÓM</a:t>
            </a:r>
          </a:p>
        </p:txBody>
      </p:sp>
      <p:pic>
        <p:nvPicPr>
          <p:cNvPr id="2" name="Google Shape;717;p39">
            <a:extLst>
              <a:ext uri="{FF2B5EF4-FFF2-40B4-BE49-F238E27FC236}">
                <a16:creationId xmlns:a16="http://schemas.microsoft.com/office/drawing/2014/main" id="{52E1EC3E-C5E9-7847-0503-E3A8225446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1000" y="2582750"/>
            <a:ext cx="912672" cy="1189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399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735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260792" y="1764809"/>
            <a:ext cx="7670415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UTM Avo" panose="02040603050506020204" pitchFamily="18" charset="0"/>
                <a:cs typeface="Arial" panose="020B0604020202020204" pitchFamily="34" charset="0"/>
              </a:rPr>
              <a:t>Các em hãy trao đổi trong nhóm. </a:t>
            </a:r>
          </a:p>
        </p:txBody>
      </p:sp>
      <p:pic>
        <p:nvPicPr>
          <p:cNvPr id="2" name="Google Shape;732;p40">
            <a:extLst>
              <a:ext uri="{FF2B5EF4-FFF2-40B4-BE49-F238E27FC236}">
                <a16:creationId xmlns:a16="http://schemas.microsoft.com/office/drawing/2014/main" id="{B43F3B3C-2BB9-E121-FFC2-8EDCB775F62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9014" y="2652615"/>
            <a:ext cx="3118271" cy="31221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734;p40">
            <a:extLst>
              <a:ext uri="{FF2B5EF4-FFF2-40B4-BE49-F238E27FC236}">
                <a16:creationId xmlns:a16="http://schemas.microsoft.com/office/drawing/2014/main" id="{EC48DD4E-1305-DF85-5D91-7A9EE5EE9BD2}"/>
              </a:ext>
            </a:extLst>
          </p:cNvPr>
          <p:cNvSpPr txBox="1"/>
          <p:nvPr/>
        </p:nvSpPr>
        <p:spPr>
          <a:xfrm>
            <a:off x="829714" y="2652615"/>
            <a:ext cx="68199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chưa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chuẩn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chuyện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chuyện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SGK. 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663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3005040" y="2478490"/>
            <a:ext cx="93520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 CHUYỆN (ĐỌC BÀI THƠ, BÀI VĂN) 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             </a:t>
            </a: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 TRAO ĐỔI TRONG LỚP</a:t>
            </a:r>
          </a:p>
        </p:txBody>
      </p:sp>
      <p:pic>
        <p:nvPicPr>
          <p:cNvPr id="3" name="Google Shape;748;p41">
            <a:extLst>
              <a:ext uri="{FF2B5EF4-FFF2-40B4-BE49-F238E27FC236}">
                <a16:creationId xmlns:a16="http://schemas.microsoft.com/office/drawing/2014/main" id="{E862C734-6350-1923-1717-1EAB0F1814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0374" y="2609520"/>
            <a:ext cx="999626" cy="13462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92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735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260792" y="1764809"/>
            <a:ext cx="7670415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Các em hãy kể (đọc) trước lớp. </a:t>
            </a:r>
          </a:p>
        </p:txBody>
      </p:sp>
      <p:sp>
        <p:nvSpPr>
          <p:cNvPr id="3" name="Google Shape;734;p40">
            <a:extLst>
              <a:ext uri="{FF2B5EF4-FFF2-40B4-BE49-F238E27FC236}">
                <a16:creationId xmlns:a16="http://schemas.microsoft.com/office/drawing/2014/main" id="{EC48DD4E-1305-DF85-5D91-7A9EE5EE9BD2}"/>
              </a:ext>
            </a:extLst>
          </p:cNvPr>
          <p:cNvSpPr txBox="1"/>
          <p:nvPr/>
        </p:nvSpPr>
        <p:spPr>
          <a:xfrm>
            <a:off x="1104900" y="2785398"/>
            <a:ext cx="55372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em hãy đặt câu hỏi nếu có các chi tiết các em chưa rõ về câu chuyện, nhân vật trong câu chuyện (nội dung bài thơ, bài văn).</a:t>
            </a:r>
          </a:p>
        </p:txBody>
      </p:sp>
      <p:pic>
        <p:nvPicPr>
          <p:cNvPr id="6" name="Google Shape;762;p42">
            <a:extLst>
              <a:ext uri="{FF2B5EF4-FFF2-40B4-BE49-F238E27FC236}">
                <a16:creationId xmlns:a16="http://schemas.microsoft.com/office/drawing/2014/main" id="{E87071BD-1140-5059-D128-457515640E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2000" y="2927299"/>
            <a:ext cx="3451109" cy="2609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017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C326AF-7396-7C62-86B4-FC9126DED169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45F90DE-0BFA-BB92-B1F6-279B9E817F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46BA01-24D0-0B4C-AC62-B93B2EA866E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13025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484721" y="2632750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nội</a:t>
            </a:r>
            <a:r>
              <a:rPr lang="en-US" sz="2000" dirty="0">
                <a:latin typeface="UTM Avo" panose="02040603050506020204" pitchFamily="18" charset="0"/>
              </a:rPr>
              <a:t> dung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ngày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hôm</a:t>
            </a:r>
            <a:r>
              <a:rPr lang="en-US" sz="2000">
                <a:latin typeface="UTM Avo" panose="02040603050506020204" pitchFamily="18" charset="0"/>
              </a:rPr>
              <a:t> nay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099146" y="3641510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48400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320096" y="2632750"/>
            <a:ext cx="318959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Đọc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soạn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mới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</a:rPr>
              <a:t>Bài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đọc</a:t>
            </a:r>
            <a:r>
              <a:rPr lang="en-US" sz="2000" i="1" dirty="0">
                <a:latin typeface="UTM Avo" panose="02040603050506020204" pitchFamily="18" charset="0"/>
              </a:rPr>
              <a:t> 4: </a:t>
            </a:r>
            <a:r>
              <a:rPr lang="en-US" sz="2000" i="1" dirty="0" err="1">
                <a:latin typeface="UTM Avo" panose="02040603050506020204" pitchFamily="18" charset="0"/>
              </a:rPr>
              <a:t>Từ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cậu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bé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err="1">
                <a:latin typeface="UTM Avo" panose="02040603050506020204" pitchFamily="18" charset="0"/>
              </a:rPr>
              <a:t>làm</a:t>
            </a:r>
            <a:r>
              <a:rPr lang="en-US" sz="2000" i="1">
                <a:latin typeface="UTM Avo" panose="02040603050506020204" pitchFamily="18" charset="0"/>
              </a:rPr>
              <a:t> thuê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58034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413</Words>
  <Application>Microsoft Office PowerPoint</Application>
  <PresentationFormat>Widescreen</PresentationFormat>
  <Paragraphs>31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17</cp:revision>
  <dcterms:created xsi:type="dcterms:W3CDTF">2023-10-19T01:35:13Z</dcterms:created>
  <dcterms:modified xsi:type="dcterms:W3CDTF">2023-10-27T07:36:10Z</dcterms:modified>
</cp:coreProperties>
</file>