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15"/>
  </p:notesMasterIdLst>
  <p:sldIdLst>
    <p:sldId id="256" r:id="rId4"/>
    <p:sldId id="259" r:id="rId5"/>
    <p:sldId id="266" r:id="rId6"/>
    <p:sldId id="316" r:id="rId7"/>
    <p:sldId id="297" r:id="rId8"/>
    <p:sldId id="298" r:id="rId9"/>
    <p:sldId id="308" r:id="rId10"/>
    <p:sldId id="263" r:id="rId11"/>
    <p:sldId id="270" r:id="rId12"/>
    <p:sldId id="279" r:id="rId13"/>
    <p:sldId id="280" r:id="rId14"/>
  </p:sldIdLst>
  <p:sldSz cx="12192000" cy="6858000"/>
  <p:notesSz cx="6858000" cy="9144000"/>
  <p:embeddedFontLst>
    <p:embeddedFont>
      <p:font typeface="Calibri" panose="020F0502020204030204" pitchFamily="34" charset="0"/>
      <p:regular r:id="rId16"/>
      <p:bold r:id="rId17"/>
      <p:italic r:id="rId18"/>
      <p:boldItalic r:id="rId19"/>
    </p:embeddedFont>
    <p:embeddedFont>
      <p:font typeface="Calibri Light" panose="020F0302020204030204" pitchFamily="34" charset="0"/>
      <p:regular r:id="rId20"/>
      <p:italic r:id="rId21"/>
    </p:embeddedFont>
    <p:embeddedFont>
      <p:font typeface="iCiel Cadena" panose="02000503000000020004" charset="0"/>
      <p:bold r:id="rId22"/>
    </p:embeddedFont>
    <p:embeddedFont>
      <p:font typeface="UTM Avo" panose="02040603050506020204" pitchFamily="18" charset="0"/>
      <p:regular r:id="rId23"/>
      <p:bold r:id="rId24"/>
      <p:italic r:id="rId25"/>
      <p:boldItalic r:id="rId26"/>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FEF2E8"/>
    <a:srgbClr val="F58220"/>
    <a:srgbClr val="3FA4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8" d="100"/>
          <a:sy n="108" d="100"/>
        </p:scale>
        <p:origin x="71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Master" Target="slideMasters/slideMaster3.xml"/><Relationship Id="rId21" Type="http://schemas.openxmlformats.org/officeDocument/2006/relationships/font" Target="fonts/font6.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9.fntdata"/><Relationship Id="rId5" Type="http://schemas.openxmlformats.org/officeDocument/2006/relationships/slide" Target="slides/slide2.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font" Target="fonts/font4.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7.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10/27/2023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câu</a:t>
            </a:r>
            <a:r>
              <a:rPr lang="en-US" dirty="0"/>
              <a:t> </a:t>
            </a:r>
            <a:r>
              <a:rPr lang="en-US" dirty="0" err="1"/>
              <a:t>hỏi</a:t>
            </a:r>
            <a:endParaRPr lang="en-US" dirty="0"/>
          </a:p>
          <a:p>
            <a:r>
              <a:rPr lang="en-US" dirty="0"/>
              <a:t>Click </a:t>
            </a:r>
            <a:r>
              <a:rPr lang="en-US" dirty="0" err="1"/>
              <a:t>vào</a:t>
            </a:r>
            <a:r>
              <a:rPr lang="en-US" dirty="0"/>
              <a:t> </a:t>
            </a:r>
            <a:r>
              <a:rPr lang="en-US" dirty="0" err="1"/>
              <a:t>đáp</a:t>
            </a:r>
            <a:r>
              <a:rPr lang="en-US" dirty="0"/>
              <a:t> </a:t>
            </a:r>
            <a:r>
              <a:rPr lang="en-US" dirty="0" err="1"/>
              <a:t>án</a:t>
            </a:r>
            <a:r>
              <a:rPr lang="en-US" dirty="0"/>
              <a:t> </a:t>
            </a:r>
            <a:r>
              <a:rPr lang="en-US" dirty="0" err="1"/>
              <a:t>đúng</a:t>
            </a:r>
            <a:endParaRPr lang="en-US" dirty="0"/>
          </a:p>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chuyển</a:t>
            </a:r>
            <a:r>
              <a:rPr lang="en-US" dirty="0"/>
              <a:t> </a:t>
            </a:r>
            <a:r>
              <a:rPr lang="en-US" dirty="0" err="1"/>
              <a:t>đến</a:t>
            </a:r>
            <a:r>
              <a:rPr lang="en-US" dirty="0"/>
              <a:t> </a:t>
            </a:r>
            <a:r>
              <a:rPr lang="en-US" dirty="0" err="1"/>
              <a:t>trang</a:t>
            </a:r>
            <a:r>
              <a:rPr lang="en-US" dirty="0"/>
              <a:t> </a:t>
            </a:r>
            <a:r>
              <a:rPr lang="en-US" dirty="0" err="1"/>
              <a:t>tiếp</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3</a:t>
            </a:fld>
            <a:endParaRPr lang="en-US"/>
          </a:p>
        </p:txBody>
      </p:sp>
    </p:spTree>
    <p:extLst>
      <p:ext uri="{BB962C8B-B14F-4D97-AF65-F5344CB8AC3E}">
        <p14:creationId xmlns:p14="http://schemas.microsoft.com/office/powerpoint/2010/main" val="2562046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câu</a:t>
            </a:r>
            <a:r>
              <a:rPr lang="en-US" dirty="0"/>
              <a:t> </a:t>
            </a:r>
            <a:r>
              <a:rPr lang="en-US" dirty="0" err="1"/>
              <a:t>hỏi</a:t>
            </a:r>
            <a:endParaRPr lang="en-US" dirty="0"/>
          </a:p>
          <a:p>
            <a:r>
              <a:rPr lang="en-US" dirty="0"/>
              <a:t>Click </a:t>
            </a:r>
            <a:r>
              <a:rPr lang="en-US" dirty="0" err="1"/>
              <a:t>vào</a:t>
            </a:r>
            <a:r>
              <a:rPr lang="en-US" dirty="0"/>
              <a:t> </a:t>
            </a:r>
            <a:r>
              <a:rPr lang="en-US" dirty="0" err="1"/>
              <a:t>đáp</a:t>
            </a:r>
            <a:r>
              <a:rPr lang="en-US" dirty="0"/>
              <a:t> </a:t>
            </a:r>
            <a:r>
              <a:rPr lang="en-US" dirty="0" err="1"/>
              <a:t>án</a:t>
            </a:r>
            <a:r>
              <a:rPr lang="en-US" dirty="0"/>
              <a:t> </a:t>
            </a:r>
            <a:r>
              <a:rPr lang="en-US" dirty="0" err="1"/>
              <a:t>đúng</a:t>
            </a:r>
            <a:endParaRPr lang="en-US" dirty="0"/>
          </a:p>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chuyển</a:t>
            </a:r>
            <a:r>
              <a:rPr lang="en-US" dirty="0"/>
              <a:t> </a:t>
            </a:r>
            <a:r>
              <a:rPr lang="en-US" dirty="0" err="1"/>
              <a:t>đến</a:t>
            </a:r>
            <a:r>
              <a:rPr lang="en-US" dirty="0"/>
              <a:t> </a:t>
            </a:r>
            <a:r>
              <a:rPr lang="en-US" dirty="0" err="1"/>
              <a:t>trang</a:t>
            </a:r>
            <a:r>
              <a:rPr lang="en-US" dirty="0"/>
              <a:t> </a:t>
            </a:r>
            <a:r>
              <a:rPr lang="en-US" dirty="0" err="1"/>
              <a:t>tiếp</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4</a:t>
            </a:fld>
            <a:endParaRPr lang="en-US"/>
          </a:p>
        </p:txBody>
      </p:sp>
    </p:spTree>
    <p:extLst>
      <p:ext uri="{BB962C8B-B14F-4D97-AF65-F5344CB8AC3E}">
        <p14:creationId xmlns:p14="http://schemas.microsoft.com/office/powerpoint/2010/main" val="3913503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10/27/2023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10/27/2023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10/27/2023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310796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90099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49570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889344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114028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402137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588706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142782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225208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19784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08863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10/27/2023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815882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65/"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audio" Target="../media/audio1.wav"/><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audio" Target="../media/audio2.wav"/><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audio" Target="../media/audio1.wav"/><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audio" Target="../media/audio2.wav"/><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tieng-viet-4-tap-1/1/385/65/" TargetMode="External"/><Relationship Id="rId2" Type="http://schemas.openxmlformats.org/officeDocument/2006/relationships/image" Target="../media/image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hoc10.vn/doc-sach/tieng-viet-4-tap-1/1/385/65/" TargetMode="External"/><Relationship Id="rId2" Type="http://schemas.openxmlformats.org/officeDocument/2006/relationships/image" Target="../media/image1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16.jpg"/><Relationship Id="rId1" Type="http://schemas.openxmlformats.org/officeDocument/2006/relationships/slideLayout" Target="../slideLayouts/slideLayout23.xml"/><Relationship Id="rId6" Type="http://schemas.openxmlformats.org/officeDocument/2006/relationships/image" Target="../media/image18.png"/><Relationship Id="rId5" Type="http://schemas.microsoft.com/office/2007/relationships/hdphoto" Target="../media/hdphoto3.wdp"/><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808592" y="2754716"/>
            <a:ext cx="10574816"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9</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Ôn</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tập</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giữa</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học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kì</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I </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Calibri"/>
                <a:sym typeface="Calibri"/>
              </a:rPr>
              <a:t>Tiết</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rPr>
              <a:t> 4</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073248F-8D01-CF1F-450E-88A84869BE57}"/>
              </a:ext>
            </a:extLst>
          </p:cNvPr>
          <p:cNvGrpSpPr/>
          <p:nvPr/>
        </p:nvGrpSpPr>
        <p:grpSpPr>
          <a:xfrm>
            <a:off x="10866032" y="746200"/>
            <a:ext cx="1216041" cy="1432566"/>
            <a:chOff x="930253" y="1555705"/>
            <a:chExt cx="1279160" cy="1432566"/>
          </a:xfrm>
        </p:grpSpPr>
        <p:pic>
          <p:nvPicPr>
            <p:cNvPr id="4" name="Picture 3">
              <a:hlinkClick r:id="rId3"/>
              <a:extLst>
                <a:ext uri="{FF2B5EF4-FFF2-40B4-BE49-F238E27FC236}">
                  <a16:creationId xmlns:a16="http://schemas.microsoft.com/office/drawing/2014/main" id="{2C9FF0A5-30A0-B98B-6B11-F3F5E77B2E8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5" name="TextBox 4">
              <a:extLst>
                <a:ext uri="{FF2B5EF4-FFF2-40B4-BE49-F238E27FC236}">
                  <a16:creationId xmlns:a16="http://schemas.microsoft.com/office/drawing/2014/main" id="{3B11D0DC-6F8D-F3C1-7D83-15EF28EA90D7}"/>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82045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3" name="Picture 2" descr="Hoc10 - Học 1 biết 10 | Facebook">
            <a:extLst>
              <a:ext uri="{FF2B5EF4-FFF2-40B4-BE49-F238E27FC236}">
                <a16:creationId xmlns:a16="http://schemas.microsoft.com/office/drawing/2014/main" id="{FAEA7B99-D2A1-3A39-B44C-E7F51CB1D8F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071562" cy="107156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C SỰ KIỆN, HỌ Ở ĐÂU KHI BẠN CẦN HỌ?">
            <a:extLst>
              <a:ext uri="{FF2B5EF4-FFF2-40B4-BE49-F238E27FC236}">
                <a16:creationId xmlns:a16="http://schemas.microsoft.com/office/drawing/2014/main" id="{2AE7807E-3745-78EE-F161-65F8001FAB40}"/>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foregroundMark x1="56171" y1="26972" x2="54430" y2="42366"/>
                        <a14:foregroundMark x1="54430" y1="42366" x2="46677" y2="40585"/>
                        <a14:foregroundMark x1="60759" y1="23537" x2="55538" y2="29262"/>
                        <a14:foregroundMark x1="55538" y1="29262" x2="49842" y2="32570"/>
                        <a14:foregroundMark x1="47785" y1="39186" x2="46044" y2="52163"/>
                        <a14:foregroundMark x1="47468" y1="34606" x2="42880" y2="41858"/>
                        <a14:foregroundMark x1="42880" y1="41858" x2="42089" y2="42239"/>
                      </a14:backgroundRemoval>
                    </a14:imgEffect>
                  </a14:imgLayer>
                </a14:imgProps>
              </a:ext>
              <a:ext uri="{28A0092B-C50C-407E-A947-70E740481C1C}">
                <a14:useLocalDpi xmlns:a14="http://schemas.microsoft.com/office/drawing/2010/main" val="0"/>
              </a:ext>
            </a:extLst>
          </a:blip>
          <a:srcRect/>
          <a:stretch>
            <a:fillRect/>
          </a:stretch>
        </p:blipFill>
        <p:spPr bwMode="auto">
          <a:xfrm>
            <a:off x="590295" y="3036511"/>
            <a:ext cx="3308985" cy="4114800"/>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Rectangle with Corners Rounded 3">
            <a:extLst>
              <a:ext uri="{FF2B5EF4-FFF2-40B4-BE49-F238E27FC236}">
                <a16:creationId xmlns:a16="http://schemas.microsoft.com/office/drawing/2014/main" id="{DCB6BF1D-D2D7-D047-E46A-5E8BD770AB38}"/>
              </a:ext>
            </a:extLst>
          </p:cNvPr>
          <p:cNvSpPr/>
          <p:nvPr/>
        </p:nvSpPr>
        <p:spPr>
          <a:xfrm>
            <a:off x="144554" y="1346132"/>
            <a:ext cx="5365970" cy="1818292"/>
          </a:xfrm>
          <a:prstGeom prst="wedgeRoundRectCallout">
            <a:avLst>
              <a:gd name="adj1" fmla="val -19003"/>
              <a:gd name="adj2" fmla="val 78159"/>
              <a:gd name="adj3" fmla="val 16667"/>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bg1"/>
                </a:solidFill>
                <a:latin typeface="UTM Avo" panose="02040603050506020204" pitchFamily="18" charset="0"/>
              </a:rPr>
              <a:t>Cổ cao cao, cẳng cao cao</a:t>
            </a:r>
          </a:p>
          <a:p>
            <a:pPr algn="ctr"/>
            <a:r>
              <a:rPr lang="vi-VN" sz="2000" dirty="0">
                <a:solidFill>
                  <a:schemeClr val="bg1"/>
                </a:solidFill>
                <a:latin typeface="UTM Avo" panose="02040603050506020204" pitchFamily="18" charset="0"/>
              </a:rPr>
              <a:t>Chân đen cánh trắng ra vào đồng xanh</a:t>
            </a:r>
          </a:p>
          <a:p>
            <a:pPr algn="ctr"/>
            <a:r>
              <a:rPr lang="vi-VN" sz="2000" dirty="0">
                <a:solidFill>
                  <a:schemeClr val="bg1"/>
                </a:solidFill>
                <a:latin typeface="UTM Avo" panose="02040603050506020204" pitchFamily="18" charset="0"/>
              </a:rPr>
              <a:t>Cảnh quê thêm đẹp bức tranh</a:t>
            </a:r>
          </a:p>
          <a:p>
            <a:pPr algn="ctr"/>
            <a:r>
              <a:rPr lang="vi-VN" sz="2000" dirty="0">
                <a:solidFill>
                  <a:schemeClr val="bg1"/>
                </a:solidFill>
                <a:latin typeface="UTM Avo" panose="02040603050506020204" pitchFamily="18" charset="0"/>
              </a:rPr>
              <a:t>Sao đành chịu tiếng ma lanh nhử mồi?</a:t>
            </a:r>
            <a:endParaRPr lang="en-US" sz="2000" dirty="0">
              <a:solidFill>
                <a:schemeClr val="bg1"/>
              </a:solidFill>
              <a:latin typeface="UTM Avo" panose="02040603050506020204" pitchFamily="18" charset="0"/>
            </a:endParaRPr>
          </a:p>
          <a:p>
            <a:pPr algn="r"/>
            <a:r>
              <a:rPr lang="en-US" sz="2000" i="1" dirty="0" err="1">
                <a:solidFill>
                  <a:schemeClr val="bg1"/>
                </a:solidFill>
                <a:latin typeface="UTM Avo" panose="02040603050506020204" pitchFamily="18" charset="0"/>
              </a:rPr>
              <a:t>Là</a:t>
            </a:r>
            <a:r>
              <a:rPr lang="en-US" sz="2000" i="1" dirty="0">
                <a:solidFill>
                  <a:schemeClr val="bg1"/>
                </a:solidFill>
                <a:latin typeface="UTM Avo" panose="02040603050506020204" pitchFamily="18" charset="0"/>
              </a:rPr>
              <a:t> con </a:t>
            </a:r>
            <a:r>
              <a:rPr lang="en-US" sz="2000" i="1" dirty="0" err="1">
                <a:solidFill>
                  <a:schemeClr val="bg1"/>
                </a:solidFill>
                <a:latin typeface="UTM Avo" panose="02040603050506020204" pitchFamily="18" charset="0"/>
              </a:rPr>
              <a:t>gì</a:t>
            </a:r>
            <a:r>
              <a:rPr lang="en-US" sz="2000" i="1" dirty="0">
                <a:solidFill>
                  <a:schemeClr val="bg1"/>
                </a:solidFill>
                <a:latin typeface="UTM Avo" panose="02040603050506020204" pitchFamily="18" charset="0"/>
              </a:rPr>
              <a:t>?</a:t>
            </a:r>
            <a:endParaRPr lang="vi-VN" sz="2000" i="1" dirty="0">
              <a:solidFill>
                <a:schemeClr val="bg1"/>
              </a:solidFill>
              <a:latin typeface="UTM Avo" panose="02040603050506020204" pitchFamily="18" charset="0"/>
            </a:endParaRPr>
          </a:p>
        </p:txBody>
      </p:sp>
      <p:sp>
        <p:nvSpPr>
          <p:cNvPr id="5" name="Rectangle: Rounded Corners 4">
            <a:extLst>
              <a:ext uri="{FF2B5EF4-FFF2-40B4-BE49-F238E27FC236}">
                <a16:creationId xmlns:a16="http://schemas.microsoft.com/office/drawing/2014/main" id="{9C635759-4906-9D69-54F7-3843DCD66731}"/>
              </a:ext>
            </a:extLst>
          </p:cNvPr>
          <p:cNvSpPr/>
          <p:nvPr/>
        </p:nvSpPr>
        <p:spPr>
          <a:xfrm>
            <a:off x="3540983" y="5028918"/>
            <a:ext cx="3036943" cy="686739"/>
          </a:xfrm>
          <a:prstGeom prst="roundRect">
            <a:avLst>
              <a:gd name="adj" fmla="val 50000"/>
            </a:avLst>
          </a:prstGeom>
          <a:solidFill>
            <a:schemeClr val="tx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UTM Avo" panose="02040603050506020204" pitchFamily="18" charset="0"/>
            </a:endParaRPr>
          </a:p>
        </p:txBody>
      </p:sp>
      <p:sp>
        <p:nvSpPr>
          <p:cNvPr id="6" name="Rectangle: Rounded Corners 5">
            <a:extLst>
              <a:ext uri="{FF2B5EF4-FFF2-40B4-BE49-F238E27FC236}">
                <a16:creationId xmlns:a16="http://schemas.microsoft.com/office/drawing/2014/main" id="{CAA70943-A366-0561-BF90-B219DBC34A80}"/>
              </a:ext>
            </a:extLst>
          </p:cNvPr>
          <p:cNvSpPr/>
          <p:nvPr/>
        </p:nvSpPr>
        <p:spPr>
          <a:xfrm>
            <a:off x="3540983" y="4080870"/>
            <a:ext cx="3036943" cy="686739"/>
          </a:xfrm>
          <a:prstGeom prst="roundRect">
            <a:avLst>
              <a:gd name="adj" fmla="val 50000"/>
            </a:avLst>
          </a:prstGeom>
          <a:solidFill>
            <a:schemeClr val="tx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UTM Avo" panose="02040603050506020204" pitchFamily="18" charset="0"/>
            </a:endParaRPr>
          </a:p>
        </p:txBody>
      </p:sp>
      <p:sp>
        <p:nvSpPr>
          <p:cNvPr id="7" name="Rectangle: Rounded Corners 6">
            <a:extLst>
              <a:ext uri="{FF2B5EF4-FFF2-40B4-BE49-F238E27FC236}">
                <a16:creationId xmlns:a16="http://schemas.microsoft.com/office/drawing/2014/main" id="{E0C91692-516C-4E3F-1E9D-4BBC94E30646}"/>
              </a:ext>
            </a:extLst>
          </p:cNvPr>
          <p:cNvSpPr/>
          <p:nvPr/>
        </p:nvSpPr>
        <p:spPr>
          <a:xfrm>
            <a:off x="6925852" y="5028918"/>
            <a:ext cx="3036943" cy="686739"/>
          </a:xfrm>
          <a:prstGeom prst="roundRect">
            <a:avLst>
              <a:gd name="adj" fmla="val 50000"/>
            </a:avLst>
          </a:prstGeom>
          <a:solidFill>
            <a:schemeClr val="tx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solidFill>
              <a:latin typeface="UTM Avo" panose="02040603050506020204" pitchFamily="18" charset="0"/>
            </a:endParaRPr>
          </a:p>
        </p:txBody>
      </p:sp>
      <p:sp>
        <p:nvSpPr>
          <p:cNvPr id="8" name="TextBox 7">
            <a:extLst>
              <a:ext uri="{FF2B5EF4-FFF2-40B4-BE49-F238E27FC236}">
                <a16:creationId xmlns:a16="http://schemas.microsoft.com/office/drawing/2014/main" id="{B176E307-76C3-6B1F-B7A9-53D251EA040C}"/>
              </a:ext>
            </a:extLst>
          </p:cNvPr>
          <p:cNvSpPr txBox="1"/>
          <p:nvPr/>
        </p:nvSpPr>
        <p:spPr>
          <a:xfrm>
            <a:off x="3931895" y="4224184"/>
            <a:ext cx="2255119" cy="400110"/>
          </a:xfrm>
          <a:prstGeom prst="rect">
            <a:avLst/>
          </a:prstGeom>
          <a:noFill/>
        </p:spPr>
        <p:txBody>
          <a:bodyPr wrap="square" rtlCol="0">
            <a:spAutoFit/>
          </a:bodyPr>
          <a:lstStyle/>
          <a:p>
            <a:pPr algn="ctr"/>
            <a:r>
              <a:rPr lang="en-US" sz="2000" b="1" dirty="0">
                <a:solidFill>
                  <a:schemeClr val="bg1"/>
                </a:solidFill>
                <a:latin typeface="UTM Avo" panose="02040603050506020204" pitchFamily="18" charset="0"/>
                <a:cs typeface="Arial" panose="020B0604020202020204" pitchFamily="34" charset="0"/>
              </a:rPr>
              <a:t>A. </a:t>
            </a:r>
            <a:r>
              <a:rPr lang="en-US" sz="2000" dirty="0">
                <a:solidFill>
                  <a:schemeClr val="bg1"/>
                </a:solidFill>
                <a:latin typeface="UTM Avo" panose="02040603050506020204" pitchFamily="18" charset="0"/>
                <a:cs typeface="Arial" panose="020B0604020202020204" pitchFamily="34" charset="0"/>
              </a:rPr>
              <a:t>Con </a:t>
            </a:r>
            <a:r>
              <a:rPr lang="en-US" sz="2000" dirty="0" err="1">
                <a:solidFill>
                  <a:schemeClr val="bg1"/>
                </a:solidFill>
                <a:latin typeface="UTM Avo" panose="02040603050506020204" pitchFamily="18" charset="0"/>
                <a:cs typeface="Arial" panose="020B0604020202020204" pitchFamily="34" charset="0"/>
              </a:rPr>
              <a:t>trâu</a:t>
            </a:r>
            <a:endParaRPr lang="en-US" sz="2000" dirty="0">
              <a:solidFill>
                <a:schemeClr val="bg1"/>
              </a:solidFill>
              <a:latin typeface="UTM Avo" panose="02040603050506020204" pitchFamily="18" charset="0"/>
              <a:cs typeface="Arial" panose="020B0604020202020204" pitchFamily="34" charset="0"/>
            </a:endParaRPr>
          </a:p>
        </p:txBody>
      </p:sp>
      <p:sp>
        <p:nvSpPr>
          <p:cNvPr id="9" name="TextBox 8">
            <a:extLst>
              <a:ext uri="{FF2B5EF4-FFF2-40B4-BE49-F238E27FC236}">
                <a16:creationId xmlns:a16="http://schemas.microsoft.com/office/drawing/2014/main" id="{9AB7624B-1A6E-85EA-C644-0FA79CEBB3EC}"/>
              </a:ext>
            </a:extLst>
          </p:cNvPr>
          <p:cNvSpPr txBox="1"/>
          <p:nvPr/>
        </p:nvSpPr>
        <p:spPr>
          <a:xfrm>
            <a:off x="3837830" y="5172232"/>
            <a:ext cx="2443248" cy="400110"/>
          </a:xfrm>
          <a:prstGeom prst="rect">
            <a:avLst/>
          </a:prstGeom>
          <a:noFill/>
        </p:spPr>
        <p:txBody>
          <a:bodyPr wrap="square" rtlCol="0">
            <a:spAutoFit/>
          </a:bodyPr>
          <a:lstStyle/>
          <a:p>
            <a:pPr algn="ctr"/>
            <a:r>
              <a:rPr lang="en-US" sz="2000" b="1" dirty="0">
                <a:solidFill>
                  <a:schemeClr val="bg1"/>
                </a:solidFill>
                <a:latin typeface="UTM Avo" panose="02040603050506020204" pitchFamily="18" charset="0"/>
                <a:cs typeface="Arial" panose="020B0604020202020204" pitchFamily="34" charset="0"/>
              </a:rPr>
              <a:t>C. </a:t>
            </a:r>
            <a:r>
              <a:rPr lang="en-US" sz="2000" dirty="0">
                <a:solidFill>
                  <a:schemeClr val="bg1"/>
                </a:solidFill>
                <a:latin typeface="UTM Avo" panose="02040603050506020204" pitchFamily="18" charset="0"/>
                <a:cs typeface="Arial" panose="020B0604020202020204" pitchFamily="34" charset="0"/>
              </a:rPr>
              <a:t>Con </a:t>
            </a:r>
            <a:r>
              <a:rPr lang="en-US" sz="2000" dirty="0" err="1">
                <a:solidFill>
                  <a:schemeClr val="bg1"/>
                </a:solidFill>
                <a:latin typeface="UTM Avo" panose="02040603050506020204" pitchFamily="18" charset="0"/>
                <a:cs typeface="Arial" panose="020B0604020202020204" pitchFamily="34" charset="0"/>
              </a:rPr>
              <a:t>công</a:t>
            </a:r>
            <a:endParaRPr lang="en-US" sz="2000" dirty="0">
              <a:solidFill>
                <a:schemeClr val="bg1"/>
              </a:solidFill>
              <a:latin typeface="UTM Avo" panose="02040603050506020204" pitchFamily="18" charset="0"/>
              <a:cs typeface="Arial" panose="020B0604020202020204" pitchFamily="34" charset="0"/>
            </a:endParaRPr>
          </a:p>
        </p:txBody>
      </p:sp>
      <p:sp>
        <p:nvSpPr>
          <p:cNvPr id="10" name="TextBox 9">
            <a:extLst>
              <a:ext uri="{FF2B5EF4-FFF2-40B4-BE49-F238E27FC236}">
                <a16:creationId xmlns:a16="http://schemas.microsoft.com/office/drawing/2014/main" id="{022F87F3-2AEC-C997-F577-45EF0687257E}"/>
              </a:ext>
            </a:extLst>
          </p:cNvPr>
          <p:cNvSpPr txBox="1"/>
          <p:nvPr/>
        </p:nvSpPr>
        <p:spPr>
          <a:xfrm>
            <a:off x="7130477" y="5172232"/>
            <a:ext cx="2627693" cy="400110"/>
          </a:xfrm>
          <a:prstGeom prst="rect">
            <a:avLst/>
          </a:prstGeom>
          <a:noFill/>
        </p:spPr>
        <p:txBody>
          <a:bodyPr wrap="square" rtlCol="0">
            <a:spAutoFit/>
          </a:bodyPr>
          <a:lstStyle/>
          <a:p>
            <a:pPr algn="ctr"/>
            <a:r>
              <a:rPr lang="en-US" sz="2000" b="1" dirty="0">
                <a:solidFill>
                  <a:schemeClr val="bg1"/>
                </a:solidFill>
                <a:latin typeface="UTM Avo" panose="02040603050506020204" pitchFamily="18" charset="0"/>
                <a:cs typeface="Arial" panose="020B0604020202020204" pitchFamily="34" charset="0"/>
              </a:rPr>
              <a:t>D. </a:t>
            </a:r>
            <a:r>
              <a:rPr lang="en-US" sz="2000" dirty="0">
                <a:solidFill>
                  <a:schemeClr val="bg1"/>
                </a:solidFill>
                <a:latin typeface="UTM Avo" panose="02040603050506020204" pitchFamily="18" charset="0"/>
                <a:cs typeface="Arial" panose="020B0604020202020204" pitchFamily="34" charset="0"/>
              </a:rPr>
              <a:t>Con </a:t>
            </a:r>
            <a:r>
              <a:rPr lang="en-US" sz="2000" dirty="0" err="1">
                <a:solidFill>
                  <a:schemeClr val="bg1"/>
                </a:solidFill>
                <a:latin typeface="UTM Avo" panose="02040603050506020204" pitchFamily="18" charset="0"/>
                <a:cs typeface="Arial" panose="020B0604020202020204" pitchFamily="34" charset="0"/>
              </a:rPr>
              <a:t>bói</a:t>
            </a:r>
            <a:r>
              <a:rPr lang="en-US" sz="2000" dirty="0">
                <a:solidFill>
                  <a:schemeClr val="bg1"/>
                </a:solidFill>
                <a:latin typeface="UTM Avo" panose="02040603050506020204" pitchFamily="18" charset="0"/>
                <a:cs typeface="Arial" panose="020B0604020202020204" pitchFamily="34" charset="0"/>
              </a:rPr>
              <a:t> </a:t>
            </a:r>
            <a:r>
              <a:rPr lang="en-US" sz="2000" dirty="0" err="1">
                <a:solidFill>
                  <a:schemeClr val="bg1"/>
                </a:solidFill>
                <a:latin typeface="UTM Avo" panose="02040603050506020204" pitchFamily="18" charset="0"/>
                <a:cs typeface="Arial" panose="020B0604020202020204" pitchFamily="34" charset="0"/>
              </a:rPr>
              <a:t>cá</a:t>
            </a:r>
            <a:endParaRPr lang="en-US" sz="2000" dirty="0">
              <a:solidFill>
                <a:schemeClr val="bg1"/>
              </a:solidFill>
              <a:latin typeface="UTM Avo" panose="02040603050506020204" pitchFamily="18" charset="0"/>
              <a:cs typeface="Arial" panose="020B0604020202020204" pitchFamily="34" charset="0"/>
            </a:endParaRPr>
          </a:p>
        </p:txBody>
      </p:sp>
      <p:sp>
        <p:nvSpPr>
          <p:cNvPr id="11" name="Rectangle: Rounded Corners 10">
            <a:extLst>
              <a:ext uri="{FF2B5EF4-FFF2-40B4-BE49-F238E27FC236}">
                <a16:creationId xmlns:a16="http://schemas.microsoft.com/office/drawing/2014/main" id="{4EEA3423-CF6E-33AC-01BB-DA024AE6BB0B}"/>
              </a:ext>
            </a:extLst>
          </p:cNvPr>
          <p:cNvSpPr/>
          <p:nvPr/>
        </p:nvSpPr>
        <p:spPr>
          <a:xfrm>
            <a:off x="6925852" y="4080870"/>
            <a:ext cx="3079525" cy="722283"/>
          </a:xfrm>
          <a:prstGeom prst="roundRect">
            <a:avLst>
              <a:gd name="adj" fmla="val 50000"/>
            </a:avLst>
          </a:prstGeom>
          <a:solidFill>
            <a:schemeClr val="tx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UTM Avo" panose="02040603050506020204" pitchFamily="18" charset="0"/>
            </a:endParaRPr>
          </a:p>
        </p:txBody>
      </p:sp>
      <p:sp>
        <p:nvSpPr>
          <p:cNvPr id="12" name="TextBox 11">
            <a:extLst>
              <a:ext uri="{FF2B5EF4-FFF2-40B4-BE49-F238E27FC236}">
                <a16:creationId xmlns:a16="http://schemas.microsoft.com/office/drawing/2014/main" id="{B766372F-B9AB-C179-4EB0-4A7E9AC945A2}"/>
              </a:ext>
            </a:extLst>
          </p:cNvPr>
          <p:cNvSpPr txBox="1"/>
          <p:nvPr/>
        </p:nvSpPr>
        <p:spPr>
          <a:xfrm>
            <a:off x="6925852" y="4224184"/>
            <a:ext cx="3036943" cy="400110"/>
          </a:xfrm>
          <a:prstGeom prst="rect">
            <a:avLst/>
          </a:prstGeom>
          <a:noFill/>
        </p:spPr>
        <p:txBody>
          <a:bodyPr wrap="square" rtlCol="0">
            <a:spAutoFit/>
          </a:bodyPr>
          <a:lstStyle/>
          <a:p>
            <a:pPr algn="ctr"/>
            <a:r>
              <a:rPr lang="en-US" sz="2000" b="1" dirty="0">
                <a:solidFill>
                  <a:schemeClr val="bg1"/>
                </a:solidFill>
                <a:latin typeface="UTM Avo" panose="02040603050506020204" pitchFamily="18" charset="0"/>
                <a:cs typeface="Arial" panose="020B0604020202020204" pitchFamily="34" charset="0"/>
              </a:rPr>
              <a:t>B. </a:t>
            </a:r>
            <a:r>
              <a:rPr lang="en-US" sz="2000" dirty="0">
                <a:solidFill>
                  <a:schemeClr val="bg1"/>
                </a:solidFill>
                <a:latin typeface="UTM Avo" panose="02040603050506020204" pitchFamily="18" charset="0"/>
                <a:cs typeface="Arial" panose="020B0604020202020204" pitchFamily="34" charset="0"/>
              </a:rPr>
              <a:t>Con </a:t>
            </a:r>
            <a:r>
              <a:rPr lang="en-US" sz="2000" dirty="0" err="1">
                <a:solidFill>
                  <a:schemeClr val="bg1"/>
                </a:solidFill>
                <a:latin typeface="UTM Avo" panose="02040603050506020204" pitchFamily="18" charset="0"/>
                <a:cs typeface="Arial" panose="020B0604020202020204" pitchFamily="34" charset="0"/>
              </a:rPr>
              <a:t>cò</a:t>
            </a:r>
            <a:endParaRPr lang="en-US" sz="2000" dirty="0">
              <a:solidFill>
                <a:schemeClr val="bg1"/>
              </a:solidFill>
              <a:latin typeface="UTM Avo" panose="02040603050506020204" pitchFamily="18" charset="0"/>
              <a:cs typeface="Arial" panose="020B0604020202020204" pitchFamily="34" charset="0"/>
            </a:endParaRPr>
          </a:p>
        </p:txBody>
      </p:sp>
      <p:grpSp>
        <p:nvGrpSpPr>
          <p:cNvPr id="22" name="Group 21">
            <a:extLst>
              <a:ext uri="{FF2B5EF4-FFF2-40B4-BE49-F238E27FC236}">
                <a16:creationId xmlns:a16="http://schemas.microsoft.com/office/drawing/2014/main" id="{15C58216-D07F-0531-EB49-A60AF84CC399}"/>
              </a:ext>
            </a:extLst>
          </p:cNvPr>
          <p:cNvGrpSpPr/>
          <p:nvPr/>
        </p:nvGrpSpPr>
        <p:grpSpPr>
          <a:xfrm>
            <a:off x="6428223" y="248245"/>
            <a:ext cx="5708229" cy="2195774"/>
            <a:chOff x="6725071" y="419100"/>
            <a:chExt cx="5708229" cy="2195774"/>
          </a:xfrm>
        </p:grpSpPr>
        <p:pic>
          <p:nvPicPr>
            <p:cNvPr id="21" name="Picture 20">
              <a:extLst>
                <a:ext uri="{FF2B5EF4-FFF2-40B4-BE49-F238E27FC236}">
                  <a16:creationId xmlns:a16="http://schemas.microsoft.com/office/drawing/2014/main" id="{FE84C348-2D76-9B83-B5A4-906FAC2D790C}"/>
                </a:ext>
              </a:extLst>
            </p:cNvPr>
            <p:cNvPicPr>
              <a:picLocks noChangeAspect="1"/>
            </p:cNvPicPr>
            <p:nvPr/>
          </p:nvPicPr>
          <p:blipFill rotWithShape="1">
            <a:blip r:embed="rId9">
              <a:extLst>
                <a:ext uri="{28A0092B-C50C-407E-A947-70E740481C1C}">
                  <a14:useLocalDpi xmlns:a14="http://schemas.microsoft.com/office/drawing/2010/main" val="0"/>
                </a:ext>
              </a:extLst>
            </a:blip>
            <a:srcRect l="1199" t="17067" r="1355" b="16294"/>
            <a:stretch/>
          </p:blipFill>
          <p:spPr>
            <a:xfrm>
              <a:off x="6725071" y="419100"/>
              <a:ext cx="5708229" cy="2195774"/>
            </a:xfrm>
            <a:prstGeom prst="rect">
              <a:avLst/>
            </a:prstGeom>
          </p:spPr>
        </p:pic>
        <p:sp>
          <p:nvSpPr>
            <p:cNvPr id="13" name="TextBox 12">
              <a:extLst>
                <a:ext uri="{FF2B5EF4-FFF2-40B4-BE49-F238E27FC236}">
                  <a16:creationId xmlns:a16="http://schemas.microsoft.com/office/drawing/2014/main" id="{63EDEC69-2BD4-BDB4-FD83-C56346794CB3}"/>
                </a:ext>
              </a:extLst>
            </p:cNvPr>
            <p:cNvSpPr txBox="1"/>
            <p:nvPr/>
          </p:nvSpPr>
          <p:spPr>
            <a:xfrm>
              <a:off x="7711655" y="623096"/>
              <a:ext cx="3996691" cy="1611038"/>
            </a:xfrm>
            <a:prstGeom prst="rect">
              <a:avLst/>
            </a:prstGeom>
            <a:noFill/>
          </p:spPr>
          <p:txBody>
            <a:bodyPr wrap="square" rtlCol="0">
              <a:prstTxWarp prst="textTriangle">
                <a:avLst/>
              </a:prstTxWarp>
              <a:spAutoFit/>
            </a:bodyPr>
            <a:lstStyle/>
            <a:p>
              <a:pPr algn="ctr"/>
              <a:r>
                <a:rPr lang="en-US" sz="5400" b="1" dirty="0">
                  <a:ln>
                    <a:solidFill>
                      <a:sysClr val="windowText" lastClr="000000"/>
                    </a:solidFill>
                  </a:ln>
                  <a:solidFill>
                    <a:schemeClr val="tx1">
                      <a:lumMod val="95000"/>
                    </a:schemeClr>
                  </a:solidFill>
                  <a:effectLst>
                    <a:glow rad="228600">
                      <a:schemeClr val="accent4">
                        <a:satMod val="175000"/>
                        <a:alpha val="40000"/>
                      </a:schemeClr>
                    </a:glow>
                  </a:effectLst>
                  <a:latin typeface="iCiel Cadena" panose="02000503000000020004" pitchFamily="50" charset="0"/>
                </a:rPr>
                <a:t>GAMESHOW ĐỐ VUI</a:t>
              </a:r>
            </a:p>
          </p:txBody>
        </p:sp>
      </p:grpSp>
    </p:spTree>
    <p:extLst>
      <p:ext uri="{BB962C8B-B14F-4D97-AF65-F5344CB8AC3E}">
        <p14:creationId xmlns:p14="http://schemas.microsoft.com/office/powerpoint/2010/main" val="419613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32" presetClass="emph" presetSubtype="0" repeatCount="indefinite" fill="hold" nodeType="withEffect">
                                  <p:stCondLst>
                                    <p:cond delay="0"/>
                                  </p:stCondLst>
                                  <p:childTnLst>
                                    <p:animRot by="120000">
                                      <p:cBhvr>
                                        <p:cTn id="9" dur="100" fill="hold">
                                          <p:stCondLst>
                                            <p:cond delay="0"/>
                                          </p:stCondLst>
                                        </p:cTn>
                                        <p:tgtEl>
                                          <p:spTgt spid="22"/>
                                        </p:tgtEl>
                                        <p:attrNameLst>
                                          <p:attrName>r</p:attrName>
                                        </p:attrNameLst>
                                      </p:cBhvr>
                                    </p:animRot>
                                    <p:animRot by="-240000">
                                      <p:cBhvr>
                                        <p:cTn id="10" dur="200" fill="hold">
                                          <p:stCondLst>
                                            <p:cond delay="200"/>
                                          </p:stCondLst>
                                        </p:cTn>
                                        <p:tgtEl>
                                          <p:spTgt spid="22"/>
                                        </p:tgtEl>
                                        <p:attrNameLst>
                                          <p:attrName>r</p:attrName>
                                        </p:attrNameLst>
                                      </p:cBhvr>
                                    </p:animRot>
                                    <p:animRot by="240000">
                                      <p:cBhvr>
                                        <p:cTn id="11" dur="200" fill="hold">
                                          <p:stCondLst>
                                            <p:cond delay="400"/>
                                          </p:stCondLst>
                                        </p:cTn>
                                        <p:tgtEl>
                                          <p:spTgt spid="22"/>
                                        </p:tgtEl>
                                        <p:attrNameLst>
                                          <p:attrName>r</p:attrName>
                                        </p:attrNameLst>
                                      </p:cBhvr>
                                    </p:animRot>
                                    <p:animRot by="-240000">
                                      <p:cBhvr>
                                        <p:cTn id="12" dur="200" fill="hold">
                                          <p:stCondLst>
                                            <p:cond delay="600"/>
                                          </p:stCondLst>
                                        </p:cTn>
                                        <p:tgtEl>
                                          <p:spTgt spid="22"/>
                                        </p:tgtEl>
                                        <p:attrNameLst>
                                          <p:attrName>r</p:attrName>
                                        </p:attrNameLst>
                                      </p:cBhvr>
                                    </p:animRot>
                                    <p:animRot by="120000">
                                      <p:cBhvr>
                                        <p:cTn id="13" dur="200" fill="hold">
                                          <p:stCondLst>
                                            <p:cond delay="800"/>
                                          </p:stCondLst>
                                        </p:cTn>
                                        <p:tgtEl>
                                          <p:spTgt spid="22"/>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030"/>
                                        </p:tgtEl>
                                        <p:attrNameLst>
                                          <p:attrName>style.visibility</p:attrName>
                                        </p:attrNameLst>
                                      </p:cBhvr>
                                      <p:to>
                                        <p:strVal val="visible"/>
                                      </p:to>
                                    </p:set>
                                    <p:anim calcmode="lin" valueType="num">
                                      <p:cBhvr additive="base">
                                        <p:cTn id="22" dur="500" fill="hold"/>
                                        <p:tgtEl>
                                          <p:spTgt spid="1030"/>
                                        </p:tgtEl>
                                        <p:attrNameLst>
                                          <p:attrName>ppt_x</p:attrName>
                                        </p:attrNameLst>
                                      </p:cBhvr>
                                      <p:tavLst>
                                        <p:tav tm="0">
                                          <p:val>
                                            <p:strVal val="#ppt_x"/>
                                          </p:val>
                                        </p:tav>
                                        <p:tav tm="100000">
                                          <p:val>
                                            <p:strVal val="#ppt_x"/>
                                          </p:val>
                                        </p:tav>
                                      </p:tavLst>
                                    </p:anim>
                                    <p:anim calcmode="lin" valueType="num">
                                      <p:cBhvr additive="base">
                                        <p:cTn id="23" dur="500" fill="hold"/>
                                        <p:tgtEl>
                                          <p:spTgt spid="1030"/>
                                        </p:tgtEl>
                                        <p:attrNameLst>
                                          <p:attrName>ppt_y</p:attrName>
                                        </p:attrNameLst>
                                      </p:cBhvr>
                                      <p:tavLst>
                                        <p:tav tm="0">
                                          <p:val>
                                            <p:strVal val="1+#ppt_h/2"/>
                                          </p:val>
                                        </p:tav>
                                        <p:tav tm="100000">
                                          <p:val>
                                            <p:strVal val="#ppt_y"/>
                                          </p:val>
                                        </p:tav>
                                      </p:tavLst>
                                    </p:anim>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8" restart="whenNotActive" fill="hold" evtFilter="cancelBubble" nodeType="interactiveSeq">
                <p:stCondLst>
                  <p:cond evt="onClick" delay="0">
                    <p:tgtEl>
                      <p:spTgt spid="7"/>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withEffect">
                                  <p:stCondLst>
                                    <p:cond delay="0"/>
                                  </p:stCondLst>
                                  <p:childTnLst>
                                    <p:animClr clrSpc="rgb" dir="cw">
                                      <p:cBhvr>
                                        <p:cTn id="52" dur="500" fill="hold"/>
                                        <p:tgtEl>
                                          <p:spTgt spid="7"/>
                                        </p:tgtEl>
                                        <p:attrNameLst>
                                          <p:attrName>fillcolor</p:attrName>
                                        </p:attrNameLst>
                                      </p:cBhvr>
                                      <p:to>
                                        <a:srgbClr val="C00000"/>
                                      </p:to>
                                    </p:animClr>
                                    <p:set>
                                      <p:cBhvr>
                                        <p:cTn id="53" dur="500" fill="hold"/>
                                        <p:tgtEl>
                                          <p:spTgt spid="7"/>
                                        </p:tgtEl>
                                        <p:attrNameLst>
                                          <p:attrName>fill.type</p:attrName>
                                        </p:attrNameLst>
                                      </p:cBhvr>
                                      <p:to>
                                        <p:strVal val="solid"/>
                                      </p:to>
                                    </p:set>
                                    <p:set>
                                      <p:cBhvr>
                                        <p:cTn id="54" dur="500" fill="hold"/>
                                        <p:tgtEl>
                                          <p:spTgt spid="7"/>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7"/>
                  </p:tgtEl>
                </p:cond>
              </p:nextCondLst>
            </p:seq>
            <p:seq concurrent="1" nextAc="seek">
              <p:cTn id="55" restart="whenNotActive" fill="hold" evtFilter="cancelBubble" nodeType="interactiveSeq">
                <p:stCondLst>
                  <p:cond evt="onClick" delay="0">
                    <p:tgtEl>
                      <p:spTgt spid="6"/>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500" fill="hold"/>
                                        <p:tgtEl>
                                          <p:spTgt spid="6"/>
                                        </p:tgtEl>
                                        <p:attrNameLst>
                                          <p:attrName>fillcolor</p:attrName>
                                        </p:attrNameLst>
                                      </p:cBhvr>
                                      <p:to>
                                        <a:srgbClr val="C00000"/>
                                      </p:to>
                                    </p:animClr>
                                    <p:set>
                                      <p:cBhvr>
                                        <p:cTn id="60" dur="500" fill="hold"/>
                                        <p:tgtEl>
                                          <p:spTgt spid="6"/>
                                        </p:tgtEl>
                                        <p:attrNameLst>
                                          <p:attrName>fill.type</p:attrName>
                                        </p:attrNameLst>
                                      </p:cBhvr>
                                      <p:to>
                                        <p:strVal val="solid"/>
                                      </p:to>
                                    </p:set>
                                    <p:set>
                                      <p:cBhvr>
                                        <p:cTn id="61" dur="500" fill="hold"/>
                                        <p:tgtEl>
                                          <p:spTgt spid="6"/>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6"/>
                  </p:tgtEl>
                </p:cond>
              </p:nextCondLst>
            </p:seq>
            <p:seq concurrent="1" nextAc="seek">
              <p:cTn id="62" restart="whenNotActive" fill="hold" evtFilter="cancelBubble" nodeType="interactiveSeq">
                <p:stCondLst>
                  <p:cond evt="onClick" delay="0">
                    <p:tgtEl>
                      <p:spTgt spid="5"/>
                    </p:tgtEl>
                  </p:cond>
                </p:stCondLst>
                <p:endSync evt="end" delay="0">
                  <p:rtn val="all"/>
                </p:endSync>
                <p:childTnLst>
                  <p:par>
                    <p:cTn id="63" fill="hold">
                      <p:stCondLst>
                        <p:cond delay="0"/>
                      </p:stCondLst>
                      <p:childTnLst>
                        <p:par>
                          <p:cTn id="64" fill="hold">
                            <p:stCondLst>
                              <p:cond delay="0"/>
                            </p:stCondLst>
                            <p:childTnLst>
                              <p:par>
                                <p:cTn id="65" presetID="1" presetClass="emph" presetSubtype="2" fill="hold" nodeType="clickEffect">
                                  <p:stCondLst>
                                    <p:cond delay="0"/>
                                  </p:stCondLst>
                                  <p:childTnLst>
                                    <p:animClr clrSpc="rgb" dir="cw">
                                      <p:cBhvr>
                                        <p:cTn id="66" dur="500" fill="hold"/>
                                        <p:tgtEl>
                                          <p:spTgt spid="5"/>
                                        </p:tgtEl>
                                        <p:attrNameLst>
                                          <p:attrName>fillcolor</p:attrName>
                                        </p:attrNameLst>
                                      </p:cBhvr>
                                      <p:to>
                                        <a:srgbClr val="C00000"/>
                                      </p:to>
                                    </p:animClr>
                                    <p:set>
                                      <p:cBhvr>
                                        <p:cTn id="67" dur="500" fill="hold"/>
                                        <p:tgtEl>
                                          <p:spTgt spid="5"/>
                                        </p:tgtEl>
                                        <p:attrNameLst>
                                          <p:attrName>fill.type</p:attrName>
                                        </p:attrNameLst>
                                      </p:cBhvr>
                                      <p:to>
                                        <p:strVal val="solid"/>
                                      </p:to>
                                    </p:set>
                                    <p:set>
                                      <p:cBhvr>
                                        <p:cTn id="68" dur="500" fill="hold"/>
                                        <p:tgtEl>
                                          <p:spTgt spid="5"/>
                                        </p:tgtEl>
                                        <p:attrNameLst>
                                          <p:attrName>fill.on</p:attrName>
                                        </p:attrNameLst>
                                      </p:cBhvr>
                                      <p:to>
                                        <p:strVal val="true"/>
                                      </p:to>
                                    </p:set>
                                  </p:childTnLst>
                                  <p:subTnLst>
                                    <p:audio>
                                      <p:cMediaNode>
                                        <p:cTn display="0" masterRel="sameClick">
                                          <p:stCondLst>
                                            <p:cond evt="begin" delay="0">
                                              <p:tn val="65"/>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5"/>
                  </p:tgtEl>
                </p:cond>
              </p:nextCondLst>
            </p:seq>
            <p:seq concurrent="1" nextAc="seek">
              <p:cTn id="69" restart="whenNotActive" fill="hold" evtFilter="cancelBubble" nodeType="interactiveSeq">
                <p:stCondLst>
                  <p:cond evt="onClick" delay="0">
                    <p:tgtEl>
                      <p:spTgt spid="11"/>
                    </p:tgtEl>
                  </p:cond>
                </p:stCondLst>
                <p:endSync evt="end" delay="0">
                  <p:rtn val="all"/>
                </p:endSync>
                <p:childTnLst>
                  <p:par>
                    <p:cTn id="70" fill="hold">
                      <p:stCondLst>
                        <p:cond delay="0"/>
                      </p:stCondLst>
                      <p:childTnLst>
                        <p:par>
                          <p:cTn id="71" fill="hold">
                            <p:stCondLst>
                              <p:cond delay="0"/>
                            </p:stCondLst>
                            <p:childTnLst>
                              <p:par>
                                <p:cTn id="72" presetID="1" presetClass="emph" presetSubtype="2" fill="hold" nodeType="clickEffect">
                                  <p:stCondLst>
                                    <p:cond delay="0"/>
                                  </p:stCondLst>
                                  <p:childTnLst>
                                    <p:animClr clrSpc="rgb" dir="cw">
                                      <p:cBhvr>
                                        <p:cTn id="73" dur="500" fill="hold"/>
                                        <p:tgtEl>
                                          <p:spTgt spid="11"/>
                                        </p:tgtEl>
                                        <p:attrNameLst>
                                          <p:attrName>fillcolor</p:attrName>
                                        </p:attrNameLst>
                                      </p:cBhvr>
                                      <p:to>
                                        <a:srgbClr val="A8D08D"/>
                                      </p:to>
                                    </p:animClr>
                                    <p:set>
                                      <p:cBhvr>
                                        <p:cTn id="74" dur="500" fill="hold"/>
                                        <p:tgtEl>
                                          <p:spTgt spid="11"/>
                                        </p:tgtEl>
                                        <p:attrNameLst>
                                          <p:attrName>fill.type</p:attrName>
                                        </p:attrNameLst>
                                      </p:cBhvr>
                                      <p:to>
                                        <p:strVal val="solid"/>
                                      </p:to>
                                    </p:set>
                                    <p:set>
                                      <p:cBhvr>
                                        <p:cTn id="75" dur="500" fill="hold"/>
                                        <p:tgtEl>
                                          <p:spTgt spid="11"/>
                                        </p:tgtEl>
                                        <p:attrNameLst>
                                          <p:attrName>fill.on</p:attrName>
                                        </p:attrNameLst>
                                      </p:cBhvr>
                                      <p:to>
                                        <p:strVal val="true"/>
                                      </p:to>
                                    </p:set>
                                  </p:childTnLst>
                                  <p:subTnLst>
                                    <p:audio>
                                      <p:cMediaNode>
                                        <p:cTn display="0" masterRel="sameClick">
                                          <p:stCondLst>
                                            <p:cond evt="begin" delay="0">
                                              <p:tn val="72"/>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1"/>
                  </p:tgtEl>
                </p:cond>
              </p:nextCondLst>
            </p:seq>
            <p:seq concurrent="1" nextAc="seek">
              <p:cTn id="76" restart="whenNotActive" fill="hold" evtFilter="cancelBubble" nodeType="interactiveSeq">
                <p:stCondLst>
                  <p:cond evt="onClick" delay="0">
                    <p:tgtEl>
                      <p:spTgt spid="12"/>
                    </p:tgtEl>
                  </p:cond>
                </p:stCondLst>
                <p:endSync evt="end" delay="0">
                  <p:rtn val="all"/>
                </p:endSync>
                <p:childTnLst>
                  <p:par>
                    <p:cTn id="77" fill="hold">
                      <p:stCondLst>
                        <p:cond delay="indefinite"/>
                      </p:stCondLst>
                      <p:childTnLst>
                        <p:par>
                          <p:cTn id="78" fill="hold">
                            <p:stCondLst>
                              <p:cond delay="0"/>
                            </p:stCondLst>
                            <p:childTnLst>
                              <p:par>
                                <p:cTn id="79" presetID="1" presetClass="emph" presetSubtype="2" fill="hold" nodeType="clickEffect">
                                  <p:stCondLst>
                                    <p:cond delay="0"/>
                                  </p:stCondLst>
                                  <p:childTnLst>
                                    <p:animClr clrSpc="rgb" dir="cw">
                                      <p:cBhvr>
                                        <p:cTn id="80" dur="500" fill="hold"/>
                                        <p:tgtEl>
                                          <p:spTgt spid="11"/>
                                        </p:tgtEl>
                                        <p:attrNameLst>
                                          <p:attrName>fillcolor</p:attrName>
                                        </p:attrNameLst>
                                      </p:cBhvr>
                                      <p:to>
                                        <a:srgbClr val="92D050"/>
                                      </p:to>
                                    </p:animClr>
                                    <p:set>
                                      <p:cBhvr>
                                        <p:cTn id="81" dur="500" fill="hold"/>
                                        <p:tgtEl>
                                          <p:spTgt spid="11"/>
                                        </p:tgtEl>
                                        <p:attrNameLst>
                                          <p:attrName>fill.type</p:attrName>
                                        </p:attrNameLst>
                                      </p:cBhvr>
                                      <p:to>
                                        <p:strVal val="solid"/>
                                      </p:to>
                                    </p:set>
                                    <p:set>
                                      <p:cBhvr>
                                        <p:cTn id="82" dur="500" fill="hold"/>
                                        <p:tgtEl>
                                          <p:spTgt spid="11"/>
                                        </p:tgtEl>
                                        <p:attrNameLst>
                                          <p:attrName>fill.on</p:attrName>
                                        </p:attrNameLst>
                                      </p:cBhvr>
                                      <p:to>
                                        <p:strVal val="true"/>
                                      </p:to>
                                    </p:set>
                                  </p:childTnLst>
                                  <p:subTnLst>
                                    <p:audio>
                                      <p:cMediaNode>
                                        <p:cTn display="0" masterRel="sameClick">
                                          <p:stCondLst>
                                            <p:cond evt="begin" delay="0">
                                              <p:tn val="79"/>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2"/>
                  </p:tgtEl>
                </p:cond>
              </p:nextCondLst>
            </p:seq>
            <p:seq concurrent="1" nextAc="seek">
              <p:cTn id="83" restart="whenNotActive" fill="hold" evtFilter="cancelBubble" nodeType="interactiveSeq">
                <p:stCondLst>
                  <p:cond evt="onClick" delay="0">
                    <p:tgtEl>
                      <p:spTgt spid="8"/>
                    </p:tgtEl>
                  </p:cond>
                </p:stCondLst>
                <p:endSync evt="end" delay="0">
                  <p:rtn val="all"/>
                </p:endSync>
                <p:childTnLst>
                  <p:par>
                    <p:cTn id="84" fill="hold">
                      <p:stCondLst>
                        <p:cond delay="0"/>
                      </p:stCondLst>
                      <p:childTnLst>
                        <p:par>
                          <p:cTn id="85" fill="hold">
                            <p:stCondLst>
                              <p:cond delay="0"/>
                            </p:stCondLst>
                            <p:childTnLst>
                              <p:par>
                                <p:cTn id="86" presetID="1" presetClass="emph" presetSubtype="2" fill="hold" nodeType="clickEffect">
                                  <p:stCondLst>
                                    <p:cond delay="0"/>
                                  </p:stCondLst>
                                  <p:childTnLst>
                                    <p:animClr clrSpc="rgb" dir="cw">
                                      <p:cBhvr>
                                        <p:cTn id="87" dur="500" fill="hold"/>
                                        <p:tgtEl>
                                          <p:spTgt spid="6"/>
                                        </p:tgtEl>
                                        <p:attrNameLst>
                                          <p:attrName>fillcolor</p:attrName>
                                        </p:attrNameLst>
                                      </p:cBhvr>
                                      <p:to>
                                        <a:srgbClr val="C00000"/>
                                      </p:to>
                                    </p:animClr>
                                    <p:set>
                                      <p:cBhvr>
                                        <p:cTn id="88" dur="500" fill="hold"/>
                                        <p:tgtEl>
                                          <p:spTgt spid="6"/>
                                        </p:tgtEl>
                                        <p:attrNameLst>
                                          <p:attrName>fill.type</p:attrName>
                                        </p:attrNameLst>
                                      </p:cBhvr>
                                      <p:to>
                                        <p:strVal val="solid"/>
                                      </p:to>
                                    </p:set>
                                    <p:set>
                                      <p:cBhvr>
                                        <p:cTn id="89" dur="500" fill="hold"/>
                                        <p:tgtEl>
                                          <p:spTgt spid="6"/>
                                        </p:tgtEl>
                                        <p:attrNameLst>
                                          <p:attrName>fill.on</p:attrName>
                                        </p:attrNameLst>
                                      </p:cBhvr>
                                      <p:to>
                                        <p:strVal val="true"/>
                                      </p:to>
                                    </p:set>
                                  </p:childTnLst>
                                  <p:subTnLst>
                                    <p:audio>
                                      <p:cMediaNode>
                                        <p:cTn display="0" masterRel="sameClick">
                                          <p:stCondLst>
                                            <p:cond evt="begin" delay="0">
                                              <p:tn val="86"/>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8"/>
                  </p:tgtEl>
                </p:cond>
              </p:nextCondLst>
            </p:seq>
            <p:seq concurrent="1" nextAc="seek">
              <p:cTn id="90" restart="whenNotActive" fill="hold" evtFilter="cancelBubble" nodeType="interactiveSeq">
                <p:stCondLst>
                  <p:cond evt="onClick" delay="0">
                    <p:tgtEl>
                      <p:spTgt spid="10"/>
                    </p:tgtEl>
                  </p:cond>
                </p:stCondLst>
                <p:endSync evt="end" delay="0">
                  <p:rtn val="all"/>
                </p:endSync>
                <p:childTnLst>
                  <p:par>
                    <p:cTn id="91" fill="hold">
                      <p:stCondLst>
                        <p:cond delay="0"/>
                      </p:stCondLst>
                      <p:childTnLst>
                        <p:par>
                          <p:cTn id="92" fill="hold">
                            <p:stCondLst>
                              <p:cond delay="0"/>
                            </p:stCondLst>
                            <p:childTnLst>
                              <p:par>
                                <p:cTn id="93" presetID="1" presetClass="emph" presetSubtype="2" fill="hold" nodeType="clickEffect">
                                  <p:stCondLst>
                                    <p:cond delay="0"/>
                                  </p:stCondLst>
                                  <p:childTnLst>
                                    <p:animClr clrSpc="rgb" dir="cw">
                                      <p:cBhvr>
                                        <p:cTn id="94" dur="500" fill="hold"/>
                                        <p:tgtEl>
                                          <p:spTgt spid="7"/>
                                        </p:tgtEl>
                                        <p:attrNameLst>
                                          <p:attrName>fillcolor</p:attrName>
                                        </p:attrNameLst>
                                      </p:cBhvr>
                                      <p:to>
                                        <a:srgbClr val="C00000"/>
                                      </p:to>
                                    </p:animClr>
                                    <p:set>
                                      <p:cBhvr>
                                        <p:cTn id="95" dur="500" fill="hold"/>
                                        <p:tgtEl>
                                          <p:spTgt spid="7"/>
                                        </p:tgtEl>
                                        <p:attrNameLst>
                                          <p:attrName>fill.type</p:attrName>
                                        </p:attrNameLst>
                                      </p:cBhvr>
                                      <p:to>
                                        <p:strVal val="solid"/>
                                      </p:to>
                                    </p:set>
                                    <p:set>
                                      <p:cBhvr>
                                        <p:cTn id="96" dur="500" fill="hold"/>
                                        <p:tgtEl>
                                          <p:spTgt spid="7"/>
                                        </p:tgtEl>
                                        <p:attrNameLst>
                                          <p:attrName>fill.on</p:attrName>
                                        </p:attrNameLst>
                                      </p:cBhvr>
                                      <p:to>
                                        <p:strVal val="true"/>
                                      </p:to>
                                    </p:set>
                                  </p:childTnLst>
                                  <p:subTnLst>
                                    <p:audio>
                                      <p:cMediaNode>
                                        <p:cTn display="0" masterRel="sameClick">
                                          <p:stCondLst>
                                            <p:cond evt="begin" delay="0">
                                              <p:tn val="93"/>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10"/>
                  </p:tgtEl>
                </p:cond>
              </p:nextCondLst>
            </p:seq>
            <p:seq concurrent="1" nextAc="seek">
              <p:cTn id="97" restart="whenNotActive" fill="hold" evtFilter="cancelBubble" nodeType="interactiveSeq">
                <p:stCondLst>
                  <p:cond evt="onClick" delay="0">
                    <p:tgtEl>
                      <p:spTgt spid="9"/>
                    </p:tgtEl>
                  </p:cond>
                </p:stCondLst>
                <p:endSync evt="end" delay="0">
                  <p:rtn val="all"/>
                </p:endSync>
                <p:childTnLst>
                  <p:par>
                    <p:cTn id="98" fill="hold">
                      <p:stCondLst>
                        <p:cond delay="0"/>
                      </p:stCondLst>
                      <p:childTnLst>
                        <p:par>
                          <p:cTn id="99" fill="hold">
                            <p:stCondLst>
                              <p:cond delay="0"/>
                            </p:stCondLst>
                            <p:childTnLst>
                              <p:par>
                                <p:cTn id="100" presetID="1" presetClass="emph" presetSubtype="2" fill="hold" nodeType="clickEffect">
                                  <p:stCondLst>
                                    <p:cond delay="0"/>
                                  </p:stCondLst>
                                  <p:childTnLst>
                                    <p:animClr clrSpc="rgb" dir="cw">
                                      <p:cBhvr>
                                        <p:cTn id="101" dur="500" fill="hold"/>
                                        <p:tgtEl>
                                          <p:spTgt spid="5"/>
                                        </p:tgtEl>
                                        <p:attrNameLst>
                                          <p:attrName>fillcolor</p:attrName>
                                        </p:attrNameLst>
                                      </p:cBhvr>
                                      <p:to>
                                        <a:srgbClr val="C00000"/>
                                      </p:to>
                                    </p:animClr>
                                    <p:set>
                                      <p:cBhvr>
                                        <p:cTn id="102" dur="500" fill="hold"/>
                                        <p:tgtEl>
                                          <p:spTgt spid="5"/>
                                        </p:tgtEl>
                                        <p:attrNameLst>
                                          <p:attrName>fill.type</p:attrName>
                                        </p:attrNameLst>
                                      </p:cBhvr>
                                      <p:to>
                                        <p:strVal val="solid"/>
                                      </p:to>
                                    </p:set>
                                    <p:set>
                                      <p:cBhvr>
                                        <p:cTn id="103" dur="500" fill="hold"/>
                                        <p:tgtEl>
                                          <p:spTgt spid="5"/>
                                        </p:tgtEl>
                                        <p:attrNameLst>
                                          <p:attrName>fill.on</p:attrName>
                                        </p:attrNameLst>
                                      </p:cBhvr>
                                      <p:to>
                                        <p:strVal val="true"/>
                                      </p:to>
                                    </p:set>
                                  </p:childTnLst>
                                  <p:subTnLst>
                                    <p:audio>
                                      <p:cMediaNode>
                                        <p:cTn display="0" masterRel="sameClick">
                                          <p:stCondLst>
                                            <p:cond evt="begin" delay="0">
                                              <p:tn val="100"/>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9"/>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4EEA3423-CF6E-33AC-01BB-DA024AE6BB0B}"/>
              </a:ext>
            </a:extLst>
          </p:cNvPr>
          <p:cNvSpPr/>
          <p:nvPr/>
        </p:nvSpPr>
        <p:spPr>
          <a:xfrm>
            <a:off x="3555523" y="5028918"/>
            <a:ext cx="3079525" cy="722283"/>
          </a:xfrm>
          <a:prstGeom prst="roundRect">
            <a:avLst>
              <a:gd name="adj" fmla="val 50000"/>
            </a:avLst>
          </a:prstGeom>
          <a:solidFill>
            <a:schemeClr val="tx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UTM Avo" panose="02040603050506020204" pitchFamily="18" charset="0"/>
            </a:endParaRPr>
          </a:p>
        </p:txBody>
      </p:sp>
      <p:pic>
        <p:nvPicPr>
          <p:cNvPr id="3" name="Picture 2" descr="Hoc10 - Học 1 biết 10 | Facebook">
            <a:extLst>
              <a:ext uri="{FF2B5EF4-FFF2-40B4-BE49-F238E27FC236}">
                <a16:creationId xmlns:a16="http://schemas.microsoft.com/office/drawing/2014/main" id="{FAEA7B99-D2A1-3A39-B44C-E7F51CB1D8F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071562" cy="107156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C SỰ KIỆN, HỌ Ở ĐÂU KHI BẠN CẦN HỌ?">
            <a:extLst>
              <a:ext uri="{FF2B5EF4-FFF2-40B4-BE49-F238E27FC236}">
                <a16:creationId xmlns:a16="http://schemas.microsoft.com/office/drawing/2014/main" id="{2AE7807E-3745-78EE-F161-65F8001FAB40}"/>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foregroundMark x1="56171" y1="26972" x2="54430" y2="42366"/>
                        <a14:foregroundMark x1="54430" y1="42366" x2="46677" y2="40585"/>
                        <a14:foregroundMark x1="60759" y1="23537" x2="55538" y2="29262"/>
                        <a14:foregroundMark x1="55538" y1="29262" x2="49842" y2="32570"/>
                        <a14:foregroundMark x1="47785" y1="39186" x2="46044" y2="52163"/>
                        <a14:foregroundMark x1="47468" y1="34606" x2="42880" y2="41858"/>
                        <a14:foregroundMark x1="42880" y1="41858" x2="42089" y2="42239"/>
                      </a14:backgroundRemoval>
                    </a14:imgEffect>
                  </a14:imgLayer>
                </a14:imgProps>
              </a:ext>
              <a:ext uri="{28A0092B-C50C-407E-A947-70E740481C1C}">
                <a14:useLocalDpi xmlns:a14="http://schemas.microsoft.com/office/drawing/2010/main" val="0"/>
              </a:ext>
            </a:extLst>
          </a:blip>
          <a:srcRect/>
          <a:stretch>
            <a:fillRect/>
          </a:stretch>
        </p:blipFill>
        <p:spPr bwMode="auto">
          <a:xfrm>
            <a:off x="590295" y="3036511"/>
            <a:ext cx="3308985" cy="4114800"/>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Rectangle with Corners Rounded 3">
            <a:extLst>
              <a:ext uri="{FF2B5EF4-FFF2-40B4-BE49-F238E27FC236}">
                <a16:creationId xmlns:a16="http://schemas.microsoft.com/office/drawing/2014/main" id="{DCB6BF1D-D2D7-D047-E46A-5E8BD770AB38}"/>
              </a:ext>
            </a:extLst>
          </p:cNvPr>
          <p:cNvSpPr/>
          <p:nvPr/>
        </p:nvSpPr>
        <p:spPr>
          <a:xfrm>
            <a:off x="144554" y="1346132"/>
            <a:ext cx="3396429" cy="1818292"/>
          </a:xfrm>
          <a:prstGeom prst="wedgeRoundRectCallout">
            <a:avLst>
              <a:gd name="adj1" fmla="val -3530"/>
              <a:gd name="adj2" fmla="val 77581"/>
              <a:gd name="adj3" fmla="val 16667"/>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bg1"/>
                </a:solidFill>
                <a:latin typeface="UTM Avo" panose="02040603050506020204" pitchFamily="18" charset="0"/>
              </a:rPr>
              <a:t>Con gì chân ngắn</a:t>
            </a:r>
          </a:p>
          <a:p>
            <a:pPr algn="ctr"/>
            <a:r>
              <a:rPr lang="vi-VN" sz="2000" dirty="0">
                <a:solidFill>
                  <a:schemeClr val="bg1"/>
                </a:solidFill>
                <a:latin typeface="UTM Avo" panose="02040603050506020204" pitchFamily="18" charset="0"/>
              </a:rPr>
              <a:t>Mà lại có màng</a:t>
            </a:r>
          </a:p>
          <a:p>
            <a:pPr algn="ctr"/>
            <a:r>
              <a:rPr lang="vi-VN" sz="2000" dirty="0">
                <a:solidFill>
                  <a:schemeClr val="bg1"/>
                </a:solidFill>
                <a:latin typeface="UTM Avo" panose="02040603050506020204" pitchFamily="18" charset="0"/>
              </a:rPr>
              <a:t>Mỏ bẹt màu vàng</a:t>
            </a:r>
          </a:p>
          <a:p>
            <a:pPr algn="ctr"/>
            <a:r>
              <a:rPr lang="vi-VN" sz="2000" dirty="0">
                <a:solidFill>
                  <a:schemeClr val="bg1"/>
                </a:solidFill>
                <a:latin typeface="UTM Avo" panose="02040603050506020204" pitchFamily="18" charset="0"/>
              </a:rPr>
              <a:t>Hay kêu cạp cạp?</a:t>
            </a:r>
          </a:p>
          <a:p>
            <a:pPr algn="r"/>
            <a:r>
              <a:rPr lang="en-US" sz="2000" i="1" dirty="0" err="1">
                <a:solidFill>
                  <a:schemeClr val="bg1"/>
                </a:solidFill>
                <a:latin typeface="UTM Avo" panose="02040603050506020204" pitchFamily="18" charset="0"/>
              </a:rPr>
              <a:t>Là</a:t>
            </a:r>
            <a:r>
              <a:rPr lang="en-US" sz="2000" i="1" dirty="0">
                <a:solidFill>
                  <a:schemeClr val="bg1"/>
                </a:solidFill>
                <a:latin typeface="UTM Avo" panose="02040603050506020204" pitchFamily="18" charset="0"/>
              </a:rPr>
              <a:t> con </a:t>
            </a:r>
            <a:r>
              <a:rPr lang="en-US" sz="2000" i="1" dirty="0" err="1">
                <a:solidFill>
                  <a:schemeClr val="bg1"/>
                </a:solidFill>
                <a:latin typeface="UTM Avo" panose="02040603050506020204" pitchFamily="18" charset="0"/>
              </a:rPr>
              <a:t>gì</a:t>
            </a:r>
            <a:r>
              <a:rPr lang="en-US" sz="2000" i="1" dirty="0">
                <a:solidFill>
                  <a:schemeClr val="bg1"/>
                </a:solidFill>
                <a:latin typeface="UTM Avo" panose="02040603050506020204" pitchFamily="18" charset="0"/>
              </a:rPr>
              <a:t>?</a:t>
            </a:r>
            <a:endParaRPr lang="vi-VN" sz="2000" i="1" dirty="0">
              <a:solidFill>
                <a:schemeClr val="bg1"/>
              </a:solidFill>
              <a:latin typeface="UTM Avo" panose="02040603050506020204" pitchFamily="18" charset="0"/>
            </a:endParaRPr>
          </a:p>
        </p:txBody>
      </p:sp>
      <p:sp>
        <p:nvSpPr>
          <p:cNvPr id="5" name="Rectangle: Rounded Corners 4">
            <a:extLst>
              <a:ext uri="{FF2B5EF4-FFF2-40B4-BE49-F238E27FC236}">
                <a16:creationId xmlns:a16="http://schemas.microsoft.com/office/drawing/2014/main" id="{9C635759-4906-9D69-54F7-3843DCD66731}"/>
              </a:ext>
            </a:extLst>
          </p:cNvPr>
          <p:cNvSpPr/>
          <p:nvPr/>
        </p:nvSpPr>
        <p:spPr>
          <a:xfrm>
            <a:off x="6925852" y="4098641"/>
            <a:ext cx="3036943" cy="686739"/>
          </a:xfrm>
          <a:prstGeom prst="roundRect">
            <a:avLst>
              <a:gd name="adj" fmla="val 50000"/>
            </a:avLst>
          </a:prstGeom>
          <a:solidFill>
            <a:schemeClr val="tx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UTM Avo" panose="02040603050506020204" pitchFamily="18" charset="0"/>
            </a:endParaRPr>
          </a:p>
        </p:txBody>
      </p:sp>
      <p:sp>
        <p:nvSpPr>
          <p:cNvPr id="6" name="Rectangle: Rounded Corners 5">
            <a:extLst>
              <a:ext uri="{FF2B5EF4-FFF2-40B4-BE49-F238E27FC236}">
                <a16:creationId xmlns:a16="http://schemas.microsoft.com/office/drawing/2014/main" id="{CAA70943-A366-0561-BF90-B219DBC34A80}"/>
              </a:ext>
            </a:extLst>
          </p:cNvPr>
          <p:cNvSpPr/>
          <p:nvPr/>
        </p:nvSpPr>
        <p:spPr>
          <a:xfrm>
            <a:off x="3540983" y="4080870"/>
            <a:ext cx="3036943" cy="686739"/>
          </a:xfrm>
          <a:prstGeom prst="roundRect">
            <a:avLst>
              <a:gd name="adj" fmla="val 50000"/>
            </a:avLst>
          </a:prstGeom>
          <a:solidFill>
            <a:schemeClr val="tx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UTM Avo" panose="02040603050506020204" pitchFamily="18" charset="0"/>
            </a:endParaRPr>
          </a:p>
        </p:txBody>
      </p:sp>
      <p:sp>
        <p:nvSpPr>
          <p:cNvPr id="7" name="Rectangle: Rounded Corners 6">
            <a:extLst>
              <a:ext uri="{FF2B5EF4-FFF2-40B4-BE49-F238E27FC236}">
                <a16:creationId xmlns:a16="http://schemas.microsoft.com/office/drawing/2014/main" id="{E0C91692-516C-4E3F-1E9D-4BBC94E30646}"/>
              </a:ext>
            </a:extLst>
          </p:cNvPr>
          <p:cNvSpPr/>
          <p:nvPr/>
        </p:nvSpPr>
        <p:spPr>
          <a:xfrm>
            <a:off x="6925852" y="5028918"/>
            <a:ext cx="3036943" cy="686739"/>
          </a:xfrm>
          <a:prstGeom prst="roundRect">
            <a:avLst>
              <a:gd name="adj" fmla="val 50000"/>
            </a:avLst>
          </a:prstGeom>
          <a:solidFill>
            <a:schemeClr val="tx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solidFill>
              <a:latin typeface="UTM Avo" panose="02040603050506020204" pitchFamily="18" charset="0"/>
            </a:endParaRPr>
          </a:p>
        </p:txBody>
      </p:sp>
      <p:sp>
        <p:nvSpPr>
          <p:cNvPr id="8" name="TextBox 7">
            <a:extLst>
              <a:ext uri="{FF2B5EF4-FFF2-40B4-BE49-F238E27FC236}">
                <a16:creationId xmlns:a16="http://schemas.microsoft.com/office/drawing/2014/main" id="{B176E307-76C3-6B1F-B7A9-53D251EA040C}"/>
              </a:ext>
            </a:extLst>
          </p:cNvPr>
          <p:cNvSpPr txBox="1"/>
          <p:nvPr/>
        </p:nvSpPr>
        <p:spPr>
          <a:xfrm>
            <a:off x="3931895" y="4224184"/>
            <a:ext cx="2255119" cy="400110"/>
          </a:xfrm>
          <a:prstGeom prst="rect">
            <a:avLst/>
          </a:prstGeom>
          <a:noFill/>
        </p:spPr>
        <p:txBody>
          <a:bodyPr wrap="square" rtlCol="0">
            <a:spAutoFit/>
          </a:bodyPr>
          <a:lstStyle/>
          <a:p>
            <a:pPr algn="ctr"/>
            <a:r>
              <a:rPr lang="en-US" sz="2000" b="1" dirty="0">
                <a:solidFill>
                  <a:schemeClr val="bg1"/>
                </a:solidFill>
                <a:latin typeface="UTM Avo" panose="02040603050506020204" pitchFamily="18" charset="0"/>
                <a:cs typeface="Arial" panose="020B0604020202020204" pitchFamily="34" charset="0"/>
              </a:rPr>
              <a:t>A. </a:t>
            </a:r>
            <a:r>
              <a:rPr lang="en-US" sz="2000" dirty="0">
                <a:solidFill>
                  <a:schemeClr val="bg1"/>
                </a:solidFill>
                <a:latin typeface="UTM Avo" panose="02040603050506020204" pitchFamily="18" charset="0"/>
                <a:cs typeface="Arial" panose="020B0604020202020204" pitchFamily="34" charset="0"/>
              </a:rPr>
              <a:t>Con </a:t>
            </a:r>
            <a:r>
              <a:rPr lang="en-US" sz="2000" dirty="0" err="1">
                <a:solidFill>
                  <a:schemeClr val="bg1"/>
                </a:solidFill>
                <a:latin typeface="UTM Avo" panose="02040603050506020204" pitchFamily="18" charset="0"/>
                <a:cs typeface="Arial" panose="020B0604020202020204" pitchFamily="34" charset="0"/>
              </a:rPr>
              <a:t>gà</a:t>
            </a:r>
            <a:endParaRPr lang="en-US" sz="2000" dirty="0">
              <a:solidFill>
                <a:schemeClr val="bg1"/>
              </a:solidFill>
              <a:latin typeface="UTM Avo" panose="02040603050506020204" pitchFamily="18" charset="0"/>
              <a:cs typeface="Arial" panose="020B0604020202020204" pitchFamily="34" charset="0"/>
            </a:endParaRPr>
          </a:p>
        </p:txBody>
      </p:sp>
      <p:sp>
        <p:nvSpPr>
          <p:cNvPr id="9" name="TextBox 8">
            <a:extLst>
              <a:ext uri="{FF2B5EF4-FFF2-40B4-BE49-F238E27FC236}">
                <a16:creationId xmlns:a16="http://schemas.microsoft.com/office/drawing/2014/main" id="{9AB7624B-1A6E-85EA-C644-0FA79CEBB3EC}"/>
              </a:ext>
            </a:extLst>
          </p:cNvPr>
          <p:cNvSpPr txBox="1"/>
          <p:nvPr/>
        </p:nvSpPr>
        <p:spPr>
          <a:xfrm>
            <a:off x="3837830" y="5172232"/>
            <a:ext cx="2443248" cy="400110"/>
          </a:xfrm>
          <a:prstGeom prst="rect">
            <a:avLst/>
          </a:prstGeom>
          <a:noFill/>
        </p:spPr>
        <p:txBody>
          <a:bodyPr wrap="square" rtlCol="0">
            <a:spAutoFit/>
          </a:bodyPr>
          <a:lstStyle/>
          <a:p>
            <a:pPr algn="ctr"/>
            <a:r>
              <a:rPr lang="en-US" sz="2000" b="1" dirty="0">
                <a:solidFill>
                  <a:schemeClr val="bg1"/>
                </a:solidFill>
                <a:latin typeface="UTM Avo" panose="02040603050506020204" pitchFamily="18" charset="0"/>
                <a:cs typeface="Arial" panose="020B0604020202020204" pitchFamily="34" charset="0"/>
              </a:rPr>
              <a:t>C. </a:t>
            </a:r>
            <a:r>
              <a:rPr lang="en-US" sz="2000" dirty="0">
                <a:solidFill>
                  <a:schemeClr val="bg1"/>
                </a:solidFill>
                <a:latin typeface="UTM Avo" panose="02040603050506020204" pitchFamily="18" charset="0"/>
                <a:cs typeface="Arial" panose="020B0604020202020204" pitchFamily="34" charset="0"/>
              </a:rPr>
              <a:t>Con </a:t>
            </a:r>
            <a:r>
              <a:rPr lang="en-US" sz="2000" dirty="0" err="1">
                <a:solidFill>
                  <a:schemeClr val="bg1"/>
                </a:solidFill>
                <a:latin typeface="UTM Avo" panose="02040603050506020204" pitchFamily="18" charset="0"/>
                <a:cs typeface="Arial" panose="020B0604020202020204" pitchFamily="34" charset="0"/>
              </a:rPr>
              <a:t>vịt</a:t>
            </a:r>
            <a:endParaRPr lang="en-US" sz="2000" dirty="0">
              <a:solidFill>
                <a:schemeClr val="bg1"/>
              </a:solidFill>
              <a:latin typeface="UTM Avo" panose="02040603050506020204" pitchFamily="18" charset="0"/>
              <a:cs typeface="Arial" panose="020B0604020202020204" pitchFamily="34" charset="0"/>
            </a:endParaRPr>
          </a:p>
        </p:txBody>
      </p:sp>
      <p:sp>
        <p:nvSpPr>
          <p:cNvPr id="10" name="TextBox 9">
            <a:extLst>
              <a:ext uri="{FF2B5EF4-FFF2-40B4-BE49-F238E27FC236}">
                <a16:creationId xmlns:a16="http://schemas.microsoft.com/office/drawing/2014/main" id="{022F87F3-2AEC-C997-F577-45EF0687257E}"/>
              </a:ext>
            </a:extLst>
          </p:cNvPr>
          <p:cNvSpPr txBox="1"/>
          <p:nvPr/>
        </p:nvSpPr>
        <p:spPr>
          <a:xfrm>
            <a:off x="7130477" y="5172232"/>
            <a:ext cx="2627693" cy="400110"/>
          </a:xfrm>
          <a:prstGeom prst="rect">
            <a:avLst/>
          </a:prstGeom>
          <a:noFill/>
        </p:spPr>
        <p:txBody>
          <a:bodyPr wrap="square" rtlCol="0">
            <a:spAutoFit/>
          </a:bodyPr>
          <a:lstStyle/>
          <a:p>
            <a:pPr algn="ctr"/>
            <a:r>
              <a:rPr lang="en-US" sz="2000" b="1" dirty="0">
                <a:solidFill>
                  <a:schemeClr val="bg1"/>
                </a:solidFill>
                <a:latin typeface="UTM Avo" panose="02040603050506020204" pitchFamily="18" charset="0"/>
                <a:cs typeface="Arial" panose="020B0604020202020204" pitchFamily="34" charset="0"/>
              </a:rPr>
              <a:t>D. </a:t>
            </a:r>
            <a:r>
              <a:rPr lang="en-US" sz="2000" dirty="0">
                <a:solidFill>
                  <a:schemeClr val="bg1"/>
                </a:solidFill>
                <a:latin typeface="UTM Avo" panose="02040603050506020204" pitchFamily="18" charset="0"/>
                <a:cs typeface="Arial" panose="020B0604020202020204" pitchFamily="34" charset="0"/>
              </a:rPr>
              <a:t>Con </a:t>
            </a:r>
            <a:r>
              <a:rPr lang="en-US" sz="2000" dirty="0" err="1">
                <a:solidFill>
                  <a:schemeClr val="bg1"/>
                </a:solidFill>
                <a:latin typeface="UTM Avo" panose="02040603050506020204" pitchFamily="18" charset="0"/>
                <a:cs typeface="Arial" panose="020B0604020202020204" pitchFamily="34" charset="0"/>
              </a:rPr>
              <a:t>bồ</a:t>
            </a:r>
            <a:r>
              <a:rPr lang="en-US" sz="2000" dirty="0">
                <a:solidFill>
                  <a:schemeClr val="bg1"/>
                </a:solidFill>
                <a:latin typeface="UTM Avo" panose="02040603050506020204" pitchFamily="18" charset="0"/>
                <a:cs typeface="Arial" panose="020B0604020202020204" pitchFamily="34" charset="0"/>
              </a:rPr>
              <a:t> </a:t>
            </a:r>
            <a:r>
              <a:rPr lang="en-US" sz="2000" dirty="0" err="1">
                <a:solidFill>
                  <a:schemeClr val="bg1"/>
                </a:solidFill>
                <a:latin typeface="UTM Avo" panose="02040603050506020204" pitchFamily="18" charset="0"/>
                <a:cs typeface="Arial" panose="020B0604020202020204" pitchFamily="34" charset="0"/>
              </a:rPr>
              <a:t>câu</a:t>
            </a:r>
            <a:endParaRPr lang="en-US" sz="2000" dirty="0">
              <a:solidFill>
                <a:schemeClr val="bg1"/>
              </a:solidFill>
              <a:latin typeface="UTM Avo" panose="02040603050506020204" pitchFamily="18" charset="0"/>
              <a:cs typeface="Arial" panose="020B0604020202020204" pitchFamily="34" charset="0"/>
            </a:endParaRPr>
          </a:p>
        </p:txBody>
      </p:sp>
      <p:sp>
        <p:nvSpPr>
          <p:cNvPr id="12" name="TextBox 11">
            <a:extLst>
              <a:ext uri="{FF2B5EF4-FFF2-40B4-BE49-F238E27FC236}">
                <a16:creationId xmlns:a16="http://schemas.microsoft.com/office/drawing/2014/main" id="{B766372F-B9AB-C179-4EB0-4A7E9AC945A2}"/>
              </a:ext>
            </a:extLst>
          </p:cNvPr>
          <p:cNvSpPr txBox="1"/>
          <p:nvPr/>
        </p:nvSpPr>
        <p:spPr>
          <a:xfrm>
            <a:off x="6925852" y="4224184"/>
            <a:ext cx="3036943" cy="400110"/>
          </a:xfrm>
          <a:prstGeom prst="rect">
            <a:avLst/>
          </a:prstGeom>
          <a:noFill/>
        </p:spPr>
        <p:txBody>
          <a:bodyPr wrap="square" rtlCol="0">
            <a:spAutoFit/>
          </a:bodyPr>
          <a:lstStyle/>
          <a:p>
            <a:pPr algn="ctr"/>
            <a:r>
              <a:rPr lang="en-US" sz="2000" b="1" dirty="0">
                <a:solidFill>
                  <a:schemeClr val="bg1"/>
                </a:solidFill>
                <a:latin typeface="UTM Avo" panose="02040603050506020204" pitchFamily="18" charset="0"/>
                <a:cs typeface="Arial" panose="020B0604020202020204" pitchFamily="34" charset="0"/>
              </a:rPr>
              <a:t>B. </a:t>
            </a:r>
            <a:r>
              <a:rPr lang="en-US" sz="2000" dirty="0">
                <a:solidFill>
                  <a:schemeClr val="bg1"/>
                </a:solidFill>
                <a:latin typeface="UTM Avo" panose="02040603050506020204" pitchFamily="18" charset="0"/>
                <a:cs typeface="Arial" panose="020B0604020202020204" pitchFamily="34" charset="0"/>
              </a:rPr>
              <a:t>Con </a:t>
            </a:r>
            <a:r>
              <a:rPr lang="en-US" sz="2000" dirty="0" err="1">
                <a:solidFill>
                  <a:schemeClr val="bg1"/>
                </a:solidFill>
                <a:latin typeface="UTM Avo" panose="02040603050506020204" pitchFamily="18" charset="0"/>
                <a:cs typeface="Arial" panose="020B0604020202020204" pitchFamily="34" charset="0"/>
              </a:rPr>
              <a:t>ngỗng</a:t>
            </a:r>
            <a:endParaRPr lang="en-US" sz="2000" dirty="0">
              <a:solidFill>
                <a:schemeClr val="bg1"/>
              </a:solidFill>
              <a:latin typeface="UTM Avo" panose="02040603050506020204" pitchFamily="18" charset="0"/>
              <a:cs typeface="Arial" panose="020B0604020202020204" pitchFamily="34" charset="0"/>
            </a:endParaRPr>
          </a:p>
        </p:txBody>
      </p:sp>
      <p:grpSp>
        <p:nvGrpSpPr>
          <p:cNvPr id="22" name="Group 21">
            <a:extLst>
              <a:ext uri="{FF2B5EF4-FFF2-40B4-BE49-F238E27FC236}">
                <a16:creationId xmlns:a16="http://schemas.microsoft.com/office/drawing/2014/main" id="{15C58216-D07F-0531-EB49-A60AF84CC399}"/>
              </a:ext>
            </a:extLst>
          </p:cNvPr>
          <p:cNvGrpSpPr/>
          <p:nvPr/>
        </p:nvGrpSpPr>
        <p:grpSpPr>
          <a:xfrm>
            <a:off x="6428223" y="248245"/>
            <a:ext cx="5708229" cy="2195774"/>
            <a:chOff x="6725071" y="419100"/>
            <a:chExt cx="5708229" cy="2195774"/>
          </a:xfrm>
        </p:grpSpPr>
        <p:pic>
          <p:nvPicPr>
            <p:cNvPr id="21" name="Picture 20">
              <a:extLst>
                <a:ext uri="{FF2B5EF4-FFF2-40B4-BE49-F238E27FC236}">
                  <a16:creationId xmlns:a16="http://schemas.microsoft.com/office/drawing/2014/main" id="{FE84C348-2D76-9B83-B5A4-906FAC2D790C}"/>
                </a:ext>
              </a:extLst>
            </p:cNvPr>
            <p:cNvPicPr>
              <a:picLocks noChangeAspect="1"/>
            </p:cNvPicPr>
            <p:nvPr/>
          </p:nvPicPr>
          <p:blipFill rotWithShape="1">
            <a:blip r:embed="rId9">
              <a:extLst>
                <a:ext uri="{28A0092B-C50C-407E-A947-70E740481C1C}">
                  <a14:useLocalDpi xmlns:a14="http://schemas.microsoft.com/office/drawing/2010/main" val="0"/>
                </a:ext>
              </a:extLst>
            </a:blip>
            <a:srcRect l="1199" t="17067" r="1355" b="16294"/>
            <a:stretch/>
          </p:blipFill>
          <p:spPr>
            <a:xfrm>
              <a:off x="6725071" y="419100"/>
              <a:ext cx="5708229" cy="2195774"/>
            </a:xfrm>
            <a:prstGeom prst="rect">
              <a:avLst/>
            </a:prstGeom>
          </p:spPr>
        </p:pic>
        <p:sp>
          <p:nvSpPr>
            <p:cNvPr id="13" name="TextBox 12">
              <a:extLst>
                <a:ext uri="{FF2B5EF4-FFF2-40B4-BE49-F238E27FC236}">
                  <a16:creationId xmlns:a16="http://schemas.microsoft.com/office/drawing/2014/main" id="{63EDEC69-2BD4-BDB4-FD83-C56346794CB3}"/>
                </a:ext>
              </a:extLst>
            </p:cNvPr>
            <p:cNvSpPr txBox="1"/>
            <p:nvPr/>
          </p:nvSpPr>
          <p:spPr>
            <a:xfrm>
              <a:off x="7711655" y="623096"/>
              <a:ext cx="3996691" cy="1611038"/>
            </a:xfrm>
            <a:prstGeom prst="rect">
              <a:avLst/>
            </a:prstGeom>
            <a:noFill/>
          </p:spPr>
          <p:txBody>
            <a:bodyPr wrap="square" rtlCol="0">
              <a:prstTxWarp prst="textTriangle">
                <a:avLst/>
              </a:prstTxWarp>
              <a:spAutoFit/>
            </a:bodyPr>
            <a:lstStyle/>
            <a:p>
              <a:pPr algn="ctr"/>
              <a:r>
                <a:rPr lang="en-US" sz="5400" b="1" dirty="0">
                  <a:ln>
                    <a:solidFill>
                      <a:sysClr val="windowText" lastClr="000000"/>
                    </a:solidFill>
                  </a:ln>
                  <a:solidFill>
                    <a:schemeClr val="tx1">
                      <a:lumMod val="95000"/>
                    </a:schemeClr>
                  </a:solidFill>
                  <a:effectLst>
                    <a:glow rad="228600">
                      <a:schemeClr val="accent4">
                        <a:satMod val="175000"/>
                        <a:alpha val="40000"/>
                      </a:schemeClr>
                    </a:glow>
                  </a:effectLst>
                  <a:latin typeface="iCiel Cadena" panose="02000503000000020004" pitchFamily="50" charset="0"/>
                </a:rPr>
                <a:t>GAMESHOW ĐỐ VUI</a:t>
              </a:r>
            </a:p>
          </p:txBody>
        </p:sp>
      </p:grpSp>
    </p:spTree>
    <p:extLst>
      <p:ext uri="{BB962C8B-B14F-4D97-AF65-F5344CB8AC3E}">
        <p14:creationId xmlns:p14="http://schemas.microsoft.com/office/powerpoint/2010/main" val="34233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32" presetClass="emph" presetSubtype="0" repeatCount="indefinite" fill="hold" nodeType="withEffect">
                                  <p:stCondLst>
                                    <p:cond delay="0"/>
                                  </p:stCondLst>
                                  <p:childTnLst>
                                    <p:animRot by="120000">
                                      <p:cBhvr>
                                        <p:cTn id="9" dur="100" fill="hold">
                                          <p:stCondLst>
                                            <p:cond delay="0"/>
                                          </p:stCondLst>
                                        </p:cTn>
                                        <p:tgtEl>
                                          <p:spTgt spid="22"/>
                                        </p:tgtEl>
                                        <p:attrNameLst>
                                          <p:attrName>r</p:attrName>
                                        </p:attrNameLst>
                                      </p:cBhvr>
                                    </p:animRot>
                                    <p:animRot by="-240000">
                                      <p:cBhvr>
                                        <p:cTn id="10" dur="200" fill="hold">
                                          <p:stCondLst>
                                            <p:cond delay="200"/>
                                          </p:stCondLst>
                                        </p:cTn>
                                        <p:tgtEl>
                                          <p:spTgt spid="22"/>
                                        </p:tgtEl>
                                        <p:attrNameLst>
                                          <p:attrName>r</p:attrName>
                                        </p:attrNameLst>
                                      </p:cBhvr>
                                    </p:animRot>
                                    <p:animRot by="240000">
                                      <p:cBhvr>
                                        <p:cTn id="11" dur="200" fill="hold">
                                          <p:stCondLst>
                                            <p:cond delay="400"/>
                                          </p:stCondLst>
                                        </p:cTn>
                                        <p:tgtEl>
                                          <p:spTgt spid="22"/>
                                        </p:tgtEl>
                                        <p:attrNameLst>
                                          <p:attrName>r</p:attrName>
                                        </p:attrNameLst>
                                      </p:cBhvr>
                                    </p:animRot>
                                    <p:animRot by="-240000">
                                      <p:cBhvr>
                                        <p:cTn id="12" dur="200" fill="hold">
                                          <p:stCondLst>
                                            <p:cond delay="600"/>
                                          </p:stCondLst>
                                        </p:cTn>
                                        <p:tgtEl>
                                          <p:spTgt spid="22"/>
                                        </p:tgtEl>
                                        <p:attrNameLst>
                                          <p:attrName>r</p:attrName>
                                        </p:attrNameLst>
                                      </p:cBhvr>
                                    </p:animRot>
                                    <p:animRot by="120000">
                                      <p:cBhvr>
                                        <p:cTn id="13" dur="200" fill="hold">
                                          <p:stCondLst>
                                            <p:cond delay="800"/>
                                          </p:stCondLst>
                                        </p:cTn>
                                        <p:tgtEl>
                                          <p:spTgt spid="22"/>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7"/>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withEffect">
                                  <p:stCondLst>
                                    <p:cond delay="0"/>
                                  </p:stCondLst>
                                  <p:childTnLst>
                                    <p:animClr clrSpc="rgb" dir="cw">
                                      <p:cBhvr>
                                        <p:cTn id="48" dur="500" fill="hold"/>
                                        <p:tgtEl>
                                          <p:spTgt spid="7"/>
                                        </p:tgtEl>
                                        <p:attrNameLst>
                                          <p:attrName>fillcolor</p:attrName>
                                        </p:attrNameLst>
                                      </p:cBhvr>
                                      <p:to>
                                        <a:srgbClr val="C00000"/>
                                      </p:to>
                                    </p:animClr>
                                    <p:set>
                                      <p:cBhvr>
                                        <p:cTn id="49" dur="500" fill="hold"/>
                                        <p:tgtEl>
                                          <p:spTgt spid="7"/>
                                        </p:tgtEl>
                                        <p:attrNameLst>
                                          <p:attrName>fill.type</p:attrName>
                                        </p:attrNameLst>
                                      </p:cBhvr>
                                      <p:to>
                                        <p:strVal val="solid"/>
                                      </p:to>
                                    </p:set>
                                    <p:set>
                                      <p:cBhvr>
                                        <p:cTn id="50" dur="500" fill="hold"/>
                                        <p:tgtEl>
                                          <p:spTgt spid="7"/>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7"/>
                  </p:tgtEl>
                </p:cond>
              </p:nextCondLst>
            </p:seq>
            <p:seq concurrent="1" nextAc="seek">
              <p:cTn id="51" restart="whenNotActive" fill="hold" evtFilter="cancelBubble" nodeType="interactiveSeq">
                <p:stCondLst>
                  <p:cond evt="onClick" delay="0">
                    <p:tgtEl>
                      <p:spTgt spid="6"/>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clickEffect">
                                  <p:stCondLst>
                                    <p:cond delay="0"/>
                                  </p:stCondLst>
                                  <p:childTnLst>
                                    <p:animClr clrSpc="rgb" dir="cw">
                                      <p:cBhvr>
                                        <p:cTn id="55" dur="500" fill="hold"/>
                                        <p:tgtEl>
                                          <p:spTgt spid="6"/>
                                        </p:tgtEl>
                                        <p:attrNameLst>
                                          <p:attrName>fillcolor</p:attrName>
                                        </p:attrNameLst>
                                      </p:cBhvr>
                                      <p:to>
                                        <a:srgbClr val="C00000"/>
                                      </p:to>
                                    </p:animClr>
                                    <p:set>
                                      <p:cBhvr>
                                        <p:cTn id="56" dur="500" fill="hold"/>
                                        <p:tgtEl>
                                          <p:spTgt spid="6"/>
                                        </p:tgtEl>
                                        <p:attrNameLst>
                                          <p:attrName>fill.type</p:attrName>
                                        </p:attrNameLst>
                                      </p:cBhvr>
                                      <p:to>
                                        <p:strVal val="solid"/>
                                      </p:to>
                                    </p:set>
                                    <p:set>
                                      <p:cBhvr>
                                        <p:cTn id="57" dur="500" fill="hold"/>
                                        <p:tgtEl>
                                          <p:spTgt spid="6"/>
                                        </p:tgtEl>
                                        <p:attrNameLst>
                                          <p:attrName>fill.on</p:attrName>
                                        </p:attrNameLst>
                                      </p:cBhvr>
                                      <p:to>
                                        <p:strVal val="true"/>
                                      </p:to>
                                    </p:set>
                                  </p:childTnLst>
                                  <p:subTnLst>
                                    <p:audio>
                                      <p:cMediaNode>
                                        <p:cTn display="0" masterRel="sameClick">
                                          <p:stCondLst>
                                            <p:cond evt="begin" delay="0">
                                              <p:tn val="54"/>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6"/>
                  </p:tgtEl>
                </p:cond>
              </p:nextCondLst>
            </p:seq>
            <p:seq concurrent="1" nextAc="seek">
              <p:cTn id="58" restart="whenNotActive" fill="hold" evtFilter="cancelBubble" nodeType="interactiveSeq">
                <p:stCondLst>
                  <p:cond evt="onClick" delay="0">
                    <p:tgtEl>
                      <p:spTgt spid="5"/>
                    </p:tgtEl>
                  </p:cond>
                </p:stCondLst>
                <p:endSync evt="end" delay="0">
                  <p:rtn val="all"/>
                </p:endSync>
                <p:childTnLst>
                  <p:par>
                    <p:cTn id="59" fill="hold">
                      <p:stCondLst>
                        <p:cond delay="0"/>
                      </p:stCondLst>
                      <p:childTnLst>
                        <p:par>
                          <p:cTn id="60" fill="hold">
                            <p:stCondLst>
                              <p:cond delay="0"/>
                            </p:stCondLst>
                            <p:childTnLst>
                              <p:par>
                                <p:cTn id="61" presetID="1" presetClass="emph" presetSubtype="2" fill="hold" nodeType="clickEffect">
                                  <p:stCondLst>
                                    <p:cond delay="0"/>
                                  </p:stCondLst>
                                  <p:childTnLst>
                                    <p:animClr clrSpc="rgb" dir="cw">
                                      <p:cBhvr>
                                        <p:cTn id="62" dur="500" fill="hold"/>
                                        <p:tgtEl>
                                          <p:spTgt spid="5"/>
                                        </p:tgtEl>
                                        <p:attrNameLst>
                                          <p:attrName>fillcolor</p:attrName>
                                        </p:attrNameLst>
                                      </p:cBhvr>
                                      <p:to>
                                        <a:srgbClr val="C00000"/>
                                      </p:to>
                                    </p:animClr>
                                    <p:set>
                                      <p:cBhvr>
                                        <p:cTn id="63" dur="500" fill="hold"/>
                                        <p:tgtEl>
                                          <p:spTgt spid="5"/>
                                        </p:tgtEl>
                                        <p:attrNameLst>
                                          <p:attrName>fill.type</p:attrName>
                                        </p:attrNameLst>
                                      </p:cBhvr>
                                      <p:to>
                                        <p:strVal val="solid"/>
                                      </p:to>
                                    </p:set>
                                    <p:set>
                                      <p:cBhvr>
                                        <p:cTn id="64" dur="500" fill="hold"/>
                                        <p:tgtEl>
                                          <p:spTgt spid="5"/>
                                        </p:tgtEl>
                                        <p:attrNameLst>
                                          <p:attrName>fill.on</p:attrName>
                                        </p:attrNameLst>
                                      </p:cBhvr>
                                      <p:to>
                                        <p:strVal val="true"/>
                                      </p:to>
                                    </p:set>
                                  </p:childTnLst>
                                  <p:subTnLst>
                                    <p:audio>
                                      <p:cMediaNode>
                                        <p:cTn display="0" masterRel="sameClick">
                                          <p:stCondLst>
                                            <p:cond evt="begin" delay="0">
                                              <p:tn val="61"/>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5"/>
                  </p:tgtEl>
                </p:cond>
              </p:nextCondLst>
            </p:seq>
            <p:seq concurrent="1" nextAc="seek">
              <p:cTn id="65" restart="whenNotActive" fill="hold" evtFilter="cancelBubble" nodeType="interactiveSeq">
                <p:stCondLst>
                  <p:cond evt="onClick" delay="0">
                    <p:tgtEl>
                      <p:spTgt spid="11"/>
                    </p:tgtEl>
                  </p:cond>
                </p:stCondLst>
                <p:endSync evt="end" delay="0">
                  <p:rtn val="all"/>
                </p:endSync>
                <p:childTnLst>
                  <p:par>
                    <p:cTn id="66" fill="hold">
                      <p:stCondLst>
                        <p:cond delay="0"/>
                      </p:stCondLst>
                      <p:childTnLst>
                        <p:par>
                          <p:cTn id="67" fill="hold">
                            <p:stCondLst>
                              <p:cond delay="0"/>
                            </p:stCondLst>
                            <p:childTnLst>
                              <p:par>
                                <p:cTn id="68" presetID="1" presetClass="emph" presetSubtype="2" fill="hold" nodeType="clickEffect">
                                  <p:stCondLst>
                                    <p:cond delay="0"/>
                                  </p:stCondLst>
                                  <p:childTnLst>
                                    <p:animClr clrSpc="rgb" dir="cw">
                                      <p:cBhvr>
                                        <p:cTn id="69" dur="500" fill="hold"/>
                                        <p:tgtEl>
                                          <p:spTgt spid="11"/>
                                        </p:tgtEl>
                                        <p:attrNameLst>
                                          <p:attrName>fillcolor</p:attrName>
                                        </p:attrNameLst>
                                      </p:cBhvr>
                                      <p:to>
                                        <a:srgbClr val="92D050"/>
                                      </p:to>
                                    </p:animClr>
                                    <p:set>
                                      <p:cBhvr>
                                        <p:cTn id="70" dur="500" fill="hold"/>
                                        <p:tgtEl>
                                          <p:spTgt spid="11"/>
                                        </p:tgtEl>
                                        <p:attrNameLst>
                                          <p:attrName>fill.type</p:attrName>
                                        </p:attrNameLst>
                                      </p:cBhvr>
                                      <p:to>
                                        <p:strVal val="solid"/>
                                      </p:to>
                                    </p:set>
                                    <p:set>
                                      <p:cBhvr>
                                        <p:cTn id="71" dur="500" fill="hold"/>
                                        <p:tgtEl>
                                          <p:spTgt spid="11"/>
                                        </p:tgtEl>
                                        <p:attrNameLst>
                                          <p:attrName>fill.on</p:attrName>
                                        </p:attrNameLst>
                                      </p:cBhvr>
                                      <p:to>
                                        <p:strVal val="true"/>
                                      </p:to>
                                    </p:set>
                                  </p:childTnLst>
                                  <p:subTnLst>
                                    <p:audio>
                                      <p:cMediaNode>
                                        <p:cTn display="0" masterRel="sameClick">
                                          <p:stCondLst>
                                            <p:cond evt="begin" delay="0">
                                              <p:tn val="68"/>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1"/>
                  </p:tgtEl>
                </p:cond>
              </p:nextCondLst>
            </p:seq>
            <p:seq concurrent="1" nextAc="seek">
              <p:cTn id="72" restart="whenNotActive" fill="hold" evtFilter="cancelBubble" nodeType="interactiveSeq">
                <p:stCondLst>
                  <p:cond evt="onClick" delay="0">
                    <p:tgtEl>
                      <p:spTgt spid="8"/>
                    </p:tgtEl>
                  </p:cond>
                </p:stCondLst>
                <p:endSync evt="end" delay="0">
                  <p:rtn val="all"/>
                </p:endSync>
                <p:childTnLst>
                  <p:par>
                    <p:cTn id="73" fill="hold">
                      <p:stCondLst>
                        <p:cond delay="0"/>
                      </p:stCondLst>
                      <p:childTnLst>
                        <p:par>
                          <p:cTn id="74" fill="hold">
                            <p:stCondLst>
                              <p:cond delay="0"/>
                            </p:stCondLst>
                            <p:childTnLst>
                              <p:par>
                                <p:cTn id="75" presetID="1" presetClass="emph" presetSubtype="2" fill="hold" nodeType="clickEffect">
                                  <p:stCondLst>
                                    <p:cond delay="0"/>
                                  </p:stCondLst>
                                  <p:childTnLst>
                                    <p:animClr clrSpc="rgb" dir="cw">
                                      <p:cBhvr>
                                        <p:cTn id="76" dur="500" fill="hold"/>
                                        <p:tgtEl>
                                          <p:spTgt spid="6"/>
                                        </p:tgtEl>
                                        <p:attrNameLst>
                                          <p:attrName>fillcolor</p:attrName>
                                        </p:attrNameLst>
                                      </p:cBhvr>
                                      <p:to>
                                        <a:srgbClr val="C00000"/>
                                      </p:to>
                                    </p:animClr>
                                    <p:set>
                                      <p:cBhvr>
                                        <p:cTn id="77" dur="500" fill="hold"/>
                                        <p:tgtEl>
                                          <p:spTgt spid="6"/>
                                        </p:tgtEl>
                                        <p:attrNameLst>
                                          <p:attrName>fill.type</p:attrName>
                                        </p:attrNameLst>
                                      </p:cBhvr>
                                      <p:to>
                                        <p:strVal val="solid"/>
                                      </p:to>
                                    </p:set>
                                    <p:set>
                                      <p:cBhvr>
                                        <p:cTn id="78" dur="500" fill="hold"/>
                                        <p:tgtEl>
                                          <p:spTgt spid="6"/>
                                        </p:tgtEl>
                                        <p:attrNameLst>
                                          <p:attrName>fill.on</p:attrName>
                                        </p:attrNameLst>
                                      </p:cBhvr>
                                      <p:to>
                                        <p:strVal val="true"/>
                                      </p:to>
                                    </p:set>
                                  </p:childTnLst>
                                  <p:subTnLst>
                                    <p:audio>
                                      <p:cMediaNode>
                                        <p:cTn display="0" masterRel="sameClick">
                                          <p:stCondLst>
                                            <p:cond evt="begin" delay="0">
                                              <p:tn val="75"/>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8"/>
                  </p:tgtEl>
                </p:cond>
              </p:nextCondLst>
            </p:seq>
            <p:seq concurrent="1" nextAc="seek">
              <p:cTn id="79" restart="whenNotActive" fill="hold" evtFilter="cancelBubble" nodeType="interactiveSeq">
                <p:stCondLst>
                  <p:cond evt="onClick" delay="0">
                    <p:tgtEl>
                      <p:spTgt spid="9"/>
                    </p:tgtEl>
                  </p:cond>
                </p:stCondLst>
                <p:endSync evt="end" delay="0">
                  <p:rtn val="all"/>
                </p:endSync>
                <p:childTnLst>
                  <p:par>
                    <p:cTn id="80" fill="hold">
                      <p:stCondLst>
                        <p:cond delay="indefinite"/>
                      </p:stCondLst>
                      <p:childTnLst>
                        <p:par>
                          <p:cTn id="81" fill="hold">
                            <p:stCondLst>
                              <p:cond delay="0"/>
                            </p:stCondLst>
                            <p:childTnLst>
                              <p:par>
                                <p:cTn id="82" presetID="1" presetClass="emph" presetSubtype="2" fill="hold" nodeType="clickEffect">
                                  <p:stCondLst>
                                    <p:cond delay="0"/>
                                  </p:stCondLst>
                                  <p:childTnLst>
                                    <p:animClr clrSpc="rgb" dir="cw">
                                      <p:cBhvr>
                                        <p:cTn id="83" dur="500" fill="hold"/>
                                        <p:tgtEl>
                                          <p:spTgt spid="11"/>
                                        </p:tgtEl>
                                        <p:attrNameLst>
                                          <p:attrName>fillcolor</p:attrName>
                                        </p:attrNameLst>
                                      </p:cBhvr>
                                      <p:to>
                                        <a:srgbClr val="92D050"/>
                                      </p:to>
                                    </p:animClr>
                                    <p:set>
                                      <p:cBhvr>
                                        <p:cTn id="84" dur="500" fill="hold"/>
                                        <p:tgtEl>
                                          <p:spTgt spid="11"/>
                                        </p:tgtEl>
                                        <p:attrNameLst>
                                          <p:attrName>fill.type</p:attrName>
                                        </p:attrNameLst>
                                      </p:cBhvr>
                                      <p:to>
                                        <p:strVal val="solid"/>
                                      </p:to>
                                    </p:set>
                                    <p:set>
                                      <p:cBhvr>
                                        <p:cTn id="85" dur="500" fill="hold"/>
                                        <p:tgtEl>
                                          <p:spTgt spid="11"/>
                                        </p:tgtEl>
                                        <p:attrNameLst>
                                          <p:attrName>fill.on</p:attrName>
                                        </p:attrNameLst>
                                      </p:cBhvr>
                                      <p:to>
                                        <p:strVal val="true"/>
                                      </p:to>
                                    </p:set>
                                  </p:childTnLst>
                                  <p:subTnLst>
                                    <p:audio>
                                      <p:cMediaNode>
                                        <p:cTn display="0" masterRel="sameClick">
                                          <p:stCondLst>
                                            <p:cond evt="begin" delay="0">
                                              <p:tn val="82"/>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9"/>
                  </p:tgtEl>
                </p:cond>
              </p:nextCondLst>
            </p:seq>
            <p:seq concurrent="1" nextAc="seek">
              <p:cTn id="86" restart="whenNotActive" fill="hold" evtFilter="cancelBubble" nodeType="interactiveSeq">
                <p:stCondLst>
                  <p:cond evt="onClick" delay="0">
                    <p:tgtEl>
                      <p:spTgt spid="10"/>
                    </p:tgtEl>
                  </p:cond>
                </p:stCondLst>
                <p:endSync evt="end" delay="0">
                  <p:rtn val="all"/>
                </p:endSync>
                <p:childTnLst>
                  <p:par>
                    <p:cTn id="87" fill="hold">
                      <p:stCondLst>
                        <p:cond delay="indefinite"/>
                      </p:stCondLst>
                      <p:childTnLst>
                        <p:par>
                          <p:cTn id="88" fill="hold">
                            <p:stCondLst>
                              <p:cond delay="0"/>
                            </p:stCondLst>
                            <p:childTnLst>
                              <p:par>
                                <p:cTn id="89" presetID="1" presetClass="emph" presetSubtype="2" fill="hold" nodeType="clickEffect">
                                  <p:stCondLst>
                                    <p:cond delay="0"/>
                                  </p:stCondLst>
                                  <p:childTnLst>
                                    <p:animClr clrSpc="rgb" dir="cw">
                                      <p:cBhvr>
                                        <p:cTn id="90" dur="500" fill="hold"/>
                                        <p:tgtEl>
                                          <p:spTgt spid="7"/>
                                        </p:tgtEl>
                                        <p:attrNameLst>
                                          <p:attrName>fillcolor</p:attrName>
                                        </p:attrNameLst>
                                      </p:cBhvr>
                                      <p:to>
                                        <a:srgbClr val="C00000"/>
                                      </p:to>
                                    </p:animClr>
                                    <p:set>
                                      <p:cBhvr>
                                        <p:cTn id="91" dur="500" fill="hold"/>
                                        <p:tgtEl>
                                          <p:spTgt spid="7"/>
                                        </p:tgtEl>
                                        <p:attrNameLst>
                                          <p:attrName>fill.type</p:attrName>
                                        </p:attrNameLst>
                                      </p:cBhvr>
                                      <p:to>
                                        <p:strVal val="solid"/>
                                      </p:to>
                                    </p:set>
                                    <p:set>
                                      <p:cBhvr>
                                        <p:cTn id="92" dur="500" fill="hold"/>
                                        <p:tgtEl>
                                          <p:spTgt spid="7"/>
                                        </p:tgtEl>
                                        <p:attrNameLst>
                                          <p:attrName>fill.on</p:attrName>
                                        </p:attrNameLst>
                                      </p:cBhvr>
                                      <p:to>
                                        <p:strVal val="true"/>
                                      </p:to>
                                    </p:set>
                                  </p:childTnLst>
                                  <p:subTnLst>
                                    <p:audio>
                                      <p:cMediaNode>
                                        <p:cTn display="0" masterRel="sameClick">
                                          <p:stCondLst>
                                            <p:cond evt="begin" delay="0">
                                              <p:tn val="89"/>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10"/>
                  </p:tgtEl>
                </p:cond>
              </p:nextCondLst>
            </p:seq>
            <p:seq concurrent="1" nextAc="seek">
              <p:cTn id="93" restart="whenNotActive" fill="hold" evtFilter="cancelBubble" nodeType="interactiveSeq">
                <p:stCondLst>
                  <p:cond evt="onClick" delay="0">
                    <p:tgtEl>
                      <p:spTgt spid="12"/>
                    </p:tgtEl>
                  </p:cond>
                </p:stCondLst>
                <p:endSync evt="end" delay="0">
                  <p:rtn val="all"/>
                </p:endSync>
                <p:childTnLst>
                  <p:par>
                    <p:cTn id="94" fill="hold">
                      <p:stCondLst>
                        <p:cond delay="0"/>
                      </p:stCondLst>
                      <p:childTnLst>
                        <p:par>
                          <p:cTn id="95" fill="hold">
                            <p:stCondLst>
                              <p:cond delay="0"/>
                            </p:stCondLst>
                            <p:childTnLst>
                              <p:par>
                                <p:cTn id="96" presetID="1" presetClass="emph" presetSubtype="2" fill="hold" nodeType="clickEffect">
                                  <p:stCondLst>
                                    <p:cond delay="0"/>
                                  </p:stCondLst>
                                  <p:childTnLst>
                                    <p:animClr clrSpc="rgb" dir="cw">
                                      <p:cBhvr>
                                        <p:cTn id="97" dur="500" fill="hold"/>
                                        <p:tgtEl>
                                          <p:spTgt spid="5"/>
                                        </p:tgtEl>
                                        <p:attrNameLst>
                                          <p:attrName>fillcolor</p:attrName>
                                        </p:attrNameLst>
                                      </p:cBhvr>
                                      <p:to>
                                        <a:srgbClr val="C00000"/>
                                      </p:to>
                                    </p:animClr>
                                    <p:set>
                                      <p:cBhvr>
                                        <p:cTn id="98" dur="500" fill="hold"/>
                                        <p:tgtEl>
                                          <p:spTgt spid="5"/>
                                        </p:tgtEl>
                                        <p:attrNameLst>
                                          <p:attrName>fill.type</p:attrName>
                                        </p:attrNameLst>
                                      </p:cBhvr>
                                      <p:to>
                                        <p:strVal val="solid"/>
                                      </p:to>
                                    </p:set>
                                    <p:set>
                                      <p:cBhvr>
                                        <p:cTn id="99" dur="500" fill="hold"/>
                                        <p:tgtEl>
                                          <p:spTgt spid="5"/>
                                        </p:tgtEl>
                                        <p:attrNameLst>
                                          <p:attrName>fill.on</p:attrName>
                                        </p:attrNameLst>
                                      </p:cBhvr>
                                      <p:to>
                                        <p:strVal val="true"/>
                                      </p:to>
                                    </p:set>
                                  </p:childTnLst>
                                  <p:subTnLst>
                                    <p:audio>
                                      <p:cMediaNode>
                                        <p:cTn display="0" masterRel="sameClick">
                                          <p:stCondLst>
                                            <p:cond evt="begin" delay="0">
                                              <p:tn val="96"/>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12"/>
                  </p:tgtEl>
                </p:cond>
              </p:nextCondLst>
            </p:seq>
          </p:childTnLst>
        </p:cTn>
      </p:par>
    </p:tnLst>
    <p:bldLst>
      <p:bldP spid="11" grpId="0" animBg="1"/>
      <p:bldP spid="4" grpId="0" animBg="1"/>
      <p:bldP spid="5" grpId="0" animBg="1"/>
      <p:bldP spid="6" grpId="0" animBg="1"/>
      <p:bldP spid="7" grpId="0" animBg="1"/>
      <p:bldP spid="8" grpId="0" animBg="1"/>
      <p:bldP spid="9" grpId="0" animBg="1"/>
      <p:bldP spid="10"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431A0FF-F6E3-9F4D-1E9B-A7EF76104E1E}"/>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77CF1D63-C34F-FCF1-5A4A-B5B0DD8DAD7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60B274D8-AB41-4DF2-2F45-087EDCE0578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652515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134;p4">
            <a:extLst>
              <a:ext uri="{FF2B5EF4-FFF2-40B4-BE49-F238E27FC236}">
                <a16:creationId xmlns:a16="http://schemas.microsoft.com/office/drawing/2014/main" id="{7FFAFE94-C455-F472-FED8-ADF1E103A51A}"/>
              </a:ext>
            </a:extLst>
          </p:cNvPr>
          <p:cNvSpPr txBox="1"/>
          <p:nvPr/>
        </p:nvSpPr>
        <p:spPr>
          <a:xfrm>
            <a:off x="2959671" y="1281276"/>
            <a:ext cx="6272657" cy="861774"/>
          </a:xfrm>
          <a:prstGeom prst="rect">
            <a:avLst/>
          </a:prstGeom>
          <a:noFill/>
          <a:ln>
            <a:noFill/>
          </a:ln>
        </p:spPr>
        <p:txBody>
          <a:bodyPr spcFirstLastPara="1" wrap="square" lIns="0" tIns="0" rIns="0" bIns="0" anchor="t" anchorCtr="0">
            <a:spAutoFit/>
          </a:bodyPr>
          <a:lstStyle/>
          <a:p>
            <a:pPr algn="ctr"/>
            <a:r>
              <a:rPr lang="en-US" sz="2800" b="1" dirty="0" err="1">
                <a:solidFill>
                  <a:srgbClr val="C00000"/>
                </a:solidFill>
                <a:latin typeface="UTM Avo" panose="02040603050506020204" pitchFamily="18" charset="0"/>
                <a:ea typeface="Calibri"/>
                <a:cs typeface="Calibri"/>
                <a:sym typeface="Calibri"/>
              </a:rPr>
              <a:t>Hoạt</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động</a:t>
            </a:r>
            <a:r>
              <a:rPr lang="en-US" sz="2800" b="1" dirty="0">
                <a:solidFill>
                  <a:srgbClr val="C00000"/>
                </a:solidFill>
                <a:latin typeface="UTM Avo" panose="02040603050506020204" pitchFamily="18" charset="0"/>
                <a:ea typeface="Calibri"/>
                <a:cs typeface="Calibri"/>
                <a:sym typeface="Calibri"/>
              </a:rPr>
              <a:t> 1: </a:t>
            </a:r>
            <a:r>
              <a:rPr lang="en-US" sz="2800" b="1" dirty="0" err="1">
                <a:solidFill>
                  <a:srgbClr val="C00000"/>
                </a:solidFill>
                <a:latin typeface="UTM Avo" panose="02040603050506020204" pitchFamily="18" charset="0"/>
                <a:ea typeface="Calibri"/>
                <a:cs typeface="Calibri"/>
                <a:sym typeface="Calibri"/>
              </a:rPr>
              <a:t>Đánh</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giá</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kĩ</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năng</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đọc</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thành</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tiếng</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học</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thuộc</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lòng</a:t>
            </a:r>
            <a:endParaRPr lang="en-US" sz="2800" b="1" dirty="0">
              <a:solidFill>
                <a:srgbClr val="C00000"/>
              </a:solidFill>
              <a:latin typeface="UTM Avo" panose="02040603050506020204" pitchFamily="18" charset="0"/>
              <a:ea typeface="Calibri"/>
              <a:cs typeface="Calibri"/>
              <a:sym typeface="Calibri"/>
            </a:endParaRPr>
          </a:p>
        </p:txBody>
      </p:sp>
      <p:sp>
        <p:nvSpPr>
          <p:cNvPr id="11" name="Google Shape;137;p4">
            <a:extLst>
              <a:ext uri="{FF2B5EF4-FFF2-40B4-BE49-F238E27FC236}">
                <a16:creationId xmlns:a16="http://schemas.microsoft.com/office/drawing/2014/main" id="{513DF83C-B4F2-0228-6976-4C9B01C23B08}"/>
              </a:ext>
            </a:extLst>
          </p:cNvPr>
          <p:cNvSpPr/>
          <p:nvPr/>
        </p:nvSpPr>
        <p:spPr>
          <a:xfrm>
            <a:off x="6096000" y="4392924"/>
            <a:ext cx="4076884" cy="1989377"/>
          </a:xfrm>
          <a:prstGeom prst="rect">
            <a:avLst/>
          </a:prstGeom>
          <a:solidFill>
            <a:srgbClr val="D8D8D8"/>
          </a:solidFill>
          <a:ln w="25400" cap="flat" cmpd="sng">
            <a:solidFill>
              <a:srgbClr val="F2F2F2"/>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vi-VN" sz="2000" dirty="0">
                <a:solidFill>
                  <a:schemeClr val="bg1"/>
                </a:solidFill>
                <a:latin typeface="UTM Avo" panose="02040603050506020204" pitchFamily="18" charset="0"/>
              </a:rPr>
              <a:t>Em hãy đọc thành tiếng bài đọc </a:t>
            </a:r>
            <a:r>
              <a:rPr lang="vi-VN" sz="2000" i="1" dirty="0">
                <a:solidFill>
                  <a:schemeClr val="bg1"/>
                </a:solidFill>
                <a:latin typeface="UTM Avo" panose="02040603050506020204" pitchFamily="18" charset="0"/>
              </a:rPr>
              <a:t>Những thư viện đặc biệt</a:t>
            </a:r>
            <a:endParaRPr sz="2800" b="1" i="1" dirty="0">
              <a:solidFill>
                <a:schemeClr val="bg1"/>
              </a:solidFill>
              <a:latin typeface="UTM Avo" panose="02040603050506020204" pitchFamily="18" charset="0"/>
              <a:ea typeface="Arial"/>
              <a:cs typeface="Arial"/>
              <a:sym typeface="Arial"/>
            </a:endParaRPr>
          </a:p>
        </p:txBody>
      </p:sp>
      <p:sp>
        <p:nvSpPr>
          <p:cNvPr id="13" name="Google Shape;138;p4">
            <a:extLst>
              <a:ext uri="{FF2B5EF4-FFF2-40B4-BE49-F238E27FC236}">
                <a16:creationId xmlns:a16="http://schemas.microsoft.com/office/drawing/2014/main" id="{6F4E93FC-6039-4B2B-F46E-28892CDA748E}"/>
              </a:ext>
            </a:extLst>
          </p:cNvPr>
          <p:cNvSpPr/>
          <p:nvPr/>
        </p:nvSpPr>
        <p:spPr>
          <a:xfrm>
            <a:off x="1932775" y="4392925"/>
            <a:ext cx="4076884" cy="1989377"/>
          </a:xfrm>
          <a:prstGeom prst="rect">
            <a:avLst/>
          </a:prstGeom>
          <a:solidFill>
            <a:srgbClr val="D8D8D8"/>
          </a:solidFill>
          <a:ln w="25400" cap="flat" cmpd="sng">
            <a:solidFill>
              <a:srgbClr val="F2F2F2"/>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vi-VN" sz="2000" dirty="0">
                <a:solidFill>
                  <a:schemeClr val="bg1"/>
                </a:solidFill>
                <a:latin typeface="UTM Avo" panose="02040603050506020204" pitchFamily="18" charset="0"/>
              </a:rPr>
              <a:t>Em hãy đọc thành tiếng bài đọc </a:t>
            </a:r>
            <a:r>
              <a:rPr lang="vi-VN" sz="2000" i="1" dirty="0">
                <a:solidFill>
                  <a:schemeClr val="bg1"/>
                </a:solidFill>
                <a:latin typeface="UTM Avo" panose="02040603050506020204" pitchFamily="18" charset="0"/>
              </a:rPr>
              <a:t>Những chú bé giàu trí tưởng tượng</a:t>
            </a:r>
            <a:endParaRPr sz="3600" b="1" i="1" dirty="0">
              <a:solidFill>
                <a:schemeClr val="bg1"/>
              </a:solidFill>
              <a:latin typeface="UTM Avo" panose="02040603050506020204" pitchFamily="18" charset="0"/>
              <a:ea typeface="Arial"/>
              <a:cs typeface="Arial"/>
              <a:sym typeface="Arial"/>
            </a:endParaRPr>
          </a:p>
        </p:txBody>
      </p:sp>
      <p:sp>
        <p:nvSpPr>
          <p:cNvPr id="14" name="Google Shape;139;p4">
            <a:extLst>
              <a:ext uri="{FF2B5EF4-FFF2-40B4-BE49-F238E27FC236}">
                <a16:creationId xmlns:a16="http://schemas.microsoft.com/office/drawing/2014/main" id="{994023F5-A9B1-0825-6615-4D5E7CC0BD98}"/>
              </a:ext>
            </a:extLst>
          </p:cNvPr>
          <p:cNvSpPr/>
          <p:nvPr/>
        </p:nvSpPr>
        <p:spPr>
          <a:xfrm>
            <a:off x="6096000" y="2273299"/>
            <a:ext cx="4076884" cy="1989377"/>
          </a:xfrm>
          <a:prstGeom prst="rect">
            <a:avLst/>
          </a:prstGeom>
          <a:solidFill>
            <a:srgbClr val="D8D8D8"/>
          </a:solidFill>
          <a:ln w="25400" cap="flat" cmpd="sng">
            <a:solidFill>
              <a:srgbClr val="F2F2F2"/>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en-US" sz="2000" dirty="0">
                <a:solidFill>
                  <a:schemeClr val="bg1"/>
                </a:solidFill>
                <a:latin typeface="UTM Avo" panose="02040603050506020204" pitchFamily="18" charset="0"/>
              </a:rPr>
              <a:t>Em </a:t>
            </a:r>
            <a:r>
              <a:rPr lang="en-US" sz="2000" dirty="0" err="1">
                <a:solidFill>
                  <a:schemeClr val="bg1"/>
                </a:solidFill>
                <a:latin typeface="UTM Avo" panose="02040603050506020204" pitchFamily="18" charset="0"/>
              </a:rPr>
              <a:t>hãy</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đọc</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thành</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tiếng</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bài</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đọc</a:t>
            </a:r>
            <a:r>
              <a:rPr lang="en-US" sz="2000"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Những</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hạt</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thóc</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giống</a:t>
            </a:r>
            <a:endParaRPr sz="3600" b="1" i="1" dirty="0">
              <a:solidFill>
                <a:schemeClr val="bg1"/>
              </a:solidFill>
              <a:latin typeface="UTM Avo" panose="02040603050506020204" pitchFamily="18" charset="0"/>
              <a:ea typeface="Arial"/>
              <a:cs typeface="Arial"/>
              <a:sym typeface="Arial"/>
            </a:endParaRPr>
          </a:p>
        </p:txBody>
      </p:sp>
      <p:sp>
        <p:nvSpPr>
          <p:cNvPr id="15" name="Google Shape;140;p4">
            <a:extLst>
              <a:ext uri="{FF2B5EF4-FFF2-40B4-BE49-F238E27FC236}">
                <a16:creationId xmlns:a16="http://schemas.microsoft.com/office/drawing/2014/main" id="{1F900502-F21D-9840-F34E-85A430D6186F}"/>
              </a:ext>
            </a:extLst>
          </p:cNvPr>
          <p:cNvSpPr/>
          <p:nvPr/>
        </p:nvSpPr>
        <p:spPr>
          <a:xfrm>
            <a:off x="1932775" y="2273300"/>
            <a:ext cx="4076884" cy="1989377"/>
          </a:xfrm>
          <a:prstGeom prst="rect">
            <a:avLst/>
          </a:prstGeom>
          <a:solidFill>
            <a:srgbClr val="D8D8D8"/>
          </a:solidFill>
          <a:ln w="25400" cap="flat" cmpd="sng">
            <a:solidFill>
              <a:srgbClr val="F2F2F2"/>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vi-VN" sz="2000" dirty="0">
                <a:solidFill>
                  <a:schemeClr val="bg1"/>
                </a:solidFill>
                <a:latin typeface="UTM Avo" panose="02040603050506020204" pitchFamily="18" charset="0"/>
              </a:rPr>
              <a:t>Em hãy đọc thành tiếng bài đọc </a:t>
            </a:r>
            <a:r>
              <a:rPr lang="vi-VN" sz="2000" i="1" dirty="0">
                <a:solidFill>
                  <a:schemeClr val="bg1"/>
                </a:solidFill>
                <a:latin typeface="UTM Avo" panose="02040603050506020204" pitchFamily="18" charset="0"/>
              </a:rPr>
              <a:t>Một người chính trực</a:t>
            </a:r>
            <a:endParaRPr sz="3600" b="1" i="1" dirty="0">
              <a:solidFill>
                <a:schemeClr val="bg1"/>
              </a:solidFill>
              <a:latin typeface="UTM Avo" panose="02040603050506020204" pitchFamily="18" charset="0"/>
              <a:ea typeface="Arial"/>
              <a:cs typeface="Arial"/>
              <a:sym typeface="Arial"/>
            </a:endParaRPr>
          </a:p>
        </p:txBody>
      </p:sp>
      <p:sp>
        <p:nvSpPr>
          <p:cNvPr id="16" name="Google Shape;141;p4">
            <a:extLst>
              <a:ext uri="{FF2B5EF4-FFF2-40B4-BE49-F238E27FC236}">
                <a16:creationId xmlns:a16="http://schemas.microsoft.com/office/drawing/2014/main" id="{A6EA5B01-22C2-71C7-540E-7AF56C01E3CE}"/>
              </a:ext>
            </a:extLst>
          </p:cNvPr>
          <p:cNvSpPr/>
          <p:nvPr/>
        </p:nvSpPr>
        <p:spPr>
          <a:xfrm>
            <a:off x="6095999" y="4376680"/>
            <a:ext cx="4076884" cy="1989377"/>
          </a:xfrm>
          <a:prstGeom prst="rect">
            <a:avLst/>
          </a:prstGeom>
          <a:solidFill>
            <a:srgbClr val="6EAF99"/>
          </a:solidFill>
          <a:ln>
            <a:noFill/>
          </a:ln>
          <a:effectLst>
            <a:outerShdw blurRad="44450" dist="27940" dir="5400000" algn="ctr">
              <a:srgbClr val="000000">
                <a:alpha val="31764"/>
              </a:srgbClr>
            </a:outerShdw>
          </a:effectLst>
        </p:spPr>
        <p:txBody>
          <a:bodyPr spcFirstLastPara="1" wrap="square" lIns="60950" tIns="30467" rIns="60950" bIns="30467" anchor="ctr" anchorCtr="0">
            <a:noAutofit/>
          </a:bodyPr>
          <a:lstStyle/>
          <a:p>
            <a:pPr algn="ctr">
              <a:lnSpc>
                <a:spcPct val="150000"/>
              </a:lnSpc>
            </a:pPr>
            <a:r>
              <a:rPr lang="en-US" sz="6000" b="1" dirty="0">
                <a:solidFill>
                  <a:schemeClr val="dk1"/>
                </a:solidFill>
                <a:latin typeface="UTM Avo" panose="02040603050506020204" pitchFamily="18" charset="0"/>
                <a:ea typeface="Arial"/>
                <a:cs typeface="Arial"/>
                <a:sym typeface="Arial"/>
              </a:rPr>
              <a:t>4</a:t>
            </a:r>
            <a:endParaRPr sz="1050" dirty="0">
              <a:latin typeface="UTM Avo" panose="02040603050506020204" pitchFamily="18" charset="0"/>
            </a:endParaRPr>
          </a:p>
        </p:txBody>
      </p:sp>
      <p:sp>
        <p:nvSpPr>
          <p:cNvPr id="17" name="Google Shape;142;p4">
            <a:extLst>
              <a:ext uri="{FF2B5EF4-FFF2-40B4-BE49-F238E27FC236}">
                <a16:creationId xmlns:a16="http://schemas.microsoft.com/office/drawing/2014/main" id="{BB00BB57-789D-93C1-8AB7-DA6264147ABC}"/>
              </a:ext>
            </a:extLst>
          </p:cNvPr>
          <p:cNvSpPr/>
          <p:nvPr/>
        </p:nvSpPr>
        <p:spPr>
          <a:xfrm>
            <a:off x="1932775" y="4376682"/>
            <a:ext cx="4076884" cy="1989377"/>
          </a:xfrm>
          <a:prstGeom prst="rect">
            <a:avLst/>
          </a:prstGeom>
          <a:solidFill>
            <a:srgbClr val="E68B86"/>
          </a:solidFill>
          <a:ln>
            <a:noFill/>
          </a:ln>
          <a:effectLst>
            <a:outerShdw blurRad="44450" dist="27940" dir="5400000" algn="ctr">
              <a:srgbClr val="000000">
                <a:alpha val="31764"/>
              </a:srgbClr>
            </a:outerShdw>
          </a:effectLst>
        </p:spPr>
        <p:txBody>
          <a:bodyPr spcFirstLastPara="1" wrap="square" lIns="60950" tIns="30467" rIns="60950" bIns="30467" anchor="ctr" anchorCtr="0">
            <a:noAutofit/>
          </a:bodyPr>
          <a:lstStyle/>
          <a:p>
            <a:pPr algn="ctr">
              <a:lnSpc>
                <a:spcPct val="150000"/>
              </a:lnSpc>
            </a:pPr>
            <a:r>
              <a:rPr lang="en-US" sz="6000" b="1" dirty="0">
                <a:solidFill>
                  <a:schemeClr val="dk1"/>
                </a:solidFill>
                <a:latin typeface="UTM Avo" panose="02040603050506020204" pitchFamily="18" charset="0"/>
                <a:ea typeface="Arial"/>
                <a:cs typeface="Arial"/>
                <a:sym typeface="Arial"/>
              </a:rPr>
              <a:t>3</a:t>
            </a:r>
            <a:endParaRPr sz="1050" dirty="0">
              <a:latin typeface="UTM Avo" panose="02040603050506020204" pitchFamily="18" charset="0"/>
            </a:endParaRPr>
          </a:p>
        </p:txBody>
      </p:sp>
      <p:sp>
        <p:nvSpPr>
          <p:cNvPr id="18" name="Google Shape;143;p4">
            <a:extLst>
              <a:ext uri="{FF2B5EF4-FFF2-40B4-BE49-F238E27FC236}">
                <a16:creationId xmlns:a16="http://schemas.microsoft.com/office/drawing/2014/main" id="{0E999AC6-5D6D-5620-73B5-44102910CEC1}"/>
              </a:ext>
            </a:extLst>
          </p:cNvPr>
          <p:cNvSpPr/>
          <p:nvPr/>
        </p:nvSpPr>
        <p:spPr>
          <a:xfrm>
            <a:off x="6096000" y="2289543"/>
            <a:ext cx="4076884" cy="1989377"/>
          </a:xfrm>
          <a:prstGeom prst="rect">
            <a:avLst/>
          </a:prstGeom>
          <a:solidFill>
            <a:srgbClr val="9DAADF"/>
          </a:solidFill>
          <a:ln>
            <a:noFill/>
          </a:ln>
          <a:effectLst>
            <a:outerShdw blurRad="44450" dist="27940" dir="5400000" algn="ctr">
              <a:srgbClr val="000000">
                <a:alpha val="31764"/>
              </a:srgbClr>
            </a:outerShdw>
          </a:effectLst>
        </p:spPr>
        <p:txBody>
          <a:bodyPr spcFirstLastPara="1" wrap="square" lIns="60950" tIns="30467" rIns="60950" bIns="30467" anchor="ctr" anchorCtr="0">
            <a:noAutofit/>
          </a:bodyPr>
          <a:lstStyle/>
          <a:p>
            <a:pPr algn="ctr">
              <a:lnSpc>
                <a:spcPct val="150000"/>
              </a:lnSpc>
            </a:pPr>
            <a:r>
              <a:rPr lang="en-US" sz="6000" b="1" dirty="0">
                <a:solidFill>
                  <a:schemeClr val="dk1"/>
                </a:solidFill>
                <a:latin typeface="UTM Avo" panose="02040603050506020204" pitchFamily="18" charset="0"/>
                <a:ea typeface="Arial"/>
                <a:cs typeface="Arial"/>
                <a:sym typeface="Arial"/>
              </a:rPr>
              <a:t>2</a:t>
            </a:r>
            <a:endParaRPr sz="1050" dirty="0">
              <a:latin typeface="UTM Avo" panose="02040603050506020204" pitchFamily="18" charset="0"/>
            </a:endParaRPr>
          </a:p>
        </p:txBody>
      </p:sp>
      <p:sp>
        <p:nvSpPr>
          <p:cNvPr id="19" name="Google Shape;144;p4">
            <a:extLst>
              <a:ext uri="{FF2B5EF4-FFF2-40B4-BE49-F238E27FC236}">
                <a16:creationId xmlns:a16="http://schemas.microsoft.com/office/drawing/2014/main" id="{66457B78-25F0-B0F0-3A0B-91F7471696CB}"/>
              </a:ext>
            </a:extLst>
          </p:cNvPr>
          <p:cNvSpPr/>
          <p:nvPr/>
        </p:nvSpPr>
        <p:spPr>
          <a:xfrm>
            <a:off x="1932775" y="2289543"/>
            <a:ext cx="4076884" cy="1989377"/>
          </a:xfrm>
          <a:prstGeom prst="rect">
            <a:avLst/>
          </a:prstGeom>
          <a:solidFill>
            <a:srgbClr val="EDBF74"/>
          </a:solidFill>
          <a:ln>
            <a:noFill/>
          </a:ln>
          <a:effectLst>
            <a:outerShdw blurRad="44450" dist="27940" dir="5400000" algn="ctr">
              <a:srgbClr val="000000">
                <a:alpha val="31764"/>
              </a:srgbClr>
            </a:outerShdw>
          </a:effectLst>
        </p:spPr>
        <p:txBody>
          <a:bodyPr spcFirstLastPara="1" wrap="square" lIns="60950" tIns="30467" rIns="60950" bIns="30467" anchor="ctr" anchorCtr="0">
            <a:noAutofit/>
          </a:bodyPr>
          <a:lstStyle/>
          <a:p>
            <a:pPr algn="ctr">
              <a:lnSpc>
                <a:spcPct val="150000"/>
              </a:lnSpc>
            </a:pPr>
            <a:r>
              <a:rPr lang="en-US" sz="6000" b="1" dirty="0">
                <a:solidFill>
                  <a:schemeClr val="dk1"/>
                </a:solidFill>
                <a:latin typeface="UTM Avo" panose="02040603050506020204" pitchFamily="18" charset="0"/>
                <a:ea typeface="Arial"/>
                <a:cs typeface="Arial"/>
                <a:sym typeface="Arial"/>
              </a:rPr>
              <a:t>1</a:t>
            </a:r>
            <a:endParaRPr sz="1050" dirty="0">
              <a:latin typeface="UTM Avo" panose="02040603050506020204" pitchFamily="18" charset="0"/>
            </a:endParaRPr>
          </a:p>
        </p:txBody>
      </p:sp>
      <p:pic>
        <p:nvPicPr>
          <p:cNvPr id="20" name="Google Shape;145;p4">
            <a:extLst>
              <a:ext uri="{FF2B5EF4-FFF2-40B4-BE49-F238E27FC236}">
                <a16:creationId xmlns:a16="http://schemas.microsoft.com/office/drawing/2014/main" id="{851C84BB-82CE-AF0B-A399-A9A5B6C5583A}"/>
              </a:ext>
            </a:extLst>
          </p:cNvPr>
          <p:cNvPicPr preferRelativeResize="0"/>
          <p:nvPr/>
        </p:nvPicPr>
        <p:blipFill rotWithShape="1">
          <a:blip r:embed="rId3">
            <a:alphaModFix/>
          </a:blip>
          <a:srcRect/>
          <a:stretch/>
        </p:blipFill>
        <p:spPr>
          <a:xfrm>
            <a:off x="9829618" y="2980609"/>
            <a:ext cx="2044882" cy="3684473"/>
          </a:xfrm>
          <a:prstGeom prst="rect">
            <a:avLst/>
          </a:prstGeom>
          <a:noFill/>
          <a:ln>
            <a:noFill/>
          </a:ln>
        </p:spPr>
      </p:pic>
    </p:spTree>
    <p:extLst>
      <p:ext uri="{BB962C8B-B14F-4D97-AF65-F5344CB8AC3E}">
        <p14:creationId xmlns:p14="http://schemas.microsoft.com/office/powerpoint/2010/main" val="380805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2" presetClass="entr" presetSubtype="2"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p:tgtEl>
                                          <p:spTgt spid="2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7" presetClass="exit" presetSubtype="10" fill="hold" grpId="0" nodeType="clickEffect">
                                  <p:stCondLst>
                                    <p:cond delay="0"/>
                                  </p:stCondLst>
                                  <p:childTnLst>
                                    <p:anim calcmode="lin" valueType="num">
                                      <p:cBhvr>
                                        <p:cTn id="24" dur="500"/>
                                        <p:tgtEl>
                                          <p:spTgt spid="19"/>
                                        </p:tgtEl>
                                        <p:attrNameLst>
                                          <p:attrName>ppt_w</p:attrName>
                                        </p:attrNameLst>
                                      </p:cBhvr>
                                      <p:tavLst>
                                        <p:tav tm="0">
                                          <p:val>
                                            <p:strVal val="ppt_w"/>
                                          </p:val>
                                        </p:tav>
                                        <p:tav tm="100000">
                                          <p:val>
                                            <p:fltVal val="0"/>
                                          </p:val>
                                        </p:tav>
                                      </p:tavLst>
                                    </p:anim>
                                    <p:anim calcmode="lin" valueType="num">
                                      <p:cBhvr>
                                        <p:cTn id="25" dur="500"/>
                                        <p:tgtEl>
                                          <p:spTgt spid="19"/>
                                        </p:tgtEl>
                                        <p:attrNameLst>
                                          <p:attrName>ppt_h</p:attrName>
                                        </p:attrNameLst>
                                      </p:cBhvr>
                                      <p:tavLst>
                                        <p:tav tm="0">
                                          <p:val>
                                            <p:strVal val="ppt_h"/>
                                          </p:val>
                                        </p:tav>
                                        <p:tav tm="100000">
                                          <p:val>
                                            <p:strVal val="ppt_h"/>
                                          </p:val>
                                        </p:tav>
                                      </p:tavLst>
                                    </p:anim>
                                    <p:set>
                                      <p:cBhvr>
                                        <p:cTn id="26"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27" restart="whenNotActive" fill="hold" evtFilter="cancelBubble" nodeType="interactiveSeq">
                <p:stCondLst>
                  <p:cond evt="onClick" delay="0">
                    <p:tgtEl>
                      <p:spTgt spid="18"/>
                    </p:tgtEl>
                  </p:cond>
                </p:stCondLst>
                <p:endSync evt="end" delay="0">
                  <p:rtn val="all"/>
                </p:endSync>
                <p:childTnLst>
                  <p:par>
                    <p:cTn id="28" fill="hold">
                      <p:stCondLst>
                        <p:cond delay="0"/>
                      </p:stCondLst>
                      <p:childTnLst>
                        <p:par>
                          <p:cTn id="29" fill="hold">
                            <p:stCondLst>
                              <p:cond delay="0"/>
                            </p:stCondLst>
                            <p:childTnLst>
                              <p:par>
                                <p:cTn id="30" presetID="17" presetClass="exit" presetSubtype="10" fill="hold" grpId="0" nodeType="clickEffect">
                                  <p:stCondLst>
                                    <p:cond delay="0"/>
                                  </p:stCondLst>
                                  <p:childTnLst>
                                    <p:anim calcmode="lin" valueType="num">
                                      <p:cBhvr>
                                        <p:cTn id="31" dur="500"/>
                                        <p:tgtEl>
                                          <p:spTgt spid="18"/>
                                        </p:tgtEl>
                                        <p:attrNameLst>
                                          <p:attrName>ppt_w</p:attrName>
                                        </p:attrNameLst>
                                      </p:cBhvr>
                                      <p:tavLst>
                                        <p:tav tm="0">
                                          <p:val>
                                            <p:strVal val="ppt_w"/>
                                          </p:val>
                                        </p:tav>
                                        <p:tav tm="100000">
                                          <p:val>
                                            <p:fltVal val="0"/>
                                          </p:val>
                                        </p:tav>
                                      </p:tavLst>
                                    </p:anim>
                                    <p:anim calcmode="lin" valueType="num">
                                      <p:cBhvr>
                                        <p:cTn id="32" dur="500"/>
                                        <p:tgtEl>
                                          <p:spTgt spid="18"/>
                                        </p:tgtEl>
                                        <p:attrNameLst>
                                          <p:attrName>ppt_h</p:attrName>
                                        </p:attrNameLst>
                                      </p:cBhvr>
                                      <p:tavLst>
                                        <p:tav tm="0">
                                          <p:val>
                                            <p:strVal val="ppt_h"/>
                                          </p:val>
                                        </p:tav>
                                        <p:tav tm="100000">
                                          <p:val>
                                            <p:strVal val="ppt_h"/>
                                          </p:val>
                                        </p:tav>
                                      </p:tavLst>
                                    </p:anim>
                                    <p:set>
                                      <p:cBhvr>
                                        <p:cTn id="33"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34" restart="whenNotActive" fill="hold" evtFilter="cancelBubble" nodeType="interactiveSeq">
                <p:stCondLst>
                  <p:cond evt="onClick" delay="0">
                    <p:tgtEl>
                      <p:spTgt spid="17"/>
                    </p:tgtEl>
                  </p:cond>
                </p:stCondLst>
                <p:endSync evt="end" delay="0">
                  <p:rtn val="all"/>
                </p:endSync>
                <p:childTnLst>
                  <p:par>
                    <p:cTn id="35" fill="hold">
                      <p:stCondLst>
                        <p:cond delay="0"/>
                      </p:stCondLst>
                      <p:childTnLst>
                        <p:par>
                          <p:cTn id="36" fill="hold">
                            <p:stCondLst>
                              <p:cond delay="0"/>
                            </p:stCondLst>
                            <p:childTnLst>
                              <p:par>
                                <p:cTn id="37" presetID="17" presetClass="exit" presetSubtype="10" fill="hold" grpId="0" nodeType="clickEffect">
                                  <p:stCondLst>
                                    <p:cond delay="0"/>
                                  </p:stCondLst>
                                  <p:childTnLst>
                                    <p:anim calcmode="lin" valueType="num">
                                      <p:cBhvr>
                                        <p:cTn id="38" dur="500"/>
                                        <p:tgtEl>
                                          <p:spTgt spid="17"/>
                                        </p:tgtEl>
                                        <p:attrNameLst>
                                          <p:attrName>ppt_w</p:attrName>
                                        </p:attrNameLst>
                                      </p:cBhvr>
                                      <p:tavLst>
                                        <p:tav tm="0">
                                          <p:val>
                                            <p:strVal val="ppt_w"/>
                                          </p:val>
                                        </p:tav>
                                        <p:tav tm="100000">
                                          <p:val>
                                            <p:fltVal val="0"/>
                                          </p:val>
                                        </p:tav>
                                      </p:tavLst>
                                    </p:anim>
                                    <p:anim calcmode="lin" valueType="num">
                                      <p:cBhvr>
                                        <p:cTn id="39" dur="500"/>
                                        <p:tgtEl>
                                          <p:spTgt spid="17"/>
                                        </p:tgtEl>
                                        <p:attrNameLst>
                                          <p:attrName>ppt_h</p:attrName>
                                        </p:attrNameLst>
                                      </p:cBhvr>
                                      <p:tavLst>
                                        <p:tav tm="0">
                                          <p:val>
                                            <p:strVal val="ppt_h"/>
                                          </p:val>
                                        </p:tav>
                                        <p:tav tm="100000">
                                          <p:val>
                                            <p:strVal val="ppt_h"/>
                                          </p:val>
                                        </p:tav>
                                      </p:tavLst>
                                    </p:anim>
                                    <p:set>
                                      <p:cBhvr>
                                        <p:cTn id="40"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41" restart="whenNotActive" fill="hold" evtFilter="cancelBubble" nodeType="interactiveSeq">
                <p:stCondLst>
                  <p:cond evt="onClick" delay="0">
                    <p:tgtEl>
                      <p:spTgt spid="16"/>
                    </p:tgtEl>
                  </p:cond>
                </p:stCondLst>
                <p:endSync evt="end" delay="0">
                  <p:rtn val="all"/>
                </p:endSync>
                <p:childTnLst>
                  <p:par>
                    <p:cTn id="42" fill="hold">
                      <p:stCondLst>
                        <p:cond delay="0"/>
                      </p:stCondLst>
                      <p:childTnLst>
                        <p:par>
                          <p:cTn id="43" fill="hold">
                            <p:stCondLst>
                              <p:cond delay="0"/>
                            </p:stCondLst>
                            <p:childTnLst>
                              <p:par>
                                <p:cTn id="44" presetID="17" presetClass="exit" presetSubtype="10" fill="hold" grpId="0" nodeType="clickEffect">
                                  <p:stCondLst>
                                    <p:cond delay="0"/>
                                  </p:stCondLst>
                                  <p:childTnLst>
                                    <p:anim calcmode="lin" valueType="num">
                                      <p:cBhvr>
                                        <p:cTn id="45" dur="500"/>
                                        <p:tgtEl>
                                          <p:spTgt spid="16"/>
                                        </p:tgtEl>
                                        <p:attrNameLst>
                                          <p:attrName>ppt_w</p:attrName>
                                        </p:attrNameLst>
                                      </p:cBhvr>
                                      <p:tavLst>
                                        <p:tav tm="0">
                                          <p:val>
                                            <p:strVal val="ppt_w"/>
                                          </p:val>
                                        </p:tav>
                                        <p:tav tm="100000">
                                          <p:val>
                                            <p:fltVal val="0"/>
                                          </p:val>
                                        </p:tav>
                                      </p:tavLst>
                                    </p:anim>
                                    <p:anim calcmode="lin" valueType="num">
                                      <p:cBhvr>
                                        <p:cTn id="46" dur="500"/>
                                        <p:tgtEl>
                                          <p:spTgt spid="16"/>
                                        </p:tgtEl>
                                        <p:attrNameLst>
                                          <p:attrName>ppt_h</p:attrName>
                                        </p:attrNameLst>
                                      </p:cBhvr>
                                      <p:tavLst>
                                        <p:tav tm="0">
                                          <p:val>
                                            <p:strVal val="ppt_h"/>
                                          </p:val>
                                        </p:tav>
                                        <p:tav tm="100000">
                                          <p:val>
                                            <p:strVal val="ppt_h"/>
                                          </p:val>
                                        </p:tav>
                                      </p:tavLst>
                                    </p:anim>
                                    <p:set>
                                      <p:cBhvr>
                                        <p:cTn id="47"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16" grpId="0" animBg="1"/>
      <p:bldP spid="17" grpId="0" animBg="1"/>
      <p:bldP spid="18" grpId="0" animBg="1"/>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42CC2C-13E8-163D-ED89-FC7655894DAC}"/>
              </a:ext>
            </a:extLst>
          </p:cNvPr>
          <p:cNvSpPr/>
          <p:nvPr/>
        </p:nvSpPr>
        <p:spPr>
          <a:xfrm>
            <a:off x="0" y="5283706"/>
            <a:ext cx="12192000" cy="1776973"/>
          </a:xfrm>
          <a:prstGeom prst="rect">
            <a:avLst/>
          </a:prstGeom>
          <a:solidFill>
            <a:srgbClr val="FFFAF7"/>
          </a:solidFill>
          <a:ln>
            <a:solidFill>
              <a:srgbClr val="FEF2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 name="Google Shape;260;p13">
            <a:extLst>
              <a:ext uri="{FF2B5EF4-FFF2-40B4-BE49-F238E27FC236}">
                <a16:creationId xmlns:a16="http://schemas.microsoft.com/office/drawing/2014/main" id="{00B59D83-379C-779D-3A93-EF26151100C6}"/>
              </a:ext>
            </a:extLst>
          </p:cNvPr>
          <p:cNvSpPr txBox="1"/>
          <p:nvPr/>
        </p:nvSpPr>
        <p:spPr>
          <a:xfrm>
            <a:off x="204279" y="2257619"/>
            <a:ext cx="7187121" cy="4616648"/>
          </a:xfrm>
          <a:prstGeom prst="rect">
            <a:avLst/>
          </a:prstGeom>
          <a:noFill/>
          <a:ln>
            <a:noFill/>
          </a:ln>
        </p:spPr>
        <p:txBody>
          <a:bodyPr spcFirstLastPara="1" wrap="square" lIns="0" tIns="0" rIns="0" bIns="0" anchor="t" anchorCtr="0">
            <a:spAutoFit/>
          </a:bodyPr>
          <a:lstStyle>
            <a:defPPr>
              <a:defRPr lang="en-US"/>
            </a:defPPr>
            <a:lvl1pPr algn="ctr">
              <a:defRPr sz="2800" b="1">
                <a:solidFill>
                  <a:srgbClr val="C00000"/>
                </a:solidFill>
                <a:latin typeface="UTM Avo" panose="02040603050506020204" pitchFamily="18" charset="0"/>
                <a:ea typeface="Calibri"/>
                <a:cs typeface="Calibri"/>
              </a:defRPr>
            </a:lvl1pPr>
          </a:lstStyle>
          <a:p>
            <a:pPr>
              <a:lnSpc>
                <a:spcPct val="125000"/>
              </a:lnSpc>
            </a:pPr>
            <a:r>
              <a:rPr lang="vi-VN" sz="2400" dirty="0">
                <a:sym typeface="Arial"/>
              </a:rPr>
              <a:t>Nhà bác học Lê Quý Đôn</a:t>
            </a:r>
          </a:p>
          <a:p>
            <a:pPr algn="l">
              <a:lnSpc>
                <a:spcPct val="125000"/>
              </a:lnSpc>
            </a:pPr>
            <a:r>
              <a:rPr lang="vi-VN" sz="2400" b="0" dirty="0">
                <a:solidFill>
                  <a:schemeClr val="bg1"/>
                </a:solidFill>
                <a:sym typeface="Arial"/>
              </a:rPr>
              <a:t>	Lê Quý Đôn quê ở huyện Hưng Hà, tỉnh Thái Bình. Ông nổi tiếng thông minh từ nhỏ. Lê Quý Đôn đã để lại cho đời nhiều bộ sách quý. Ông là người Việt Nam đầu tiên biết đến lí thuyết Trái Đất tròn gồm bốn châu Á, Âu, Phi, Mỹ và là người sớm nhất lưu ý đến khoa học tự nhiên, khoa học vũ trụ. Ông là nhà bác học lớn nhất của nước ta thời xưa.</a:t>
            </a:r>
          </a:p>
          <a:p>
            <a:pPr algn="r">
              <a:lnSpc>
                <a:spcPct val="125000"/>
              </a:lnSpc>
            </a:pPr>
            <a:r>
              <a:rPr lang="vi-VN" sz="2400" b="0" dirty="0">
                <a:solidFill>
                  <a:schemeClr val="bg1"/>
                </a:solidFill>
                <a:sym typeface="Arial"/>
              </a:rPr>
              <a:t>Theo VĂN LANG</a:t>
            </a:r>
          </a:p>
        </p:txBody>
      </p:sp>
      <p:sp>
        <p:nvSpPr>
          <p:cNvPr id="8" name="Google Shape;134;p4">
            <a:extLst>
              <a:ext uri="{FF2B5EF4-FFF2-40B4-BE49-F238E27FC236}">
                <a16:creationId xmlns:a16="http://schemas.microsoft.com/office/drawing/2014/main" id="{47D2D522-0E57-1963-F238-BD7C96062CC0}"/>
              </a:ext>
            </a:extLst>
          </p:cNvPr>
          <p:cNvSpPr txBox="1"/>
          <p:nvPr/>
        </p:nvSpPr>
        <p:spPr>
          <a:xfrm>
            <a:off x="3245135" y="1103476"/>
            <a:ext cx="6616129" cy="430887"/>
          </a:xfrm>
          <a:prstGeom prst="rect">
            <a:avLst/>
          </a:prstGeom>
          <a:noFill/>
          <a:ln>
            <a:noFill/>
          </a:ln>
        </p:spPr>
        <p:txBody>
          <a:bodyPr spcFirstLastPara="1" wrap="square" lIns="0" tIns="0" rIns="0" bIns="0" anchor="t" anchorCtr="0">
            <a:spAutoFit/>
          </a:bodyPr>
          <a:lstStyle/>
          <a:p>
            <a:pPr algn="ctr"/>
            <a:r>
              <a:rPr lang="en-US" sz="2800" b="1" dirty="0" err="1">
                <a:solidFill>
                  <a:srgbClr val="C00000"/>
                </a:solidFill>
                <a:latin typeface="UTM Avo" panose="02040603050506020204" pitchFamily="18" charset="0"/>
                <a:ea typeface="Calibri"/>
                <a:cs typeface="Calibri"/>
                <a:sym typeface="Calibri"/>
              </a:rPr>
              <a:t>Hoạt</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động</a:t>
            </a:r>
            <a:r>
              <a:rPr lang="en-US" sz="2800" b="1" dirty="0">
                <a:solidFill>
                  <a:srgbClr val="C00000"/>
                </a:solidFill>
                <a:latin typeface="UTM Avo" panose="02040603050506020204" pitchFamily="18" charset="0"/>
                <a:ea typeface="Calibri"/>
                <a:cs typeface="Calibri"/>
                <a:sym typeface="Calibri"/>
              </a:rPr>
              <a:t> 2: </a:t>
            </a:r>
            <a:r>
              <a:rPr lang="en-US" sz="2800" b="1" dirty="0" err="1">
                <a:solidFill>
                  <a:srgbClr val="C00000"/>
                </a:solidFill>
                <a:latin typeface="UTM Avo" panose="02040603050506020204" pitchFamily="18" charset="0"/>
                <a:ea typeface="Calibri"/>
                <a:cs typeface="Calibri"/>
                <a:sym typeface="Calibri"/>
              </a:rPr>
              <a:t>Đọc</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hiểu</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và</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luyện</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tập</a:t>
            </a:r>
            <a:endParaRPr lang="en-US" sz="2800" b="1" dirty="0">
              <a:solidFill>
                <a:srgbClr val="C00000"/>
              </a:solidFill>
              <a:latin typeface="UTM Avo" panose="02040603050506020204" pitchFamily="18" charset="0"/>
              <a:ea typeface="Calibri"/>
              <a:cs typeface="Calibri"/>
              <a:sym typeface="Calibri"/>
            </a:endParaRPr>
          </a:p>
        </p:txBody>
      </p:sp>
      <p:sp>
        <p:nvSpPr>
          <p:cNvPr id="2" name="Google Shape;170;p6">
            <a:extLst>
              <a:ext uri="{FF2B5EF4-FFF2-40B4-BE49-F238E27FC236}">
                <a16:creationId xmlns:a16="http://schemas.microsoft.com/office/drawing/2014/main" id="{253EA25D-7696-6809-9063-31BF356F993B}"/>
              </a:ext>
            </a:extLst>
          </p:cNvPr>
          <p:cNvSpPr txBox="1"/>
          <p:nvPr/>
        </p:nvSpPr>
        <p:spPr>
          <a:xfrm>
            <a:off x="1319244" y="1703621"/>
            <a:ext cx="9553511" cy="553998"/>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vi-VN" sz="2400" b="1" dirty="0">
                <a:solidFill>
                  <a:srgbClr val="000000"/>
                </a:solidFill>
                <a:latin typeface="Calibri"/>
                <a:ea typeface="Calibri"/>
                <a:cs typeface="Calibri"/>
                <a:sym typeface="Calibri"/>
              </a:rPr>
              <a:t> </a:t>
            </a:r>
            <a:r>
              <a:rPr lang="vi-VN" sz="2400" b="1" dirty="0">
                <a:solidFill>
                  <a:srgbClr val="000000"/>
                </a:solidFill>
                <a:latin typeface="UTM Avo" panose="02040603050506020204" pitchFamily="18" charset="0"/>
                <a:ea typeface="Calibri"/>
                <a:cs typeface="Calibri"/>
                <a:sym typeface="Calibri"/>
              </a:rPr>
              <a:t>Em hãy nghe và chép lại bài đọc </a:t>
            </a:r>
            <a:r>
              <a:rPr lang="vi-VN" sz="2400" b="1" i="1" dirty="0">
                <a:solidFill>
                  <a:srgbClr val="000000"/>
                </a:solidFill>
                <a:latin typeface="UTM Avo" panose="02040603050506020204" pitchFamily="18" charset="0"/>
                <a:ea typeface="Calibri"/>
                <a:cs typeface="Calibri"/>
                <a:sym typeface="Calibri"/>
              </a:rPr>
              <a:t>Nhà bác học Lê Quý Đôn</a:t>
            </a:r>
            <a:r>
              <a:rPr lang="vi-VN" sz="2400" b="1" dirty="0">
                <a:solidFill>
                  <a:srgbClr val="000000"/>
                </a:solidFill>
                <a:latin typeface="UTM Avo" panose="02040603050506020204" pitchFamily="18" charset="0"/>
                <a:ea typeface="Calibri"/>
                <a:cs typeface="Calibri"/>
                <a:sym typeface="Calibri"/>
              </a:rPr>
              <a:t>.</a:t>
            </a:r>
            <a:endParaRPr lang="vi-VN" sz="2000" dirty="0">
              <a:solidFill>
                <a:schemeClr val="bg1"/>
              </a:solidFill>
              <a:latin typeface="UTM Avo" panose="02040603050506020204" pitchFamily="18" charset="0"/>
              <a:cs typeface="Calibri"/>
              <a:sym typeface="Calibri"/>
            </a:endParaRPr>
          </a:p>
        </p:txBody>
      </p:sp>
      <p:pic>
        <p:nvPicPr>
          <p:cNvPr id="5" name="Picture 4">
            <a:extLst>
              <a:ext uri="{FF2B5EF4-FFF2-40B4-BE49-F238E27FC236}">
                <a16:creationId xmlns:a16="http://schemas.microsoft.com/office/drawing/2014/main" id="{156689F0-2664-B65D-18A3-DB187DED5862}"/>
              </a:ext>
            </a:extLst>
          </p:cNvPr>
          <p:cNvPicPr>
            <a:picLocks noChangeAspect="1"/>
          </p:cNvPicPr>
          <p:nvPr/>
        </p:nvPicPr>
        <p:blipFill rotWithShape="1">
          <a:blip r:embed="rId3">
            <a:extLst>
              <a:ext uri="{28A0092B-C50C-407E-A947-70E740481C1C}">
                <a14:useLocalDpi xmlns:a14="http://schemas.microsoft.com/office/drawing/2010/main" val="0"/>
              </a:ext>
            </a:extLst>
          </a:blip>
          <a:srcRect l="62953" t="19748" r="11558" b="14445"/>
          <a:stretch/>
        </p:blipFill>
        <p:spPr>
          <a:xfrm>
            <a:off x="8167654" y="2257619"/>
            <a:ext cx="2705101" cy="3972269"/>
          </a:xfrm>
          <a:prstGeom prst="rect">
            <a:avLst/>
          </a:prstGeom>
        </p:spPr>
      </p:pic>
      <p:sp>
        <p:nvSpPr>
          <p:cNvPr id="11" name="TextBox 10">
            <a:extLst>
              <a:ext uri="{FF2B5EF4-FFF2-40B4-BE49-F238E27FC236}">
                <a16:creationId xmlns:a16="http://schemas.microsoft.com/office/drawing/2014/main" id="{25B20628-DF11-9905-83D7-E3847971C7C1}"/>
              </a:ext>
            </a:extLst>
          </p:cNvPr>
          <p:cNvSpPr txBox="1"/>
          <p:nvPr/>
        </p:nvSpPr>
        <p:spPr>
          <a:xfrm>
            <a:off x="7903195" y="6229888"/>
            <a:ext cx="3234017" cy="437749"/>
          </a:xfrm>
          <a:prstGeom prst="rect">
            <a:avLst/>
          </a:prstGeom>
          <a:solidFill>
            <a:schemeClr val="accent1">
              <a:lumMod val="20000"/>
              <a:lumOff val="80000"/>
            </a:schemeClr>
          </a:solidFill>
        </p:spPr>
        <p:txBody>
          <a:bodyPr wrap="square">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sym typeface="Arial"/>
              </a:rPr>
              <a:t>Lê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sym typeface="Arial"/>
              </a:rPr>
              <a:t>Quý</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sym typeface="Arial"/>
              </a:rPr>
              <a:t>Đôn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sym typeface="Arial"/>
              </a:rPr>
              <a:t> (1726-1784)</a:t>
            </a:r>
            <a:endParaRPr kumimoji="0" lang="vi-VN" sz="2000" b="0" i="0" u="none" strike="noStrike" kern="1200" cap="none" spc="0" normalizeH="0" baseline="0" noProof="0" dirty="0">
              <a:ln>
                <a:noFill/>
              </a:ln>
              <a:solidFill>
                <a:prstClr val="black"/>
              </a:solidFill>
              <a:effectLst/>
              <a:uLnTx/>
              <a:uFillTx/>
              <a:latin typeface="Arial" panose="020B0604020202020204" pitchFamily="34" charset="0"/>
              <a:sym typeface="Arial"/>
            </a:endParaRPr>
          </a:p>
        </p:txBody>
      </p:sp>
    </p:spTree>
    <p:extLst>
      <p:ext uri="{BB962C8B-B14F-4D97-AF65-F5344CB8AC3E}">
        <p14:creationId xmlns:p14="http://schemas.microsoft.com/office/powerpoint/2010/main" val="213572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7)">
            <a:extLst>
              <a:ext uri="{FF2B5EF4-FFF2-40B4-BE49-F238E27FC236}">
                <a16:creationId xmlns:a16="http://schemas.microsoft.com/office/drawing/2014/main" id="{B05F286D-9BD3-4D96-2353-5F9531650FF5}"/>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6413"/>
          </a:xfrm>
          <a:prstGeom prst="rect">
            <a:avLst/>
          </a:prstGeom>
        </p:spPr>
      </p:pic>
      <p:grpSp>
        <p:nvGrpSpPr>
          <p:cNvPr id="2" name="Group 1">
            <a:extLst>
              <a:ext uri="{FF2B5EF4-FFF2-40B4-BE49-F238E27FC236}">
                <a16:creationId xmlns:a16="http://schemas.microsoft.com/office/drawing/2014/main" id="{6A9D6555-968B-E8B6-C3C7-7A3115E1B4D8}"/>
              </a:ext>
            </a:extLst>
          </p:cNvPr>
          <p:cNvGrpSpPr/>
          <p:nvPr/>
        </p:nvGrpSpPr>
        <p:grpSpPr>
          <a:xfrm>
            <a:off x="10866032" y="746200"/>
            <a:ext cx="1216041" cy="1432566"/>
            <a:chOff x="930253" y="1555705"/>
            <a:chExt cx="1279160" cy="1432566"/>
          </a:xfrm>
        </p:grpSpPr>
        <p:pic>
          <p:nvPicPr>
            <p:cNvPr id="4" name="Picture 3">
              <a:hlinkClick r:id="rId3"/>
              <a:extLst>
                <a:ext uri="{FF2B5EF4-FFF2-40B4-BE49-F238E27FC236}">
                  <a16:creationId xmlns:a16="http://schemas.microsoft.com/office/drawing/2014/main" id="{16367E3D-CEAB-EC12-9645-BCB9EA2E79B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5" name="TextBox 4">
              <a:extLst>
                <a:ext uri="{FF2B5EF4-FFF2-40B4-BE49-F238E27FC236}">
                  <a16:creationId xmlns:a16="http://schemas.microsoft.com/office/drawing/2014/main" id="{8ADFD9B5-1E77-C074-AD05-FF7AA72C191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2" descr="Chú Mèo Hồng, Con Mèo Hồng, Chú Mèo Ngộ Nghĩnh 5 - KhoThietKe.Net">
            <a:extLst>
              <a:ext uri="{FF2B5EF4-FFF2-40B4-BE49-F238E27FC236}">
                <a16:creationId xmlns:a16="http://schemas.microsoft.com/office/drawing/2014/main" id="{059E55D6-6147-1B52-7FD3-488B8FDB22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45" r="18035" b="42202"/>
          <a:stretch/>
        </p:blipFill>
        <p:spPr bwMode="auto">
          <a:xfrm>
            <a:off x="7800475" y="1725021"/>
            <a:ext cx="1511165" cy="120827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hú Mèo Hồng, Con Mèo Hồng, Chú Mèo Ngộ Nghĩnh 5 - KhoThietKe.Net">
            <a:extLst>
              <a:ext uri="{FF2B5EF4-FFF2-40B4-BE49-F238E27FC236}">
                <a16:creationId xmlns:a16="http://schemas.microsoft.com/office/drawing/2014/main" id="{2CB5BFE8-8775-8CE6-60B7-F7673DE23D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45" r="18035" b="42202"/>
          <a:stretch/>
        </p:blipFill>
        <p:spPr bwMode="auto">
          <a:xfrm>
            <a:off x="2437596" y="1725022"/>
            <a:ext cx="1511165" cy="120827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FE76EED7-5E94-41AC-9BF8-D886404C870F}"/>
              </a:ext>
            </a:extLst>
          </p:cNvPr>
          <p:cNvSpPr/>
          <p:nvPr/>
        </p:nvSpPr>
        <p:spPr>
          <a:xfrm>
            <a:off x="683393" y="2933299"/>
            <a:ext cx="5019573" cy="1799924"/>
          </a:xfrm>
          <a:prstGeom prst="roundRect">
            <a:avLst>
              <a:gd name="adj" fmla="val 50000"/>
            </a:avLst>
          </a:prstGeom>
          <a:solidFill>
            <a:schemeClr val="accent2">
              <a:lumMod val="20000"/>
              <a:lumOff val="80000"/>
            </a:schemeClr>
          </a:solid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accent2"/>
                </a:solidFill>
                <a:latin typeface="UTM Avo" panose="02040603050506020204" pitchFamily="18" charset="0"/>
              </a:rPr>
              <a:t>Ôn</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tập</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các</a:t>
            </a:r>
            <a:r>
              <a:rPr lang="en-US" sz="2400" dirty="0">
                <a:solidFill>
                  <a:schemeClr val="accent2"/>
                </a:solidFill>
                <a:latin typeface="UTM Avo" panose="02040603050506020204" pitchFamily="18" charset="0"/>
              </a:rPr>
              <a:t> </a:t>
            </a:r>
          </a:p>
          <a:p>
            <a:pPr algn="ctr"/>
            <a:r>
              <a:rPr lang="en-US" sz="2400" dirty="0" err="1">
                <a:solidFill>
                  <a:schemeClr val="accent2"/>
                </a:solidFill>
                <a:latin typeface="UTM Avo" panose="02040603050506020204" pitchFamily="18" charset="0"/>
              </a:rPr>
              <a:t>kiến</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thức</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đã</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học</a:t>
            </a:r>
            <a:endParaRPr lang="en-US" sz="2400" dirty="0">
              <a:solidFill>
                <a:schemeClr val="accent2"/>
              </a:solidFill>
              <a:latin typeface="UTM Avo" panose="02040603050506020204" pitchFamily="18" charset="0"/>
            </a:endParaRPr>
          </a:p>
        </p:txBody>
      </p:sp>
      <p:sp>
        <p:nvSpPr>
          <p:cNvPr id="4" name="Rectangle: Rounded Corners 3">
            <a:extLst>
              <a:ext uri="{FF2B5EF4-FFF2-40B4-BE49-F238E27FC236}">
                <a16:creationId xmlns:a16="http://schemas.microsoft.com/office/drawing/2014/main" id="{74203F28-C0A7-BF6B-0E20-7AC524112434}"/>
              </a:ext>
            </a:extLst>
          </p:cNvPr>
          <p:cNvSpPr/>
          <p:nvPr/>
        </p:nvSpPr>
        <p:spPr>
          <a:xfrm>
            <a:off x="5953225" y="2933299"/>
            <a:ext cx="5019573" cy="1799924"/>
          </a:xfrm>
          <a:prstGeom prst="roundRect">
            <a:avLst>
              <a:gd name="adj" fmla="val 50000"/>
            </a:avLst>
          </a:prstGeom>
          <a:solidFill>
            <a:schemeClr val="accent2">
              <a:lumMod val="20000"/>
              <a:lumOff val="80000"/>
            </a:schemeClr>
          </a:solid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accent2"/>
                </a:solidFill>
                <a:latin typeface="UTM Avo" panose="02040603050506020204" pitchFamily="18" charset="0"/>
              </a:rPr>
              <a:t>Chuẩn</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bị</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nội</a:t>
            </a:r>
            <a:r>
              <a:rPr lang="en-US" sz="2400" dirty="0">
                <a:solidFill>
                  <a:schemeClr val="accent2"/>
                </a:solidFill>
                <a:latin typeface="UTM Avo" panose="02040603050506020204" pitchFamily="18" charset="0"/>
              </a:rPr>
              <a:t> dung </a:t>
            </a:r>
            <a:r>
              <a:rPr lang="en-US" sz="2400" dirty="0" err="1">
                <a:solidFill>
                  <a:schemeClr val="accent2"/>
                </a:solidFill>
                <a:latin typeface="UTM Avo" panose="02040603050506020204" pitchFamily="18" charset="0"/>
              </a:rPr>
              <a:t>tiết</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sau</a:t>
            </a:r>
            <a:r>
              <a:rPr lang="en-US" sz="2400" dirty="0">
                <a:solidFill>
                  <a:schemeClr val="accent2"/>
                </a:solidFill>
                <a:latin typeface="UTM Avo" panose="02040603050506020204" pitchFamily="18" charset="0"/>
              </a:rPr>
              <a:t>: </a:t>
            </a:r>
            <a:r>
              <a:rPr lang="en-US" sz="2400" b="1" dirty="0" err="1">
                <a:solidFill>
                  <a:schemeClr val="accent2"/>
                </a:solidFill>
                <a:latin typeface="UTM Avo" panose="02040603050506020204" pitchFamily="18" charset="0"/>
              </a:rPr>
              <a:t>Ôn</a:t>
            </a:r>
            <a:r>
              <a:rPr lang="en-US" sz="2400" b="1" dirty="0">
                <a:solidFill>
                  <a:schemeClr val="accent2"/>
                </a:solidFill>
                <a:latin typeface="UTM Avo" panose="02040603050506020204" pitchFamily="18" charset="0"/>
              </a:rPr>
              <a:t> </a:t>
            </a:r>
            <a:r>
              <a:rPr lang="en-US" sz="2400" b="1" dirty="0" err="1">
                <a:solidFill>
                  <a:schemeClr val="accent2"/>
                </a:solidFill>
                <a:latin typeface="UTM Avo" panose="02040603050506020204" pitchFamily="18" charset="0"/>
              </a:rPr>
              <a:t>tập</a:t>
            </a:r>
            <a:r>
              <a:rPr lang="en-US" sz="2400" b="1" dirty="0">
                <a:solidFill>
                  <a:schemeClr val="accent2"/>
                </a:solidFill>
                <a:latin typeface="UTM Avo" panose="02040603050506020204" pitchFamily="18" charset="0"/>
              </a:rPr>
              <a:t> </a:t>
            </a:r>
            <a:r>
              <a:rPr lang="en-US" sz="2400" b="1" dirty="0" err="1">
                <a:solidFill>
                  <a:schemeClr val="accent2"/>
                </a:solidFill>
                <a:latin typeface="UTM Avo" panose="02040603050506020204" pitchFamily="18" charset="0"/>
              </a:rPr>
              <a:t>giữa</a:t>
            </a:r>
            <a:r>
              <a:rPr lang="en-US" sz="2400" b="1" dirty="0">
                <a:solidFill>
                  <a:schemeClr val="accent2"/>
                </a:solidFill>
                <a:latin typeface="UTM Avo" panose="02040603050506020204" pitchFamily="18" charset="0"/>
              </a:rPr>
              <a:t> </a:t>
            </a:r>
            <a:r>
              <a:rPr lang="en-US" sz="2400" b="1" dirty="0" err="1">
                <a:solidFill>
                  <a:schemeClr val="accent2"/>
                </a:solidFill>
                <a:latin typeface="UTM Avo" panose="02040603050506020204" pitchFamily="18" charset="0"/>
              </a:rPr>
              <a:t>kì</a:t>
            </a:r>
            <a:r>
              <a:rPr lang="en-US" sz="2400" b="1" dirty="0">
                <a:solidFill>
                  <a:schemeClr val="accent2"/>
                </a:solidFill>
                <a:latin typeface="UTM Avo" panose="02040603050506020204" pitchFamily="18" charset="0"/>
              </a:rPr>
              <a:t> 1 </a:t>
            </a:r>
          </a:p>
          <a:p>
            <a:pPr algn="ctr"/>
            <a:r>
              <a:rPr lang="en-US" sz="2400" b="1" dirty="0">
                <a:solidFill>
                  <a:schemeClr val="accent2"/>
                </a:solidFill>
                <a:latin typeface="UTM Avo" panose="02040603050506020204" pitchFamily="18" charset="0"/>
              </a:rPr>
              <a:t>(</a:t>
            </a:r>
            <a:r>
              <a:rPr lang="en-US" sz="2400" b="1" dirty="0" err="1">
                <a:solidFill>
                  <a:schemeClr val="accent2"/>
                </a:solidFill>
                <a:latin typeface="UTM Avo" panose="02040603050506020204" pitchFamily="18" charset="0"/>
              </a:rPr>
              <a:t>Tiết</a:t>
            </a:r>
            <a:r>
              <a:rPr lang="en-US" sz="2400" b="1" dirty="0">
                <a:solidFill>
                  <a:schemeClr val="accent2"/>
                </a:solidFill>
                <a:latin typeface="UTM Avo" panose="02040603050506020204" pitchFamily="18" charset="0"/>
              </a:rPr>
              <a:t> 5)</a:t>
            </a: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9-Ôn tập giữa kì I-Tiết 2</Template>
  <TotalTime>89</TotalTime>
  <Words>435</Words>
  <Application>Microsoft Office PowerPoint</Application>
  <PresentationFormat>Widescreen</PresentationFormat>
  <Paragraphs>60</Paragraphs>
  <Slides>11</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11</vt:i4>
      </vt:variant>
    </vt:vector>
  </HeadingPairs>
  <TitlesOfParts>
    <vt:vector size="19" baseType="lpstr">
      <vt:lpstr>Arial</vt:lpstr>
      <vt:lpstr>UTM Avo</vt:lpstr>
      <vt:lpstr>iCiel Cadena</vt:lpstr>
      <vt:lpstr>Calibri Light</vt:lpstr>
      <vt:lpstr>Calibri</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12</cp:revision>
  <dcterms:created xsi:type="dcterms:W3CDTF">2023-10-25T16:26:33Z</dcterms:created>
  <dcterms:modified xsi:type="dcterms:W3CDTF">2023-10-27T07:49:21Z</dcterms:modified>
</cp:coreProperties>
</file>