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72" r:id="rId2"/>
    <p:sldMasterId id="2147483684" r:id="rId3"/>
    <p:sldMasterId id="2147483696" r:id="rId4"/>
  </p:sldMasterIdLst>
  <p:notesMasterIdLst>
    <p:notesMasterId r:id="rId28"/>
  </p:notesMasterIdLst>
  <p:sldIdLst>
    <p:sldId id="256" r:id="rId5"/>
    <p:sldId id="259" r:id="rId6"/>
    <p:sldId id="266" r:id="rId7"/>
    <p:sldId id="297" r:id="rId8"/>
    <p:sldId id="298" r:id="rId9"/>
    <p:sldId id="308" r:id="rId10"/>
    <p:sldId id="309" r:id="rId11"/>
    <p:sldId id="310" r:id="rId12"/>
    <p:sldId id="311" r:id="rId13"/>
    <p:sldId id="312" r:id="rId14"/>
    <p:sldId id="313" r:id="rId15"/>
    <p:sldId id="314" r:id="rId16"/>
    <p:sldId id="315" r:id="rId17"/>
    <p:sldId id="273" r:id="rId18"/>
    <p:sldId id="274" r:id="rId19"/>
    <p:sldId id="275" r:id="rId20"/>
    <p:sldId id="276" r:id="rId21"/>
    <p:sldId id="277" r:id="rId22"/>
    <p:sldId id="278" r:id="rId23"/>
    <p:sldId id="263" r:id="rId24"/>
    <p:sldId id="270" r:id="rId25"/>
    <p:sldId id="279" r:id="rId26"/>
    <p:sldId id="280" r:id="rId27"/>
  </p:sldIdLst>
  <p:sldSz cx="12192000" cy="6858000"/>
  <p:notesSz cx="6858000" cy="9144000"/>
  <p:embeddedFontLst>
    <p:embeddedFont>
      <p:font typeface="Calibri" panose="020F0502020204030204" pitchFamily="34" charset="0"/>
      <p:regular r:id="rId29"/>
      <p:bold r:id="rId30"/>
      <p:italic r:id="rId31"/>
      <p:boldItalic r:id="rId32"/>
    </p:embeddedFont>
    <p:embeddedFont>
      <p:font typeface="Calibri Light" panose="020F0302020204030204" pitchFamily="34" charset="0"/>
      <p:regular r:id="rId33"/>
      <p:italic r:id="rId34"/>
    </p:embeddedFont>
    <p:embeddedFont>
      <p:font typeface="iCiel Cadena" panose="02000503000000020004" charset="0"/>
      <p:bold r:id="rId35"/>
    </p:embeddedFont>
    <p:embeddedFont>
      <p:font typeface="UTM Avo" panose="02040603050506020204" pitchFamily="18" charset="0"/>
      <p:regular r:id="rId36"/>
      <p:bold r:id="rId37"/>
      <p:italic r:id="rId38"/>
      <p:boldItalic r:id="rId39"/>
    </p:embeddedFont>
  </p:embeddedFontLst>
  <p:photoAlbum/>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BF1EA"/>
    <a:srgbClr val="FFFAF7"/>
    <a:srgbClr val="F0F0F0"/>
    <a:srgbClr val="FFFFFF"/>
    <a:srgbClr val="FEF2E8"/>
    <a:srgbClr val="F58220"/>
    <a:srgbClr val="3FA4A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8" d="100"/>
          <a:sy n="108" d="100"/>
        </p:scale>
        <p:origin x="714"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11.fntdata"/><Relationship Id="rId21" Type="http://schemas.openxmlformats.org/officeDocument/2006/relationships/slide" Target="slides/slide17.xml"/><Relationship Id="rId34" Type="http://schemas.openxmlformats.org/officeDocument/2006/relationships/font" Target="fonts/font6.fntdata"/><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1.fntdata"/><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4.fntdata"/><Relationship Id="rId37" Type="http://schemas.openxmlformats.org/officeDocument/2006/relationships/font" Target="fonts/font9.fntdata"/><Relationship Id="rId40"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36" Type="http://schemas.openxmlformats.org/officeDocument/2006/relationships/font" Target="fonts/font8.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3.fntdata"/><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font" Target="fonts/font2.fntdata"/><Relationship Id="rId35" Type="http://schemas.openxmlformats.org/officeDocument/2006/relationships/font" Target="fonts/font7.fntdata"/><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5.fntdata"/><Relationship Id="rId38" Type="http://schemas.openxmlformats.org/officeDocument/2006/relationships/font" Target="fonts/font10.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E79C56-6DAA-494A-B0B7-71F262502AD6}" type="datetimeFigureOut">
              <a:rPr lang="en-US" smtClean="0"/>
              <a:t>10/27/2023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92B2F3-1DE3-42E0-A402-B4826F0D7F2F}" type="slidenum">
              <a:rPr lang="en-US" smtClean="0"/>
              <a:t>‹#›</a:t>
            </a:fld>
            <a:endParaRPr lang="en-US"/>
          </a:p>
        </p:txBody>
      </p:sp>
    </p:spTree>
    <p:extLst>
      <p:ext uri="{BB962C8B-B14F-4D97-AF65-F5344CB8AC3E}">
        <p14:creationId xmlns:p14="http://schemas.microsoft.com/office/powerpoint/2010/main" val="30010390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Click </a:t>
            </a:r>
            <a:r>
              <a:rPr lang="en-US" dirty="0" err="1"/>
              <a:t>vào</a:t>
            </a:r>
            <a:r>
              <a:rPr lang="en-US" dirty="0"/>
              <a:t> </a:t>
            </a:r>
            <a:r>
              <a:rPr lang="en-US" dirty="0" err="1"/>
              <a:t>màn</a:t>
            </a:r>
            <a:r>
              <a:rPr lang="en-US" dirty="0"/>
              <a:t> </a:t>
            </a:r>
            <a:r>
              <a:rPr lang="en-US" dirty="0" err="1"/>
              <a:t>hình</a:t>
            </a:r>
            <a:r>
              <a:rPr lang="en-US" dirty="0"/>
              <a:t> </a:t>
            </a:r>
            <a:r>
              <a:rPr lang="en-US" dirty="0" err="1"/>
              <a:t>để</a:t>
            </a:r>
            <a:r>
              <a:rPr lang="en-US" dirty="0"/>
              <a:t> </a:t>
            </a:r>
            <a:r>
              <a:rPr lang="en-US" dirty="0" err="1"/>
              <a:t>chơi</a:t>
            </a:r>
            <a:endParaRPr dirty="0"/>
          </a:p>
        </p:txBody>
      </p:sp>
      <p:sp>
        <p:nvSpPr>
          <p:cNvPr id="313" name="Google Shape;313;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p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Click </a:t>
            </a:r>
            <a:r>
              <a:rPr lang="en-US" dirty="0" err="1"/>
              <a:t>vào</a:t>
            </a:r>
            <a:r>
              <a:rPr lang="en-US" dirty="0"/>
              <a:t> </a:t>
            </a:r>
            <a:r>
              <a:rPr lang="en-US" dirty="0" err="1"/>
              <a:t>từng</a:t>
            </a:r>
            <a:r>
              <a:rPr lang="en-US" dirty="0"/>
              <a:t> ô </a:t>
            </a:r>
            <a:r>
              <a:rPr lang="en-US" dirty="0" err="1"/>
              <a:t>cửa</a:t>
            </a:r>
            <a:r>
              <a:rPr lang="en-US" dirty="0"/>
              <a:t> </a:t>
            </a:r>
            <a:r>
              <a:rPr lang="en-US" dirty="0" err="1"/>
              <a:t>sổ</a:t>
            </a:r>
            <a:r>
              <a:rPr lang="en-US" dirty="0"/>
              <a:t> </a:t>
            </a:r>
            <a:r>
              <a:rPr lang="en-US" dirty="0" err="1"/>
              <a:t>để</a:t>
            </a:r>
            <a:r>
              <a:rPr lang="en-US" dirty="0"/>
              <a:t> </a:t>
            </a:r>
            <a:r>
              <a:rPr lang="en-US" dirty="0" err="1"/>
              <a:t>chọn</a:t>
            </a:r>
            <a:r>
              <a:rPr lang="en-US" dirty="0"/>
              <a:t> </a:t>
            </a:r>
            <a:r>
              <a:rPr lang="en-US" dirty="0" err="1"/>
              <a:t>câu</a:t>
            </a:r>
            <a:r>
              <a:rPr lang="en-US" dirty="0"/>
              <a:t> </a:t>
            </a:r>
            <a:r>
              <a:rPr lang="en-US" dirty="0" err="1"/>
              <a:t>hỏi</a:t>
            </a:r>
            <a:endParaRPr lang="en-US" dirty="0"/>
          </a:p>
          <a:p>
            <a:pPr marL="0" lvl="0" indent="0" algn="l" rtl="0">
              <a:spcBef>
                <a:spcPts val="0"/>
              </a:spcBef>
              <a:spcAft>
                <a:spcPts val="0"/>
              </a:spcAft>
              <a:buNone/>
            </a:pPr>
            <a:r>
              <a:rPr lang="en-US" dirty="0"/>
              <a:t>Sau </a:t>
            </a:r>
            <a:r>
              <a:rPr lang="en-US" dirty="0" err="1"/>
              <a:t>khi</a:t>
            </a:r>
            <a:r>
              <a:rPr lang="en-US" dirty="0"/>
              <a:t> </a:t>
            </a:r>
            <a:r>
              <a:rPr lang="en-US" dirty="0" err="1"/>
              <a:t>trả</a:t>
            </a:r>
            <a:r>
              <a:rPr lang="en-US" dirty="0"/>
              <a:t> </a:t>
            </a:r>
            <a:r>
              <a:rPr lang="en-US" dirty="0" err="1"/>
              <a:t>lời</a:t>
            </a:r>
            <a:r>
              <a:rPr lang="en-US" dirty="0"/>
              <a:t> </a:t>
            </a:r>
            <a:r>
              <a:rPr lang="en-US" dirty="0" err="1"/>
              <a:t>hết</a:t>
            </a:r>
            <a:r>
              <a:rPr lang="en-US" dirty="0"/>
              <a:t> </a:t>
            </a:r>
            <a:r>
              <a:rPr lang="en-US" dirty="0" err="1"/>
              <a:t>thì</a:t>
            </a:r>
            <a:r>
              <a:rPr lang="en-US" dirty="0"/>
              <a:t> click NEXT </a:t>
            </a:r>
            <a:r>
              <a:rPr lang="en-US" dirty="0" err="1"/>
              <a:t>để</a:t>
            </a:r>
            <a:r>
              <a:rPr lang="en-US" dirty="0"/>
              <a:t> </a:t>
            </a:r>
            <a:r>
              <a:rPr lang="en-US" dirty="0" err="1"/>
              <a:t>tiếp</a:t>
            </a:r>
            <a:r>
              <a:rPr lang="en-US" dirty="0"/>
              <a:t> </a:t>
            </a:r>
            <a:r>
              <a:rPr lang="en-US" dirty="0" err="1"/>
              <a:t>tục</a:t>
            </a:r>
            <a:r>
              <a:rPr lang="en-US" dirty="0"/>
              <a:t> </a:t>
            </a:r>
            <a:r>
              <a:rPr lang="en-US" dirty="0" err="1"/>
              <a:t>bài</a:t>
            </a:r>
            <a:r>
              <a:rPr lang="en-US" dirty="0"/>
              <a:t> </a:t>
            </a:r>
            <a:r>
              <a:rPr lang="en-US" dirty="0" err="1"/>
              <a:t>học</a:t>
            </a:r>
            <a:endParaRPr dirty="0"/>
          </a:p>
        </p:txBody>
      </p:sp>
      <p:sp>
        <p:nvSpPr>
          <p:cNvPr id="335" name="Google Shape;335;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Google Shape;354;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Click 1 </a:t>
            </a:r>
            <a:r>
              <a:rPr lang="en-US" dirty="0" err="1"/>
              <a:t>lần</a:t>
            </a:r>
            <a:r>
              <a:rPr lang="en-US" dirty="0"/>
              <a:t> </a:t>
            </a:r>
            <a:r>
              <a:rPr lang="en-US" dirty="0" err="1"/>
              <a:t>để</a:t>
            </a:r>
            <a:r>
              <a:rPr lang="en-US" dirty="0"/>
              <a:t> </a:t>
            </a:r>
            <a:r>
              <a:rPr lang="en-US" dirty="0" err="1"/>
              <a:t>hiện</a:t>
            </a:r>
            <a:r>
              <a:rPr lang="en-US" dirty="0"/>
              <a:t> </a:t>
            </a:r>
            <a:r>
              <a:rPr lang="en-US" dirty="0" err="1"/>
              <a:t>đáp</a:t>
            </a:r>
            <a:r>
              <a:rPr lang="en-US" dirty="0"/>
              <a:t> </a:t>
            </a:r>
            <a:r>
              <a:rPr lang="en-US" dirty="0" err="1"/>
              <a:t>án</a:t>
            </a:r>
            <a:endParaRPr lang="en-US" dirty="0"/>
          </a:p>
          <a:p>
            <a:pPr marL="0" lvl="0" indent="0" algn="l" rtl="0">
              <a:spcBef>
                <a:spcPts val="0"/>
              </a:spcBef>
              <a:spcAft>
                <a:spcPts val="0"/>
              </a:spcAft>
              <a:buNone/>
            </a:pPr>
            <a:r>
              <a:rPr lang="en-US" dirty="0"/>
              <a:t>Click </a:t>
            </a:r>
            <a:r>
              <a:rPr lang="en-US" dirty="0" err="1"/>
              <a:t>vào</a:t>
            </a:r>
            <a:r>
              <a:rPr lang="en-US" dirty="0"/>
              <a:t> &lt; </a:t>
            </a:r>
            <a:r>
              <a:rPr lang="en-US" dirty="0" err="1"/>
              <a:t>để</a:t>
            </a:r>
            <a:r>
              <a:rPr lang="en-US" dirty="0"/>
              <a:t> quay </a:t>
            </a:r>
            <a:r>
              <a:rPr lang="en-US" dirty="0" err="1"/>
              <a:t>về</a:t>
            </a:r>
            <a:r>
              <a:rPr lang="en-US" dirty="0"/>
              <a:t> </a:t>
            </a:r>
            <a:r>
              <a:rPr lang="en-US" dirty="0" err="1"/>
              <a:t>trang</a:t>
            </a:r>
            <a:r>
              <a:rPr lang="en-US" dirty="0"/>
              <a:t> </a:t>
            </a:r>
            <a:r>
              <a:rPr lang="en-US" dirty="0" err="1"/>
              <a:t>chọn</a:t>
            </a:r>
            <a:r>
              <a:rPr lang="en-US" dirty="0"/>
              <a:t> </a:t>
            </a:r>
            <a:r>
              <a:rPr lang="en-US" dirty="0" err="1"/>
              <a:t>câu</a:t>
            </a:r>
            <a:r>
              <a:rPr lang="en-US" dirty="0"/>
              <a:t> </a:t>
            </a:r>
            <a:r>
              <a:rPr lang="en-US" dirty="0" err="1"/>
              <a:t>hỏi</a:t>
            </a:r>
            <a:endParaRPr dirty="0"/>
          </a:p>
        </p:txBody>
      </p:sp>
      <p:sp>
        <p:nvSpPr>
          <p:cNvPr id="355" name="Google Shape;355;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
        <p:cNvGrpSpPr/>
        <p:nvPr/>
      </p:nvGrpSpPr>
      <p:grpSpPr>
        <a:xfrm>
          <a:off x="0" y="0"/>
          <a:ext cx="0" cy="0"/>
          <a:chOff x="0" y="0"/>
          <a:chExt cx="0" cy="0"/>
        </a:xfrm>
      </p:grpSpPr>
      <p:sp>
        <p:nvSpPr>
          <p:cNvPr id="363" name="Google Shape;363;p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Click 1 </a:t>
            </a:r>
            <a:r>
              <a:rPr lang="en-US" dirty="0" err="1"/>
              <a:t>lần</a:t>
            </a:r>
            <a:r>
              <a:rPr lang="en-US" dirty="0"/>
              <a:t> </a:t>
            </a:r>
            <a:r>
              <a:rPr lang="en-US" dirty="0" err="1"/>
              <a:t>để</a:t>
            </a:r>
            <a:r>
              <a:rPr lang="en-US" dirty="0"/>
              <a:t> </a:t>
            </a:r>
            <a:r>
              <a:rPr lang="en-US" dirty="0" err="1"/>
              <a:t>hiện</a:t>
            </a:r>
            <a:r>
              <a:rPr lang="en-US" dirty="0"/>
              <a:t> </a:t>
            </a:r>
            <a:r>
              <a:rPr lang="en-US" dirty="0" err="1"/>
              <a:t>đáp</a:t>
            </a:r>
            <a:r>
              <a:rPr lang="en-US" dirty="0"/>
              <a:t> </a:t>
            </a:r>
            <a:r>
              <a:rPr lang="en-US" dirty="0" err="1"/>
              <a:t>án</a:t>
            </a:r>
            <a:endParaRPr lang="en-US" dirty="0"/>
          </a:p>
          <a:p>
            <a:pPr marL="0" lvl="0" indent="0" algn="l" rtl="0">
              <a:spcBef>
                <a:spcPts val="0"/>
              </a:spcBef>
              <a:spcAft>
                <a:spcPts val="0"/>
              </a:spcAft>
              <a:buNone/>
            </a:pPr>
            <a:r>
              <a:rPr lang="en-US" dirty="0"/>
              <a:t>Click </a:t>
            </a:r>
            <a:r>
              <a:rPr lang="en-US" dirty="0" err="1"/>
              <a:t>vào</a:t>
            </a:r>
            <a:r>
              <a:rPr lang="en-US" dirty="0"/>
              <a:t> &lt; </a:t>
            </a:r>
            <a:r>
              <a:rPr lang="en-US" dirty="0" err="1"/>
              <a:t>để</a:t>
            </a:r>
            <a:r>
              <a:rPr lang="en-US" dirty="0"/>
              <a:t> quay </a:t>
            </a:r>
            <a:r>
              <a:rPr lang="en-US" dirty="0" err="1"/>
              <a:t>về</a:t>
            </a:r>
            <a:r>
              <a:rPr lang="en-US" dirty="0"/>
              <a:t> </a:t>
            </a:r>
            <a:r>
              <a:rPr lang="en-US" dirty="0" err="1"/>
              <a:t>trang</a:t>
            </a:r>
            <a:r>
              <a:rPr lang="en-US" dirty="0"/>
              <a:t> </a:t>
            </a:r>
            <a:r>
              <a:rPr lang="en-US" dirty="0" err="1"/>
              <a:t>chọn</a:t>
            </a:r>
            <a:r>
              <a:rPr lang="en-US" dirty="0"/>
              <a:t> </a:t>
            </a:r>
            <a:r>
              <a:rPr lang="en-US" dirty="0" err="1"/>
              <a:t>câu</a:t>
            </a:r>
            <a:r>
              <a:rPr lang="en-US" dirty="0"/>
              <a:t> </a:t>
            </a:r>
            <a:r>
              <a:rPr lang="en-US" dirty="0" err="1"/>
              <a:t>hỏi</a:t>
            </a:r>
            <a:endParaRPr lang="en-US" dirty="0"/>
          </a:p>
          <a:p>
            <a:pPr marL="0" lvl="0" indent="0" algn="l" rtl="0">
              <a:spcBef>
                <a:spcPts val="0"/>
              </a:spcBef>
              <a:spcAft>
                <a:spcPts val="0"/>
              </a:spcAft>
              <a:buNone/>
            </a:pPr>
            <a:endParaRPr dirty="0"/>
          </a:p>
        </p:txBody>
      </p:sp>
      <p:sp>
        <p:nvSpPr>
          <p:cNvPr id="364" name="Google Shape;364;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Click 1 </a:t>
            </a:r>
            <a:r>
              <a:rPr lang="en-US" dirty="0" err="1"/>
              <a:t>lần</a:t>
            </a:r>
            <a:r>
              <a:rPr lang="en-US" dirty="0"/>
              <a:t> </a:t>
            </a:r>
            <a:r>
              <a:rPr lang="en-US" dirty="0" err="1"/>
              <a:t>để</a:t>
            </a:r>
            <a:r>
              <a:rPr lang="en-US" dirty="0"/>
              <a:t> </a:t>
            </a:r>
            <a:r>
              <a:rPr lang="en-US" dirty="0" err="1"/>
              <a:t>hiện</a:t>
            </a:r>
            <a:r>
              <a:rPr lang="en-US" dirty="0"/>
              <a:t> </a:t>
            </a:r>
            <a:r>
              <a:rPr lang="en-US" dirty="0" err="1"/>
              <a:t>đáp</a:t>
            </a:r>
            <a:r>
              <a:rPr lang="en-US" dirty="0"/>
              <a:t> </a:t>
            </a:r>
            <a:r>
              <a:rPr lang="en-US" dirty="0" err="1"/>
              <a:t>án</a:t>
            </a:r>
            <a:endParaRPr lang="en-US" dirty="0"/>
          </a:p>
          <a:p>
            <a:pPr marL="0" lvl="0" indent="0" algn="l" rtl="0">
              <a:spcBef>
                <a:spcPts val="0"/>
              </a:spcBef>
              <a:spcAft>
                <a:spcPts val="0"/>
              </a:spcAft>
              <a:buNone/>
            </a:pPr>
            <a:r>
              <a:rPr lang="en-US" dirty="0"/>
              <a:t>Click </a:t>
            </a:r>
            <a:r>
              <a:rPr lang="en-US" dirty="0" err="1"/>
              <a:t>vào</a:t>
            </a:r>
            <a:r>
              <a:rPr lang="en-US" dirty="0"/>
              <a:t> &lt; </a:t>
            </a:r>
            <a:r>
              <a:rPr lang="en-US" dirty="0" err="1"/>
              <a:t>để</a:t>
            </a:r>
            <a:r>
              <a:rPr lang="en-US" dirty="0"/>
              <a:t> quay </a:t>
            </a:r>
            <a:r>
              <a:rPr lang="en-US" dirty="0" err="1"/>
              <a:t>về</a:t>
            </a:r>
            <a:r>
              <a:rPr lang="en-US" dirty="0"/>
              <a:t> </a:t>
            </a:r>
            <a:r>
              <a:rPr lang="en-US" dirty="0" err="1"/>
              <a:t>trang</a:t>
            </a:r>
            <a:r>
              <a:rPr lang="en-US" dirty="0"/>
              <a:t> </a:t>
            </a:r>
            <a:r>
              <a:rPr lang="en-US" dirty="0" err="1"/>
              <a:t>chọn</a:t>
            </a:r>
            <a:r>
              <a:rPr lang="en-US" dirty="0"/>
              <a:t> </a:t>
            </a:r>
            <a:r>
              <a:rPr lang="en-US" dirty="0" err="1"/>
              <a:t>câu</a:t>
            </a:r>
            <a:r>
              <a:rPr lang="en-US" dirty="0"/>
              <a:t> </a:t>
            </a:r>
            <a:r>
              <a:rPr lang="en-US" dirty="0" err="1"/>
              <a:t>hỏi</a:t>
            </a:r>
            <a:endParaRPr lang="en-US" dirty="0"/>
          </a:p>
          <a:p>
            <a:pPr marL="0" lvl="0" indent="0" algn="l" rtl="0">
              <a:spcBef>
                <a:spcPts val="0"/>
              </a:spcBef>
              <a:spcAft>
                <a:spcPts val="0"/>
              </a:spcAft>
              <a:buNone/>
            </a:pPr>
            <a:endParaRPr dirty="0"/>
          </a:p>
        </p:txBody>
      </p:sp>
      <p:sp>
        <p:nvSpPr>
          <p:cNvPr id="373" name="Google Shape;373;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Google Shape;381;p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en-US"/>
          </a:p>
        </p:txBody>
      </p:sp>
      <p:sp>
        <p:nvSpPr>
          <p:cNvPr id="382" name="Google Shape;382;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CB359-C368-FAAB-58D5-0D02FBB3D69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C032F6F-935E-C66B-8985-FCC117989D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0EBAB38-F9B1-12E8-4194-CD76A9D9AD36}"/>
              </a:ext>
            </a:extLst>
          </p:cNvPr>
          <p:cNvSpPr>
            <a:spLocks noGrp="1"/>
          </p:cNvSpPr>
          <p:nvPr>
            <p:ph type="dt" sz="half" idx="10"/>
          </p:nvPr>
        </p:nvSpPr>
        <p:spPr/>
        <p:txBody>
          <a:bodyPr/>
          <a:lstStyle/>
          <a:p>
            <a:fld id="{9B35F583-0148-4553-964E-C48E0D09F0A7}" type="datetimeFigureOut">
              <a:rPr lang="en-US" smtClean="0"/>
              <a:t>10/27/2023</a:t>
            </a:fld>
            <a:endParaRPr lang="en-US"/>
          </a:p>
        </p:txBody>
      </p:sp>
      <p:sp>
        <p:nvSpPr>
          <p:cNvPr id="5" name="Footer Placeholder 4">
            <a:extLst>
              <a:ext uri="{FF2B5EF4-FFF2-40B4-BE49-F238E27FC236}">
                <a16:creationId xmlns:a16="http://schemas.microsoft.com/office/drawing/2014/main" id="{7510F5B9-0BBA-6237-AA41-7C8A68FB5B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73F7DC-A0D2-2B59-3108-A6C6969B3DF2}"/>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36897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DD68C-4EF3-3E93-F0E4-7A1EAF30AE1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CA9882-3F56-BADC-45F5-A1FA9E28468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E2AE65-1C31-E61D-C80A-17679EA4FBF9}"/>
              </a:ext>
            </a:extLst>
          </p:cNvPr>
          <p:cNvSpPr>
            <a:spLocks noGrp="1"/>
          </p:cNvSpPr>
          <p:nvPr>
            <p:ph type="dt" sz="half" idx="10"/>
          </p:nvPr>
        </p:nvSpPr>
        <p:spPr/>
        <p:txBody>
          <a:bodyPr/>
          <a:lstStyle/>
          <a:p>
            <a:fld id="{9B35F583-0148-4553-964E-C48E0D09F0A7}" type="datetimeFigureOut">
              <a:rPr lang="en-US" smtClean="0"/>
              <a:t>10/27/2023</a:t>
            </a:fld>
            <a:endParaRPr lang="en-US"/>
          </a:p>
        </p:txBody>
      </p:sp>
      <p:sp>
        <p:nvSpPr>
          <p:cNvPr id="5" name="Footer Placeholder 4">
            <a:extLst>
              <a:ext uri="{FF2B5EF4-FFF2-40B4-BE49-F238E27FC236}">
                <a16:creationId xmlns:a16="http://schemas.microsoft.com/office/drawing/2014/main" id="{CB217C64-8BD3-3E2A-43D6-03E9842166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9A8E1E-00B5-FF84-1631-BE2FDBC6853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502942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7DA0A-999E-F79D-3D7B-BC0F80AB919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D93E550-A2B2-1FD4-FC5E-0155D7D380B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D7FD8D4-E3E9-3387-ECDD-20703B5339EC}"/>
              </a:ext>
            </a:extLst>
          </p:cNvPr>
          <p:cNvSpPr>
            <a:spLocks noGrp="1"/>
          </p:cNvSpPr>
          <p:nvPr>
            <p:ph type="dt" sz="half" idx="10"/>
          </p:nvPr>
        </p:nvSpPr>
        <p:spPr/>
        <p:txBody>
          <a:bodyPr/>
          <a:lstStyle/>
          <a:p>
            <a:fld id="{9B35F583-0148-4553-964E-C48E0D09F0A7}" type="datetimeFigureOut">
              <a:rPr lang="en-US" smtClean="0"/>
              <a:t>10/27/2023</a:t>
            </a:fld>
            <a:endParaRPr lang="en-US"/>
          </a:p>
        </p:txBody>
      </p:sp>
      <p:sp>
        <p:nvSpPr>
          <p:cNvPr id="5" name="Footer Placeholder 4">
            <a:extLst>
              <a:ext uri="{FF2B5EF4-FFF2-40B4-BE49-F238E27FC236}">
                <a16:creationId xmlns:a16="http://schemas.microsoft.com/office/drawing/2014/main" id="{F5FE3999-2E2F-4649-76D3-B231DD6528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73A913-02D6-7024-9DDD-B530DE88D33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514561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A10D7-43E2-27E6-B52B-80214C7A82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3B1AF0-1660-95CB-8909-C7079FB0B44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E2CF109-C42D-ABD0-92C8-8E04F6898BA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643B5F6-C21A-532C-A7A0-20FFA9B88BCF}"/>
              </a:ext>
            </a:extLst>
          </p:cNvPr>
          <p:cNvSpPr>
            <a:spLocks noGrp="1"/>
          </p:cNvSpPr>
          <p:nvPr>
            <p:ph type="dt" sz="half" idx="10"/>
          </p:nvPr>
        </p:nvSpPr>
        <p:spPr/>
        <p:txBody>
          <a:bodyPr/>
          <a:lstStyle/>
          <a:p>
            <a:fld id="{9B35F583-0148-4553-964E-C48E0D09F0A7}" type="datetimeFigureOut">
              <a:rPr lang="en-US" smtClean="0"/>
              <a:t>10/27/2023</a:t>
            </a:fld>
            <a:endParaRPr lang="en-US"/>
          </a:p>
        </p:txBody>
      </p:sp>
      <p:sp>
        <p:nvSpPr>
          <p:cNvPr id="6" name="Footer Placeholder 5">
            <a:extLst>
              <a:ext uri="{FF2B5EF4-FFF2-40B4-BE49-F238E27FC236}">
                <a16:creationId xmlns:a16="http://schemas.microsoft.com/office/drawing/2014/main" id="{36C4B400-062F-F623-23E7-2F390EBF36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3765A9-6170-524F-1675-81BB3793209B}"/>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2607065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7FFF5-B0CD-4F13-AC32-B2D3C699DEC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4D59DCE-D1E5-36F7-3C1C-28022F721B1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AE6A7-B025-35F2-355E-7BB5EAA869E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054B650-45FF-38E4-C8D8-C877757FA33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9899E66-9168-3AF3-51A1-AC9160720B2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453256E-39DB-9C33-4E7F-391F27F04C47}"/>
              </a:ext>
            </a:extLst>
          </p:cNvPr>
          <p:cNvSpPr>
            <a:spLocks noGrp="1"/>
          </p:cNvSpPr>
          <p:nvPr>
            <p:ph type="dt" sz="half" idx="10"/>
          </p:nvPr>
        </p:nvSpPr>
        <p:spPr/>
        <p:txBody>
          <a:bodyPr/>
          <a:lstStyle/>
          <a:p>
            <a:fld id="{9B35F583-0148-4553-964E-C48E0D09F0A7}" type="datetimeFigureOut">
              <a:rPr lang="en-US" smtClean="0"/>
              <a:t>10/27/2023</a:t>
            </a:fld>
            <a:endParaRPr lang="en-US"/>
          </a:p>
        </p:txBody>
      </p:sp>
      <p:sp>
        <p:nvSpPr>
          <p:cNvPr id="8" name="Footer Placeholder 7">
            <a:extLst>
              <a:ext uri="{FF2B5EF4-FFF2-40B4-BE49-F238E27FC236}">
                <a16:creationId xmlns:a16="http://schemas.microsoft.com/office/drawing/2014/main" id="{62B8C339-1E2E-D100-3748-06F1DA82AFC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C6C3A0B-C84F-EB4D-66BA-36B5DCDD7917}"/>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776137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26ED7-C03A-95E1-BC49-5FD53FCD97B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28AF172-E041-99AC-255A-8B5AB21FC198}"/>
              </a:ext>
            </a:extLst>
          </p:cNvPr>
          <p:cNvSpPr>
            <a:spLocks noGrp="1"/>
          </p:cNvSpPr>
          <p:nvPr>
            <p:ph type="dt" sz="half" idx="10"/>
          </p:nvPr>
        </p:nvSpPr>
        <p:spPr/>
        <p:txBody>
          <a:bodyPr/>
          <a:lstStyle/>
          <a:p>
            <a:fld id="{9B35F583-0148-4553-964E-C48E0D09F0A7}" type="datetimeFigureOut">
              <a:rPr lang="en-US" smtClean="0"/>
              <a:t>10/27/2023</a:t>
            </a:fld>
            <a:endParaRPr lang="en-US"/>
          </a:p>
        </p:txBody>
      </p:sp>
      <p:sp>
        <p:nvSpPr>
          <p:cNvPr id="4" name="Footer Placeholder 3">
            <a:extLst>
              <a:ext uri="{FF2B5EF4-FFF2-40B4-BE49-F238E27FC236}">
                <a16:creationId xmlns:a16="http://schemas.microsoft.com/office/drawing/2014/main" id="{2AC00131-E27D-75AB-A7EA-C5355539F7D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567D31-2DC5-DB2A-29BF-E0835B1015D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2372014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6801730-6A3E-18EC-47DD-A614769CD06C}"/>
              </a:ext>
            </a:extLst>
          </p:cNvPr>
          <p:cNvSpPr>
            <a:spLocks noGrp="1"/>
          </p:cNvSpPr>
          <p:nvPr>
            <p:ph type="dt" sz="half" idx="10"/>
          </p:nvPr>
        </p:nvSpPr>
        <p:spPr/>
        <p:txBody>
          <a:bodyPr/>
          <a:lstStyle/>
          <a:p>
            <a:fld id="{9B35F583-0148-4553-964E-C48E0D09F0A7}" type="datetimeFigureOut">
              <a:rPr lang="en-US" smtClean="0"/>
              <a:t>10/27/2023</a:t>
            </a:fld>
            <a:endParaRPr lang="en-US"/>
          </a:p>
        </p:txBody>
      </p:sp>
      <p:sp>
        <p:nvSpPr>
          <p:cNvPr id="3" name="Footer Placeholder 2">
            <a:extLst>
              <a:ext uri="{FF2B5EF4-FFF2-40B4-BE49-F238E27FC236}">
                <a16:creationId xmlns:a16="http://schemas.microsoft.com/office/drawing/2014/main" id="{F14E3FDD-3A6C-B024-AEC6-BED99AB03C8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8FCE5AC-7F66-41A2-B146-4000CBB93B8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468019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C3546-C49D-9798-0C37-F80C1935288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1DCA46A-6FFF-8B45-A293-C794CFBD62C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469AA1-2D1A-3054-CDD6-567969990E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22BBB5-2CDF-8FC1-981F-4A0C5518ABC3}"/>
              </a:ext>
            </a:extLst>
          </p:cNvPr>
          <p:cNvSpPr>
            <a:spLocks noGrp="1"/>
          </p:cNvSpPr>
          <p:nvPr>
            <p:ph type="dt" sz="half" idx="10"/>
          </p:nvPr>
        </p:nvSpPr>
        <p:spPr/>
        <p:txBody>
          <a:bodyPr/>
          <a:lstStyle/>
          <a:p>
            <a:fld id="{9B35F583-0148-4553-964E-C48E0D09F0A7}" type="datetimeFigureOut">
              <a:rPr lang="en-US" smtClean="0"/>
              <a:t>10/27/2023</a:t>
            </a:fld>
            <a:endParaRPr lang="en-US"/>
          </a:p>
        </p:txBody>
      </p:sp>
      <p:sp>
        <p:nvSpPr>
          <p:cNvPr id="6" name="Footer Placeholder 5">
            <a:extLst>
              <a:ext uri="{FF2B5EF4-FFF2-40B4-BE49-F238E27FC236}">
                <a16:creationId xmlns:a16="http://schemas.microsoft.com/office/drawing/2014/main" id="{D1DFD70F-5533-0BBF-9AEF-91CAC5B0FE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28F2FB-2DEE-F0A1-465D-C673D1397229}"/>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232201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939B4-E217-B28D-30FF-2C0AB0D759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743FFDC-E88F-1F0C-ECF0-7AA21FFA717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ECBE10CB-D284-A341-F846-78EED0D97B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D62789-07EF-DBB0-122A-BEA8179E60B0}"/>
              </a:ext>
            </a:extLst>
          </p:cNvPr>
          <p:cNvSpPr>
            <a:spLocks noGrp="1"/>
          </p:cNvSpPr>
          <p:nvPr>
            <p:ph type="dt" sz="half" idx="10"/>
          </p:nvPr>
        </p:nvSpPr>
        <p:spPr/>
        <p:txBody>
          <a:bodyPr/>
          <a:lstStyle/>
          <a:p>
            <a:fld id="{9B35F583-0148-4553-964E-C48E0D09F0A7}" type="datetimeFigureOut">
              <a:rPr lang="en-US" smtClean="0"/>
              <a:t>10/27/2023</a:t>
            </a:fld>
            <a:endParaRPr lang="en-US"/>
          </a:p>
        </p:txBody>
      </p:sp>
      <p:sp>
        <p:nvSpPr>
          <p:cNvPr id="6" name="Footer Placeholder 5">
            <a:extLst>
              <a:ext uri="{FF2B5EF4-FFF2-40B4-BE49-F238E27FC236}">
                <a16:creationId xmlns:a16="http://schemas.microsoft.com/office/drawing/2014/main" id="{375C2917-4D78-E2C5-B240-2C83A2A028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4E6FDF-BCDB-7F7A-F813-4FDA4DCAD79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7771177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B10C0-86E6-71B8-02C1-6ADF112455A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49FDAF7-A048-683D-CCCC-A63BA5B51F1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8BC5C8-39F6-6DD7-9FBA-7C02F011CA7E}"/>
              </a:ext>
            </a:extLst>
          </p:cNvPr>
          <p:cNvSpPr>
            <a:spLocks noGrp="1"/>
          </p:cNvSpPr>
          <p:nvPr>
            <p:ph type="dt" sz="half" idx="10"/>
          </p:nvPr>
        </p:nvSpPr>
        <p:spPr/>
        <p:txBody>
          <a:bodyPr/>
          <a:lstStyle/>
          <a:p>
            <a:fld id="{9B35F583-0148-4553-964E-C48E0D09F0A7}" type="datetimeFigureOut">
              <a:rPr lang="en-US" smtClean="0"/>
              <a:t>10/27/2023</a:t>
            </a:fld>
            <a:endParaRPr lang="en-US"/>
          </a:p>
        </p:txBody>
      </p:sp>
      <p:sp>
        <p:nvSpPr>
          <p:cNvPr id="5" name="Footer Placeholder 4">
            <a:extLst>
              <a:ext uri="{FF2B5EF4-FFF2-40B4-BE49-F238E27FC236}">
                <a16:creationId xmlns:a16="http://schemas.microsoft.com/office/drawing/2014/main" id="{BEADA172-8CFC-0C43-AABF-1121A5E1CD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5E851D-8129-DE77-B672-9040F1A251D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4728669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0A3BDA-1EAA-353D-F8DE-1FA3FAC2538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7114AA8-3789-CBC3-5C55-CAEDF3B88E1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9B3290-4B06-5823-1D14-C03BE4FA6A47}"/>
              </a:ext>
            </a:extLst>
          </p:cNvPr>
          <p:cNvSpPr>
            <a:spLocks noGrp="1"/>
          </p:cNvSpPr>
          <p:nvPr>
            <p:ph type="dt" sz="half" idx="10"/>
          </p:nvPr>
        </p:nvSpPr>
        <p:spPr/>
        <p:txBody>
          <a:bodyPr/>
          <a:lstStyle/>
          <a:p>
            <a:fld id="{9B35F583-0148-4553-964E-C48E0D09F0A7}" type="datetimeFigureOut">
              <a:rPr lang="en-US" smtClean="0"/>
              <a:t>10/27/2023</a:t>
            </a:fld>
            <a:endParaRPr lang="en-US"/>
          </a:p>
        </p:txBody>
      </p:sp>
      <p:sp>
        <p:nvSpPr>
          <p:cNvPr id="5" name="Footer Placeholder 4">
            <a:extLst>
              <a:ext uri="{FF2B5EF4-FFF2-40B4-BE49-F238E27FC236}">
                <a16:creationId xmlns:a16="http://schemas.microsoft.com/office/drawing/2014/main" id="{647E6A11-9C61-AEB0-DA00-C59F4DD3A1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C08BEB-E646-E98F-031B-DAA706C808D8}"/>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482438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10/27/2023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9325373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10/27/2023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27389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10/27/2023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6123493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10/27/2023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1904638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10/27/2023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4498402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10/27/2023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941445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10/27/2023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9282811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10/27/2023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188089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10/27/2023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9120153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10/27/2023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95238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10/27/2023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0645481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10/27/2023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33107968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10/27/2023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49009964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10/27/2023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8495708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10/27/2023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88893449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10/27/2023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01140284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10/27/2023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24021379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10/27/2023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15887062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10/27/2023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51427825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10/27/2023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42252089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10/27/2023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4197842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10/27/2023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70886354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
        <p:cNvGrpSpPr/>
        <p:nvPr/>
      </p:nvGrpSpPr>
      <p:grpSpPr>
        <a:xfrm>
          <a:off x="0" y="0"/>
          <a:ext cx="0" cy="0"/>
          <a:chOff x="0" y="0"/>
          <a:chExt cx="0" cy="0"/>
        </a:xfrm>
      </p:grpSpPr>
      <p:sp>
        <p:nvSpPr>
          <p:cNvPr id="12" name="Google Shape;12;p27"/>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 name="Google Shape;13;p27"/>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 name="Google Shape;14;p27"/>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vi-VN" smtClean="0"/>
              <a:pPr/>
              <a:t>‹#›</a:t>
            </a:fld>
            <a:endParaRPr lang="vi-VN"/>
          </a:p>
        </p:txBody>
      </p:sp>
    </p:spTree>
    <p:extLst>
      <p:ext uri="{BB962C8B-B14F-4D97-AF65-F5344CB8AC3E}">
        <p14:creationId xmlns:p14="http://schemas.microsoft.com/office/powerpoint/2010/main" val="226194293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5"/>
        <p:cNvGrpSpPr/>
        <p:nvPr/>
      </p:nvGrpSpPr>
      <p:grpSpPr>
        <a:xfrm>
          <a:off x="0" y="0"/>
          <a:ext cx="0" cy="0"/>
          <a:chOff x="0" y="0"/>
          <a:chExt cx="0" cy="0"/>
        </a:xfrm>
      </p:grpSpPr>
      <p:sp>
        <p:nvSpPr>
          <p:cNvPr id="16" name="Google Shape;16;p28"/>
          <p:cNvSpPr txBox="1">
            <a:spLocks noGrp="1"/>
          </p:cNvSpPr>
          <p:nvPr>
            <p:ph type="ctrTitle"/>
          </p:nvPr>
        </p:nvSpPr>
        <p:spPr>
          <a:xfrm>
            <a:off x="457200" y="1420283"/>
            <a:ext cx="5181600" cy="980017"/>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8"/>
          <p:cNvSpPr txBox="1">
            <a:spLocks noGrp="1"/>
          </p:cNvSpPr>
          <p:nvPr>
            <p:ph type="subTitle" idx="1"/>
          </p:nvPr>
        </p:nvSpPr>
        <p:spPr>
          <a:xfrm>
            <a:off x="914400" y="2590800"/>
            <a:ext cx="4267200" cy="1168400"/>
          </a:xfrm>
          <a:prstGeom prst="rect">
            <a:avLst/>
          </a:prstGeom>
          <a:noFill/>
          <a:ln>
            <a:noFill/>
          </a:ln>
        </p:spPr>
        <p:txBody>
          <a:bodyPr spcFirstLastPara="1" wrap="square" lIns="91425" tIns="45700" rIns="91425" bIns="45700" anchor="t" anchorCtr="0">
            <a:normAutofit/>
          </a:bodyPr>
          <a:lstStyle>
            <a:lvl1pPr lvl="0" algn="ctr">
              <a:spcBef>
                <a:spcPts val="427"/>
              </a:spcBef>
              <a:spcAft>
                <a:spcPts val="0"/>
              </a:spcAft>
              <a:buClr>
                <a:srgbClr val="888888"/>
              </a:buClr>
              <a:buSzPts val="3200"/>
              <a:buNone/>
              <a:defRPr>
                <a:solidFill>
                  <a:srgbClr val="888888"/>
                </a:solidFill>
              </a:defRPr>
            </a:lvl1pPr>
            <a:lvl2pPr lvl="1" algn="ctr">
              <a:spcBef>
                <a:spcPts val="373"/>
              </a:spcBef>
              <a:spcAft>
                <a:spcPts val="0"/>
              </a:spcAft>
              <a:buClr>
                <a:srgbClr val="888888"/>
              </a:buClr>
              <a:buSzPts val="2800"/>
              <a:buNone/>
              <a:defRPr>
                <a:solidFill>
                  <a:srgbClr val="888888"/>
                </a:solidFill>
              </a:defRPr>
            </a:lvl2pPr>
            <a:lvl3pPr lvl="2" algn="ctr">
              <a:spcBef>
                <a:spcPts val="320"/>
              </a:spcBef>
              <a:spcAft>
                <a:spcPts val="0"/>
              </a:spcAft>
              <a:buClr>
                <a:srgbClr val="888888"/>
              </a:buClr>
              <a:buSzPts val="2400"/>
              <a:buNone/>
              <a:defRPr>
                <a:solidFill>
                  <a:srgbClr val="888888"/>
                </a:solidFill>
              </a:defRPr>
            </a:lvl3pPr>
            <a:lvl4pPr lvl="3" algn="ctr">
              <a:spcBef>
                <a:spcPts val="267"/>
              </a:spcBef>
              <a:spcAft>
                <a:spcPts val="0"/>
              </a:spcAft>
              <a:buClr>
                <a:srgbClr val="888888"/>
              </a:buClr>
              <a:buSzPts val="2000"/>
              <a:buNone/>
              <a:defRPr>
                <a:solidFill>
                  <a:srgbClr val="888888"/>
                </a:solidFill>
              </a:defRPr>
            </a:lvl4pPr>
            <a:lvl5pPr lvl="4" algn="ctr">
              <a:spcBef>
                <a:spcPts val="267"/>
              </a:spcBef>
              <a:spcAft>
                <a:spcPts val="0"/>
              </a:spcAft>
              <a:buClr>
                <a:srgbClr val="888888"/>
              </a:buClr>
              <a:buSzPts val="2000"/>
              <a:buNone/>
              <a:defRPr>
                <a:solidFill>
                  <a:srgbClr val="888888"/>
                </a:solidFill>
              </a:defRPr>
            </a:lvl5pPr>
            <a:lvl6pPr lvl="5" algn="ctr">
              <a:spcBef>
                <a:spcPts val="267"/>
              </a:spcBef>
              <a:spcAft>
                <a:spcPts val="0"/>
              </a:spcAft>
              <a:buClr>
                <a:srgbClr val="888888"/>
              </a:buClr>
              <a:buSzPts val="2000"/>
              <a:buNone/>
              <a:defRPr>
                <a:solidFill>
                  <a:srgbClr val="888888"/>
                </a:solidFill>
              </a:defRPr>
            </a:lvl6pPr>
            <a:lvl7pPr lvl="6" algn="ctr">
              <a:spcBef>
                <a:spcPts val="267"/>
              </a:spcBef>
              <a:spcAft>
                <a:spcPts val="0"/>
              </a:spcAft>
              <a:buClr>
                <a:srgbClr val="888888"/>
              </a:buClr>
              <a:buSzPts val="2000"/>
              <a:buNone/>
              <a:defRPr>
                <a:solidFill>
                  <a:srgbClr val="888888"/>
                </a:solidFill>
              </a:defRPr>
            </a:lvl7pPr>
            <a:lvl8pPr lvl="7" algn="ctr">
              <a:spcBef>
                <a:spcPts val="267"/>
              </a:spcBef>
              <a:spcAft>
                <a:spcPts val="0"/>
              </a:spcAft>
              <a:buClr>
                <a:srgbClr val="888888"/>
              </a:buClr>
              <a:buSzPts val="2000"/>
              <a:buNone/>
              <a:defRPr>
                <a:solidFill>
                  <a:srgbClr val="888888"/>
                </a:solidFill>
              </a:defRPr>
            </a:lvl8pPr>
            <a:lvl9pPr lvl="8" algn="ctr">
              <a:spcBef>
                <a:spcPts val="267"/>
              </a:spcBef>
              <a:spcAft>
                <a:spcPts val="0"/>
              </a:spcAft>
              <a:buClr>
                <a:srgbClr val="888888"/>
              </a:buClr>
              <a:buSzPts val="2000"/>
              <a:buNone/>
              <a:defRPr>
                <a:solidFill>
                  <a:srgbClr val="888888"/>
                </a:solidFill>
              </a:defRPr>
            </a:lvl9pPr>
          </a:lstStyle>
          <a:p>
            <a:endParaRPr/>
          </a:p>
        </p:txBody>
      </p:sp>
      <p:sp>
        <p:nvSpPr>
          <p:cNvPr id="18" name="Google Shape;18;p28"/>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8"/>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8"/>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vi-VN" smtClean="0"/>
              <a:pPr/>
              <a:t>‹#›</a:t>
            </a:fld>
            <a:endParaRPr lang="vi-VN"/>
          </a:p>
        </p:txBody>
      </p:sp>
    </p:spTree>
    <p:extLst>
      <p:ext uri="{BB962C8B-B14F-4D97-AF65-F5344CB8AC3E}">
        <p14:creationId xmlns:p14="http://schemas.microsoft.com/office/powerpoint/2010/main" val="285656917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1"/>
        <p:cNvGrpSpPr/>
        <p:nvPr/>
      </p:nvGrpSpPr>
      <p:grpSpPr>
        <a:xfrm>
          <a:off x="0" y="0"/>
          <a:ext cx="0" cy="0"/>
          <a:chOff x="0" y="0"/>
          <a:chExt cx="0" cy="0"/>
        </a:xfrm>
      </p:grpSpPr>
      <p:sp>
        <p:nvSpPr>
          <p:cNvPr id="22" name="Google Shape;22;p29"/>
          <p:cNvSpPr txBox="1">
            <a:spLocks noGrp="1"/>
          </p:cNvSpPr>
          <p:nvPr>
            <p:ph type="title"/>
          </p:nvPr>
        </p:nvSpPr>
        <p:spPr>
          <a:xfrm>
            <a:off x="304800" y="183092"/>
            <a:ext cx="5486400" cy="762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29"/>
          <p:cNvSpPr txBox="1">
            <a:spLocks noGrp="1"/>
          </p:cNvSpPr>
          <p:nvPr>
            <p:ph type="body" idx="1"/>
          </p:nvPr>
        </p:nvSpPr>
        <p:spPr>
          <a:xfrm>
            <a:off x="304800" y="1066800"/>
            <a:ext cx="5486400" cy="3017309"/>
          </a:xfrm>
          <a:prstGeom prst="rect">
            <a:avLst/>
          </a:prstGeom>
          <a:noFill/>
          <a:ln>
            <a:noFill/>
          </a:ln>
        </p:spPr>
        <p:txBody>
          <a:bodyPr spcFirstLastPara="1" wrap="square" lIns="91425" tIns="45700" rIns="91425" bIns="45700" anchor="t" anchorCtr="0">
            <a:normAutofit/>
          </a:bodyPr>
          <a:lstStyle>
            <a:lvl1pPr marL="304815" lvl="0" indent="-228611" algn="l">
              <a:spcBef>
                <a:spcPts val="240"/>
              </a:spcBef>
              <a:spcAft>
                <a:spcPts val="0"/>
              </a:spcAft>
              <a:buClr>
                <a:schemeClr val="dk1"/>
              </a:buClr>
              <a:buSzPts val="1800"/>
              <a:buChar char="•"/>
              <a:defRPr/>
            </a:lvl1pPr>
            <a:lvl2pPr marL="609630" lvl="1" indent="-228611" algn="l">
              <a:spcBef>
                <a:spcPts val="240"/>
              </a:spcBef>
              <a:spcAft>
                <a:spcPts val="0"/>
              </a:spcAft>
              <a:buClr>
                <a:schemeClr val="dk1"/>
              </a:buClr>
              <a:buSzPts val="1800"/>
              <a:buChar char="–"/>
              <a:defRPr/>
            </a:lvl2pPr>
            <a:lvl3pPr marL="914446" lvl="2" indent="-228611" algn="l">
              <a:spcBef>
                <a:spcPts val="240"/>
              </a:spcBef>
              <a:spcAft>
                <a:spcPts val="0"/>
              </a:spcAft>
              <a:buClr>
                <a:schemeClr val="dk1"/>
              </a:buClr>
              <a:buSzPts val="1800"/>
              <a:buChar char="•"/>
              <a:defRPr/>
            </a:lvl3pPr>
            <a:lvl4pPr marL="1219261" lvl="3" indent="-228611" algn="l">
              <a:spcBef>
                <a:spcPts val="240"/>
              </a:spcBef>
              <a:spcAft>
                <a:spcPts val="0"/>
              </a:spcAft>
              <a:buClr>
                <a:schemeClr val="dk1"/>
              </a:buClr>
              <a:buSzPts val="1800"/>
              <a:buChar char="–"/>
              <a:defRPr/>
            </a:lvl4pPr>
            <a:lvl5pPr marL="1524076" lvl="4" indent="-228611" algn="l">
              <a:spcBef>
                <a:spcPts val="240"/>
              </a:spcBef>
              <a:spcAft>
                <a:spcPts val="0"/>
              </a:spcAft>
              <a:buClr>
                <a:schemeClr val="dk1"/>
              </a:buClr>
              <a:buSzPts val="1800"/>
              <a:buChar char="»"/>
              <a:defRPr/>
            </a:lvl5pPr>
            <a:lvl6pPr marL="1828891" lvl="5" indent="-228611" algn="l">
              <a:spcBef>
                <a:spcPts val="240"/>
              </a:spcBef>
              <a:spcAft>
                <a:spcPts val="0"/>
              </a:spcAft>
              <a:buClr>
                <a:schemeClr val="dk1"/>
              </a:buClr>
              <a:buSzPts val="1800"/>
              <a:buChar char="•"/>
              <a:defRPr/>
            </a:lvl6pPr>
            <a:lvl7pPr marL="2133707" lvl="6" indent="-228611" algn="l">
              <a:spcBef>
                <a:spcPts val="240"/>
              </a:spcBef>
              <a:spcAft>
                <a:spcPts val="0"/>
              </a:spcAft>
              <a:buClr>
                <a:schemeClr val="dk1"/>
              </a:buClr>
              <a:buSzPts val="1800"/>
              <a:buChar char="•"/>
              <a:defRPr/>
            </a:lvl7pPr>
            <a:lvl8pPr marL="2438522" lvl="7" indent="-228611" algn="l">
              <a:spcBef>
                <a:spcPts val="240"/>
              </a:spcBef>
              <a:spcAft>
                <a:spcPts val="0"/>
              </a:spcAft>
              <a:buClr>
                <a:schemeClr val="dk1"/>
              </a:buClr>
              <a:buSzPts val="1800"/>
              <a:buChar char="•"/>
              <a:defRPr/>
            </a:lvl8pPr>
            <a:lvl9pPr marL="2743337" lvl="8" indent="-228611" algn="l">
              <a:spcBef>
                <a:spcPts val="240"/>
              </a:spcBef>
              <a:spcAft>
                <a:spcPts val="0"/>
              </a:spcAft>
              <a:buClr>
                <a:schemeClr val="dk1"/>
              </a:buClr>
              <a:buSzPts val="1800"/>
              <a:buChar char="•"/>
              <a:defRPr/>
            </a:lvl9pPr>
          </a:lstStyle>
          <a:p>
            <a:endParaRPr/>
          </a:p>
        </p:txBody>
      </p:sp>
      <p:sp>
        <p:nvSpPr>
          <p:cNvPr id="24" name="Google Shape;24;p29"/>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29"/>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29"/>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vi-VN" smtClean="0"/>
              <a:pPr/>
              <a:t>‹#›</a:t>
            </a:fld>
            <a:endParaRPr lang="vi-VN"/>
          </a:p>
        </p:txBody>
      </p:sp>
    </p:spTree>
    <p:extLst>
      <p:ext uri="{BB962C8B-B14F-4D97-AF65-F5344CB8AC3E}">
        <p14:creationId xmlns:p14="http://schemas.microsoft.com/office/powerpoint/2010/main" val="360040637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7"/>
        <p:cNvGrpSpPr/>
        <p:nvPr/>
      </p:nvGrpSpPr>
      <p:grpSpPr>
        <a:xfrm>
          <a:off x="0" y="0"/>
          <a:ext cx="0" cy="0"/>
          <a:chOff x="0" y="0"/>
          <a:chExt cx="0" cy="0"/>
        </a:xfrm>
      </p:grpSpPr>
      <p:sp>
        <p:nvSpPr>
          <p:cNvPr id="28" name="Google Shape;28;p30"/>
          <p:cNvSpPr txBox="1">
            <a:spLocks noGrp="1"/>
          </p:cNvSpPr>
          <p:nvPr>
            <p:ph type="title"/>
          </p:nvPr>
        </p:nvSpPr>
        <p:spPr>
          <a:xfrm>
            <a:off x="481542" y="2937934"/>
            <a:ext cx="5181600" cy="908050"/>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2667"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30"/>
          <p:cNvSpPr txBox="1">
            <a:spLocks noGrp="1"/>
          </p:cNvSpPr>
          <p:nvPr>
            <p:ph type="body" idx="1"/>
          </p:nvPr>
        </p:nvSpPr>
        <p:spPr>
          <a:xfrm>
            <a:off x="481542" y="1937809"/>
            <a:ext cx="5181600" cy="1000125"/>
          </a:xfrm>
          <a:prstGeom prst="rect">
            <a:avLst/>
          </a:prstGeom>
          <a:noFill/>
          <a:ln>
            <a:noFill/>
          </a:ln>
        </p:spPr>
        <p:txBody>
          <a:bodyPr spcFirstLastPara="1" wrap="square" lIns="91425" tIns="45700" rIns="91425" bIns="45700" anchor="b" anchorCtr="0">
            <a:normAutofit/>
          </a:bodyPr>
          <a:lstStyle>
            <a:lvl1pPr marL="304815" lvl="0" indent="-152408" algn="l">
              <a:spcBef>
                <a:spcPts val="267"/>
              </a:spcBef>
              <a:spcAft>
                <a:spcPts val="0"/>
              </a:spcAft>
              <a:buClr>
                <a:srgbClr val="888888"/>
              </a:buClr>
              <a:buSzPts val="2000"/>
              <a:buNone/>
              <a:defRPr sz="1333">
                <a:solidFill>
                  <a:srgbClr val="888888"/>
                </a:solidFill>
              </a:defRPr>
            </a:lvl1pPr>
            <a:lvl2pPr marL="609630" lvl="1" indent="-152408" algn="l">
              <a:spcBef>
                <a:spcPts val="240"/>
              </a:spcBef>
              <a:spcAft>
                <a:spcPts val="0"/>
              </a:spcAft>
              <a:buClr>
                <a:srgbClr val="888888"/>
              </a:buClr>
              <a:buSzPts val="1800"/>
              <a:buNone/>
              <a:defRPr sz="1200">
                <a:solidFill>
                  <a:srgbClr val="888888"/>
                </a:solidFill>
              </a:defRPr>
            </a:lvl2pPr>
            <a:lvl3pPr marL="914446" lvl="2" indent="-152408" algn="l">
              <a:spcBef>
                <a:spcPts val="213"/>
              </a:spcBef>
              <a:spcAft>
                <a:spcPts val="0"/>
              </a:spcAft>
              <a:buClr>
                <a:srgbClr val="888888"/>
              </a:buClr>
              <a:buSzPts val="1600"/>
              <a:buNone/>
              <a:defRPr sz="1067">
                <a:solidFill>
                  <a:srgbClr val="888888"/>
                </a:solidFill>
              </a:defRPr>
            </a:lvl3pPr>
            <a:lvl4pPr marL="1219261" lvl="3" indent="-152408" algn="l">
              <a:spcBef>
                <a:spcPts val="187"/>
              </a:spcBef>
              <a:spcAft>
                <a:spcPts val="0"/>
              </a:spcAft>
              <a:buClr>
                <a:srgbClr val="888888"/>
              </a:buClr>
              <a:buSzPts val="1400"/>
              <a:buNone/>
              <a:defRPr sz="933">
                <a:solidFill>
                  <a:srgbClr val="888888"/>
                </a:solidFill>
              </a:defRPr>
            </a:lvl4pPr>
            <a:lvl5pPr marL="1524076" lvl="4" indent="-152408" algn="l">
              <a:spcBef>
                <a:spcPts val="187"/>
              </a:spcBef>
              <a:spcAft>
                <a:spcPts val="0"/>
              </a:spcAft>
              <a:buClr>
                <a:srgbClr val="888888"/>
              </a:buClr>
              <a:buSzPts val="1400"/>
              <a:buNone/>
              <a:defRPr sz="933">
                <a:solidFill>
                  <a:srgbClr val="888888"/>
                </a:solidFill>
              </a:defRPr>
            </a:lvl5pPr>
            <a:lvl6pPr marL="1828891" lvl="5" indent="-152408" algn="l">
              <a:spcBef>
                <a:spcPts val="187"/>
              </a:spcBef>
              <a:spcAft>
                <a:spcPts val="0"/>
              </a:spcAft>
              <a:buClr>
                <a:srgbClr val="888888"/>
              </a:buClr>
              <a:buSzPts val="1400"/>
              <a:buNone/>
              <a:defRPr sz="933">
                <a:solidFill>
                  <a:srgbClr val="888888"/>
                </a:solidFill>
              </a:defRPr>
            </a:lvl6pPr>
            <a:lvl7pPr marL="2133707" lvl="6" indent="-152408" algn="l">
              <a:spcBef>
                <a:spcPts val="187"/>
              </a:spcBef>
              <a:spcAft>
                <a:spcPts val="0"/>
              </a:spcAft>
              <a:buClr>
                <a:srgbClr val="888888"/>
              </a:buClr>
              <a:buSzPts val="1400"/>
              <a:buNone/>
              <a:defRPr sz="933">
                <a:solidFill>
                  <a:srgbClr val="888888"/>
                </a:solidFill>
              </a:defRPr>
            </a:lvl7pPr>
            <a:lvl8pPr marL="2438522" lvl="7" indent="-152408" algn="l">
              <a:spcBef>
                <a:spcPts val="187"/>
              </a:spcBef>
              <a:spcAft>
                <a:spcPts val="0"/>
              </a:spcAft>
              <a:buClr>
                <a:srgbClr val="888888"/>
              </a:buClr>
              <a:buSzPts val="1400"/>
              <a:buNone/>
              <a:defRPr sz="933">
                <a:solidFill>
                  <a:srgbClr val="888888"/>
                </a:solidFill>
              </a:defRPr>
            </a:lvl8pPr>
            <a:lvl9pPr marL="2743337" lvl="8" indent="-152408" algn="l">
              <a:spcBef>
                <a:spcPts val="187"/>
              </a:spcBef>
              <a:spcAft>
                <a:spcPts val="0"/>
              </a:spcAft>
              <a:buClr>
                <a:srgbClr val="888888"/>
              </a:buClr>
              <a:buSzPts val="1400"/>
              <a:buNone/>
              <a:defRPr sz="933">
                <a:solidFill>
                  <a:srgbClr val="888888"/>
                </a:solidFill>
              </a:defRPr>
            </a:lvl9pPr>
          </a:lstStyle>
          <a:p>
            <a:endParaRPr/>
          </a:p>
        </p:txBody>
      </p:sp>
      <p:sp>
        <p:nvSpPr>
          <p:cNvPr id="30" name="Google Shape;30;p30"/>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30"/>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30"/>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vi-VN" smtClean="0"/>
              <a:pPr/>
              <a:t>‹#›</a:t>
            </a:fld>
            <a:endParaRPr lang="vi-VN"/>
          </a:p>
        </p:txBody>
      </p:sp>
    </p:spTree>
    <p:extLst>
      <p:ext uri="{BB962C8B-B14F-4D97-AF65-F5344CB8AC3E}">
        <p14:creationId xmlns:p14="http://schemas.microsoft.com/office/powerpoint/2010/main" val="114239232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3"/>
        <p:cNvGrpSpPr/>
        <p:nvPr/>
      </p:nvGrpSpPr>
      <p:grpSpPr>
        <a:xfrm>
          <a:off x="0" y="0"/>
          <a:ext cx="0" cy="0"/>
          <a:chOff x="0" y="0"/>
          <a:chExt cx="0" cy="0"/>
        </a:xfrm>
      </p:grpSpPr>
      <p:sp>
        <p:nvSpPr>
          <p:cNvPr id="34" name="Google Shape;34;p31"/>
          <p:cNvSpPr txBox="1">
            <a:spLocks noGrp="1"/>
          </p:cNvSpPr>
          <p:nvPr>
            <p:ph type="title"/>
          </p:nvPr>
        </p:nvSpPr>
        <p:spPr>
          <a:xfrm>
            <a:off x="304800" y="183092"/>
            <a:ext cx="5486400" cy="762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31"/>
          <p:cNvSpPr txBox="1">
            <a:spLocks noGrp="1"/>
          </p:cNvSpPr>
          <p:nvPr>
            <p:ph type="body" idx="1"/>
          </p:nvPr>
        </p:nvSpPr>
        <p:spPr>
          <a:xfrm>
            <a:off x="304800" y="1066800"/>
            <a:ext cx="2692400" cy="3017309"/>
          </a:xfrm>
          <a:prstGeom prst="rect">
            <a:avLst/>
          </a:prstGeom>
          <a:noFill/>
          <a:ln>
            <a:noFill/>
          </a:ln>
        </p:spPr>
        <p:txBody>
          <a:bodyPr spcFirstLastPara="1" wrap="square" lIns="91425" tIns="45700" rIns="91425" bIns="45700" anchor="t" anchorCtr="0">
            <a:normAutofit/>
          </a:bodyPr>
          <a:lstStyle>
            <a:lvl1pPr marL="304815" lvl="0" indent="-270947" algn="l">
              <a:spcBef>
                <a:spcPts val="373"/>
              </a:spcBef>
              <a:spcAft>
                <a:spcPts val="0"/>
              </a:spcAft>
              <a:buClr>
                <a:schemeClr val="dk1"/>
              </a:buClr>
              <a:buSzPts val="2800"/>
              <a:buChar char="•"/>
              <a:defRPr sz="1867"/>
            </a:lvl1pPr>
            <a:lvl2pPr marL="609630" lvl="1" indent="-254013" algn="l">
              <a:spcBef>
                <a:spcPts val="320"/>
              </a:spcBef>
              <a:spcAft>
                <a:spcPts val="0"/>
              </a:spcAft>
              <a:buClr>
                <a:schemeClr val="dk1"/>
              </a:buClr>
              <a:buSzPts val="2400"/>
              <a:buChar char="–"/>
              <a:defRPr sz="1600"/>
            </a:lvl2pPr>
            <a:lvl3pPr marL="914446" lvl="2" indent="-237079" algn="l">
              <a:spcBef>
                <a:spcPts val="267"/>
              </a:spcBef>
              <a:spcAft>
                <a:spcPts val="0"/>
              </a:spcAft>
              <a:buClr>
                <a:schemeClr val="dk1"/>
              </a:buClr>
              <a:buSzPts val="2000"/>
              <a:buChar char="•"/>
              <a:defRPr sz="1333"/>
            </a:lvl3pPr>
            <a:lvl4pPr marL="1219261" lvl="3" indent="-228611" algn="l">
              <a:spcBef>
                <a:spcPts val="240"/>
              </a:spcBef>
              <a:spcAft>
                <a:spcPts val="0"/>
              </a:spcAft>
              <a:buClr>
                <a:schemeClr val="dk1"/>
              </a:buClr>
              <a:buSzPts val="1800"/>
              <a:buChar char="–"/>
              <a:defRPr sz="1200"/>
            </a:lvl4pPr>
            <a:lvl5pPr marL="1524076" lvl="4" indent="-228611" algn="l">
              <a:spcBef>
                <a:spcPts val="240"/>
              </a:spcBef>
              <a:spcAft>
                <a:spcPts val="0"/>
              </a:spcAft>
              <a:buClr>
                <a:schemeClr val="dk1"/>
              </a:buClr>
              <a:buSzPts val="1800"/>
              <a:buChar char="»"/>
              <a:defRPr sz="1200"/>
            </a:lvl5pPr>
            <a:lvl6pPr marL="1828891" lvl="5" indent="-228611" algn="l">
              <a:spcBef>
                <a:spcPts val="240"/>
              </a:spcBef>
              <a:spcAft>
                <a:spcPts val="0"/>
              </a:spcAft>
              <a:buClr>
                <a:schemeClr val="dk1"/>
              </a:buClr>
              <a:buSzPts val="1800"/>
              <a:buChar char="•"/>
              <a:defRPr sz="1200"/>
            </a:lvl6pPr>
            <a:lvl7pPr marL="2133707" lvl="6" indent="-228611" algn="l">
              <a:spcBef>
                <a:spcPts val="240"/>
              </a:spcBef>
              <a:spcAft>
                <a:spcPts val="0"/>
              </a:spcAft>
              <a:buClr>
                <a:schemeClr val="dk1"/>
              </a:buClr>
              <a:buSzPts val="1800"/>
              <a:buChar char="•"/>
              <a:defRPr sz="1200"/>
            </a:lvl7pPr>
            <a:lvl8pPr marL="2438522" lvl="7" indent="-228611" algn="l">
              <a:spcBef>
                <a:spcPts val="240"/>
              </a:spcBef>
              <a:spcAft>
                <a:spcPts val="0"/>
              </a:spcAft>
              <a:buClr>
                <a:schemeClr val="dk1"/>
              </a:buClr>
              <a:buSzPts val="1800"/>
              <a:buChar char="•"/>
              <a:defRPr sz="1200"/>
            </a:lvl8pPr>
            <a:lvl9pPr marL="2743337" lvl="8" indent="-228611" algn="l">
              <a:spcBef>
                <a:spcPts val="240"/>
              </a:spcBef>
              <a:spcAft>
                <a:spcPts val="0"/>
              </a:spcAft>
              <a:buClr>
                <a:schemeClr val="dk1"/>
              </a:buClr>
              <a:buSzPts val="1800"/>
              <a:buChar char="•"/>
              <a:defRPr sz="1200"/>
            </a:lvl9pPr>
          </a:lstStyle>
          <a:p>
            <a:endParaRPr/>
          </a:p>
        </p:txBody>
      </p:sp>
      <p:sp>
        <p:nvSpPr>
          <p:cNvPr id="36" name="Google Shape;36;p31"/>
          <p:cNvSpPr txBox="1">
            <a:spLocks noGrp="1"/>
          </p:cNvSpPr>
          <p:nvPr>
            <p:ph type="body" idx="2"/>
          </p:nvPr>
        </p:nvSpPr>
        <p:spPr>
          <a:xfrm>
            <a:off x="3098800" y="1066800"/>
            <a:ext cx="2692400" cy="3017309"/>
          </a:xfrm>
          <a:prstGeom prst="rect">
            <a:avLst/>
          </a:prstGeom>
          <a:noFill/>
          <a:ln>
            <a:noFill/>
          </a:ln>
        </p:spPr>
        <p:txBody>
          <a:bodyPr spcFirstLastPara="1" wrap="square" lIns="91425" tIns="45700" rIns="91425" bIns="45700" anchor="t" anchorCtr="0">
            <a:normAutofit/>
          </a:bodyPr>
          <a:lstStyle>
            <a:lvl1pPr marL="304815" lvl="0" indent="-270947" algn="l">
              <a:spcBef>
                <a:spcPts val="373"/>
              </a:spcBef>
              <a:spcAft>
                <a:spcPts val="0"/>
              </a:spcAft>
              <a:buClr>
                <a:schemeClr val="dk1"/>
              </a:buClr>
              <a:buSzPts val="2800"/>
              <a:buChar char="•"/>
              <a:defRPr sz="1867"/>
            </a:lvl1pPr>
            <a:lvl2pPr marL="609630" lvl="1" indent="-254013" algn="l">
              <a:spcBef>
                <a:spcPts val="320"/>
              </a:spcBef>
              <a:spcAft>
                <a:spcPts val="0"/>
              </a:spcAft>
              <a:buClr>
                <a:schemeClr val="dk1"/>
              </a:buClr>
              <a:buSzPts val="2400"/>
              <a:buChar char="–"/>
              <a:defRPr sz="1600"/>
            </a:lvl2pPr>
            <a:lvl3pPr marL="914446" lvl="2" indent="-237079" algn="l">
              <a:spcBef>
                <a:spcPts val="267"/>
              </a:spcBef>
              <a:spcAft>
                <a:spcPts val="0"/>
              </a:spcAft>
              <a:buClr>
                <a:schemeClr val="dk1"/>
              </a:buClr>
              <a:buSzPts val="2000"/>
              <a:buChar char="•"/>
              <a:defRPr sz="1333"/>
            </a:lvl3pPr>
            <a:lvl4pPr marL="1219261" lvl="3" indent="-228611" algn="l">
              <a:spcBef>
                <a:spcPts val="240"/>
              </a:spcBef>
              <a:spcAft>
                <a:spcPts val="0"/>
              </a:spcAft>
              <a:buClr>
                <a:schemeClr val="dk1"/>
              </a:buClr>
              <a:buSzPts val="1800"/>
              <a:buChar char="–"/>
              <a:defRPr sz="1200"/>
            </a:lvl4pPr>
            <a:lvl5pPr marL="1524076" lvl="4" indent="-228611" algn="l">
              <a:spcBef>
                <a:spcPts val="240"/>
              </a:spcBef>
              <a:spcAft>
                <a:spcPts val="0"/>
              </a:spcAft>
              <a:buClr>
                <a:schemeClr val="dk1"/>
              </a:buClr>
              <a:buSzPts val="1800"/>
              <a:buChar char="»"/>
              <a:defRPr sz="1200"/>
            </a:lvl5pPr>
            <a:lvl6pPr marL="1828891" lvl="5" indent="-228611" algn="l">
              <a:spcBef>
                <a:spcPts val="240"/>
              </a:spcBef>
              <a:spcAft>
                <a:spcPts val="0"/>
              </a:spcAft>
              <a:buClr>
                <a:schemeClr val="dk1"/>
              </a:buClr>
              <a:buSzPts val="1800"/>
              <a:buChar char="•"/>
              <a:defRPr sz="1200"/>
            </a:lvl6pPr>
            <a:lvl7pPr marL="2133707" lvl="6" indent="-228611" algn="l">
              <a:spcBef>
                <a:spcPts val="240"/>
              </a:spcBef>
              <a:spcAft>
                <a:spcPts val="0"/>
              </a:spcAft>
              <a:buClr>
                <a:schemeClr val="dk1"/>
              </a:buClr>
              <a:buSzPts val="1800"/>
              <a:buChar char="•"/>
              <a:defRPr sz="1200"/>
            </a:lvl7pPr>
            <a:lvl8pPr marL="2438522" lvl="7" indent="-228611" algn="l">
              <a:spcBef>
                <a:spcPts val="240"/>
              </a:spcBef>
              <a:spcAft>
                <a:spcPts val="0"/>
              </a:spcAft>
              <a:buClr>
                <a:schemeClr val="dk1"/>
              </a:buClr>
              <a:buSzPts val="1800"/>
              <a:buChar char="•"/>
              <a:defRPr sz="1200"/>
            </a:lvl8pPr>
            <a:lvl9pPr marL="2743337" lvl="8" indent="-228611" algn="l">
              <a:spcBef>
                <a:spcPts val="240"/>
              </a:spcBef>
              <a:spcAft>
                <a:spcPts val="0"/>
              </a:spcAft>
              <a:buClr>
                <a:schemeClr val="dk1"/>
              </a:buClr>
              <a:buSzPts val="1800"/>
              <a:buChar char="•"/>
              <a:defRPr sz="1200"/>
            </a:lvl9pPr>
          </a:lstStyle>
          <a:p>
            <a:endParaRPr/>
          </a:p>
        </p:txBody>
      </p:sp>
      <p:sp>
        <p:nvSpPr>
          <p:cNvPr id="37" name="Google Shape;37;p31"/>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31"/>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31"/>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vi-VN" smtClean="0"/>
              <a:pPr/>
              <a:t>‹#›</a:t>
            </a:fld>
            <a:endParaRPr lang="vi-VN"/>
          </a:p>
        </p:txBody>
      </p:sp>
    </p:spTree>
    <p:extLst>
      <p:ext uri="{BB962C8B-B14F-4D97-AF65-F5344CB8AC3E}">
        <p14:creationId xmlns:p14="http://schemas.microsoft.com/office/powerpoint/2010/main" val="293581143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0"/>
        <p:cNvGrpSpPr/>
        <p:nvPr/>
      </p:nvGrpSpPr>
      <p:grpSpPr>
        <a:xfrm>
          <a:off x="0" y="0"/>
          <a:ext cx="0" cy="0"/>
          <a:chOff x="0" y="0"/>
          <a:chExt cx="0" cy="0"/>
        </a:xfrm>
      </p:grpSpPr>
      <p:sp>
        <p:nvSpPr>
          <p:cNvPr id="41" name="Google Shape;41;p32"/>
          <p:cNvSpPr txBox="1">
            <a:spLocks noGrp="1"/>
          </p:cNvSpPr>
          <p:nvPr>
            <p:ph type="title"/>
          </p:nvPr>
        </p:nvSpPr>
        <p:spPr>
          <a:xfrm>
            <a:off x="304800" y="183092"/>
            <a:ext cx="5486400" cy="762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32"/>
          <p:cNvSpPr txBox="1">
            <a:spLocks noGrp="1"/>
          </p:cNvSpPr>
          <p:nvPr>
            <p:ph type="body" idx="1"/>
          </p:nvPr>
        </p:nvSpPr>
        <p:spPr>
          <a:xfrm>
            <a:off x="304800" y="1023409"/>
            <a:ext cx="2693459" cy="426508"/>
          </a:xfrm>
          <a:prstGeom prst="rect">
            <a:avLst/>
          </a:prstGeom>
          <a:noFill/>
          <a:ln>
            <a:noFill/>
          </a:ln>
        </p:spPr>
        <p:txBody>
          <a:bodyPr spcFirstLastPara="1" wrap="square" lIns="91425" tIns="45700" rIns="91425" bIns="45700" anchor="b" anchorCtr="0">
            <a:normAutofit/>
          </a:bodyPr>
          <a:lstStyle>
            <a:lvl1pPr marL="304815" lvl="0" indent="-152408" algn="l">
              <a:spcBef>
                <a:spcPts val="320"/>
              </a:spcBef>
              <a:spcAft>
                <a:spcPts val="0"/>
              </a:spcAft>
              <a:buClr>
                <a:schemeClr val="dk1"/>
              </a:buClr>
              <a:buSzPts val="2400"/>
              <a:buNone/>
              <a:defRPr sz="1600" b="1"/>
            </a:lvl1pPr>
            <a:lvl2pPr marL="609630" lvl="1" indent="-152408" algn="l">
              <a:spcBef>
                <a:spcPts val="267"/>
              </a:spcBef>
              <a:spcAft>
                <a:spcPts val="0"/>
              </a:spcAft>
              <a:buClr>
                <a:schemeClr val="dk1"/>
              </a:buClr>
              <a:buSzPts val="2000"/>
              <a:buNone/>
              <a:defRPr sz="1333" b="1"/>
            </a:lvl2pPr>
            <a:lvl3pPr marL="914446" lvl="2" indent="-152408" algn="l">
              <a:spcBef>
                <a:spcPts val="240"/>
              </a:spcBef>
              <a:spcAft>
                <a:spcPts val="0"/>
              </a:spcAft>
              <a:buClr>
                <a:schemeClr val="dk1"/>
              </a:buClr>
              <a:buSzPts val="1800"/>
              <a:buNone/>
              <a:defRPr sz="1200" b="1"/>
            </a:lvl3pPr>
            <a:lvl4pPr marL="1219261" lvl="3" indent="-152408" algn="l">
              <a:spcBef>
                <a:spcPts val="213"/>
              </a:spcBef>
              <a:spcAft>
                <a:spcPts val="0"/>
              </a:spcAft>
              <a:buClr>
                <a:schemeClr val="dk1"/>
              </a:buClr>
              <a:buSzPts val="1600"/>
              <a:buNone/>
              <a:defRPr sz="1067" b="1"/>
            </a:lvl4pPr>
            <a:lvl5pPr marL="1524076" lvl="4" indent="-152408" algn="l">
              <a:spcBef>
                <a:spcPts val="213"/>
              </a:spcBef>
              <a:spcAft>
                <a:spcPts val="0"/>
              </a:spcAft>
              <a:buClr>
                <a:schemeClr val="dk1"/>
              </a:buClr>
              <a:buSzPts val="1600"/>
              <a:buNone/>
              <a:defRPr sz="1067" b="1"/>
            </a:lvl5pPr>
            <a:lvl6pPr marL="1828891" lvl="5" indent="-152408" algn="l">
              <a:spcBef>
                <a:spcPts val="213"/>
              </a:spcBef>
              <a:spcAft>
                <a:spcPts val="0"/>
              </a:spcAft>
              <a:buClr>
                <a:schemeClr val="dk1"/>
              </a:buClr>
              <a:buSzPts val="1600"/>
              <a:buNone/>
              <a:defRPr sz="1067" b="1"/>
            </a:lvl6pPr>
            <a:lvl7pPr marL="2133707" lvl="6" indent="-152408" algn="l">
              <a:spcBef>
                <a:spcPts val="213"/>
              </a:spcBef>
              <a:spcAft>
                <a:spcPts val="0"/>
              </a:spcAft>
              <a:buClr>
                <a:schemeClr val="dk1"/>
              </a:buClr>
              <a:buSzPts val="1600"/>
              <a:buNone/>
              <a:defRPr sz="1067" b="1"/>
            </a:lvl7pPr>
            <a:lvl8pPr marL="2438522" lvl="7" indent="-152408" algn="l">
              <a:spcBef>
                <a:spcPts val="213"/>
              </a:spcBef>
              <a:spcAft>
                <a:spcPts val="0"/>
              </a:spcAft>
              <a:buClr>
                <a:schemeClr val="dk1"/>
              </a:buClr>
              <a:buSzPts val="1600"/>
              <a:buNone/>
              <a:defRPr sz="1067" b="1"/>
            </a:lvl8pPr>
            <a:lvl9pPr marL="2743337" lvl="8" indent="-152408" algn="l">
              <a:spcBef>
                <a:spcPts val="213"/>
              </a:spcBef>
              <a:spcAft>
                <a:spcPts val="0"/>
              </a:spcAft>
              <a:buClr>
                <a:schemeClr val="dk1"/>
              </a:buClr>
              <a:buSzPts val="1600"/>
              <a:buNone/>
              <a:defRPr sz="1067" b="1"/>
            </a:lvl9pPr>
          </a:lstStyle>
          <a:p>
            <a:endParaRPr/>
          </a:p>
        </p:txBody>
      </p:sp>
      <p:sp>
        <p:nvSpPr>
          <p:cNvPr id="43" name="Google Shape;43;p32"/>
          <p:cNvSpPr txBox="1">
            <a:spLocks noGrp="1"/>
          </p:cNvSpPr>
          <p:nvPr>
            <p:ph type="body" idx="2"/>
          </p:nvPr>
        </p:nvSpPr>
        <p:spPr>
          <a:xfrm>
            <a:off x="304800" y="1449917"/>
            <a:ext cx="2693459" cy="2634192"/>
          </a:xfrm>
          <a:prstGeom prst="rect">
            <a:avLst/>
          </a:prstGeom>
          <a:noFill/>
          <a:ln>
            <a:noFill/>
          </a:ln>
        </p:spPr>
        <p:txBody>
          <a:bodyPr spcFirstLastPara="1" wrap="square" lIns="91425" tIns="45700" rIns="91425" bIns="45700" anchor="t" anchorCtr="0">
            <a:normAutofit/>
          </a:bodyPr>
          <a:lstStyle>
            <a:lvl1pPr marL="304815" lvl="0" indent="-254013" algn="l">
              <a:spcBef>
                <a:spcPts val="320"/>
              </a:spcBef>
              <a:spcAft>
                <a:spcPts val="0"/>
              </a:spcAft>
              <a:buClr>
                <a:schemeClr val="dk1"/>
              </a:buClr>
              <a:buSzPts val="2400"/>
              <a:buChar char="•"/>
              <a:defRPr sz="1600"/>
            </a:lvl1pPr>
            <a:lvl2pPr marL="609630" lvl="1" indent="-237079" algn="l">
              <a:spcBef>
                <a:spcPts val="267"/>
              </a:spcBef>
              <a:spcAft>
                <a:spcPts val="0"/>
              </a:spcAft>
              <a:buClr>
                <a:schemeClr val="dk1"/>
              </a:buClr>
              <a:buSzPts val="2000"/>
              <a:buChar char="–"/>
              <a:defRPr sz="1333"/>
            </a:lvl2pPr>
            <a:lvl3pPr marL="914446" lvl="2" indent="-228611" algn="l">
              <a:spcBef>
                <a:spcPts val="240"/>
              </a:spcBef>
              <a:spcAft>
                <a:spcPts val="0"/>
              </a:spcAft>
              <a:buClr>
                <a:schemeClr val="dk1"/>
              </a:buClr>
              <a:buSzPts val="1800"/>
              <a:buChar char="•"/>
              <a:defRPr sz="1200"/>
            </a:lvl3pPr>
            <a:lvl4pPr marL="1219261" lvl="3" indent="-220144" algn="l">
              <a:spcBef>
                <a:spcPts val="213"/>
              </a:spcBef>
              <a:spcAft>
                <a:spcPts val="0"/>
              </a:spcAft>
              <a:buClr>
                <a:schemeClr val="dk1"/>
              </a:buClr>
              <a:buSzPts val="1600"/>
              <a:buChar char="–"/>
              <a:defRPr sz="1067"/>
            </a:lvl4pPr>
            <a:lvl5pPr marL="1524076" lvl="4" indent="-220144" algn="l">
              <a:spcBef>
                <a:spcPts val="213"/>
              </a:spcBef>
              <a:spcAft>
                <a:spcPts val="0"/>
              </a:spcAft>
              <a:buClr>
                <a:schemeClr val="dk1"/>
              </a:buClr>
              <a:buSzPts val="1600"/>
              <a:buChar char="»"/>
              <a:defRPr sz="1067"/>
            </a:lvl5pPr>
            <a:lvl6pPr marL="1828891" lvl="5" indent="-220144" algn="l">
              <a:spcBef>
                <a:spcPts val="213"/>
              </a:spcBef>
              <a:spcAft>
                <a:spcPts val="0"/>
              </a:spcAft>
              <a:buClr>
                <a:schemeClr val="dk1"/>
              </a:buClr>
              <a:buSzPts val="1600"/>
              <a:buChar char="•"/>
              <a:defRPr sz="1067"/>
            </a:lvl6pPr>
            <a:lvl7pPr marL="2133707" lvl="6" indent="-220144" algn="l">
              <a:spcBef>
                <a:spcPts val="213"/>
              </a:spcBef>
              <a:spcAft>
                <a:spcPts val="0"/>
              </a:spcAft>
              <a:buClr>
                <a:schemeClr val="dk1"/>
              </a:buClr>
              <a:buSzPts val="1600"/>
              <a:buChar char="•"/>
              <a:defRPr sz="1067"/>
            </a:lvl7pPr>
            <a:lvl8pPr marL="2438522" lvl="7" indent="-220144" algn="l">
              <a:spcBef>
                <a:spcPts val="213"/>
              </a:spcBef>
              <a:spcAft>
                <a:spcPts val="0"/>
              </a:spcAft>
              <a:buClr>
                <a:schemeClr val="dk1"/>
              </a:buClr>
              <a:buSzPts val="1600"/>
              <a:buChar char="•"/>
              <a:defRPr sz="1067"/>
            </a:lvl8pPr>
            <a:lvl9pPr marL="2743337" lvl="8" indent="-220144" algn="l">
              <a:spcBef>
                <a:spcPts val="213"/>
              </a:spcBef>
              <a:spcAft>
                <a:spcPts val="0"/>
              </a:spcAft>
              <a:buClr>
                <a:schemeClr val="dk1"/>
              </a:buClr>
              <a:buSzPts val="1600"/>
              <a:buChar char="•"/>
              <a:defRPr sz="1067"/>
            </a:lvl9pPr>
          </a:lstStyle>
          <a:p>
            <a:endParaRPr/>
          </a:p>
        </p:txBody>
      </p:sp>
      <p:sp>
        <p:nvSpPr>
          <p:cNvPr id="44" name="Google Shape;44;p32"/>
          <p:cNvSpPr txBox="1">
            <a:spLocks noGrp="1"/>
          </p:cNvSpPr>
          <p:nvPr>
            <p:ph type="body" idx="3"/>
          </p:nvPr>
        </p:nvSpPr>
        <p:spPr>
          <a:xfrm>
            <a:off x="3096684" y="1023409"/>
            <a:ext cx="2694517" cy="426508"/>
          </a:xfrm>
          <a:prstGeom prst="rect">
            <a:avLst/>
          </a:prstGeom>
          <a:noFill/>
          <a:ln>
            <a:noFill/>
          </a:ln>
        </p:spPr>
        <p:txBody>
          <a:bodyPr spcFirstLastPara="1" wrap="square" lIns="91425" tIns="45700" rIns="91425" bIns="45700" anchor="b" anchorCtr="0">
            <a:normAutofit/>
          </a:bodyPr>
          <a:lstStyle>
            <a:lvl1pPr marL="304815" lvl="0" indent="-152408" algn="l">
              <a:spcBef>
                <a:spcPts val="320"/>
              </a:spcBef>
              <a:spcAft>
                <a:spcPts val="0"/>
              </a:spcAft>
              <a:buClr>
                <a:schemeClr val="dk1"/>
              </a:buClr>
              <a:buSzPts val="2400"/>
              <a:buNone/>
              <a:defRPr sz="1600" b="1"/>
            </a:lvl1pPr>
            <a:lvl2pPr marL="609630" lvl="1" indent="-152408" algn="l">
              <a:spcBef>
                <a:spcPts val="267"/>
              </a:spcBef>
              <a:spcAft>
                <a:spcPts val="0"/>
              </a:spcAft>
              <a:buClr>
                <a:schemeClr val="dk1"/>
              </a:buClr>
              <a:buSzPts val="2000"/>
              <a:buNone/>
              <a:defRPr sz="1333" b="1"/>
            </a:lvl2pPr>
            <a:lvl3pPr marL="914446" lvl="2" indent="-152408" algn="l">
              <a:spcBef>
                <a:spcPts val="240"/>
              </a:spcBef>
              <a:spcAft>
                <a:spcPts val="0"/>
              </a:spcAft>
              <a:buClr>
                <a:schemeClr val="dk1"/>
              </a:buClr>
              <a:buSzPts val="1800"/>
              <a:buNone/>
              <a:defRPr sz="1200" b="1"/>
            </a:lvl3pPr>
            <a:lvl4pPr marL="1219261" lvl="3" indent="-152408" algn="l">
              <a:spcBef>
                <a:spcPts val="213"/>
              </a:spcBef>
              <a:spcAft>
                <a:spcPts val="0"/>
              </a:spcAft>
              <a:buClr>
                <a:schemeClr val="dk1"/>
              </a:buClr>
              <a:buSzPts val="1600"/>
              <a:buNone/>
              <a:defRPr sz="1067" b="1"/>
            </a:lvl4pPr>
            <a:lvl5pPr marL="1524076" lvl="4" indent="-152408" algn="l">
              <a:spcBef>
                <a:spcPts val="213"/>
              </a:spcBef>
              <a:spcAft>
                <a:spcPts val="0"/>
              </a:spcAft>
              <a:buClr>
                <a:schemeClr val="dk1"/>
              </a:buClr>
              <a:buSzPts val="1600"/>
              <a:buNone/>
              <a:defRPr sz="1067" b="1"/>
            </a:lvl5pPr>
            <a:lvl6pPr marL="1828891" lvl="5" indent="-152408" algn="l">
              <a:spcBef>
                <a:spcPts val="213"/>
              </a:spcBef>
              <a:spcAft>
                <a:spcPts val="0"/>
              </a:spcAft>
              <a:buClr>
                <a:schemeClr val="dk1"/>
              </a:buClr>
              <a:buSzPts val="1600"/>
              <a:buNone/>
              <a:defRPr sz="1067" b="1"/>
            </a:lvl6pPr>
            <a:lvl7pPr marL="2133707" lvl="6" indent="-152408" algn="l">
              <a:spcBef>
                <a:spcPts val="213"/>
              </a:spcBef>
              <a:spcAft>
                <a:spcPts val="0"/>
              </a:spcAft>
              <a:buClr>
                <a:schemeClr val="dk1"/>
              </a:buClr>
              <a:buSzPts val="1600"/>
              <a:buNone/>
              <a:defRPr sz="1067" b="1"/>
            </a:lvl7pPr>
            <a:lvl8pPr marL="2438522" lvl="7" indent="-152408" algn="l">
              <a:spcBef>
                <a:spcPts val="213"/>
              </a:spcBef>
              <a:spcAft>
                <a:spcPts val="0"/>
              </a:spcAft>
              <a:buClr>
                <a:schemeClr val="dk1"/>
              </a:buClr>
              <a:buSzPts val="1600"/>
              <a:buNone/>
              <a:defRPr sz="1067" b="1"/>
            </a:lvl8pPr>
            <a:lvl9pPr marL="2743337" lvl="8" indent="-152408" algn="l">
              <a:spcBef>
                <a:spcPts val="213"/>
              </a:spcBef>
              <a:spcAft>
                <a:spcPts val="0"/>
              </a:spcAft>
              <a:buClr>
                <a:schemeClr val="dk1"/>
              </a:buClr>
              <a:buSzPts val="1600"/>
              <a:buNone/>
              <a:defRPr sz="1067" b="1"/>
            </a:lvl9pPr>
          </a:lstStyle>
          <a:p>
            <a:endParaRPr/>
          </a:p>
        </p:txBody>
      </p:sp>
      <p:sp>
        <p:nvSpPr>
          <p:cNvPr id="45" name="Google Shape;45;p32"/>
          <p:cNvSpPr txBox="1">
            <a:spLocks noGrp="1"/>
          </p:cNvSpPr>
          <p:nvPr>
            <p:ph type="body" idx="4"/>
          </p:nvPr>
        </p:nvSpPr>
        <p:spPr>
          <a:xfrm>
            <a:off x="3096684" y="1449917"/>
            <a:ext cx="2694517" cy="2634192"/>
          </a:xfrm>
          <a:prstGeom prst="rect">
            <a:avLst/>
          </a:prstGeom>
          <a:noFill/>
          <a:ln>
            <a:noFill/>
          </a:ln>
        </p:spPr>
        <p:txBody>
          <a:bodyPr spcFirstLastPara="1" wrap="square" lIns="91425" tIns="45700" rIns="91425" bIns="45700" anchor="t" anchorCtr="0">
            <a:normAutofit/>
          </a:bodyPr>
          <a:lstStyle>
            <a:lvl1pPr marL="304815" lvl="0" indent="-254013" algn="l">
              <a:spcBef>
                <a:spcPts val="320"/>
              </a:spcBef>
              <a:spcAft>
                <a:spcPts val="0"/>
              </a:spcAft>
              <a:buClr>
                <a:schemeClr val="dk1"/>
              </a:buClr>
              <a:buSzPts val="2400"/>
              <a:buChar char="•"/>
              <a:defRPr sz="1600"/>
            </a:lvl1pPr>
            <a:lvl2pPr marL="609630" lvl="1" indent="-237079" algn="l">
              <a:spcBef>
                <a:spcPts val="267"/>
              </a:spcBef>
              <a:spcAft>
                <a:spcPts val="0"/>
              </a:spcAft>
              <a:buClr>
                <a:schemeClr val="dk1"/>
              </a:buClr>
              <a:buSzPts val="2000"/>
              <a:buChar char="–"/>
              <a:defRPr sz="1333"/>
            </a:lvl2pPr>
            <a:lvl3pPr marL="914446" lvl="2" indent="-228611" algn="l">
              <a:spcBef>
                <a:spcPts val="240"/>
              </a:spcBef>
              <a:spcAft>
                <a:spcPts val="0"/>
              </a:spcAft>
              <a:buClr>
                <a:schemeClr val="dk1"/>
              </a:buClr>
              <a:buSzPts val="1800"/>
              <a:buChar char="•"/>
              <a:defRPr sz="1200"/>
            </a:lvl3pPr>
            <a:lvl4pPr marL="1219261" lvl="3" indent="-220144" algn="l">
              <a:spcBef>
                <a:spcPts val="213"/>
              </a:spcBef>
              <a:spcAft>
                <a:spcPts val="0"/>
              </a:spcAft>
              <a:buClr>
                <a:schemeClr val="dk1"/>
              </a:buClr>
              <a:buSzPts val="1600"/>
              <a:buChar char="–"/>
              <a:defRPr sz="1067"/>
            </a:lvl4pPr>
            <a:lvl5pPr marL="1524076" lvl="4" indent="-220144" algn="l">
              <a:spcBef>
                <a:spcPts val="213"/>
              </a:spcBef>
              <a:spcAft>
                <a:spcPts val="0"/>
              </a:spcAft>
              <a:buClr>
                <a:schemeClr val="dk1"/>
              </a:buClr>
              <a:buSzPts val="1600"/>
              <a:buChar char="»"/>
              <a:defRPr sz="1067"/>
            </a:lvl5pPr>
            <a:lvl6pPr marL="1828891" lvl="5" indent="-220144" algn="l">
              <a:spcBef>
                <a:spcPts val="213"/>
              </a:spcBef>
              <a:spcAft>
                <a:spcPts val="0"/>
              </a:spcAft>
              <a:buClr>
                <a:schemeClr val="dk1"/>
              </a:buClr>
              <a:buSzPts val="1600"/>
              <a:buChar char="•"/>
              <a:defRPr sz="1067"/>
            </a:lvl6pPr>
            <a:lvl7pPr marL="2133707" lvl="6" indent="-220144" algn="l">
              <a:spcBef>
                <a:spcPts val="213"/>
              </a:spcBef>
              <a:spcAft>
                <a:spcPts val="0"/>
              </a:spcAft>
              <a:buClr>
                <a:schemeClr val="dk1"/>
              </a:buClr>
              <a:buSzPts val="1600"/>
              <a:buChar char="•"/>
              <a:defRPr sz="1067"/>
            </a:lvl7pPr>
            <a:lvl8pPr marL="2438522" lvl="7" indent="-220144" algn="l">
              <a:spcBef>
                <a:spcPts val="213"/>
              </a:spcBef>
              <a:spcAft>
                <a:spcPts val="0"/>
              </a:spcAft>
              <a:buClr>
                <a:schemeClr val="dk1"/>
              </a:buClr>
              <a:buSzPts val="1600"/>
              <a:buChar char="•"/>
              <a:defRPr sz="1067"/>
            </a:lvl8pPr>
            <a:lvl9pPr marL="2743337" lvl="8" indent="-220144" algn="l">
              <a:spcBef>
                <a:spcPts val="213"/>
              </a:spcBef>
              <a:spcAft>
                <a:spcPts val="0"/>
              </a:spcAft>
              <a:buClr>
                <a:schemeClr val="dk1"/>
              </a:buClr>
              <a:buSzPts val="1600"/>
              <a:buChar char="•"/>
              <a:defRPr sz="1067"/>
            </a:lvl9pPr>
          </a:lstStyle>
          <a:p>
            <a:endParaRPr/>
          </a:p>
        </p:txBody>
      </p:sp>
      <p:sp>
        <p:nvSpPr>
          <p:cNvPr id="46" name="Google Shape;46;p32"/>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32"/>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32"/>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vi-VN" smtClean="0"/>
              <a:pPr/>
              <a:t>‹#›</a:t>
            </a:fld>
            <a:endParaRPr lang="vi-VN"/>
          </a:p>
        </p:txBody>
      </p:sp>
    </p:spTree>
    <p:extLst>
      <p:ext uri="{BB962C8B-B14F-4D97-AF65-F5344CB8AC3E}">
        <p14:creationId xmlns:p14="http://schemas.microsoft.com/office/powerpoint/2010/main" val="421387085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9"/>
        <p:cNvGrpSpPr/>
        <p:nvPr/>
      </p:nvGrpSpPr>
      <p:grpSpPr>
        <a:xfrm>
          <a:off x="0" y="0"/>
          <a:ext cx="0" cy="0"/>
          <a:chOff x="0" y="0"/>
          <a:chExt cx="0" cy="0"/>
        </a:xfrm>
      </p:grpSpPr>
      <p:sp>
        <p:nvSpPr>
          <p:cNvPr id="50" name="Google Shape;50;p33"/>
          <p:cNvSpPr txBox="1">
            <a:spLocks noGrp="1"/>
          </p:cNvSpPr>
          <p:nvPr>
            <p:ph type="title"/>
          </p:nvPr>
        </p:nvSpPr>
        <p:spPr>
          <a:xfrm>
            <a:off x="304800" y="183092"/>
            <a:ext cx="5486400" cy="762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33"/>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33"/>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33"/>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vi-VN" smtClean="0"/>
              <a:pPr/>
              <a:t>‹#›</a:t>
            </a:fld>
            <a:endParaRPr lang="vi-VN"/>
          </a:p>
        </p:txBody>
      </p:sp>
    </p:spTree>
    <p:extLst>
      <p:ext uri="{BB962C8B-B14F-4D97-AF65-F5344CB8AC3E}">
        <p14:creationId xmlns:p14="http://schemas.microsoft.com/office/powerpoint/2010/main" val="70199002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34"/>
          <p:cNvSpPr txBox="1">
            <a:spLocks noGrp="1"/>
          </p:cNvSpPr>
          <p:nvPr>
            <p:ph type="title"/>
          </p:nvPr>
        </p:nvSpPr>
        <p:spPr>
          <a:xfrm>
            <a:off x="304800" y="182033"/>
            <a:ext cx="2005542" cy="77470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1333"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34"/>
          <p:cNvSpPr txBox="1">
            <a:spLocks noGrp="1"/>
          </p:cNvSpPr>
          <p:nvPr>
            <p:ph type="body" idx="1"/>
          </p:nvPr>
        </p:nvSpPr>
        <p:spPr>
          <a:xfrm>
            <a:off x="2383367" y="182034"/>
            <a:ext cx="3407833" cy="3902075"/>
          </a:xfrm>
          <a:prstGeom prst="rect">
            <a:avLst/>
          </a:prstGeom>
          <a:noFill/>
          <a:ln>
            <a:noFill/>
          </a:ln>
        </p:spPr>
        <p:txBody>
          <a:bodyPr spcFirstLastPara="1" wrap="square" lIns="91425" tIns="45700" rIns="91425" bIns="45700" anchor="t" anchorCtr="0">
            <a:normAutofit/>
          </a:bodyPr>
          <a:lstStyle>
            <a:lvl1pPr marL="304815" lvl="0" indent="-287881" algn="l">
              <a:spcBef>
                <a:spcPts val="427"/>
              </a:spcBef>
              <a:spcAft>
                <a:spcPts val="0"/>
              </a:spcAft>
              <a:buClr>
                <a:schemeClr val="dk1"/>
              </a:buClr>
              <a:buSzPts val="3200"/>
              <a:buChar char="•"/>
              <a:defRPr sz="2133"/>
            </a:lvl1pPr>
            <a:lvl2pPr marL="609630" lvl="1" indent="-270947" algn="l">
              <a:spcBef>
                <a:spcPts val="373"/>
              </a:spcBef>
              <a:spcAft>
                <a:spcPts val="0"/>
              </a:spcAft>
              <a:buClr>
                <a:schemeClr val="dk1"/>
              </a:buClr>
              <a:buSzPts val="2800"/>
              <a:buChar char="–"/>
              <a:defRPr sz="1867"/>
            </a:lvl2pPr>
            <a:lvl3pPr marL="914446" lvl="2" indent="-254013" algn="l">
              <a:spcBef>
                <a:spcPts val="320"/>
              </a:spcBef>
              <a:spcAft>
                <a:spcPts val="0"/>
              </a:spcAft>
              <a:buClr>
                <a:schemeClr val="dk1"/>
              </a:buClr>
              <a:buSzPts val="2400"/>
              <a:buChar char="•"/>
              <a:defRPr sz="1600"/>
            </a:lvl3pPr>
            <a:lvl4pPr marL="1219261" lvl="3" indent="-237079" algn="l">
              <a:spcBef>
                <a:spcPts val="267"/>
              </a:spcBef>
              <a:spcAft>
                <a:spcPts val="0"/>
              </a:spcAft>
              <a:buClr>
                <a:schemeClr val="dk1"/>
              </a:buClr>
              <a:buSzPts val="2000"/>
              <a:buChar char="–"/>
              <a:defRPr sz="1333"/>
            </a:lvl4pPr>
            <a:lvl5pPr marL="1524076" lvl="4" indent="-237079" algn="l">
              <a:spcBef>
                <a:spcPts val="267"/>
              </a:spcBef>
              <a:spcAft>
                <a:spcPts val="0"/>
              </a:spcAft>
              <a:buClr>
                <a:schemeClr val="dk1"/>
              </a:buClr>
              <a:buSzPts val="2000"/>
              <a:buChar char="»"/>
              <a:defRPr sz="1333"/>
            </a:lvl5pPr>
            <a:lvl6pPr marL="1828891" lvl="5" indent="-237079" algn="l">
              <a:spcBef>
                <a:spcPts val="267"/>
              </a:spcBef>
              <a:spcAft>
                <a:spcPts val="0"/>
              </a:spcAft>
              <a:buClr>
                <a:schemeClr val="dk1"/>
              </a:buClr>
              <a:buSzPts val="2000"/>
              <a:buChar char="•"/>
              <a:defRPr sz="1333"/>
            </a:lvl6pPr>
            <a:lvl7pPr marL="2133707" lvl="6" indent="-237079" algn="l">
              <a:spcBef>
                <a:spcPts val="267"/>
              </a:spcBef>
              <a:spcAft>
                <a:spcPts val="0"/>
              </a:spcAft>
              <a:buClr>
                <a:schemeClr val="dk1"/>
              </a:buClr>
              <a:buSzPts val="2000"/>
              <a:buChar char="•"/>
              <a:defRPr sz="1333"/>
            </a:lvl7pPr>
            <a:lvl8pPr marL="2438522" lvl="7" indent="-237079" algn="l">
              <a:spcBef>
                <a:spcPts val="267"/>
              </a:spcBef>
              <a:spcAft>
                <a:spcPts val="0"/>
              </a:spcAft>
              <a:buClr>
                <a:schemeClr val="dk1"/>
              </a:buClr>
              <a:buSzPts val="2000"/>
              <a:buChar char="•"/>
              <a:defRPr sz="1333"/>
            </a:lvl8pPr>
            <a:lvl9pPr marL="2743337" lvl="8" indent="-237079" algn="l">
              <a:spcBef>
                <a:spcPts val="267"/>
              </a:spcBef>
              <a:spcAft>
                <a:spcPts val="0"/>
              </a:spcAft>
              <a:buClr>
                <a:schemeClr val="dk1"/>
              </a:buClr>
              <a:buSzPts val="2000"/>
              <a:buChar char="•"/>
              <a:defRPr sz="1333"/>
            </a:lvl9pPr>
          </a:lstStyle>
          <a:p>
            <a:endParaRPr/>
          </a:p>
        </p:txBody>
      </p:sp>
      <p:sp>
        <p:nvSpPr>
          <p:cNvPr id="57" name="Google Shape;57;p34"/>
          <p:cNvSpPr txBox="1">
            <a:spLocks noGrp="1"/>
          </p:cNvSpPr>
          <p:nvPr>
            <p:ph type="body" idx="2"/>
          </p:nvPr>
        </p:nvSpPr>
        <p:spPr>
          <a:xfrm>
            <a:off x="304800" y="956734"/>
            <a:ext cx="2005542" cy="3127375"/>
          </a:xfrm>
          <a:prstGeom prst="rect">
            <a:avLst/>
          </a:prstGeom>
          <a:noFill/>
          <a:ln>
            <a:noFill/>
          </a:ln>
        </p:spPr>
        <p:txBody>
          <a:bodyPr spcFirstLastPara="1" wrap="square" lIns="91425" tIns="45700" rIns="91425" bIns="45700" anchor="t" anchorCtr="0">
            <a:normAutofit/>
          </a:bodyPr>
          <a:lstStyle>
            <a:lvl1pPr marL="304815" lvl="0" indent="-152408" algn="l">
              <a:spcBef>
                <a:spcPts val="187"/>
              </a:spcBef>
              <a:spcAft>
                <a:spcPts val="0"/>
              </a:spcAft>
              <a:buClr>
                <a:schemeClr val="dk1"/>
              </a:buClr>
              <a:buSzPts val="1400"/>
              <a:buNone/>
              <a:defRPr sz="933"/>
            </a:lvl1pPr>
            <a:lvl2pPr marL="609630" lvl="1" indent="-152408" algn="l">
              <a:spcBef>
                <a:spcPts val="160"/>
              </a:spcBef>
              <a:spcAft>
                <a:spcPts val="0"/>
              </a:spcAft>
              <a:buClr>
                <a:schemeClr val="dk1"/>
              </a:buClr>
              <a:buSzPts val="1200"/>
              <a:buNone/>
              <a:defRPr sz="800"/>
            </a:lvl2pPr>
            <a:lvl3pPr marL="914446" lvl="2" indent="-152408" algn="l">
              <a:spcBef>
                <a:spcPts val="133"/>
              </a:spcBef>
              <a:spcAft>
                <a:spcPts val="0"/>
              </a:spcAft>
              <a:buClr>
                <a:schemeClr val="dk1"/>
              </a:buClr>
              <a:buSzPts val="1000"/>
              <a:buNone/>
              <a:defRPr sz="667"/>
            </a:lvl3pPr>
            <a:lvl4pPr marL="1219261" lvl="3" indent="-152408" algn="l">
              <a:spcBef>
                <a:spcPts val="120"/>
              </a:spcBef>
              <a:spcAft>
                <a:spcPts val="0"/>
              </a:spcAft>
              <a:buClr>
                <a:schemeClr val="dk1"/>
              </a:buClr>
              <a:buSzPts val="900"/>
              <a:buNone/>
              <a:defRPr sz="600"/>
            </a:lvl4pPr>
            <a:lvl5pPr marL="1524076" lvl="4" indent="-152408" algn="l">
              <a:spcBef>
                <a:spcPts val="120"/>
              </a:spcBef>
              <a:spcAft>
                <a:spcPts val="0"/>
              </a:spcAft>
              <a:buClr>
                <a:schemeClr val="dk1"/>
              </a:buClr>
              <a:buSzPts val="900"/>
              <a:buNone/>
              <a:defRPr sz="600"/>
            </a:lvl5pPr>
            <a:lvl6pPr marL="1828891" lvl="5" indent="-152408" algn="l">
              <a:spcBef>
                <a:spcPts val="120"/>
              </a:spcBef>
              <a:spcAft>
                <a:spcPts val="0"/>
              </a:spcAft>
              <a:buClr>
                <a:schemeClr val="dk1"/>
              </a:buClr>
              <a:buSzPts val="900"/>
              <a:buNone/>
              <a:defRPr sz="600"/>
            </a:lvl6pPr>
            <a:lvl7pPr marL="2133707" lvl="6" indent="-152408" algn="l">
              <a:spcBef>
                <a:spcPts val="120"/>
              </a:spcBef>
              <a:spcAft>
                <a:spcPts val="0"/>
              </a:spcAft>
              <a:buClr>
                <a:schemeClr val="dk1"/>
              </a:buClr>
              <a:buSzPts val="900"/>
              <a:buNone/>
              <a:defRPr sz="600"/>
            </a:lvl7pPr>
            <a:lvl8pPr marL="2438522" lvl="7" indent="-152408" algn="l">
              <a:spcBef>
                <a:spcPts val="120"/>
              </a:spcBef>
              <a:spcAft>
                <a:spcPts val="0"/>
              </a:spcAft>
              <a:buClr>
                <a:schemeClr val="dk1"/>
              </a:buClr>
              <a:buSzPts val="900"/>
              <a:buNone/>
              <a:defRPr sz="600"/>
            </a:lvl8pPr>
            <a:lvl9pPr marL="2743337" lvl="8" indent="-152408" algn="l">
              <a:spcBef>
                <a:spcPts val="120"/>
              </a:spcBef>
              <a:spcAft>
                <a:spcPts val="0"/>
              </a:spcAft>
              <a:buClr>
                <a:schemeClr val="dk1"/>
              </a:buClr>
              <a:buSzPts val="900"/>
              <a:buNone/>
              <a:defRPr sz="600"/>
            </a:lvl9pPr>
          </a:lstStyle>
          <a:p>
            <a:endParaRPr/>
          </a:p>
        </p:txBody>
      </p:sp>
      <p:sp>
        <p:nvSpPr>
          <p:cNvPr id="58" name="Google Shape;58;p34"/>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34"/>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34"/>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vi-VN" smtClean="0"/>
              <a:pPr/>
              <a:t>‹#›</a:t>
            </a:fld>
            <a:endParaRPr lang="vi-VN"/>
          </a:p>
        </p:txBody>
      </p:sp>
    </p:spTree>
    <p:extLst>
      <p:ext uri="{BB962C8B-B14F-4D97-AF65-F5344CB8AC3E}">
        <p14:creationId xmlns:p14="http://schemas.microsoft.com/office/powerpoint/2010/main" val="94898207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35"/>
          <p:cNvSpPr txBox="1">
            <a:spLocks noGrp="1"/>
          </p:cNvSpPr>
          <p:nvPr>
            <p:ph type="title"/>
          </p:nvPr>
        </p:nvSpPr>
        <p:spPr>
          <a:xfrm>
            <a:off x="1194859" y="3200400"/>
            <a:ext cx="3657600" cy="377825"/>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1333"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35"/>
          <p:cNvSpPr>
            <a:spLocks noGrp="1"/>
          </p:cNvSpPr>
          <p:nvPr>
            <p:ph type="pic" idx="2"/>
          </p:nvPr>
        </p:nvSpPr>
        <p:spPr>
          <a:xfrm>
            <a:off x="1194859" y="408517"/>
            <a:ext cx="3657600" cy="2743200"/>
          </a:xfrm>
          <a:prstGeom prst="rect">
            <a:avLst/>
          </a:prstGeom>
          <a:noFill/>
          <a:ln>
            <a:noFill/>
          </a:ln>
        </p:spPr>
      </p:sp>
      <p:sp>
        <p:nvSpPr>
          <p:cNvPr id="64" name="Google Shape;64;p35"/>
          <p:cNvSpPr txBox="1">
            <a:spLocks noGrp="1"/>
          </p:cNvSpPr>
          <p:nvPr>
            <p:ph type="body" idx="1"/>
          </p:nvPr>
        </p:nvSpPr>
        <p:spPr>
          <a:xfrm>
            <a:off x="1194859" y="3578225"/>
            <a:ext cx="3657600" cy="536575"/>
          </a:xfrm>
          <a:prstGeom prst="rect">
            <a:avLst/>
          </a:prstGeom>
          <a:noFill/>
          <a:ln>
            <a:noFill/>
          </a:ln>
        </p:spPr>
        <p:txBody>
          <a:bodyPr spcFirstLastPara="1" wrap="square" lIns="91425" tIns="45700" rIns="91425" bIns="45700" anchor="t" anchorCtr="0">
            <a:normAutofit/>
          </a:bodyPr>
          <a:lstStyle>
            <a:lvl1pPr marL="304815" lvl="0" indent="-152408" algn="l">
              <a:spcBef>
                <a:spcPts val="187"/>
              </a:spcBef>
              <a:spcAft>
                <a:spcPts val="0"/>
              </a:spcAft>
              <a:buClr>
                <a:schemeClr val="dk1"/>
              </a:buClr>
              <a:buSzPts val="1400"/>
              <a:buNone/>
              <a:defRPr sz="933"/>
            </a:lvl1pPr>
            <a:lvl2pPr marL="609630" lvl="1" indent="-152408" algn="l">
              <a:spcBef>
                <a:spcPts val="160"/>
              </a:spcBef>
              <a:spcAft>
                <a:spcPts val="0"/>
              </a:spcAft>
              <a:buClr>
                <a:schemeClr val="dk1"/>
              </a:buClr>
              <a:buSzPts val="1200"/>
              <a:buNone/>
              <a:defRPr sz="800"/>
            </a:lvl2pPr>
            <a:lvl3pPr marL="914446" lvl="2" indent="-152408" algn="l">
              <a:spcBef>
                <a:spcPts val="133"/>
              </a:spcBef>
              <a:spcAft>
                <a:spcPts val="0"/>
              </a:spcAft>
              <a:buClr>
                <a:schemeClr val="dk1"/>
              </a:buClr>
              <a:buSzPts val="1000"/>
              <a:buNone/>
              <a:defRPr sz="667"/>
            </a:lvl3pPr>
            <a:lvl4pPr marL="1219261" lvl="3" indent="-152408" algn="l">
              <a:spcBef>
                <a:spcPts val="120"/>
              </a:spcBef>
              <a:spcAft>
                <a:spcPts val="0"/>
              </a:spcAft>
              <a:buClr>
                <a:schemeClr val="dk1"/>
              </a:buClr>
              <a:buSzPts val="900"/>
              <a:buNone/>
              <a:defRPr sz="600"/>
            </a:lvl4pPr>
            <a:lvl5pPr marL="1524076" lvl="4" indent="-152408" algn="l">
              <a:spcBef>
                <a:spcPts val="120"/>
              </a:spcBef>
              <a:spcAft>
                <a:spcPts val="0"/>
              </a:spcAft>
              <a:buClr>
                <a:schemeClr val="dk1"/>
              </a:buClr>
              <a:buSzPts val="900"/>
              <a:buNone/>
              <a:defRPr sz="600"/>
            </a:lvl5pPr>
            <a:lvl6pPr marL="1828891" lvl="5" indent="-152408" algn="l">
              <a:spcBef>
                <a:spcPts val="120"/>
              </a:spcBef>
              <a:spcAft>
                <a:spcPts val="0"/>
              </a:spcAft>
              <a:buClr>
                <a:schemeClr val="dk1"/>
              </a:buClr>
              <a:buSzPts val="900"/>
              <a:buNone/>
              <a:defRPr sz="600"/>
            </a:lvl6pPr>
            <a:lvl7pPr marL="2133707" lvl="6" indent="-152408" algn="l">
              <a:spcBef>
                <a:spcPts val="120"/>
              </a:spcBef>
              <a:spcAft>
                <a:spcPts val="0"/>
              </a:spcAft>
              <a:buClr>
                <a:schemeClr val="dk1"/>
              </a:buClr>
              <a:buSzPts val="900"/>
              <a:buNone/>
              <a:defRPr sz="600"/>
            </a:lvl7pPr>
            <a:lvl8pPr marL="2438522" lvl="7" indent="-152408" algn="l">
              <a:spcBef>
                <a:spcPts val="120"/>
              </a:spcBef>
              <a:spcAft>
                <a:spcPts val="0"/>
              </a:spcAft>
              <a:buClr>
                <a:schemeClr val="dk1"/>
              </a:buClr>
              <a:buSzPts val="900"/>
              <a:buNone/>
              <a:defRPr sz="600"/>
            </a:lvl8pPr>
            <a:lvl9pPr marL="2743337" lvl="8" indent="-152408" algn="l">
              <a:spcBef>
                <a:spcPts val="120"/>
              </a:spcBef>
              <a:spcAft>
                <a:spcPts val="0"/>
              </a:spcAft>
              <a:buClr>
                <a:schemeClr val="dk1"/>
              </a:buClr>
              <a:buSzPts val="900"/>
              <a:buNone/>
              <a:defRPr sz="600"/>
            </a:lvl9pPr>
          </a:lstStyle>
          <a:p>
            <a:endParaRPr/>
          </a:p>
        </p:txBody>
      </p:sp>
      <p:sp>
        <p:nvSpPr>
          <p:cNvPr id="65" name="Google Shape;65;p35"/>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35"/>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35"/>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vi-VN" smtClean="0"/>
              <a:pPr/>
              <a:t>‹#›</a:t>
            </a:fld>
            <a:endParaRPr lang="vi-VN"/>
          </a:p>
        </p:txBody>
      </p:sp>
    </p:spTree>
    <p:extLst>
      <p:ext uri="{BB962C8B-B14F-4D97-AF65-F5344CB8AC3E}">
        <p14:creationId xmlns:p14="http://schemas.microsoft.com/office/powerpoint/2010/main" val="130940911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36"/>
          <p:cNvSpPr txBox="1">
            <a:spLocks noGrp="1"/>
          </p:cNvSpPr>
          <p:nvPr>
            <p:ph type="title"/>
          </p:nvPr>
        </p:nvSpPr>
        <p:spPr>
          <a:xfrm>
            <a:off x="304800" y="183092"/>
            <a:ext cx="5486400" cy="762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36"/>
          <p:cNvSpPr txBox="1">
            <a:spLocks noGrp="1"/>
          </p:cNvSpPr>
          <p:nvPr>
            <p:ph type="body" idx="1"/>
          </p:nvPr>
        </p:nvSpPr>
        <p:spPr>
          <a:xfrm rot="5400000">
            <a:off x="1539346" y="-167745"/>
            <a:ext cx="3017309" cy="5486400"/>
          </a:xfrm>
          <a:prstGeom prst="rect">
            <a:avLst/>
          </a:prstGeom>
          <a:noFill/>
          <a:ln>
            <a:noFill/>
          </a:ln>
        </p:spPr>
        <p:txBody>
          <a:bodyPr spcFirstLastPara="1" wrap="square" lIns="91425" tIns="45700" rIns="91425" bIns="45700" anchor="t" anchorCtr="0">
            <a:normAutofit/>
          </a:bodyPr>
          <a:lstStyle>
            <a:lvl1pPr marL="304815" lvl="0" indent="-228611" algn="l">
              <a:spcBef>
                <a:spcPts val="240"/>
              </a:spcBef>
              <a:spcAft>
                <a:spcPts val="0"/>
              </a:spcAft>
              <a:buClr>
                <a:schemeClr val="dk1"/>
              </a:buClr>
              <a:buSzPts val="1800"/>
              <a:buChar char="•"/>
              <a:defRPr/>
            </a:lvl1pPr>
            <a:lvl2pPr marL="609630" lvl="1" indent="-228611" algn="l">
              <a:spcBef>
                <a:spcPts val="240"/>
              </a:spcBef>
              <a:spcAft>
                <a:spcPts val="0"/>
              </a:spcAft>
              <a:buClr>
                <a:schemeClr val="dk1"/>
              </a:buClr>
              <a:buSzPts val="1800"/>
              <a:buChar char="–"/>
              <a:defRPr/>
            </a:lvl2pPr>
            <a:lvl3pPr marL="914446" lvl="2" indent="-228611" algn="l">
              <a:spcBef>
                <a:spcPts val="240"/>
              </a:spcBef>
              <a:spcAft>
                <a:spcPts val="0"/>
              </a:spcAft>
              <a:buClr>
                <a:schemeClr val="dk1"/>
              </a:buClr>
              <a:buSzPts val="1800"/>
              <a:buChar char="•"/>
              <a:defRPr/>
            </a:lvl3pPr>
            <a:lvl4pPr marL="1219261" lvl="3" indent="-228611" algn="l">
              <a:spcBef>
                <a:spcPts val="240"/>
              </a:spcBef>
              <a:spcAft>
                <a:spcPts val="0"/>
              </a:spcAft>
              <a:buClr>
                <a:schemeClr val="dk1"/>
              </a:buClr>
              <a:buSzPts val="1800"/>
              <a:buChar char="–"/>
              <a:defRPr/>
            </a:lvl4pPr>
            <a:lvl5pPr marL="1524076" lvl="4" indent="-228611" algn="l">
              <a:spcBef>
                <a:spcPts val="240"/>
              </a:spcBef>
              <a:spcAft>
                <a:spcPts val="0"/>
              </a:spcAft>
              <a:buClr>
                <a:schemeClr val="dk1"/>
              </a:buClr>
              <a:buSzPts val="1800"/>
              <a:buChar char="»"/>
              <a:defRPr/>
            </a:lvl5pPr>
            <a:lvl6pPr marL="1828891" lvl="5" indent="-228611" algn="l">
              <a:spcBef>
                <a:spcPts val="240"/>
              </a:spcBef>
              <a:spcAft>
                <a:spcPts val="0"/>
              </a:spcAft>
              <a:buClr>
                <a:schemeClr val="dk1"/>
              </a:buClr>
              <a:buSzPts val="1800"/>
              <a:buChar char="•"/>
              <a:defRPr/>
            </a:lvl6pPr>
            <a:lvl7pPr marL="2133707" lvl="6" indent="-228611" algn="l">
              <a:spcBef>
                <a:spcPts val="240"/>
              </a:spcBef>
              <a:spcAft>
                <a:spcPts val="0"/>
              </a:spcAft>
              <a:buClr>
                <a:schemeClr val="dk1"/>
              </a:buClr>
              <a:buSzPts val="1800"/>
              <a:buChar char="•"/>
              <a:defRPr/>
            </a:lvl7pPr>
            <a:lvl8pPr marL="2438522" lvl="7" indent="-228611" algn="l">
              <a:spcBef>
                <a:spcPts val="240"/>
              </a:spcBef>
              <a:spcAft>
                <a:spcPts val="0"/>
              </a:spcAft>
              <a:buClr>
                <a:schemeClr val="dk1"/>
              </a:buClr>
              <a:buSzPts val="1800"/>
              <a:buChar char="•"/>
              <a:defRPr/>
            </a:lvl8pPr>
            <a:lvl9pPr marL="2743337" lvl="8" indent="-228611" algn="l">
              <a:spcBef>
                <a:spcPts val="240"/>
              </a:spcBef>
              <a:spcAft>
                <a:spcPts val="0"/>
              </a:spcAft>
              <a:buClr>
                <a:schemeClr val="dk1"/>
              </a:buClr>
              <a:buSzPts val="1800"/>
              <a:buChar char="•"/>
              <a:defRPr/>
            </a:lvl9pPr>
          </a:lstStyle>
          <a:p>
            <a:endParaRPr/>
          </a:p>
        </p:txBody>
      </p:sp>
      <p:sp>
        <p:nvSpPr>
          <p:cNvPr id="71" name="Google Shape;71;p36"/>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36"/>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36"/>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vi-VN" smtClean="0"/>
              <a:pPr/>
              <a:t>‹#›</a:t>
            </a:fld>
            <a:endParaRPr lang="vi-VN"/>
          </a:p>
        </p:txBody>
      </p:sp>
    </p:spTree>
    <p:extLst>
      <p:ext uri="{BB962C8B-B14F-4D97-AF65-F5344CB8AC3E}">
        <p14:creationId xmlns:p14="http://schemas.microsoft.com/office/powerpoint/2010/main" val="186791629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37"/>
          <p:cNvSpPr txBox="1">
            <a:spLocks noGrp="1"/>
          </p:cNvSpPr>
          <p:nvPr>
            <p:ph type="title"/>
          </p:nvPr>
        </p:nvSpPr>
        <p:spPr>
          <a:xfrm rot="5400000">
            <a:off x="3154892" y="1447801"/>
            <a:ext cx="3901017" cy="13716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37"/>
          <p:cNvSpPr txBox="1">
            <a:spLocks noGrp="1"/>
          </p:cNvSpPr>
          <p:nvPr>
            <p:ph type="body" idx="1"/>
          </p:nvPr>
        </p:nvSpPr>
        <p:spPr>
          <a:xfrm rot="5400000">
            <a:off x="360892" y="127000"/>
            <a:ext cx="3901017" cy="4013200"/>
          </a:xfrm>
          <a:prstGeom prst="rect">
            <a:avLst/>
          </a:prstGeom>
          <a:noFill/>
          <a:ln>
            <a:noFill/>
          </a:ln>
        </p:spPr>
        <p:txBody>
          <a:bodyPr spcFirstLastPara="1" wrap="square" lIns="91425" tIns="45700" rIns="91425" bIns="45700" anchor="t" anchorCtr="0">
            <a:normAutofit/>
          </a:bodyPr>
          <a:lstStyle>
            <a:lvl1pPr marL="304815" lvl="0" indent="-228611" algn="l">
              <a:spcBef>
                <a:spcPts val="240"/>
              </a:spcBef>
              <a:spcAft>
                <a:spcPts val="0"/>
              </a:spcAft>
              <a:buClr>
                <a:schemeClr val="dk1"/>
              </a:buClr>
              <a:buSzPts val="1800"/>
              <a:buChar char="•"/>
              <a:defRPr/>
            </a:lvl1pPr>
            <a:lvl2pPr marL="609630" lvl="1" indent="-228611" algn="l">
              <a:spcBef>
                <a:spcPts val="240"/>
              </a:spcBef>
              <a:spcAft>
                <a:spcPts val="0"/>
              </a:spcAft>
              <a:buClr>
                <a:schemeClr val="dk1"/>
              </a:buClr>
              <a:buSzPts val="1800"/>
              <a:buChar char="–"/>
              <a:defRPr/>
            </a:lvl2pPr>
            <a:lvl3pPr marL="914446" lvl="2" indent="-228611" algn="l">
              <a:spcBef>
                <a:spcPts val="240"/>
              </a:spcBef>
              <a:spcAft>
                <a:spcPts val="0"/>
              </a:spcAft>
              <a:buClr>
                <a:schemeClr val="dk1"/>
              </a:buClr>
              <a:buSzPts val="1800"/>
              <a:buChar char="•"/>
              <a:defRPr/>
            </a:lvl3pPr>
            <a:lvl4pPr marL="1219261" lvl="3" indent="-228611" algn="l">
              <a:spcBef>
                <a:spcPts val="240"/>
              </a:spcBef>
              <a:spcAft>
                <a:spcPts val="0"/>
              </a:spcAft>
              <a:buClr>
                <a:schemeClr val="dk1"/>
              </a:buClr>
              <a:buSzPts val="1800"/>
              <a:buChar char="–"/>
              <a:defRPr/>
            </a:lvl4pPr>
            <a:lvl5pPr marL="1524076" lvl="4" indent="-228611" algn="l">
              <a:spcBef>
                <a:spcPts val="240"/>
              </a:spcBef>
              <a:spcAft>
                <a:spcPts val="0"/>
              </a:spcAft>
              <a:buClr>
                <a:schemeClr val="dk1"/>
              </a:buClr>
              <a:buSzPts val="1800"/>
              <a:buChar char="»"/>
              <a:defRPr/>
            </a:lvl5pPr>
            <a:lvl6pPr marL="1828891" lvl="5" indent="-228611" algn="l">
              <a:spcBef>
                <a:spcPts val="240"/>
              </a:spcBef>
              <a:spcAft>
                <a:spcPts val="0"/>
              </a:spcAft>
              <a:buClr>
                <a:schemeClr val="dk1"/>
              </a:buClr>
              <a:buSzPts val="1800"/>
              <a:buChar char="•"/>
              <a:defRPr/>
            </a:lvl6pPr>
            <a:lvl7pPr marL="2133707" lvl="6" indent="-228611" algn="l">
              <a:spcBef>
                <a:spcPts val="240"/>
              </a:spcBef>
              <a:spcAft>
                <a:spcPts val="0"/>
              </a:spcAft>
              <a:buClr>
                <a:schemeClr val="dk1"/>
              </a:buClr>
              <a:buSzPts val="1800"/>
              <a:buChar char="•"/>
              <a:defRPr/>
            </a:lvl7pPr>
            <a:lvl8pPr marL="2438522" lvl="7" indent="-228611" algn="l">
              <a:spcBef>
                <a:spcPts val="240"/>
              </a:spcBef>
              <a:spcAft>
                <a:spcPts val="0"/>
              </a:spcAft>
              <a:buClr>
                <a:schemeClr val="dk1"/>
              </a:buClr>
              <a:buSzPts val="1800"/>
              <a:buChar char="•"/>
              <a:defRPr/>
            </a:lvl8pPr>
            <a:lvl9pPr marL="2743337" lvl="8" indent="-228611" algn="l">
              <a:spcBef>
                <a:spcPts val="240"/>
              </a:spcBef>
              <a:spcAft>
                <a:spcPts val="0"/>
              </a:spcAft>
              <a:buClr>
                <a:schemeClr val="dk1"/>
              </a:buClr>
              <a:buSzPts val="1800"/>
              <a:buChar char="•"/>
              <a:defRPr/>
            </a:lvl9pPr>
          </a:lstStyle>
          <a:p>
            <a:endParaRPr/>
          </a:p>
        </p:txBody>
      </p:sp>
      <p:sp>
        <p:nvSpPr>
          <p:cNvPr id="77" name="Google Shape;77;p37"/>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37"/>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37"/>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vi-VN" smtClean="0"/>
              <a:pPr/>
              <a:t>‹#›</a:t>
            </a:fld>
            <a:endParaRPr lang="vi-VN"/>
          </a:p>
        </p:txBody>
      </p:sp>
    </p:spTree>
    <p:extLst>
      <p:ext uri="{BB962C8B-B14F-4D97-AF65-F5344CB8AC3E}">
        <p14:creationId xmlns:p14="http://schemas.microsoft.com/office/powerpoint/2010/main" val="20582108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CE697A-28CD-EDD6-6415-D3C701EC59E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70A0CBA-D392-B3C6-11C8-2B7A43CDAA0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2FCAAC-A88B-1C44-0137-1A638B2A3B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35F583-0148-4553-964E-C48E0D09F0A7}" type="datetimeFigureOut">
              <a:rPr lang="en-US" smtClean="0"/>
              <a:t>10/27/2023</a:t>
            </a:fld>
            <a:endParaRPr lang="en-US"/>
          </a:p>
        </p:txBody>
      </p:sp>
      <p:sp>
        <p:nvSpPr>
          <p:cNvPr id="5" name="Footer Placeholder 4">
            <a:extLst>
              <a:ext uri="{FF2B5EF4-FFF2-40B4-BE49-F238E27FC236}">
                <a16:creationId xmlns:a16="http://schemas.microsoft.com/office/drawing/2014/main" id="{C98EEFD4-4D1A-FAD6-8C8F-648DA608DED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0BC7197-0211-521E-ABF8-E35EA0FC83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E96640-AC40-4FB1-869D-32BD2614E6D2}" type="slidenum">
              <a:rPr lang="en-US" smtClean="0"/>
              <a:t>‹#›</a:t>
            </a:fld>
            <a:endParaRPr lang="en-US"/>
          </a:p>
        </p:txBody>
      </p:sp>
    </p:spTree>
    <p:extLst>
      <p:ext uri="{BB962C8B-B14F-4D97-AF65-F5344CB8AC3E}">
        <p14:creationId xmlns:p14="http://schemas.microsoft.com/office/powerpoint/2010/main" val="1012896742"/>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10/27/2023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41326095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9Slide.vn - 2019">
            <a:extLst>
              <a:ext uri="{FF2B5EF4-FFF2-40B4-BE49-F238E27FC236}">
                <a16:creationId xmlns:a16="http://schemas.microsoft.com/office/drawing/2014/main" id="{CCB7BBCD-1B94-0ABF-54FA-C41F30EA8391}"/>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10/27/2023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72815882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6"/>
          <p:cNvSpPr txBox="1">
            <a:spLocks noGrp="1"/>
          </p:cNvSpPr>
          <p:nvPr>
            <p:ph type="title"/>
          </p:nvPr>
        </p:nvSpPr>
        <p:spPr>
          <a:xfrm>
            <a:off x="304800" y="183092"/>
            <a:ext cx="5486400" cy="762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6"/>
          <p:cNvSpPr txBox="1">
            <a:spLocks noGrp="1"/>
          </p:cNvSpPr>
          <p:nvPr>
            <p:ph type="body" idx="1"/>
          </p:nvPr>
        </p:nvSpPr>
        <p:spPr>
          <a:xfrm>
            <a:off x="304800" y="1066800"/>
            <a:ext cx="5486400" cy="3017309"/>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26"/>
          <p:cNvSpPr txBox="1">
            <a:spLocks noGrp="1"/>
          </p:cNvSpPr>
          <p:nvPr>
            <p:ph type="dt" idx="10"/>
          </p:nvPr>
        </p:nvSpPr>
        <p:spPr>
          <a:xfrm>
            <a:off x="304800" y="4237567"/>
            <a:ext cx="1422400" cy="243417"/>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8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9" name="Google Shape;9;p26"/>
          <p:cNvSpPr txBox="1">
            <a:spLocks noGrp="1"/>
          </p:cNvSpPr>
          <p:nvPr>
            <p:ph type="ftr" idx="11"/>
          </p:nvPr>
        </p:nvSpPr>
        <p:spPr>
          <a:xfrm>
            <a:off x="2082800" y="4237567"/>
            <a:ext cx="1930400" cy="243417"/>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8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10" name="Google Shape;10;p26"/>
          <p:cNvSpPr txBox="1">
            <a:spLocks noGrp="1"/>
          </p:cNvSpPr>
          <p:nvPr>
            <p:ph type="sldNum" idx="12"/>
          </p:nvPr>
        </p:nvSpPr>
        <p:spPr>
          <a:xfrm>
            <a:off x="4368800" y="4237567"/>
            <a:ext cx="1422400" cy="243417"/>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800" b="0" i="0" u="none" strike="noStrike" cap="none">
                <a:solidFill>
                  <a:srgbClr val="888888"/>
                </a:solidFill>
                <a:latin typeface="Calibri"/>
                <a:ea typeface="Calibri"/>
                <a:cs typeface="Calibri"/>
                <a:sym typeface="Calibri"/>
              </a:defRPr>
            </a:lvl1pPr>
            <a:lvl2pPr marL="0" marR="0" lvl="1" indent="0" algn="r" rtl="0">
              <a:spcBef>
                <a:spcPts val="0"/>
              </a:spcBef>
              <a:buNone/>
              <a:defRPr sz="800" b="0" i="0" u="none" strike="noStrike" cap="none">
                <a:solidFill>
                  <a:srgbClr val="888888"/>
                </a:solidFill>
                <a:latin typeface="Calibri"/>
                <a:ea typeface="Calibri"/>
                <a:cs typeface="Calibri"/>
                <a:sym typeface="Calibri"/>
              </a:defRPr>
            </a:lvl2pPr>
            <a:lvl3pPr marL="0" marR="0" lvl="2" indent="0" algn="r" rtl="0">
              <a:spcBef>
                <a:spcPts val="0"/>
              </a:spcBef>
              <a:buNone/>
              <a:defRPr sz="800" b="0" i="0" u="none" strike="noStrike" cap="none">
                <a:solidFill>
                  <a:srgbClr val="888888"/>
                </a:solidFill>
                <a:latin typeface="Calibri"/>
                <a:ea typeface="Calibri"/>
                <a:cs typeface="Calibri"/>
                <a:sym typeface="Calibri"/>
              </a:defRPr>
            </a:lvl3pPr>
            <a:lvl4pPr marL="0" marR="0" lvl="3" indent="0" algn="r" rtl="0">
              <a:spcBef>
                <a:spcPts val="0"/>
              </a:spcBef>
              <a:buNone/>
              <a:defRPr sz="800" b="0" i="0" u="none" strike="noStrike" cap="none">
                <a:solidFill>
                  <a:srgbClr val="888888"/>
                </a:solidFill>
                <a:latin typeface="Calibri"/>
                <a:ea typeface="Calibri"/>
                <a:cs typeface="Calibri"/>
                <a:sym typeface="Calibri"/>
              </a:defRPr>
            </a:lvl4pPr>
            <a:lvl5pPr marL="0" marR="0" lvl="4" indent="0" algn="r" rtl="0">
              <a:spcBef>
                <a:spcPts val="0"/>
              </a:spcBef>
              <a:buNone/>
              <a:defRPr sz="800" b="0" i="0" u="none" strike="noStrike" cap="none">
                <a:solidFill>
                  <a:srgbClr val="888888"/>
                </a:solidFill>
                <a:latin typeface="Calibri"/>
                <a:ea typeface="Calibri"/>
                <a:cs typeface="Calibri"/>
                <a:sym typeface="Calibri"/>
              </a:defRPr>
            </a:lvl5pPr>
            <a:lvl6pPr marL="0" marR="0" lvl="5" indent="0" algn="r" rtl="0">
              <a:spcBef>
                <a:spcPts val="0"/>
              </a:spcBef>
              <a:buNone/>
              <a:defRPr sz="800" b="0" i="0" u="none" strike="noStrike" cap="none">
                <a:solidFill>
                  <a:srgbClr val="888888"/>
                </a:solidFill>
                <a:latin typeface="Calibri"/>
                <a:ea typeface="Calibri"/>
                <a:cs typeface="Calibri"/>
                <a:sym typeface="Calibri"/>
              </a:defRPr>
            </a:lvl6pPr>
            <a:lvl7pPr marL="0" marR="0" lvl="6" indent="0" algn="r" rtl="0">
              <a:spcBef>
                <a:spcPts val="0"/>
              </a:spcBef>
              <a:buNone/>
              <a:defRPr sz="800" b="0" i="0" u="none" strike="noStrike" cap="none">
                <a:solidFill>
                  <a:srgbClr val="888888"/>
                </a:solidFill>
                <a:latin typeface="Calibri"/>
                <a:ea typeface="Calibri"/>
                <a:cs typeface="Calibri"/>
                <a:sym typeface="Calibri"/>
              </a:defRPr>
            </a:lvl7pPr>
            <a:lvl8pPr marL="0" marR="0" lvl="7" indent="0" algn="r" rtl="0">
              <a:spcBef>
                <a:spcPts val="0"/>
              </a:spcBef>
              <a:buNone/>
              <a:defRPr sz="800" b="0" i="0" u="none" strike="noStrike" cap="none">
                <a:solidFill>
                  <a:srgbClr val="888888"/>
                </a:solidFill>
                <a:latin typeface="Calibri"/>
                <a:ea typeface="Calibri"/>
                <a:cs typeface="Calibri"/>
                <a:sym typeface="Calibri"/>
              </a:defRPr>
            </a:lvl8pPr>
            <a:lvl9pPr marL="0" marR="0" lvl="8" indent="0" algn="r" rtl="0">
              <a:spcBef>
                <a:spcPts val="0"/>
              </a:spcBef>
              <a:buNone/>
              <a:defRPr sz="800" b="0" i="0" u="none" strike="noStrike" cap="none">
                <a:solidFill>
                  <a:srgbClr val="888888"/>
                </a:solidFill>
                <a:latin typeface="Calibri"/>
                <a:ea typeface="Calibri"/>
                <a:cs typeface="Calibri"/>
                <a:sym typeface="Calibri"/>
              </a:defRPr>
            </a:lvl9pPr>
          </a:lstStyle>
          <a:p>
            <a:fld id="{00000000-1234-1234-1234-123412341234}" type="slidenum">
              <a:rPr lang="vi-VN" smtClean="0"/>
              <a:pPr/>
              <a:t>‹#›</a:t>
            </a:fld>
            <a:endParaRPr lang="vi-VN"/>
          </a:p>
        </p:txBody>
      </p:sp>
    </p:spTree>
    <p:extLst>
      <p:ext uri="{BB962C8B-B14F-4D97-AF65-F5344CB8AC3E}">
        <p14:creationId xmlns:p14="http://schemas.microsoft.com/office/powerpoint/2010/main" val="1115069108"/>
      </p:ext>
    </p:extLst>
  </p:cSld>
  <p:clrMap bg1="lt1" tx1="dk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tieng-viet-4-tap-1/1/385/67/" TargetMode="External"/><Relationship Id="rId2" Type="http://schemas.openxmlformats.org/officeDocument/2006/relationships/image" Target="../media/image2.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8.png"/><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tieng-viet-4-tap-1/1/385/67/" TargetMode="External"/><Relationship Id="rId2" Type="http://schemas.openxmlformats.org/officeDocument/2006/relationships/image" Target="../media/image9.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png"/><Relationship Id="rId3" Type="http://schemas.openxmlformats.org/officeDocument/2006/relationships/image" Target="../media/image14.png"/><Relationship Id="rId7" Type="http://schemas.openxmlformats.org/officeDocument/2006/relationships/image" Target="../media/image18.png"/><Relationship Id="rId12" Type="http://schemas.openxmlformats.org/officeDocument/2006/relationships/image" Target="../media/image23.png"/><Relationship Id="rId2" Type="http://schemas.openxmlformats.org/officeDocument/2006/relationships/notesSlide" Target="../notesSlides/notesSlide1.xml"/><Relationship Id="rId16" Type="http://schemas.openxmlformats.org/officeDocument/2006/relationships/image" Target="../media/image5.png"/><Relationship Id="rId1" Type="http://schemas.openxmlformats.org/officeDocument/2006/relationships/slideLayout" Target="../slideLayouts/slideLayout34.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16.png"/><Relationship Id="rId15" Type="http://schemas.openxmlformats.org/officeDocument/2006/relationships/image" Target="../media/image26.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png"/><Relationship Id="rId14" Type="http://schemas.openxmlformats.org/officeDocument/2006/relationships/image" Target="../media/image25.png"/></Relationships>
</file>

<file path=ppt/slides/_rels/slide15.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19.png"/><Relationship Id="rId3" Type="http://schemas.openxmlformats.org/officeDocument/2006/relationships/image" Target="../media/image27.png"/><Relationship Id="rId7" Type="http://schemas.openxmlformats.org/officeDocument/2006/relationships/image" Target="../media/image24.png"/><Relationship Id="rId12" Type="http://schemas.openxmlformats.org/officeDocument/2006/relationships/image" Target="../media/image5.png"/><Relationship Id="rId17" Type="http://schemas.openxmlformats.org/officeDocument/2006/relationships/slide" Target="slide19.xml"/><Relationship Id="rId2" Type="http://schemas.openxmlformats.org/officeDocument/2006/relationships/notesSlide" Target="../notesSlides/notesSlide2.xml"/><Relationship Id="rId16" Type="http://schemas.openxmlformats.org/officeDocument/2006/relationships/slide" Target="slide18.xml"/><Relationship Id="rId1" Type="http://schemas.openxmlformats.org/officeDocument/2006/relationships/slideLayout" Target="../slideLayouts/slideLayout34.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5" Type="http://schemas.openxmlformats.org/officeDocument/2006/relationships/slide" Target="slide17.xml"/><Relationship Id="rId10" Type="http://schemas.openxmlformats.org/officeDocument/2006/relationships/slide" Target="slide20.xml"/><Relationship Id="rId4" Type="http://schemas.openxmlformats.org/officeDocument/2006/relationships/image" Target="../media/image12.png"/><Relationship Id="rId9" Type="http://schemas.openxmlformats.org/officeDocument/2006/relationships/image" Target="../media/image26.png"/><Relationship Id="rId14" Type="http://schemas.openxmlformats.org/officeDocument/2006/relationships/slide" Target="slide16.xm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xml"/><Relationship Id="rId1" Type="http://schemas.openxmlformats.org/officeDocument/2006/relationships/slideLayout" Target="../slideLayouts/slideLayout34.xml"/><Relationship Id="rId6" Type="http://schemas.openxmlformats.org/officeDocument/2006/relationships/image" Target="../media/image5.png"/><Relationship Id="rId5" Type="http://schemas.openxmlformats.org/officeDocument/2006/relationships/image" Target="../media/image29.png"/><Relationship Id="rId4" Type="http://schemas.openxmlformats.org/officeDocument/2006/relationships/slide" Target="slide15.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xml"/><Relationship Id="rId1" Type="http://schemas.openxmlformats.org/officeDocument/2006/relationships/slideLayout" Target="../slideLayouts/slideLayout34.xml"/><Relationship Id="rId6" Type="http://schemas.openxmlformats.org/officeDocument/2006/relationships/image" Target="../media/image5.png"/><Relationship Id="rId5" Type="http://schemas.openxmlformats.org/officeDocument/2006/relationships/image" Target="../media/image29.png"/><Relationship Id="rId4" Type="http://schemas.openxmlformats.org/officeDocument/2006/relationships/slide" Target="slide15.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xml"/><Relationship Id="rId1" Type="http://schemas.openxmlformats.org/officeDocument/2006/relationships/slideLayout" Target="../slideLayouts/slideLayout34.xml"/><Relationship Id="rId6" Type="http://schemas.openxmlformats.org/officeDocument/2006/relationships/image" Target="../media/image5.png"/><Relationship Id="rId5" Type="http://schemas.openxmlformats.org/officeDocument/2006/relationships/image" Target="../media/image29.png"/><Relationship Id="rId4" Type="http://schemas.openxmlformats.org/officeDocument/2006/relationships/slide" Target="slide15.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34.xml"/><Relationship Id="rId6" Type="http://schemas.openxmlformats.org/officeDocument/2006/relationships/image" Target="../media/image5.png"/><Relationship Id="rId5" Type="http://schemas.openxmlformats.org/officeDocument/2006/relationships/image" Target="../media/image29.png"/><Relationship Id="rId4" Type="http://schemas.openxmlformats.org/officeDocument/2006/relationships/slide" Target="slide15.xml"/></Relationships>
</file>

<file path=ppt/slides/_rels/slide20.xml.rels><?xml version="1.0" encoding="UTF-8" standalone="yes"?>
<Relationships xmlns="http://schemas.openxmlformats.org/package/2006/relationships"><Relationship Id="rId3" Type="http://schemas.openxmlformats.org/officeDocument/2006/relationships/hyperlink" Target="https://hoc10.vn/doc-sach/tieng-viet-4-tap-1/1/385/67/" TargetMode="External"/><Relationship Id="rId2" Type="http://schemas.openxmlformats.org/officeDocument/2006/relationships/image" Target="../media/image30.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hyperlink" Target="https://www.facebook.com/groups/hoc10donghanhcunggiaovientieuhoc" TargetMode="External"/><Relationship Id="rId2" Type="http://schemas.openxmlformats.org/officeDocument/2006/relationships/image" Target="../media/image34.jpg"/><Relationship Id="rId1" Type="http://schemas.openxmlformats.org/officeDocument/2006/relationships/slideLayout" Target="../slideLayouts/slideLayout23.xml"/><Relationship Id="rId6" Type="http://schemas.openxmlformats.org/officeDocument/2006/relationships/image" Target="../media/image36.png"/><Relationship Id="rId5" Type="http://schemas.microsoft.com/office/2007/relationships/hdphoto" Target="../media/hdphoto3.wdp"/><Relationship Id="rId4" Type="http://schemas.openxmlformats.org/officeDocument/2006/relationships/image" Target="../media/image35.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83A7158-F256-0F37-DC68-7D8AA6BFCB04}"/>
              </a:ext>
            </a:extLst>
          </p:cNvPr>
          <p:cNvSpPr txBox="1"/>
          <p:nvPr/>
        </p:nvSpPr>
        <p:spPr>
          <a:xfrm>
            <a:off x="8910084" y="141514"/>
            <a:ext cx="328191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TIẾNG VIỆT 4</a:t>
            </a:r>
          </a:p>
        </p:txBody>
      </p:sp>
      <p:sp>
        <p:nvSpPr>
          <p:cNvPr id="5" name="Rectangle 4">
            <a:extLst>
              <a:ext uri="{FF2B5EF4-FFF2-40B4-BE49-F238E27FC236}">
                <a16:creationId xmlns:a16="http://schemas.microsoft.com/office/drawing/2014/main" id="{824A85AF-B5D2-9AE2-F443-FFA2E121B5BA}"/>
              </a:ext>
            </a:extLst>
          </p:cNvPr>
          <p:cNvSpPr/>
          <p:nvPr/>
        </p:nvSpPr>
        <p:spPr>
          <a:xfrm>
            <a:off x="10994961" y="730646"/>
            <a:ext cx="990977"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Tập</a:t>
            </a:r>
            <a:r>
              <a:rPr kumimoji="0" lang="en-US" sz="24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 1</a:t>
            </a:r>
          </a:p>
        </p:txBody>
      </p:sp>
      <p:sp>
        <p:nvSpPr>
          <p:cNvPr id="10" name="Google Shape;54;p1">
            <a:extLst>
              <a:ext uri="{FF2B5EF4-FFF2-40B4-BE49-F238E27FC236}">
                <a16:creationId xmlns:a16="http://schemas.microsoft.com/office/drawing/2014/main" id="{E2DA8A9E-0953-ED8C-7BAC-84F79CDCD854}"/>
              </a:ext>
            </a:extLst>
          </p:cNvPr>
          <p:cNvSpPr txBox="1">
            <a:spLocks/>
          </p:cNvSpPr>
          <p:nvPr/>
        </p:nvSpPr>
        <p:spPr>
          <a:xfrm>
            <a:off x="808592" y="2621551"/>
            <a:ext cx="10574816" cy="2467154"/>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r>
              <a:rPr kumimoji="0" lang="en-US" sz="5200" b="1" i="0" u="none" strike="noStrike" kern="0" cap="none" spc="0" normalizeH="0" baseline="0" noProof="0" dirty="0" err="1">
                <a:ln>
                  <a:noFill/>
                </a:ln>
                <a:solidFill>
                  <a:srgbClr val="002060"/>
                </a:solidFill>
                <a:effectLst/>
                <a:uLnTx/>
                <a:uFillTx/>
                <a:latin typeface="UTM Avo" panose="02040603050506020204" pitchFamily="18" charset="0"/>
                <a:cs typeface="Calibri"/>
                <a:sym typeface="Calibri"/>
              </a:rPr>
              <a:t>Tuần</a:t>
            </a:r>
            <a:r>
              <a:rPr kumimoji="0" lang="en-US" sz="5200" b="1" i="0" u="none" strike="noStrike" kern="0" cap="none" spc="0" normalizeH="0" baseline="0" noProof="0" dirty="0">
                <a:ln>
                  <a:noFill/>
                </a:ln>
                <a:solidFill>
                  <a:srgbClr val="002060"/>
                </a:solidFill>
                <a:effectLst/>
                <a:uLnTx/>
                <a:uFillTx/>
                <a:latin typeface="UTM Avo" panose="02040603050506020204" pitchFamily="18" charset="0"/>
                <a:cs typeface="Calibri"/>
                <a:sym typeface="Calibri"/>
              </a:rPr>
              <a:t> 9</a:t>
            </a:r>
          </a:p>
          <a:p>
            <a:pPr marL="0" marR="0" lvl="0" indent="0" algn="ctr" defTabSz="914377" rtl="0" eaLnBrk="1" fontAlgn="auto" latinLnBrk="0" hangingPunct="1">
              <a:lnSpc>
                <a:spcPct val="150000"/>
              </a:lnSpc>
              <a:spcBef>
                <a:spcPts val="0"/>
              </a:spcBef>
              <a:spcAft>
                <a:spcPts val="0"/>
              </a:spcAft>
              <a:buClr>
                <a:srgbClr val="000000"/>
              </a:buClr>
              <a:buSzPts val="4400"/>
              <a:buFont typeface="Calibri"/>
              <a:buNone/>
              <a:tabLst/>
              <a:defRPr/>
            </a:pP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Ôn</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a:t>
            </a: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tập</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a:t>
            </a: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giữa</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a:t>
            </a: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học</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a:t>
            </a: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kì</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I </a:t>
            </a:r>
          </a:p>
          <a:p>
            <a:pPr marL="0" marR="0" lvl="0" indent="0" algn="ctr" defTabSz="914377" rtl="0" eaLnBrk="1" fontAlgn="auto" latinLnBrk="0" hangingPunct="1">
              <a:lnSpc>
                <a:spcPct val="150000"/>
              </a:lnSpc>
              <a:spcBef>
                <a:spcPts val="0"/>
              </a:spcBef>
              <a:spcAft>
                <a:spcPts val="0"/>
              </a:spcAft>
              <a:buClr>
                <a:srgbClr val="000000"/>
              </a:buClr>
              <a:buSzPts val="4400"/>
              <a:buFont typeface="Calibri"/>
              <a:buNone/>
              <a:tabLst/>
              <a:defRPr/>
            </a:pP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a:t>
            </a: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Calibri"/>
                <a:sym typeface="Calibri"/>
              </a:rPr>
              <a:t>Tiết</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Calibri"/>
                <a:sym typeface="Calibri"/>
              </a:rPr>
              <a:t> 5</a:t>
            </a:r>
            <a:endParaRPr kumimoji="0" lang="vi-VN" sz="5200" b="1" i="0" u="none" strike="noStrike" kern="0" cap="none" spc="0" normalizeH="0" baseline="0" noProof="0" dirty="0">
              <a:ln>
                <a:noFill/>
              </a:ln>
              <a:solidFill>
                <a:srgbClr val="FF0000"/>
              </a:solidFill>
              <a:effectLst/>
              <a:uLnTx/>
              <a:uFillTx/>
              <a:latin typeface="UTM Avo" panose="02040603050506020204" pitchFamily="18" charset="0"/>
              <a:cs typeface="Calibri"/>
              <a:sym typeface="Calibri"/>
            </a:endParaRPr>
          </a:p>
        </p:txBody>
      </p:sp>
    </p:spTree>
    <p:extLst>
      <p:ext uri="{BB962C8B-B14F-4D97-AF65-F5344CB8AC3E}">
        <p14:creationId xmlns:p14="http://schemas.microsoft.com/office/powerpoint/2010/main" val="3438162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6073248F-8D01-CF1F-450E-88A84869BE57}"/>
              </a:ext>
            </a:extLst>
          </p:cNvPr>
          <p:cNvGrpSpPr/>
          <p:nvPr/>
        </p:nvGrpSpPr>
        <p:grpSpPr>
          <a:xfrm>
            <a:off x="10866032" y="746200"/>
            <a:ext cx="1216041" cy="1432566"/>
            <a:chOff x="930253" y="1555705"/>
            <a:chExt cx="1279160" cy="1432566"/>
          </a:xfrm>
        </p:grpSpPr>
        <p:pic>
          <p:nvPicPr>
            <p:cNvPr id="4" name="Picture 3">
              <a:hlinkClick r:id="rId3"/>
              <a:extLst>
                <a:ext uri="{FF2B5EF4-FFF2-40B4-BE49-F238E27FC236}">
                  <a16:creationId xmlns:a16="http://schemas.microsoft.com/office/drawing/2014/main" id="{2C9FF0A5-30A0-B98B-6B11-F3F5E77B2E88}"/>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5" name="TextBox 4">
              <a:extLst>
                <a:ext uri="{FF2B5EF4-FFF2-40B4-BE49-F238E27FC236}">
                  <a16:creationId xmlns:a16="http://schemas.microsoft.com/office/drawing/2014/main" id="{3B11D0DC-6F8D-F3C1-7D83-15EF28EA90D7}"/>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18204566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Hoc10 - Học 1 biết 10 | Facebook">
            <a:extLst>
              <a:ext uri="{FF2B5EF4-FFF2-40B4-BE49-F238E27FC236}">
                <a16:creationId xmlns:a16="http://schemas.microsoft.com/office/drawing/2014/main" id="{FAEA7B99-D2A1-3A39-B44C-E7F51CB1D8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71562" cy="1071562"/>
          </a:xfrm>
          <a:prstGeom prst="rect">
            <a:avLst/>
          </a:prstGeom>
          <a:noFill/>
          <a:extLst>
            <a:ext uri="{909E8E84-426E-40DD-AFC4-6F175D3DCCD1}">
              <a14:hiddenFill xmlns:a14="http://schemas.microsoft.com/office/drawing/2010/main">
                <a:solidFill>
                  <a:srgbClr val="FFFFFF"/>
                </a:solidFill>
              </a14:hiddenFill>
            </a:ext>
          </a:extLst>
        </p:spPr>
      </p:pic>
      <p:sp>
        <p:nvSpPr>
          <p:cNvPr id="4" name="Speech Bubble: Rectangle with Corners Rounded 3">
            <a:extLst>
              <a:ext uri="{FF2B5EF4-FFF2-40B4-BE49-F238E27FC236}">
                <a16:creationId xmlns:a16="http://schemas.microsoft.com/office/drawing/2014/main" id="{DCB6BF1D-D2D7-D047-E46A-5E8BD770AB38}"/>
              </a:ext>
            </a:extLst>
          </p:cNvPr>
          <p:cNvSpPr/>
          <p:nvPr/>
        </p:nvSpPr>
        <p:spPr>
          <a:xfrm>
            <a:off x="2637461" y="856034"/>
            <a:ext cx="3436755" cy="2096298"/>
          </a:xfrm>
          <a:prstGeom prst="wedgeRoundRectCallout">
            <a:avLst>
              <a:gd name="adj1" fmla="val -34378"/>
              <a:gd name="adj2" fmla="val 84579"/>
              <a:gd name="adj3" fmla="val 16667"/>
            </a:avLst>
          </a:prstGeom>
          <a:solidFill>
            <a:schemeClr val="tx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400" dirty="0">
                <a:solidFill>
                  <a:schemeClr val="bg1"/>
                </a:solidFill>
                <a:latin typeface="UTM Avo" panose="02040603050506020204" pitchFamily="18" charset="0"/>
              </a:rPr>
              <a:t>Con gì ăn cỏ</a:t>
            </a:r>
          </a:p>
          <a:p>
            <a:pPr algn="ctr"/>
            <a:r>
              <a:rPr lang="vi-VN" sz="2400" dirty="0">
                <a:solidFill>
                  <a:schemeClr val="bg1"/>
                </a:solidFill>
                <a:latin typeface="UTM Avo" panose="02040603050506020204" pitchFamily="18" charset="0"/>
              </a:rPr>
              <a:t>Đầu có 2 sừng</a:t>
            </a:r>
          </a:p>
          <a:p>
            <a:pPr algn="ctr"/>
            <a:r>
              <a:rPr lang="vi-VN" sz="2400" dirty="0">
                <a:solidFill>
                  <a:schemeClr val="bg1"/>
                </a:solidFill>
                <a:latin typeface="UTM Avo" panose="02040603050506020204" pitchFamily="18" charset="0"/>
              </a:rPr>
              <a:t>Lỗ mũi buộc thừng</a:t>
            </a:r>
          </a:p>
          <a:p>
            <a:pPr algn="ctr"/>
            <a:r>
              <a:rPr lang="vi-VN" sz="2400" dirty="0">
                <a:solidFill>
                  <a:schemeClr val="bg1"/>
                </a:solidFill>
                <a:latin typeface="UTM Avo" panose="02040603050506020204" pitchFamily="18" charset="0"/>
              </a:rPr>
              <a:t>Kéo cày rất giỏi</a:t>
            </a:r>
          </a:p>
          <a:p>
            <a:pPr algn="r"/>
            <a:r>
              <a:rPr lang="en-US" sz="2400" i="1" dirty="0" err="1">
                <a:solidFill>
                  <a:schemeClr val="bg1"/>
                </a:solidFill>
                <a:latin typeface="UTM Avo" panose="02040603050506020204" pitchFamily="18" charset="0"/>
              </a:rPr>
              <a:t>Là</a:t>
            </a:r>
            <a:r>
              <a:rPr lang="en-US" sz="2400" i="1" dirty="0">
                <a:solidFill>
                  <a:schemeClr val="bg1"/>
                </a:solidFill>
                <a:latin typeface="UTM Avo" panose="02040603050506020204" pitchFamily="18" charset="0"/>
              </a:rPr>
              <a:t> con </a:t>
            </a:r>
            <a:r>
              <a:rPr lang="en-US" sz="2400" i="1" dirty="0" err="1">
                <a:solidFill>
                  <a:schemeClr val="bg1"/>
                </a:solidFill>
                <a:latin typeface="UTM Avo" panose="02040603050506020204" pitchFamily="18" charset="0"/>
              </a:rPr>
              <a:t>gì</a:t>
            </a:r>
            <a:r>
              <a:rPr lang="en-US" sz="2400" i="1" dirty="0">
                <a:solidFill>
                  <a:schemeClr val="bg1"/>
                </a:solidFill>
                <a:latin typeface="UTM Avo" panose="02040603050506020204" pitchFamily="18" charset="0"/>
              </a:rPr>
              <a:t>?</a:t>
            </a:r>
            <a:endParaRPr lang="vi-VN" sz="2400" i="1" dirty="0">
              <a:solidFill>
                <a:schemeClr val="bg1"/>
              </a:solidFill>
              <a:latin typeface="UTM Avo" panose="02040603050506020204" pitchFamily="18" charset="0"/>
            </a:endParaRPr>
          </a:p>
        </p:txBody>
      </p:sp>
      <p:sp>
        <p:nvSpPr>
          <p:cNvPr id="13" name="TextBox 12">
            <a:extLst>
              <a:ext uri="{FF2B5EF4-FFF2-40B4-BE49-F238E27FC236}">
                <a16:creationId xmlns:a16="http://schemas.microsoft.com/office/drawing/2014/main" id="{63EDEC69-2BD4-BDB4-FD83-C56346794CB3}"/>
              </a:ext>
            </a:extLst>
          </p:cNvPr>
          <p:cNvSpPr txBox="1"/>
          <p:nvPr/>
        </p:nvSpPr>
        <p:spPr>
          <a:xfrm>
            <a:off x="6117785" y="535781"/>
            <a:ext cx="6197472" cy="923330"/>
          </a:xfrm>
          <a:prstGeom prst="rect">
            <a:avLst/>
          </a:prstGeom>
          <a:noFill/>
        </p:spPr>
        <p:txBody>
          <a:bodyPr wrap="square" rtlCol="0">
            <a:spAutoFit/>
          </a:bodyPr>
          <a:lstStyle/>
          <a:p>
            <a:pPr algn="ctr"/>
            <a:r>
              <a:rPr lang="en-US" sz="5400" b="1" dirty="0">
                <a:ln>
                  <a:solidFill>
                    <a:sysClr val="windowText" lastClr="000000"/>
                  </a:solidFill>
                </a:ln>
                <a:solidFill>
                  <a:schemeClr val="tx1">
                    <a:lumMod val="95000"/>
                  </a:schemeClr>
                </a:solidFill>
                <a:effectLst/>
                <a:latin typeface="iCiel Cadena" panose="02000503000000020004" pitchFamily="50" charset="0"/>
              </a:rPr>
              <a:t>GIẢI CỨU KHĂN ĐỎ</a:t>
            </a:r>
          </a:p>
        </p:txBody>
      </p:sp>
      <p:pic>
        <p:nvPicPr>
          <p:cNvPr id="14" name="Picture 13">
            <a:extLst>
              <a:ext uri="{FF2B5EF4-FFF2-40B4-BE49-F238E27FC236}">
                <a16:creationId xmlns:a16="http://schemas.microsoft.com/office/drawing/2014/main" id="{43EFA531-1496-9681-03CC-C1E9946971AE}"/>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5000" b="47150" l="72344" r="97000">
                        <a14:foregroundMark x1="77156" y1="47150" x2="77156" y2="47150"/>
                        <a14:foregroundMark x1="79344" y1="17950" x2="79344" y2="17950"/>
                        <a14:foregroundMark x1="72344" y1="15600" x2="72344" y2="15600"/>
                        <a14:foregroundMark x1="86906" y1="43100" x2="86906" y2="43100"/>
                        <a14:foregroundMark x1="86906" y1="42550" x2="87000" y2="44500"/>
                        <a14:foregroundMark x1="87063" y1="40400" x2="87156" y2="43650"/>
                        <a14:foregroundMark x1="87313" y1="41900" x2="87344" y2="43000"/>
                      </a14:backgroundRemoval>
                    </a14:imgEffect>
                  </a14:imgLayer>
                </a14:imgProps>
              </a:ext>
              <a:ext uri="{28A0092B-C50C-407E-A947-70E740481C1C}">
                <a14:useLocalDpi xmlns:a14="http://schemas.microsoft.com/office/drawing/2010/main" val="0"/>
              </a:ext>
            </a:extLst>
          </a:blip>
          <a:srcRect l="70331" b="50000"/>
          <a:stretch/>
        </p:blipFill>
        <p:spPr>
          <a:xfrm>
            <a:off x="7837271" y="1968514"/>
            <a:ext cx="4477986" cy="4716604"/>
          </a:xfrm>
          <a:prstGeom prst="rect">
            <a:avLst/>
          </a:prstGeom>
        </p:spPr>
      </p:pic>
      <p:pic>
        <p:nvPicPr>
          <p:cNvPr id="16" name="Picture 15">
            <a:extLst>
              <a:ext uri="{FF2B5EF4-FFF2-40B4-BE49-F238E27FC236}">
                <a16:creationId xmlns:a16="http://schemas.microsoft.com/office/drawing/2014/main" id="{48C844F0-D2DD-CC6D-4FA2-9E8B8657671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31413" y="3648175"/>
            <a:ext cx="3036943" cy="3036943"/>
          </a:xfrm>
          <a:prstGeom prst="rect">
            <a:avLst/>
          </a:prstGeom>
        </p:spPr>
      </p:pic>
      <p:pic>
        <p:nvPicPr>
          <p:cNvPr id="18" name="Picture 17">
            <a:extLst>
              <a:ext uri="{FF2B5EF4-FFF2-40B4-BE49-F238E27FC236}">
                <a16:creationId xmlns:a16="http://schemas.microsoft.com/office/drawing/2014/main" id="{0D644FA6-AC81-67B4-551B-79193FDC861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H="1">
            <a:off x="371368" y="3048366"/>
            <a:ext cx="2551938" cy="3636752"/>
          </a:xfrm>
          <a:prstGeom prst="rect">
            <a:avLst/>
          </a:prstGeom>
        </p:spPr>
      </p:pic>
      <p:sp>
        <p:nvSpPr>
          <p:cNvPr id="19" name="Speech Bubble: Rectangle with Corners Rounded 18">
            <a:extLst>
              <a:ext uri="{FF2B5EF4-FFF2-40B4-BE49-F238E27FC236}">
                <a16:creationId xmlns:a16="http://schemas.microsoft.com/office/drawing/2014/main" id="{A201D6C5-E443-9687-4F51-9FB317CDFD54}"/>
              </a:ext>
            </a:extLst>
          </p:cNvPr>
          <p:cNvSpPr/>
          <p:nvPr/>
        </p:nvSpPr>
        <p:spPr>
          <a:xfrm>
            <a:off x="7100131" y="2404027"/>
            <a:ext cx="2168563" cy="865406"/>
          </a:xfrm>
          <a:prstGeom prst="wedgeRoundRectCallout">
            <a:avLst>
              <a:gd name="adj1" fmla="val 48262"/>
              <a:gd name="adj2" fmla="val 76019"/>
              <a:gd name="adj3" fmla="val 16667"/>
            </a:avLst>
          </a:prstGeom>
          <a:solidFill>
            <a:schemeClr val="tx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latin typeface="UTM Avo" panose="02040603050506020204" pitchFamily="18" charset="0"/>
              </a:rPr>
              <a:t>Con </a:t>
            </a:r>
            <a:r>
              <a:rPr lang="en-US" sz="2400" dirty="0" err="1">
                <a:solidFill>
                  <a:schemeClr val="bg1"/>
                </a:solidFill>
                <a:latin typeface="UTM Avo" panose="02040603050506020204" pitchFamily="18" charset="0"/>
              </a:rPr>
              <a:t>trâu</a:t>
            </a:r>
            <a:endParaRPr lang="en-US" sz="2400" dirty="0">
              <a:solidFill>
                <a:schemeClr val="bg1"/>
              </a:solidFill>
              <a:latin typeface="UTM Avo" panose="02040603050506020204" pitchFamily="18" charset="0"/>
            </a:endParaRPr>
          </a:p>
        </p:txBody>
      </p:sp>
    </p:spTree>
    <p:extLst>
      <p:ext uri="{BB962C8B-B14F-4D97-AF65-F5344CB8AC3E}">
        <p14:creationId xmlns:p14="http://schemas.microsoft.com/office/powerpoint/2010/main" val="4196135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par>
                                <p:cTn id="11" presetID="10"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500"/>
                                        <p:tgtEl>
                                          <p:spTgt spid="19"/>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xit" presetSubtype="12" fill="hold" nodeType="clickEffect">
                                  <p:stCondLst>
                                    <p:cond delay="0"/>
                                  </p:stCondLst>
                                  <p:childTnLst>
                                    <p:anim calcmode="lin" valueType="num">
                                      <p:cBhvr additive="base">
                                        <p:cTn id="22" dur="500"/>
                                        <p:tgtEl>
                                          <p:spTgt spid="18"/>
                                        </p:tgtEl>
                                        <p:attrNameLst>
                                          <p:attrName>ppt_x</p:attrName>
                                        </p:attrNameLst>
                                      </p:cBhvr>
                                      <p:tavLst>
                                        <p:tav tm="0">
                                          <p:val>
                                            <p:strVal val="ppt_x"/>
                                          </p:val>
                                        </p:tav>
                                        <p:tav tm="100000">
                                          <p:val>
                                            <p:strVal val="0-ppt_w/2"/>
                                          </p:val>
                                        </p:tav>
                                      </p:tavLst>
                                    </p:anim>
                                    <p:anim calcmode="lin" valueType="num">
                                      <p:cBhvr additive="base">
                                        <p:cTn id="23" dur="500"/>
                                        <p:tgtEl>
                                          <p:spTgt spid="18"/>
                                        </p:tgtEl>
                                        <p:attrNameLst>
                                          <p:attrName>ppt_y</p:attrName>
                                        </p:attrNameLst>
                                      </p:cBhvr>
                                      <p:tavLst>
                                        <p:tav tm="0">
                                          <p:val>
                                            <p:strVal val="ppt_y"/>
                                          </p:val>
                                        </p:tav>
                                        <p:tav tm="100000">
                                          <p:val>
                                            <p:strVal val="1+ppt_h/2"/>
                                          </p:val>
                                        </p:tav>
                                      </p:tavLst>
                                    </p:anim>
                                    <p:set>
                                      <p:cBhvr>
                                        <p:cTn id="24" dur="1" fill="hold">
                                          <p:stCondLst>
                                            <p:cond delay="499"/>
                                          </p:stCondLst>
                                        </p:cTn>
                                        <p:tgtEl>
                                          <p:spTgt spid="18"/>
                                        </p:tgtEl>
                                        <p:attrNameLst>
                                          <p:attrName>style.visibility</p:attrName>
                                        </p:attrNameLst>
                                      </p:cBhvr>
                                      <p:to>
                                        <p:strVal val="hidden"/>
                                      </p:to>
                                    </p:set>
                                  </p:childTnLst>
                                </p:cTn>
                              </p:par>
                              <p:par>
                                <p:cTn id="25" presetID="10" presetClass="entr" presetSubtype="0" fill="hold" nodeType="with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60271CC0-E503-EBB5-B992-4D4589755DC7}"/>
              </a:ext>
            </a:extLst>
          </p:cNvPr>
          <p:cNvGrpSpPr/>
          <p:nvPr/>
        </p:nvGrpSpPr>
        <p:grpSpPr>
          <a:xfrm>
            <a:off x="10866032" y="746200"/>
            <a:ext cx="1216041" cy="1432566"/>
            <a:chOff x="930253" y="1555705"/>
            <a:chExt cx="1279160" cy="1432566"/>
          </a:xfrm>
        </p:grpSpPr>
        <p:pic>
          <p:nvPicPr>
            <p:cNvPr id="6" name="Picture 5">
              <a:hlinkClick r:id="rId3"/>
              <a:extLst>
                <a:ext uri="{FF2B5EF4-FFF2-40B4-BE49-F238E27FC236}">
                  <a16:creationId xmlns:a16="http://schemas.microsoft.com/office/drawing/2014/main" id="{D250C0D1-35E2-002F-F18C-3C2B77B85EBB}"/>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7" name="TextBox 6">
              <a:extLst>
                <a:ext uri="{FF2B5EF4-FFF2-40B4-BE49-F238E27FC236}">
                  <a16:creationId xmlns:a16="http://schemas.microsoft.com/office/drawing/2014/main" id="{D54CE4C5-0D63-C44F-D172-7B39F9C14845}"/>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16525153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Google Shape;134;p4">
            <a:extLst>
              <a:ext uri="{FF2B5EF4-FFF2-40B4-BE49-F238E27FC236}">
                <a16:creationId xmlns:a16="http://schemas.microsoft.com/office/drawing/2014/main" id="{7FFAFE94-C455-F472-FED8-ADF1E103A51A}"/>
              </a:ext>
            </a:extLst>
          </p:cNvPr>
          <p:cNvSpPr txBox="1"/>
          <p:nvPr/>
        </p:nvSpPr>
        <p:spPr>
          <a:xfrm>
            <a:off x="2959671" y="1281276"/>
            <a:ext cx="6272657" cy="861774"/>
          </a:xfrm>
          <a:prstGeom prst="rect">
            <a:avLst/>
          </a:prstGeom>
          <a:noFill/>
          <a:ln>
            <a:noFill/>
          </a:ln>
        </p:spPr>
        <p:txBody>
          <a:bodyPr spcFirstLastPara="1" wrap="square" lIns="0" tIns="0" rIns="0" bIns="0" anchor="t" anchorCtr="0">
            <a:spAutoFit/>
          </a:bodyPr>
          <a:lstStyle/>
          <a:p>
            <a:pPr algn="ctr"/>
            <a:r>
              <a:rPr lang="en-US" sz="2800" b="1" dirty="0" err="1">
                <a:solidFill>
                  <a:srgbClr val="C00000"/>
                </a:solidFill>
                <a:latin typeface="UTM Avo" panose="02040603050506020204" pitchFamily="18" charset="0"/>
                <a:ea typeface="Calibri"/>
                <a:cs typeface="Calibri"/>
                <a:sym typeface="Calibri"/>
              </a:rPr>
              <a:t>Hoạt</a:t>
            </a:r>
            <a:r>
              <a:rPr lang="en-US" sz="2800" b="1" dirty="0">
                <a:solidFill>
                  <a:srgbClr val="C00000"/>
                </a:solidFill>
                <a:latin typeface="UTM Avo" panose="02040603050506020204" pitchFamily="18" charset="0"/>
                <a:ea typeface="Calibri"/>
                <a:cs typeface="Calibri"/>
                <a:sym typeface="Calibri"/>
              </a:rPr>
              <a:t> </a:t>
            </a:r>
            <a:r>
              <a:rPr lang="en-US" sz="2800" b="1" dirty="0" err="1">
                <a:solidFill>
                  <a:srgbClr val="C00000"/>
                </a:solidFill>
                <a:latin typeface="UTM Avo" panose="02040603050506020204" pitchFamily="18" charset="0"/>
                <a:ea typeface="Calibri"/>
                <a:cs typeface="Calibri"/>
                <a:sym typeface="Calibri"/>
              </a:rPr>
              <a:t>động</a:t>
            </a:r>
            <a:r>
              <a:rPr lang="en-US" sz="2800" b="1" dirty="0">
                <a:solidFill>
                  <a:srgbClr val="C00000"/>
                </a:solidFill>
                <a:latin typeface="UTM Avo" panose="02040603050506020204" pitchFamily="18" charset="0"/>
                <a:ea typeface="Calibri"/>
                <a:cs typeface="Calibri"/>
                <a:sym typeface="Calibri"/>
              </a:rPr>
              <a:t> 1: </a:t>
            </a:r>
            <a:r>
              <a:rPr lang="en-US" sz="2800" b="1" dirty="0" err="1">
                <a:solidFill>
                  <a:srgbClr val="C00000"/>
                </a:solidFill>
                <a:latin typeface="UTM Avo" panose="02040603050506020204" pitchFamily="18" charset="0"/>
                <a:ea typeface="Calibri"/>
                <a:cs typeface="Calibri"/>
                <a:sym typeface="Calibri"/>
              </a:rPr>
              <a:t>Đánh</a:t>
            </a:r>
            <a:r>
              <a:rPr lang="en-US" sz="2800" b="1" dirty="0">
                <a:solidFill>
                  <a:srgbClr val="C00000"/>
                </a:solidFill>
                <a:latin typeface="UTM Avo" panose="02040603050506020204" pitchFamily="18" charset="0"/>
                <a:ea typeface="Calibri"/>
                <a:cs typeface="Calibri"/>
                <a:sym typeface="Calibri"/>
              </a:rPr>
              <a:t> </a:t>
            </a:r>
            <a:r>
              <a:rPr lang="en-US" sz="2800" b="1" dirty="0" err="1">
                <a:solidFill>
                  <a:srgbClr val="C00000"/>
                </a:solidFill>
                <a:latin typeface="UTM Avo" panose="02040603050506020204" pitchFamily="18" charset="0"/>
                <a:ea typeface="Calibri"/>
                <a:cs typeface="Calibri"/>
                <a:sym typeface="Calibri"/>
              </a:rPr>
              <a:t>giá</a:t>
            </a:r>
            <a:r>
              <a:rPr lang="en-US" sz="2800" b="1" dirty="0">
                <a:solidFill>
                  <a:srgbClr val="C00000"/>
                </a:solidFill>
                <a:latin typeface="UTM Avo" panose="02040603050506020204" pitchFamily="18" charset="0"/>
                <a:ea typeface="Calibri"/>
                <a:cs typeface="Calibri"/>
                <a:sym typeface="Calibri"/>
              </a:rPr>
              <a:t> </a:t>
            </a:r>
            <a:r>
              <a:rPr lang="en-US" sz="2800" b="1" dirty="0" err="1">
                <a:solidFill>
                  <a:srgbClr val="C00000"/>
                </a:solidFill>
                <a:latin typeface="UTM Avo" panose="02040603050506020204" pitchFamily="18" charset="0"/>
                <a:ea typeface="Calibri"/>
                <a:cs typeface="Calibri"/>
                <a:sym typeface="Calibri"/>
              </a:rPr>
              <a:t>kĩ</a:t>
            </a:r>
            <a:r>
              <a:rPr lang="en-US" sz="2800" b="1" dirty="0">
                <a:solidFill>
                  <a:srgbClr val="C00000"/>
                </a:solidFill>
                <a:latin typeface="UTM Avo" panose="02040603050506020204" pitchFamily="18" charset="0"/>
                <a:ea typeface="Calibri"/>
                <a:cs typeface="Calibri"/>
                <a:sym typeface="Calibri"/>
              </a:rPr>
              <a:t> </a:t>
            </a:r>
            <a:r>
              <a:rPr lang="en-US" sz="2800" b="1" dirty="0" err="1">
                <a:solidFill>
                  <a:srgbClr val="C00000"/>
                </a:solidFill>
                <a:latin typeface="UTM Avo" panose="02040603050506020204" pitchFamily="18" charset="0"/>
                <a:ea typeface="Calibri"/>
                <a:cs typeface="Calibri"/>
                <a:sym typeface="Calibri"/>
              </a:rPr>
              <a:t>năng</a:t>
            </a:r>
            <a:r>
              <a:rPr lang="en-US" sz="2800" b="1" dirty="0">
                <a:solidFill>
                  <a:srgbClr val="C00000"/>
                </a:solidFill>
                <a:latin typeface="UTM Avo" panose="02040603050506020204" pitchFamily="18" charset="0"/>
                <a:ea typeface="Calibri"/>
                <a:cs typeface="Calibri"/>
                <a:sym typeface="Calibri"/>
              </a:rPr>
              <a:t> </a:t>
            </a:r>
            <a:r>
              <a:rPr lang="en-US" sz="2800" b="1" dirty="0" err="1">
                <a:solidFill>
                  <a:srgbClr val="C00000"/>
                </a:solidFill>
                <a:latin typeface="UTM Avo" panose="02040603050506020204" pitchFamily="18" charset="0"/>
                <a:ea typeface="Calibri"/>
                <a:cs typeface="Calibri"/>
                <a:sym typeface="Calibri"/>
              </a:rPr>
              <a:t>đọc</a:t>
            </a:r>
            <a:r>
              <a:rPr lang="en-US" sz="2800" b="1" dirty="0">
                <a:solidFill>
                  <a:srgbClr val="C00000"/>
                </a:solidFill>
                <a:latin typeface="UTM Avo" panose="02040603050506020204" pitchFamily="18" charset="0"/>
                <a:ea typeface="Calibri"/>
                <a:cs typeface="Calibri"/>
                <a:sym typeface="Calibri"/>
              </a:rPr>
              <a:t> </a:t>
            </a:r>
            <a:r>
              <a:rPr lang="en-US" sz="2800" b="1" dirty="0" err="1">
                <a:solidFill>
                  <a:srgbClr val="C00000"/>
                </a:solidFill>
                <a:latin typeface="UTM Avo" panose="02040603050506020204" pitchFamily="18" charset="0"/>
                <a:ea typeface="Calibri"/>
                <a:cs typeface="Calibri"/>
                <a:sym typeface="Calibri"/>
              </a:rPr>
              <a:t>thành</a:t>
            </a:r>
            <a:r>
              <a:rPr lang="en-US" sz="2800" b="1" dirty="0">
                <a:solidFill>
                  <a:srgbClr val="C00000"/>
                </a:solidFill>
                <a:latin typeface="UTM Avo" panose="02040603050506020204" pitchFamily="18" charset="0"/>
                <a:ea typeface="Calibri"/>
                <a:cs typeface="Calibri"/>
                <a:sym typeface="Calibri"/>
              </a:rPr>
              <a:t> </a:t>
            </a:r>
            <a:r>
              <a:rPr lang="en-US" sz="2800" b="1" dirty="0" err="1">
                <a:solidFill>
                  <a:srgbClr val="C00000"/>
                </a:solidFill>
                <a:latin typeface="UTM Avo" panose="02040603050506020204" pitchFamily="18" charset="0"/>
                <a:ea typeface="Calibri"/>
                <a:cs typeface="Calibri"/>
                <a:sym typeface="Calibri"/>
              </a:rPr>
              <a:t>tiếng</a:t>
            </a:r>
            <a:r>
              <a:rPr lang="en-US" sz="2800" b="1" dirty="0">
                <a:solidFill>
                  <a:srgbClr val="C00000"/>
                </a:solidFill>
                <a:latin typeface="UTM Avo" panose="02040603050506020204" pitchFamily="18" charset="0"/>
                <a:ea typeface="Calibri"/>
                <a:cs typeface="Calibri"/>
                <a:sym typeface="Calibri"/>
              </a:rPr>
              <a:t>, </a:t>
            </a:r>
            <a:r>
              <a:rPr lang="en-US" sz="2800" b="1" dirty="0" err="1">
                <a:solidFill>
                  <a:srgbClr val="C00000"/>
                </a:solidFill>
                <a:latin typeface="UTM Avo" panose="02040603050506020204" pitchFamily="18" charset="0"/>
                <a:ea typeface="Calibri"/>
                <a:cs typeface="Calibri"/>
                <a:sym typeface="Calibri"/>
              </a:rPr>
              <a:t>học</a:t>
            </a:r>
            <a:r>
              <a:rPr lang="en-US" sz="2800" b="1" dirty="0">
                <a:solidFill>
                  <a:srgbClr val="C00000"/>
                </a:solidFill>
                <a:latin typeface="UTM Avo" panose="02040603050506020204" pitchFamily="18" charset="0"/>
                <a:ea typeface="Calibri"/>
                <a:cs typeface="Calibri"/>
                <a:sym typeface="Calibri"/>
              </a:rPr>
              <a:t> </a:t>
            </a:r>
            <a:r>
              <a:rPr lang="en-US" sz="2800" b="1" dirty="0" err="1">
                <a:solidFill>
                  <a:srgbClr val="C00000"/>
                </a:solidFill>
                <a:latin typeface="UTM Avo" panose="02040603050506020204" pitchFamily="18" charset="0"/>
                <a:ea typeface="Calibri"/>
                <a:cs typeface="Calibri"/>
                <a:sym typeface="Calibri"/>
              </a:rPr>
              <a:t>thuộc</a:t>
            </a:r>
            <a:r>
              <a:rPr lang="en-US" sz="2800" b="1" dirty="0">
                <a:solidFill>
                  <a:srgbClr val="C00000"/>
                </a:solidFill>
                <a:latin typeface="UTM Avo" panose="02040603050506020204" pitchFamily="18" charset="0"/>
                <a:ea typeface="Calibri"/>
                <a:cs typeface="Calibri"/>
                <a:sym typeface="Calibri"/>
              </a:rPr>
              <a:t> </a:t>
            </a:r>
            <a:r>
              <a:rPr lang="en-US" sz="2800" b="1" dirty="0" err="1">
                <a:solidFill>
                  <a:srgbClr val="C00000"/>
                </a:solidFill>
                <a:latin typeface="UTM Avo" panose="02040603050506020204" pitchFamily="18" charset="0"/>
                <a:ea typeface="Calibri"/>
                <a:cs typeface="Calibri"/>
                <a:sym typeface="Calibri"/>
              </a:rPr>
              <a:t>lòng</a:t>
            </a:r>
            <a:endParaRPr lang="en-US" sz="2800" b="1" dirty="0">
              <a:solidFill>
                <a:srgbClr val="C00000"/>
              </a:solidFill>
              <a:latin typeface="UTM Avo" panose="02040603050506020204" pitchFamily="18" charset="0"/>
              <a:ea typeface="Calibri"/>
              <a:cs typeface="Calibri"/>
              <a:sym typeface="Calibri"/>
            </a:endParaRPr>
          </a:p>
        </p:txBody>
      </p:sp>
      <p:sp>
        <p:nvSpPr>
          <p:cNvPr id="11" name="Google Shape;137;p4">
            <a:extLst>
              <a:ext uri="{FF2B5EF4-FFF2-40B4-BE49-F238E27FC236}">
                <a16:creationId xmlns:a16="http://schemas.microsoft.com/office/drawing/2014/main" id="{513DF83C-B4F2-0228-6976-4C9B01C23B08}"/>
              </a:ext>
            </a:extLst>
          </p:cNvPr>
          <p:cNvSpPr/>
          <p:nvPr/>
        </p:nvSpPr>
        <p:spPr>
          <a:xfrm>
            <a:off x="6096000" y="4392924"/>
            <a:ext cx="4076884" cy="1989377"/>
          </a:xfrm>
          <a:prstGeom prst="rect">
            <a:avLst/>
          </a:prstGeom>
          <a:solidFill>
            <a:srgbClr val="D8D8D8"/>
          </a:solidFill>
          <a:ln w="25400" cap="flat" cmpd="sng">
            <a:solidFill>
              <a:srgbClr val="F2F2F2"/>
            </a:solidFill>
            <a:prstDash val="solid"/>
            <a:round/>
            <a:headEnd type="none" w="sm" len="sm"/>
            <a:tailEnd type="none" w="sm" len="sm"/>
          </a:ln>
        </p:spPr>
        <p:txBody>
          <a:bodyPr spcFirstLastPara="1" wrap="square" lIns="60950" tIns="30467" rIns="60950" bIns="30467" anchor="ctr" anchorCtr="0">
            <a:noAutofit/>
          </a:bodyPr>
          <a:lstStyle/>
          <a:p>
            <a:pPr algn="ctr">
              <a:lnSpc>
                <a:spcPct val="150000"/>
              </a:lnSpc>
            </a:pPr>
            <a:r>
              <a:rPr lang="vi-VN" sz="2000" dirty="0">
                <a:solidFill>
                  <a:schemeClr val="bg1"/>
                </a:solidFill>
                <a:latin typeface="UTM Avo" panose="02040603050506020204" pitchFamily="18" charset="0"/>
              </a:rPr>
              <a:t>Em hãy đọc thành tiếng bài đọc </a:t>
            </a:r>
            <a:r>
              <a:rPr lang="vi-VN" sz="2000" i="1" dirty="0">
                <a:solidFill>
                  <a:schemeClr val="bg1"/>
                </a:solidFill>
                <a:latin typeface="UTM Avo" panose="02040603050506020204" pitchFamily="18" charset="0"/>
              </a:rPr>
              <a:t>Mẹ con cùng đọc</a:t>
            </a:r>
            <a:endParaRPr sz="2800" b="1" i="1" dirty="0">
              <a:solidFill>
                <a:schemeClr val="bg1"/>
              </a:solidFill>
              <a:latin typeface="UTM Avo" panose="02040603050506020204" pitchFamily="18" charset="0"/>
              <a:ea typeface="Arial"/>
              <a:cs typeface="Arial"/>
              <a:sym typeface="Arial"/>
            </a:endParaRPr>
          </a:p>
        </p:txBody>
      </p:sp>
      <p:sp>
        <p:nvSpPr>
          <p:cNvPr id="13" name="Google Shape;138;p4">
            <a:extLst>
              <a:ext uri="{FF2B5EF4-FFF2-40B4-BE49-F238E27FC236}">
                <a16:creationId xmlns:a16="http://schemas.microsoft.com/office/drawing/2014/main" id="{6F4E93FC-6039-4B2B-F46E-28892CDA748E}"/>
              </a:ext>
            </a:extLst>
          </p:cNvPr>
          <p:cNvSpPr/>
          <p:nvPr/>
        </p:nvSpPr>
        <p:spPr>
          <a:xfrm>
            <a:off x="1932775" y="4392925"/>
            <a:ext cx="4076884" cy="1989377"/>
          </a:xfrm>
          <a:prstGeom prst="rect">
            <a:avLst/>
          </a:prstGeom>
          <a:solidFill>
            <a:srgbClr val="D8D8D8"/>
          </a:solidFill>
          <a:ln w="25400" cap="flat" cmpd="sng">
            <a:solidFill>
              <a:srgbClr val="F2F2F2"/>
            </a:solidFill>
            <a:prstDash val="solid"/>
            <a:round/>
            <a:headEnd type="none" w="sm" len="sm"/>
            <a:tailEnd type="none" w="sm" len="sm"/>
          </a:ln>
        </p:spPr>
        <p:txBody>
          <a:bodyPr spcFirstLastPara="1" wrap="square" lIns="60950" tIns="30467" rIns="60950" bIns="30467" anchor="ctr" anchorCtr="0">
            <a:noAutofit/>
          </a:bodyPr>
          <a:lstStyle/>
          <a:p>
            <a:pPr algn="ctr">
              <a:lnSpc>
                <a:spcPct val="150000"/>
              </a:lnSpc>
            </a:pPr>
            <a:r>
              <a:rPr lang="vi-VN" sz="2000" dirty="0">
                <a:solidFill>
                  <a:schemeClr val="bg1"/>
                </a:solidFill>
                <a:latin typeface="UTM Avo" panose="02040603050506020204" pitchFamily="18" charset="0"/>
              </a:rPr>
              <a:t>Em hãy đọc thành tiếng bài đọc </a:t>
            </a:r>
            <a:r>
              <a:rPr lang="vi-VN" sz="2000" i="1" dirty="0">
                <a:solidFill>
                  <a:schemeClr val="bg1"/>
                </a:solidFill>
                <a:latin typeface="UTM Avo" panose="02040603050506020204" pitchFamily="18" charset="0"/>
              </a:rPr>
              <a:t>Mỗi lần cầm sách giáo khoa</a:t>
            </a:r>
            <a:endParaRPr sz="3600" b="1" i="1" dirty="0">
              <a:solidFill>
                <a:schemeClr val="bg1"/>
              </a:solidFill>
              <a:latin typeface="UTM Avo" panose="02040603050506020204" pitchFamily="18" charset="0"/>
              <a:ea typeface="Arial"/>
              <a:cs typeface="Arial"/>
              <a:sym typeface="Arial"/>
            </a:endParaRPr>
          </a:p>
        </p:txBody>
      </p:sp>
      <p:sp>
        <p:nvSpPr>
          <p:cNvPr id="14" name="Google Shape;139;p4">
            <a:extLst>
              <a:ext uri="{FF2B5EF4-FFF2-40B4-BE49-F238E27FC236}">
                <a16:creationId xmlns:a16="http://schemas.microsoft.com/office/drawing/2014/main" id="{994023F5-A9B1-0825-6615-4D5E7CC0BD98}"/>
              </a:ext>
            </a:extLst>
          </p:cNvPr>
          <p:cNvSpPr/>
          <p:nvPr/>
        </p:nvSpPr>
        <p:spPr>
          <a:xfrm>
            <a:off x="6096000" y="2273299"/>
            <a:ext cx="4076884" cy="1989377"/>
          </a:xfrm>
          <a:prstGeom prst="rect">
            <a:avLst/>
          </a:prstGeom>
          <a:solidFill>
            <a:srgbClr val="D8D8D8"/>
          </a:solidFill>
          <a:ln w="25400" cap="flat" cmpd="sng">
            <a:solidFill>
              <a:srgbClr val="F2F2F2"/>
            </a:solidFill>
            <a:prstDash val="solid"/>
            <a:round/>
            <a:headEnd type="none" w="sm" len="sm"/>
            <a:tailEnd type="none" w="sm" len="sm"/>
          </a:ln>
        </p:spPr>
        <p:txBody>
          <a:bodyPr spcFirstLastPara="1" wrap="square" lIns="60950" tIns="30467" rIns="60950" bIns="30467" anchor="ctr" anchorCtr="0">
            <a:noAutofit/>
          </a:bodyPr>
          <a:lstStyle/>
          <a:p>
            <a:pPr algn="ctr">
              <a:lnSpc>
                <a:spcPct val="150000"/>
              </a:lnSpc>
            </a:pPr>
            <a:r>
              <a:rPr lang="vi-VN" sz="2000" dirty="0">
                <a:solidFill>
                  <a:schemeClr val="bg1"/>
                </a:solidFill>
                <a:latin typeface="UTM Avo" panose="02040603050506020204" pitchFamily="18" charset="0"/>
              </a:rPr>
              <a:t>Em hãy đọc thành tiếng bài đọc </a:t>
            </a:r>
            <a:r>
              <a:rPr lang="vi-VN" sz="2000" i="1" dirty="0">
                <a:solidFill>
                  <a:schemeClr val="bg1"/>
                </a:solidFill>
                <a:latin typeface="UTM Avo" panose="02040603050506020204" pitchFamily="18" charset="0"/>
              </a:rPr>
              <a:t>Người Thu gió</a:t>
            </a:r>
            <a:endParaRPr sz="3600" b="1" i="1" dirty="0">
              <a:solidFill>
                <a:schemeClr val="bg1"/>
              </a:solidFill>
              <a:latin typeface="UTM Avo" panose="02040603050506020204" pitchFamily="18" charset="0"/>
              <a:ea typeface="Arial"/>
              <a:cs typeface="Arial"/>
              <a:sym typeface="Arial"/>
            </a:endParaRPr>
          </a:p>
        </p:txBody>
      </p:sp>
      <p:sp>
        <p:nvSpPr>
          <p:cNvPr id="15" name="Google Shape;140;p4">
            <a:extLst>
              <a:ext uri="{FF2B5EF4-FFF2-40B4-BE49-F238E27FC236}">
                <a16:creationId xmlns:a16="http://schemas.microsoft.com/office/drawing/2014/main" id="{1F900502-F21D-9840-F34E-85A430D6186F}"/>
              </a:ext>
            </a:extLst>
          </p:cNvPr>
          <p:cNvSpPr/>
          <p:nvPr/>
        </p:nvSpPr>
        <p:spPr>
          <a:xfrm>
            <a:off x="1932775" y="2273300"/>
            <a:ext cx="4076884" cy="1989377"/>
          </a:xfrm>
          <a:prstGeom prst="rect">
            <a:avLst/>
          </a:prstGeom>
          <a:solidFill>
            <a:srgbClr val="D8D8D8"/>
          </a:solidFill>
          <a:ln w="25400" cap="flat" cmpd="sng">
            <a:solidFill>
              <a:srgbClr val="F2F2F2"/>
            </a:solidFill>
            <a:prstDash val="solid"/>
            <a:round/>
            <a:headEnd type="none" w="sm" len="sm"/>
            <a:tailEnd type="none" w="sm" len="sm"/>
          </a:ln>
        </p:spPr>
        <p:txBody>
          <a:bodyPr spcFirstLastPara="1" wrap="square" lIns="60950" tIns="30467" rIns="60950" bIns="30467" anchor="ctr" anchorCtr="0">
            <a:noAutofit/>
          </a:bodyPr>
          <a:lstStyle/>
          <a:p>
            <a:pPr algn="ctr">
              <a:lnSpc>
                <a:spcPct val="150000"/>
              </a:lnSpc>
            </a:pPr>
            <a:r>
              <a:rPr lang="vi-VN" sz="2000" dirty="0">
                <a:solidFill>
                  <a:schemeClr val="bg1"/>
                </a:solidFill>
                <a:latin typeface="UTM Avo" panose="02040603050506020204" pitchFamily="18" charset="0"/>
              </a:rPr>
              <a:t> Em hãy đọc thành tiếng bài đọc </a:t>
            </a:r>
            <a:r>
              <a:rPr lang="vi-VN" sz="2000" i="1" dirty="0">
                <a:solidFill>
                  <a:schemeClr val="bg1"/>
                </a:solidFill>
                <a:latin typeface="UTM Avo" panose="02040603050506020204" pitchFamily="18" charset="0"/>
              </a:rPr>
              <a:t>Những trang sách tuổi thơ</a:t>
            </a:r>
            <a:endParaRPr sz="3600" b="1" i="1" dirty="0">
              <a:solidFill>
                <a:schemeClr val="bg1"/>
              </a:solidFill>
              <a:latin typeface="UTM Avo" panose="02040603050506020204" pitchFamily="18" charset="0"/>
              <a:ea typeface="Arial"/>
              <a:cs typeface="Arial"/>
              <a:sym typeface="Arial"/>
            </a:endParaRPr>
          </a:p>
        </p:txBody>
      </p:sp>
      <p:sp>
        <p:nvSpPr>
          <p:cNvPr id="16" name="Google Shape;141;p4">
            <a:extLst>
              <a:ext uri="{FF2B5EF4-FFF2-40B4-BE49-F238E27FC236}">
                <a16:creationId xmlns:a16="http://schemas.microsoft.com/office/drawing/2014/main" id="{A6EA5B01-22C2-71C7-540E-7AF56C01E3CE}"/>
              </a:ext>
            </a:extLst>
          </p:cNvPr>
          <p:cNvSpPr/>
          <p:nvPr/>
        </p:nvSpPr>
        <p:spPr>
          <a:xfrm>
            <a:off x="6095999" y="4392924"/>
            <a:ext cx="4076884" cy="1989377"/>
          </a:xfrm>
          <a:prstGeom prst="rect">
            <a:avLst/>
          </a:prstGeom>
          <a:solidFill>
            <a:srgbClr val="6EAF99"/>
          </a:solidFill>
          <a:ln>
            <a:noFill/>
          </a:ln>
          <a:effectLst>
            <a:outerShdw blurRad="44450" dist="27940" dir="5400000" algn="ctr">
              <a:srgbClr val="000000">
                <a:alpha val="31764"/>
              </a:srgbClr>
            </a:outerShdw>
          </a:effectLst>
        </p:spPr>
        <p:txBody>
          <a:bodyPr spcFirstLastPara="1" wrap="square" lIns="60950" tIns="30467" rIns="60950" bIns="30467" anchor="ctr" anchorCtr="0">
            <a:noAutofit/>
          </a:bodyPr>
          <a:lstStyle/>
          <a:p>
            <a:pPr algn="ctr">
              <a:lnSpc>
                <a:spcPct val="150000"/>
              </a:lnSpc>
            </a:pPr>
            <a:r>
              <a:rPr lang="en-US" sz="6000" b="1" dirty="0">
                <a:solidFill>
                  <a:schemeClr val="dk1"/>
                </a:solidFill>
                <a:latin typeface="UTM Avo" panose="02040603050506020204" pitchFamily="18" charset="0"/>
                <a:ea typeface="Arial"/>
                <a:cs typeface="Arial"/>
                <a:sym typeface="Arial"/>
              </a:rPr>
              <a:t>4</a:t>
            </a:r>
            <a:endParaRPr sz="1050" dirty="0">
              <a:latin typeface="UTM Avo" panose="02040603050506020204" pitchFamily="18" charset="0"/>
            </a:endParaRPr>
          </a:p>
        </p:txBody>
      </p:sp>
      <p:sp>
        <p:nvSpPr>
          <p:cNvPr id="17" name="Google Shape;142;p4">
            <a:extLst>
              <a:ext uri="{FF2B5EF4-FFF2-40B4-BE49-F238E27FC236}">
                <a16:creationId xmlns:a16="http://schemas.microsoft.com/office/drawing/2014/main" id="{BB00BB57-789D-93C1-8AB7-DA6264147ABC}"/>
              </a:ext>
            </a:extLst>
          </p:cNvPr>
          <p:cNvSpPr/>
          <p:nvPr/>
        </p:nvSpPr>
        <p:spPr>
          <a:xfrm>
            <a:off x="1932775" y="4392924"/>
            <a:ext cx="4076884" cy="1989377"/>
          </a:xfrm>
          <a:prstGeom prst="rect">
            <a:avLst/>
          </a:prstGeom>
          <a:solidFill>
            <a:srgbClr val="E68B86"/>
          </a:solidFill>
          <a:ln>
            <a:noFill/>
          </a:ln>
          <a:effectLst>
            <a:outerShdw blurRad="44450" dist="27940" dir="5400000" algn="ctr">
              <a:srgbClr val="000000">
                <a:alpha val="31764"/>
              </a:srgbClr>
            </a:outerShdw>
          </a:effectLst>
        </p:spPr>
        <p:txBody>
          <a:bodyPr spcFirstLastPara="1" wrap="square" lIns="60950" tIns="30467" rIns="60950" bIns="30467" anchor="ctr" anchorCtr="0">
            <a:noAutofit/>
          </a:bodyPr>
          <a:lstStyle/>
          <a:p>
            <a:pPr algn="ctr">
              <a:lnSpc>
                <a:spcPct val="150000"/>
              </a:lnSpc>
            </a:pPr>
            <a:r>
              <a:rPr lang="en-US" sz="6000" b="1" dirty="0">
                <a:solidFill>
                  <a:schemeClr val="dk1"/>
                </a:solidFill>
                <a:latin typeface="UTM Avo" panose="02040603050506020204" pitchFamily="18" charset="0"/>
                <a:ea typeface="Arial"/>
                <a:cs typeface="Arial"/>
                <a:sym typeface="Arial"/>
              </a:rPr>
              <a:t>3</a:t>
            </a:r>
            <a:endParaRPr sz="1050" dirty="0">
              <a:latin typeface="UTM Avo" panose="02040603050506020204" pitchFamily="18" charset="0"/>
            </a:endParaRPr>
          </a:p>
        </p:txBody>
      </p:sp>
      <p:sp>
        <p:nvSpPr>
          <p:cNvPr id="18" name="Google Shape;143;p4">
            <a:extLst>
              <a:ext uri="{FF2B5EF4-FFF2-40B4-BE49-F238E27FC236}">
                <a16:creationId xmlns:a16="http://schemas.microsoft.com/office/drawing/2014/main" id="{0E999AC6-5D6D-5620-73B5-44102910CEC1}"/>
              </a:ext>
            </a:extLst>
          </p:cNvPr>
          <p:cNvSpPr/>
          <p:nvPr/>
        </p:nvSpPr>
        <p:spPr>
          <a:xfrm>
            <a:off x="6095999" y="2273298"/>
            <a:ext cx="4076884" cy="1989377"/>
          </a:xfrm>
          <a:prstGeom prst="rect">
            <a:avLst/>
          </a:prstGeom>
          <a:solidFill>
            <a:srgbClr val="9DAADF"/>
          </a:solidFill>
          <a:ln>
            <a:noFill/>
          </a:ln>
          <a:effectLst>
            <a:outerShdw blurRad="44450" dist="27940" dir="5400000" algn="ctr">
              <a:srgbClr val="000000">
                <a:alpha val="31764"/>
              </a:srgbClr>
            </a:outerShdw>
          </a:effectLst>
        </p:spPr>
        <p:txBody>
          <a:bodyPr spcFirstLastPara="1" wrap="square" lIns="60950" tIns="30467" rIns="60950" bIns="30467" anchor="ctr" anchorCtr="0">
            <a:noAutofit/>
          </a:bodyPr>
          <a:lstStyle/>
          <a:p>
            <a:pPr algn="ctr">
              <a:lnSpc>
                <a:spcPct val="150000"/>
              </a:lnSpc>
            </a:pPr>
            <a:r>
              <a:rPr lang="en-US" sz="6000" b="1" dirty="0">
                <a:solidFill>
                  <a:schemeClr val="dk1"/>
                </a:solidFill>
                <a:latin typeface="UTM Avo" panose="02040603050506020204" pitchFamily="18" charset="0"/>
                <a:ea typeface="Arial"/>
                <a:cs typeface="Arial"/>
                <a:sym typeface="Arial"/>
              </a:rPr>
              <a:t>2</a:t>
            </a:r>
            <a:endParaRPr sz="1050" dirty="0">
              <a:latin typeface="UTM Avo" panose="02040603050506020204" pitchFamily="18" charset="0"/>
            </a:endParaRPr>
          </a:p>
        </p:txBody>
      </p:sp>
      <p:sp>
        <p:nvSpPr>
          <p:cNvPr id="19" name="Google Shape;144;p4">
            <a:extLst>
              <a:ext uri="{FF2B5EF4-FFF2-40B4-BE49-F238E27FC236}">
                <a16:creationId xmlns:a16="http://schemas.microsoft.com/office/drawing/2014/main" id="{66457B78-25F0-B0F0-3A0B-91F7471696CB}"/>
              </a:ext>
            </a:extLst>
          </p:cNvPr>
          <p:cNvSpPr/>
          <p:nvPr/>
        </p:nvSpPr>
        <p:spPr>
          <a:xfrm>
            <a:off x="1932775" y="2273297"/>
            <a:ext cx="4076884" cy="1989377"/>
          </a:xfrm>
          <a:prstGeom prst="rect">
            <a:avLst/>
          </a:prstGeom>
          <a:solidFill>
            <a:srgbClr val="EDBF74"/>
          </a:solidFill>
          <a:ln>
            <a:noFill/>
          </a:ln>
          <a:effectLst>
            <a:outerShdw blurRad="44450" dist="27940" dir="5400000" algn="ctr">
              <a:srgbClr val="000000">
                <a:alpha val="31764"/>
              </a:srgbClr>
            </a:outerShdw>
          </a:effectLst>
        </p:spPr>
        <p:txBody>
          <a:bodyPr spcFirstLastPara="1" wrap="square" lIns="60950" tIns="30467" rIns="60950" bIns="30467" anchor="ctr" anchorCtr="0">
            <a:noAutofit/>
          </a:bodyPr>
          <a:lstStyle/>
          <a:p>
            <a:pPr algn="ctr">
              <a:lnSpc>
                <a:spcPct val="150000"/>
              </a:lnSpc>
            </a:pPr>
            <a:r>
              <a:rPr lang="en-US" sz="6000" b="1" dirty="0">
                <a:solidFill>
                  <a:schemeClr val="dk1"/>
                </a:solidFill>
                <a:latin typeface="UTM Avo" panose="02040603050506020204" pitchFamily="18" charset="0"/>
                <a:ea typeface="Arial"/>
                <a:cs typeface="Arial"/>
                <a:sym typeface="Arial"/>
              </a:rPr>
              <a:t>1</a:t>
            </a:r>
            <a:endParaRPr sz="1050" dirty="0">
              <a:latin typeface="UTM Avo" panose="02040603050506020204" pitchFamily="18" charset="0"/>
            </a:endParaRPr>
          </a:p>
        </p:txBody>
      </p:sp>
      <p:pic>
        <p:nvPicPr>
          <p:cNvPr id="20" name="Google Shape;145;p4">
            <a:extLst>
              <a:ext uri="{FF2B5EF4-FFF2-40B4-BE49-F238E27FC236}">
                <a16:creationId xmlns:a16="http://schemas.microsoft.com/office/drawing/2014/main" id="{851C84BB-82CE-AF0B-A399-A9A5B6C5583A}"/>
              </a:ext>
            </a:extLst>
          </p:cNvPr>
          <p:cNvPicPr preferRelativeResize="0"/>
          <p:nvPr/>
        </p:nvPicPr>
        <p:blipFill rotWithShape="1">
          <a:blip r:embed="rId3">
            <a:alphaModFix/>
          </a:blip>
          <a:srcRect/>
          <a:stretch/>
        </p:blipFill>
        <p:spPr>
          <a:xfrm>
            <a:off x="9829618" y="2980609"/>
            <a:ext cx="2044882" cy="3684473"/>
          </a:xfrm>
          <a:prstGeom prst="rect">
            <a:avLst/>
          </a:prstGeom>
          <a:noFill/>
          <a:ln>
            <a:noFill/>
          </a:ln>
        </p:spPr>
      </p:pic>
    </p:spTree>
    <p:extLst>
      <p:ext uri="{BB962C8B-B14F-4D97-AF65-F5344CB8AC3E}">
        <p14:creationId xmlns:p14="http://schemas.microsoft.com/office/powerpoint/2010/main" val="3808057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par>
                                <p:cTn id="14" presetID="10" presetClass="entr" presetSubtype="0" fill="hold"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par>
                                <p:cTn id="17" presetID="2" presetClass="entr" presetSubtype="2"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500"/>
                                        <p:tgtEl>
                                          <p:spTgt spid="20"/>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19"/>
                    </p:tgtEl>
                  </p:cond>
                </p:stCondLst>
                <p:endSync evt="end" delay="0">
                  <p:rtn val="all"/>
                </p:endSync>
                <p:childTnLst>
                  <p:par>
                    <p:cTn id="21" fill="hold">
                      <p:stCondLst>
                        <p:cond delay="0"/>
                      </p:stCondLst>
                      <p:childTnLst>
                        <p:par>
                          <p:cTn id="22" fill="hold">
                            <p:stCondLst>
                              <p:cond delay="0"/>
                            </p:stCondLst>
                            <p:childTnLst>
                              <p:par>
                                <p:cTn id="23" presetID="17" presetClass="exit" presetSubtype="10" fill="hold" grpId="0" nodeType="clickEffect">
                                  <p:stCondLst>
                                    <p:cond delay="0"/>
                                  </p:stCondLst>
                                  <p:childTnLst>
                                    <p:anim calcmode="lin" valueType="num">
                                      <p:cBhvr>
                                        <p:cTn id="24" dur="500"/>
                                        <p:tgtEl>
                                          <p:spTgt spid="19"/>
                                        </p:tgtEl>
                                        <p:attrNameLst>
                                          <p:attrName>ppt_w</p:attrName>
                                        </p:attrNameLst>
                                      </p:cBhvr>
                                      <p:tavLst>
                                        <p:tav tm="0">
                                          <p:val>
                                            <p:strVal val="ppt_w"/>
                                          </p:val>
                                        </p:tav>
                                        <p:tav tm="100000">
                                          <p:val>
                                            <p:fltVal val="0"/>
                                          </p:val>
                                        </p:tav>
                                      </p:tavLst>
                                    </p:anim>
                                    <p:anim calcmode="lin" valueType="num">
                                      <p:cBhvr>
                                        <p:cTn id="25" dur="500"/>
                                        <p:tgtEl>
                                          <p:spTgt spid="19"/>
                                        </p:tgtEl>
                                        <p:attrNameLst>
                                          <p:attrName>ppt_h</p:attrName>
                                        </p:attrNameLst>
                                      </p:cBhvr>
                                      <p:tavLst>
                                        <p:tav tm="0">
                                          <p:val>
                                            <p:strVal val="ppt_h"/>
                                          </p:val>
                                        </p:tav>
                                        <p:tav tm="100000">
                                          <p:val>
                                            <p:strVal val="ppt_h"/>
                                          </p:val>
                                        </p:tav>
                                      </p:tavLst>
                                    </p:anim>
                                    <p:set>
                                      <p:cBhvr>
                                        <p:cTn id="26" dur="1" fill="hold">
                                          <p:stCondLst>
                                            <p:cond delay="499"/>
                                          </p:stCondLst>
                                        </p:cTn>
                                        <p:tgtEl>
                                          <p:spTgt spid="19"/>
                                        </p:tgtEl>
                                        <p:attrNameLst>
                                          <p:attrName>style.visibility</p:attrName>
                                        </p:attrNameLst>
                                      </p:cBhvr>
                                      <p:to>
                                        <p:strVal val="hidden"/>
                                      </p:to>
                                    </p:set>
                                  </p:childTnLst>
                                </p:cTn>
                              </p:par>
                            </p:childTnLst>
                          </p:cTn>
                        </p:par>
                      </p:childTnLst>
                    </p:cTn>
                  </p:par>
                </p:childTnLst>
              </p:cTn>
              <p:nextCondLst>
                <p:cond evt="onClick" delay="0">
                  <p:tgtEl>
                    <p:spTgt spid="19"/>
                  </p:tgtEl>
                </p:cond>
              </p:nextCondLst>
            </p:seq>
            <p:seq concurrent="1" nextAc="seek">
              <p:cTn id="27" restart="whenNotActive" fill="hold" evtFilter="cancelBubble" nodeType="interactiveSeq">
                <p:stCondLst>
                  <p:cond evt="onClick" delay="0">
                    <p:tgtEl>
                      <p:spTgt spid="18"/>
                    </p:tgtEl>
                  </p:cond>
                </p:stCondLst>
                <p:endSync evt="end" delay="0">
                  <p:rtn val="all"/>
                </p:endSync>
                <p:childTnLst>
                  <p:par>
                    <p:cTn id="28" fill="hold">
                      <p:stCondLst>
                        <p:cond delay="0"/>
                      </p:stCondLst>
                      <p:childTnLst>
                        <p:par>
                          <p:cTn id="29" fill="hold">
                            <p:stCondLst>
                              <p:cond delay="0"/>
                            </p:stCondLst>
                            <p:childTnLst>
                              <p:par>
                                <p:cTn id="30" presetID="17" presetClass="exit" presetSubtype="10" fill="hold" grpId="0" nodeType="clickEffect">
                                  <p:stCondLst>
                                    <p:cond delay="0"/>
                                  </p:stCondLst>
                                  <p:childTnLst>
                                    <p:anim calcmode="lin" valueType="num">
                                      <p:cBhvr>
                                        <p:cTn id="31" dur="500"/>
                                        <p:tgtEl>
                                          <p:spTgt spid="18"/>
                                        </p:tgtEl>
                                        <p:attrNameLst>
                                          <p:attrName>ppt_w</p:attrName>
                                        </p:attrNameLst>
                                      </p:cBhvr>
                                      <p:tavLst>
                                        <p:tav tm="0">
                                          <p:val>
                                            <p:strVal val="ppt_w"/>
                                          </p:val>
                                        </p:tav>
                                        <p:tav tm="100000">
                                          <p:val>
                                            <p:fltVal val="0"/>
                                          </p:val>
                                        </p:tav>
                                      </p:tavLst>
                                    </p:anim>
                                    <p:anim calcmode="lin" valueType="num">
                                      <p:cBhvr>
                                        <p:cTn id="32" dur="500"/>
                                        <p:tgtEl>
                                          <p:spTgt spid="18"/>
                                        </p:tgtEl>
                                        <p:attrNameLst>
                                          <p:attrName>ppt_h</p:attrName>
                                        </p:attrNameLst>
                                      </p:cBhvr>
                                      <p:tavLst>
                                        <p:tav tm="0">
                                          <p:val>
                                            <p:strVal val="ppt_h"/>
                                          </p:val>
                                        </p:tav>
                                        <p:tav tm="100000">
                                          <p:val>
                                            <p:strVal val="ppt_h"/>
                                          </p:val>
                                        </p:tav>
                                      </p:tavLst>
                                    </p:anim>
                                    <p:set>
                                      <p:cBhvr>
                                        <p:cTn id="33" dur="1" fill="hold">
                                          <p:stCondLst>
                                            <p:cond delay="499"/>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18"/>
                  </p:tgtEl>
                </p:cond>
              </p:nextCondLst>
            </p:seq>
            <p:seq concurrent="1" nextAc="seek">
              <p:cTn id="34" restart="whenNotActive" fill="hold" evtFilter="cancelBubble" nodeType="interactiveSeq">
                <p:stCondLst>
                  <p:cond evt="onClick" delay="0">
                    <p:tgtEl>
                      <p:spTgt spid="17"/>
                    </p:tgtEl>
                  </p:cond>
                </p:stCondLst>
                <p:endSync evt="end" delay="0">
                  <p:rtn val="all"/>
                </p:endSync>
                <p:childTnLst>
                  <p:par>
                    <p:cTn id="35" fill="hold">
                      <p:stCondLst>
                        <p:cond delay="0"/>
                      </p:stCondLst>
                      <p:childTnLst>
                        <p:par>
                          <p:cTn id="36" fill="hold">
                            <p:stCondLst>
                              <p:cond delay="0"/>
                            </p:stCondLst>
                            <p:childTnLst>
                              <p:par>
                                <p:cTn id="37" presetID="17" presetClass="exit" presetSubtype="10" fill="hold" grpId="0" nodeType="clickEffect">
                                  <p:stCondLst>
                                    <p:cond delay="0"/>
                                  </p:stCondLst>
                                  <p:childTnLst>
                                    <p:anim calcmode="lin" valueType="num">
                                      <p:cBhvr>
                                        <p:cTn id="38" dur="500"/>
                                        <p:tgtEl>
                                          <p:spTgt spid="17"/>
                                        </p:tgtEl>
                                        <p:attrNameLst>
                                          <p:attrName>ppt_w</p:attrName>
                                        </p:attrNameLst>
                                      </p:cBhvr>
                                      <p:tavLst>
                                        <p:tav tm="0">
                                          <p:val>
                                            <p:strVal val="ppt_w"/>
                                          </p:val>
                                        </p:tav>
                                        <p:tav tm="100000">
                                          <p:val>
                                            <p:fltVal val="0"/>
                                          </p:val>
                                        </p:tav>
                                      </p:tavLst>
                                    </p:anim>
                                    <p:anim calcmode="lin" valueType="num">
                                      <p:cBhvr>
                                        <p:cTn id="39" dur="500"/>
                                        <p:tgtEl>
                                          <p:spTgt spid="17"/>
                                        </p:tgtEl>
                                        <p:attrNameLst>
                                          <p:attrName>ppt_h</p:attrName>
                                        </p:attrNameLst>
                                      </p:cBhvr>
                                      <p:tavLst>
                                        <p:tav tm="0">
                                          <p:val>
                                            <p:strVal val="ppt_h"/>
                                          </p:val>
                                        </p:tav>
                                        <p:tav tm="100000">
                                          <p:val>
                                            <p:strVal val="ppt_h"/>
                                          </p:val>
                                        </p:tav>
                                      </p:tavLst>
                                    </p:anim>
                                    <p:set>
                                      <p:cBhvr>
                                        <p:cTn id="40" dur="1" fill="hold">
                                          <p:stCondLst>
                                            <p:cond delay="499"/>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17"/>
                  </p:tgtEl>
                </p:cond>
              </p:nextCondLst>
            </p:seq>
            <p:seq concurrent="1" nextAc="seek">
              <p:cTn id="41" restart="whenNotActive" fill="hold" evtFilter="cancelBubble" nodeType="interactiveSeq">
                <p:stCondLst>
                  <p:cond evt="onClick" delay="0">
                    <p:tgtEl>
                      <p:spTgt spid="16"/>
                    </p:tgtEl>
                  </p:cond>
                </p:stCondLst>
                <p:endSync evt="end" delay="0">
                  <p:rtn val="all"/>
                </p:endSync>
                <p:childTnLst>
                  <p:par>
                    <p:cTn id="42" fill="hold">
                      <p:stCondLst>
                        <p:cond delay="0"/>
                      </p:stCondLst>
                      <p:childTnLst>
                        <p:par>
                          <p:cTn id="43" fill="hold">
                            <p:stCondLst>
                              <p:cond delay="0"/>
                            </p:stCondLst>
                            <p:childTnLst>
                              <p:par>
                                <p:cTn id="44" presetID="17" presetClass="exit" presetSubtype="10" fill="hold" grpId="0" nodeType="clickEffect">
                                  <p:stCondLst>
                                    <p:cond delay="0"/>
                                  </p:stCondLst>
                                  <p:childTnLst>
                                    <p:anim calcmode="lin" valueType="num">
                                      <p:cBhvr>
                                        <p:cTn id="45" dur="500"/>
                                        <p:tgtEl>
                                          <p:spTgt spid="16"/>
                                        </p:tgtEl>
                                        <p:attrNameLst>
                                          <p:attrName>ppt_w</p:attrName>
                                        </p:attrNameLst>
                                      </p:cBhvr>
                                      <p:tavLst>
                                        <p:tav tm="0">
                                          <p:val>
                                            <p:strVal val="ppt_w"/>
                                          </p:val>
                                        </p:tav>
                                        <p:tav tm="100000">
                                          <p:val>
                                            <p:fltVal val="0"/>
                                          </p:val>
                                        </p:tav>
                                      </p:tavLst>
                                    </p:anim>
                                    <p:anim calcmode="lin" valueType="num">
                                      <p:cBhvr>
                                        <p:cTn id="46" dur="500"/>
                                        <p:tgtEl>
                                          <p:spTgt spid="16"/>
                                        </p:tgtEl>
                                        <p:attrNameLst>
                                          <p:attrName>ppt_h</p:attrName>
                                        </p:attrNameLst>
                                      </p:cBhvr>
                                      <p:tavLst>
                                        <p:tav tm="0">
                                          <p:val>
                                            <p:strVal val="ppt_h"/>
                                          </p:val>
                                        </p:tav>
                                        <p:tav tm="100000">
                                          <p:val>
                                            <p:strVal val="ppt_h"/>
                                          </p:val>
                                        </p:tav>
                                      </p:tavLst>
                                    </p:anim>
                                    <p:set>
                                      <p:cBhvr>
                                        <p:cTn id="47" dur="1" fill="hold">
                                          <p:stCondLst>
                                            <p:cond delay="499"/>
                                          </p:stCondLst>
                                        </p:cTn>
                                        <p:tgtEl>
                                          <p:spTgt spid="16"/>
                                        </p:tgtEl>
                                        <p:attrNameLst>
                                          <p:attrName>style.visibility</p:attrName>
                                        </p:attrNameLst>
                                      </p:cBhvr>
                                      <p:to>
                                        <p:strVal val="hidden"/>
                                      </p:to>
                                    </p:set>
                                  </p:childTnLst>
                                </p:cTn>
                              </p:par>
                            </p:childTnLst>
                          </p:cTn>
                        </p:par>
                      </p:childTnLst>
                    </p:cTn>
                  </p:par>
                </p:childTnLst>
              </p:cTn>
              <p:nextCondLst>
                <p:cond evt="onClick" delay="0">
                  <p:tgtEl>
                    <p:spTgt spid="16"/>
                  </p:tgtEl>
                </p:cond>
              </p:nextCondLst>
            </p:seq>
          </p:childTnLst>
        </p:cTn>
      </p:par>
    </p:tnLst>
    <p:bldLst>
      <p:bldP spid="16" grpId="0" animBg="1"/>
      <p:bldP spid="17" grpId="0" animBg="1"/>
      <p:bldP spid="18" grpId="0" animBg="1"/>
      <p:bldP spid="1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Google Shape;134;p4">
            <a:extLst>
              <a:ext uri="{FF2B5EF4-FFF2-40B4-BE49-F238E27FC236}">
                <a16:creationId xmlns:a16="http://schemas.microsoft.com/office/drawing/2014/main" id="{47D2D522-0E57-1963-F238-BD7C96062CC0}"/>
              </a:ext>
            </a:extLst>
          </p:cNvPr>
          <p:cNvSpPr txBox="1"/>
          <p:nvPr/>
        </p:nvSpPr>
        <p:spPr>
          <a:xfrm>
            <a:off x="3245135" y="1103476"/>
            <a:ext cx="6616129" cy="430887"/>
          </a:xfrm>
          <a:prstGeom prst="rect">
            <a:avLst/>
          </a:prstGeom>
          <a:noFill/>
          <a:ln>
            <a:noFill/>
          </a:ln>
        </p:spPr>
        <p:txBody>
          <a:bodyPr spcFirstLastPara="1" wrap="square" lIns="0" tIns="0" rIns="0" bIns="0" anchor="t" anchorCtr="0">
            <a:spAutoFit/>
          </a:bodyPr>
          <a:lstStyle/>
          <a:p>
            <a:pPr algn="ctr"/>
            <a:r>
              <a:rPr lang="en-US" sz="2800" b="1" dirty="0" err="1">
                <a:solidFill>
                  <a:srgbClr val="C00000"/>
                </a:solidFill>
                <a:latin typeface="UTM Avo" panose="02040603050506020204" pitchFamily="18" charset="0"/>
                <a:ea typeface="Calibri"/>
                <a:cs typeface="Calibri"/>
                <a:sym typeface="Calibri"/>
              </a:rPr>
              <a:t>Hoạt</a:t>
            </a:r>
            <a:r>
              <a:rPr lang="en-US" sz="2800" b="1" dirty="0">
                <a:solidFill>
                  <a:srgbClr val="C00000"/>
                </a:solidFill>
                <a:latin typeface="UTM Avo" panose="02040603050506020204" pitchFamily="18" charset="0"/>
                <a:ea typeface="Calibri"/>
                <a:cs typeface="Calibri"/>
                <a:sym typeface="Calibri"/>
              </a:rPr>
              <a:t> </a:t>
            </a:r>
            <a:r>
              <a:rPr lang="en-US" sz="2800" b="1" dirty="0" err="1">
                <a:solidFill>
                  <a:srgbClr val="C00000"/>
                </a:solidFill>
                <a:latin typeface="UTM Avo" panose="02040603050506020204" pitchFamily="18" charset="0"/>
                <a:ea typeface="Calibri"/>
                <a:cs typeface="Calibri"/>
                <a:sym typeface="Calibri"/>
              </a:rPr>
              <a:t>động</a:t>
            </a:r>
            <a:r>
              <a:rPr lang="en-US" sz="2800" b="1" dirty="0">
                <a:solidFill>
                  <a:srgbClr val="C00000"/>
                </a:solidFill>
                <a:latin typeface="UTM Avo" panose="02040603050506020204" pitchFamily="18" charset="0"/>
                <a:ea typeface="Calibri"/>
                <a:cs typeface="Calibri"/>
                <a:sym typeface="Calibri"/>
              </a:rPr>
              <a:t> 2: </a:t>
            </a:r>
            <a:r>
              <a:rPr lang="en-US" sz="2800" b="1" dirty="0" err="1">
                <a:solidFill>
                  <a:srgbClr val="C00000"/>
                </a:solidFill>
                <a:latin typeface="UTM Avo" panose="02040603050506020204" pitchFamily="18" charset="0"/>
                <a:ea typeface="Calibri"/>
                <a:cs typeface="Calibri"/>
                <a:sym typeface="Calibri"/>
              </a:rPr>
              <a:t>Luyện</a:t>
            </a:r>
            <a:r>
              <a:rPr lang="en-US" sz="2800" b="1" dirty="0">
                <a:solidFill>
                  <a:srgbClr val="C00000"/>
                </a:solidFill>
                <a:latin typeface="UTM Avo" panose="02040603050506020204" pitchFamily="18" charset="0"/>
                <a:ea typeface="Calibri"/>
                <a:cs typeface="Calibri"/>
                <a:sym typeface="Calibri"/>
              </a:rPr>
              <a:t> </a:t>
            </a:r>
            <a:r>
              <a:rPr lang="en-US" sz="2800" b="1" dirty="0" err="1">
                <a:solidFill>
                  <a:srgbClr val="C00000"/>
                </a:solidFill>
                <a:latin typeface="UTM Avo" panose="02040603050506020204" pitchFamily="18" charset="0"/>
                <a:ea typeface="Calibri"/>
                <a:cs typeface="Calibri"/>
                <a:sym typeface="Calibri"/>
              </a:rPr>
              <a:t>tập</a:t>
            </a:r>
            <a:r>
              <a:rPr lang="en-US" sz="2800" b="1" dirty="0">
                <a:solidFill>
                  <a:srgbClr val="C00000"/>
                </a:solidFill>
                <a:latin typeface="UTM Avo" panose="02040603050506020204" pitchFamily="18" charset="0"/>
                <a:ea typeface="Calibri"/>
                <a:cs typeface="Calibri"/>
                <a:sym typeface="Calibri"/>
              </a:rPr>
              <a:t> </a:t>
            </a:r>
            <a:r>
              <a:rPr lang="en-US" sz="2800" b="1" dirty="0" err="1">
                <a:solidFill>
                  <a:srgbClr val="C00000"/>
                </a:solidFill>
                <a:latin typeface="UTM Avo" panose="02040603050506020204" pitchFamily="18" charset="0"/>
                <a:ea typeface="Calibri"/>
                <a:cs typeface="Calibri"/>
                <a:sym typeface="Calibri"/>
              </a:rPr>
              <a:t>nghe</a:t>
            </a:r>
            <a:r>
              <a:rPr lang="en-US" sz="2800" b="1" dirty="0">
                <a:solidFill>
                  <a:srgbClr val="C00000"/>
                </a:solidFill>
                <a:latin typeface="UTM Avo" panose="02040603050506020204" pitchFamily="18" charset="0"/>
                <a:ea typeface="Calibri"/>
                <a:cs typeface="Calibri"/>
                <a:sym typeface="Calibri"/>
              </a:rPr>
              <a:t> </a:t>
            </a:r>
            <a:r>
              <a:rPr lang="en-US" sz="2800" b="1" dirty="0" err="1">
                <a:solidFill>
                  <a:srgbClr val="C00000"/>
                </a:solidFill>
                <a:latin typeface="UTM Avo" panose="02040603050506020204" pitchFamily="18" charset="0"/>
                <a:ea typeface="Calibri"/>
                <a:cs typeface="Calibri"/>
                <a:sym typeface="Calibri"/>
              </a:rPr>
              <a:t>và</a:t>
            </a:r>
            <a:r>
              <a:rPr lang="en-US" sz="2800" b="1" dirty="0">
                <a:solidFill>
                  <a:srgbClr val="C00000"/>
                </a:solidFill>
                <a:latin typeface="UTM Avo" panose="02040603050506020204" pitchFamily="18" charset="0"/>
                <a:ea typeface="Calibri"/>
                <a:cs typeface="Calibri"/>
                <a:sym typeface="Calibri"/>
              </a:rPr>
              <a:t> </a:t>
            </a:r>
            <a:r>
              <a:rPr lang="en-US" sz="2800" b="1" dirty="0" err="1">
                <a:solidFill>
                  <a:srgbClr val="C00000"/>
                </a:solidFill>
                <a:latin typeface="UTM Avo" panose="02040603050506020204" pitchFamily="18" charset="0"/>
                <a:ea typeface="Calibri"/>
                <a:cs typeface="Calibri"/>
                <a:sym typeface="Calibri"/>
              </a:rPr>
              <a:t>nói</a:t>
            </a:r>
            <a:endParaRPr lang="en-US" sz="2800" b="1" dirty="0">
              <a:solidFill>
                <a:srgbClr val="C00000"/>
              </a:solidFill>
              <a:latin typeface="UTM Avo" panose="02040603050506020204" pitchFamily="18" charset="0"/>
              <a:ea typeface="Calibri"/>
              <a:cs typeface="Calibri"/>
              <a:sym typeface="Calibri"/>
            </a:endParaRPr>
          </a:p>
        </p:txBody>
      </p:sp>
      <p:sp>
        <p:nvSpPr>
          <p:cNvPr id="4" name="Google Shape;226;p10">
            <a:extLst>
              <a:ext uri="{FF2B5EF4-FFF2-40B4-BE49-F238E27FC236}">
                <a16:creationId xmlns:a16="http://schemas.microsoft.com/office/drawing/2014/main" id="{56F4D4DE-ABE6-99D9-BC9F-759E39772D0A}"/>
              </a:ext>
            </a:extLst>
          </p:cNvPr>
          <p:cNvSpPr txBox="1"/>
          <p:nvPr/>
        </p:nvSpPr>
        <p:spPr>
          <a:xfrm>
            <a:off x="0" y="1903727"/>
            <a:ext cx="12192000" cy="369332"/>
          </a:xfrm>
          <a:prstGeom prst="rect">
            <a:avLst/>
          </a:prstGeom>
          <a:noFill/>
          <a:ln>
            <a:noFill/>
          </a:ln>
        </p:spPr>
        <p:txBody>
          <a:bodyPr spcFirstLastPara="1" wrap="square" lIns="0" tIns="0" rIns="0" bIns="0" anchor="t" anchorCtr="0">
            <a:spAutoFit/>
          </a:bodyPr>
          <a:lstStyle>
            <a:defPPr>
              <a:defRPr lang="en-US"/>
            </a:defPPr>
            <a:lvl1pPr algn="ctr">
              <a:defRPr sz="2800" b="1">
                <a:solidFill>
                  <a:srgbClr val="C00000"/>
                </a:solidFill>
                <a:latin typeface="UTM Avo" panose="02040603050506020204" pitchFamily="18" charset="0"/>
                <a:ea typeface="Calibri"/>
                <a:cs typeface="Calibri"/>
              </a:defRPr>
            </a:lvl1pPr>
          </a:lstStyle>
          <a:p>
            <a:r>
              <a:rPr lang="vi-VN" sz="2400" dirty="0">
                <a:solidFill>
                  <a:schemeClr val="bg1"/>
                </a:solidFill>
                <a:sym typeface="Calibri"/>
              </a:rPr>
              <a:t>Em hãy lắng nghe câu chuyện “Cậu bé trung thực”</a:t>
            </a:r>
            <a:endParaRPr sz="2400" dirty="0">
              <a:solidFill>
                <a:schemeClr val="bg1"/>
              </a:solidFill>
            </a:endParaRPr>
          </a:p>
        </p:txBody>
      </p:sp>
      <p:pic>
        <p:nvPicPr>
          <p:cNvPr id="6" name="Google Shape;228;p10">
            <a:extLst>
              <a:ext uri="{FF2B5EF4-FFF2-40B4-BE49-F238E27FC236}">
                <a16:creationId xmlns:a16="http://schemas.microsoft.com/office/drawing/2014/main" id="{3DCA2ABD-C905-52BA-A8E9-F97C685AF6AB}"/>
              </a:ext>
            </a:extLst>
          </p:cNvPr>
          <p:cNvPicPr preferRelativeResize="0"/>
          <p:nvPr/>
        </p:nvPicPr>
        <p:blipFill rotWithShape="1">
          <a:blip r:embed="rId3">
            <a:alphaModFix/>
          </a:blip>
          <a:srcRect l="4076" t="19630" r="2449" b="29259"/>
          <a:stretch/>
        </p:blipFill>
        <p:spPr>
          <a:xfrm>
            <a:off x="2390902" y="2703978"/>
            <a:ext cx="7410196" cy="4195218"/>
          </a:xfrm>
          <a:prstGeom prst="rect">
            <a:avLst/>
          </a:prstGeom>
          <a:noFill/>
          <a:ln>
            <a:noFill/>
          </a:ln>
        </p:spPr>
      </p:pic>
    </p:spTree>
    <p:extLst>
      <p:ext uri="{BB962C8B-B14F-4D97-AF65-F5344CB8AC3E}">
        <p14:creationId xmlns:p14="http://schemas.microsoft.com/office/powerpoint/2010/main" val="21357296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E9866CA-754B-ECDD-9B26-D9940BE25EBA}"/>
              </a:ext>
            </a:extLst>
          </p:cNvPr>
          <p:cNvSpPr/>
          <p:nvPr/>
        </p:nvSpPr>
        <p:spPr>
          <a:xfrm>
            <a:off x="0" y="5311302"/>
            <a:ext cx="12192000" cy="1546698"/>
          </a:xfrm>
          <a:prstGeom prst="rect">
            <a:avLst/>
          </a:prstGeom>
          <a:solidFill>
            <a:srgbClr val="FFFA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Google Shape;134;p4">
            <a:extLst>
              <a:ext uri="{FF2B5EF4-FFF2-40B4-BE49-F238E27FC236}">
                <a16:creationId xmlns:a16="http://schemas.microsoft.com/office/drawing/2014/main" id="{47D2D522-0E57-1963-F238-BD7C96062CC0}"/>
              </a:ext>
            </a:extLst>
          </p:cNvPr>
          <p:cNvSpPr txBox="1"/>
          <p:nvPr/>
        </p:nvSpPr>
        <p:spPr>
          <a:xfrm>
            <a:off x="3245135" y="1103476"/>
            <a:ext cx="6616129" cy="430887"/>
          </a:xfrm>
          <a:prstGeom prst="rect">
            <a:avLst/>
          </a:prstGeom>
          <a:noFill/>
          <a:ln>
            <a:noFill/>
          </a:ln>
        </p:spPr>
        <p:txBody>
          <a:bodyPr spcFirstLastPara="1" wrap="square" lIns="0" tIns="0" rIns="0" bIns="0" anchor="t" anchorCtr="0">
            <a:spAutoFit/>
          </a:bodyPr>
          <a:lstStyle/>
          <a:p>
            <a:pPr algn="ctr"/>
            <a:r>
              <a:rPr lang="en-US" sz="2800" b="1" dirty="0" err="1">
                <a:solidFill>
                  <a:srgbClr val="C00000"/>
                </a:solidFill>
                <a:latin typeface="UTM Avo" panose="02040603050506020204" pitchFamily="18" charset="0"/>
                <a:ea typeface="Calibri"/>
                <a:cs typeface="Calibri"/>
                <a:sym typeface="Calibri"/>
              </a:rPr>
              <a:t>Hoạt</a:t>
            </a:r>
            <a:r>
              <a:rPr lang="en-US" sz="2800" b="1" dirty="0">
                <a:solidFill>
                  <a:srgbClr val="C00000"/>
                </a:solidFill>
                <a:latin typeface="UTM Avo" panose="02040603050506020204" pitchFamily="18" charset="0"/>
                <a:ea typeface="Calibri"/>
                <a:cs typeface="Calibri"/>
                <a:sym typeface="Calibri"/>
              </a:rPr>
              <a:t> </a:t>
            </a:r>
            <a:r>
              <a:rPr lang="en-US" sz="2800" b="1" dirty="0" err="1">
                <a:solidFill>
                  <a:srgbClr val="C00000"/>
                </a:solidFill>
                <a:latin typeface="UTM Avo" panose="02040603050506020204" pitchFamily="18" charset="0"/>
                <a:ea typeface="Calibri"/>
                <a:cs typeface="Calibri"/>
                <a:sym typeface="Calibri"/>
              </a:rPr>
              <a:t>động</a:t>
            </a:r>
            <a:r>
              <a:rPr lang="en-US" sz="2800" b="1" dirty="0">
                <a:solidFill>
                  <a:srgbClr val="C00000"/>
                </a:solidFill>
                <a:latin typeface="UTM Avo" panose="02040603050506020204" pitchFamily="18" charset="0"/>
                <a:ea typeface="Calibri"/>
                <a:cs typeface="Calibri"/>
                <a:sym typeface="Calibri"/>
              </a:rPr>
              <a:t> 2: </a:t>
            </a:r>
            <a:r>
              <a:rPr lang="en-US" sz="2800" b="1" dirty="0" err="1">
                <a:solidFill>
                  <a:srgbClr val="C00000"/>
                </a:solidFill>
                <a:latin typeface="UTM Avo" panose="02040603050506020204" pitchFamily="18" charset="0"/>
                <a:ea typeface="Calibri"/>
                <a:cs typeface="Calibri"/>
                <a:sym typeface="Calibri"/>
              </a:rPr>
              <a:t>Luyện</a:t>
            </a:r>
            <a:r>
              <a:rPr lang="en-US" sz="2800" b="1" dirty="0">
                <a:solidFill>
                  <a:srgbClr val="C00000"/>
                </a:solidFill>
                <a:latin typeface="UTM Avo" panose="02040603050506020204" pitchFamily="18" charset="0"/>
                <a:ea typeface="Calibri"/>
                <a:cs typeface="Calibri"/>
                <a:sym typeface="Calibri"/>
              </a:rPr>
              <a:t> </a:t>
            </a:r>
            <a:r>
              <a:rPr lang="en-US" sz="2800" b="1" dirty="0" err="1">
                <a:solidFill>
                  <a:srgbClr val="C00000"/>
                </a:solidFill>
                <a:latin typeface="UTM Avo" panose="02040603050506020204" pitchFamily="18" charset="0"/>
                <a:ea typeface="Calibri"/>
                <a:cs typeface="Calibri"/>
                <a:sym typeface="Calibri"/>
              </a:rPr>
              <a:t>tập</a:t>
            </a:r>
            <a:r>
              <a:rPr lang="en-US" sz="2800" b="1" dirty="0">
                <a:solidFill>
                  <a:srgbClr val="C00000"/>
                </a:solidFill>
                <a:latin typeface="UTM Avo" panose="02040603050506020204" pitchFamily="18" charset="0"/>
                <a:ea typeface="Calibri"/>
                <a:cs typeface="Calibri"/>
                <a:sym typeface="Calibri"/>
              </a:rPr>
              <a:t> </a:t>
            </a:r>
            <a:r>
              <a:rPr lang="en-US" sz="2800" b="1" dirty="0" err="1">
                <a:solidFill>
                  <a:srgbClr val="C00000"/>
                </a:solidFill>
                <a:latin typeface="UTM Avo" panose="02040603050506020204" pitchFamily="18" charset="0"/>
                <a:ea typeface="Calibri"/>
                <a:cs typeface="Calibri"/>
                <a:sym typeface="Calibri"/>
              </a:rPr>
              <a:t>nghe</a:t>
            </a:r>
            <a:r>
              <a:rPr lang="en-US" sz="2800" b="1" dirty="0">
                <a:solidFill>
                  <a:srgbClr val="C00000"/>
                </a:solidFill>
                <a:latin typeface="UTM Avo" panose="02040603050506020204" pitchFamily="18" charset="0"/>
                <a:ea typeface="Calibri"/>
                <a:cs typeface="Calibri"/>
                <a:sym typeface="Calibri"/>
              </a:rPr>
              <a:t> </a:t>
            </a:r>
            <a:r>
              <a:rPr lang="en-US" sz="2800" b="1" dirty="0" err="1">
                <a:solidFill>
                  <a:srgbClr val="C00000"/>
                </a:solidFill>
                <a:latin typeface="UTM Avo" panose="02040603050506020204" pitchFamily="18" charset="0"/>
                <a:ea typeface="Calibri"/>
                <a:cs typeface="Calibri"/>
                <a:sym typeface="Calibri"/>
              </a:rPr>
              <a:t>và</a:t>
            </a:r>
            <a:r>
              <a:rPr lang="en-US" sz="2800" b="1" dirty="0">
                <a:solidFill>
                  <a:srgbClr val="C00000"/>
                </a:solidFill>
                <a:latin typeface="UTM Avo" panose="02040603050506020204" pitchFamily="18" charset="0"/>
                <a:ea typeface="Calibri"/>
                <a:cs typeface="Calibri"/>
                <a:sym typeface="Calibri"/>
              </a:rPr>
              <a:t> </a:t>
            </a:r>
            <a:r>
              <a:rPr lang="en-US" sz="2800" b="1" dirty="0" err="1">
                <a:solidFill>
                  <a:srgbClr val="C00000"/>
                </a:solidFill>
                <a:latin typeface="UTM Avo" panose="02040603050506020204" pitchFamily="18" charset="0"/>
                <a:ea typeface="Calibri"/>
                <a:cs typeface="Calibri"/>
                <a:sym typeface="Calibri"/>
              </a:rPr>
              <a:t>nói</a:t>
            </a:r>
            <a:endParaRPr lang="en-US" sz="2800" b="1" dirty="0">
              <a:solidFill>
                <a:srgbClr val="C00000"/>
              </a:solidFill>
              <a:latin typeface="UTM Avo" panose="02040603050506020204" pitchFamily="18" charset="0"/>
              <a:ea typeface="Calibri"/>
              <a:cs typeface="Calibri"/>
              <a:sym typeface="Calibri"/>
            </a:endParaRPr>
          </a:p>
        </p:txBody>
      </p:sp>
      <p:sp>
        <p:nvSpPr>
          <p:cNvPr id="4" name="Google Shape;226;p10">
            <a:extLst>
              <a:ext uri="{FF2B5EF4-FFF2-40B4-BE49-F238E27FC236}">
                <a16:creationId xmlns:a16="http://schemas.microsoft.com/office/drawing/2014/main" id="{56F4D4DE-ABE6-99D9-BC9F-759E39772D0A}"/>
              </a:ext>
            </a:extLst>
          </p:cNvPr>
          <p:cNvSpPr txBox="1"/>
          <p:nvPr/>
        </p:nvSpPr>
        <p:spPr>
          <a:xfrm>
            <a:off x="3819727" y="2128297"/>
            <a:ext cx="4552545" cy="369332"/>
          </a:xfrm>
          <a:prstGeom prst="rect">
            <a:avLst/>
          </a:prstGeom>
          <a:noFill/>
          <a:ln>
            <a:noFill/>
          </a:ln>
        </p:spPr>
        <p:txBody>
          <a:bodyPr spcFirstLastPara="1" wrap="square" lIns="0" tIns="0" rIns="0" bIns="0" anchor="t" anchorCtr="0">
            <a:spAutoFit/>
          </a:bodyPr>
          <a:lstStyle>
            <a:defPPr>
              <a:defRPr lang="en-US"/>
            </a:defPPr>
            <a:lvl1pPr algn="ctr">
              <a:defRPr sz="2800" b="1">
                <a:solidFill>
                  <a:srgbClr val="C00000"/>
                </a:solidFill>
                <a:latin typeface="UTM Avo" panose="02040603050506020204" pitchFamily="18" charset="0"/>
                <a:ea typeface="Calibri"/>
                <a:cs typeface="Calibri"/>
              </a:defRPr>
            </a:lvl1pPr>
          </a:lstStyle>
          <a:p>
            <a:r>
              <a:rPr lang="vi-VN" sz="2400" dirty="0">
                <a:solidFill>
                  <a:schemeClr val="bg1"/>
                </a:solidFill>
                <a:sym typeface="Calibri"/>
              </a:rPr>
              <a:t>Cậu bé trung thực</a:t>
            </a:r>
            <a:endParaRPr sz="2400" dirty="0">
              <a:solidFill>
                <a:schemeClr val="bg1"/>
              </a:solidFill>
            </a:endParaRPr>
          </a:p>
        </p:txBody>
      </p:sp>
      <p:sp>
        <p:nvSpPr>
          <p:cNvPr id="3" name="Google Shape;236;p11">
            <a:extLst>
              <a:ext uri="{FF2B5EF4-FFF2-40B4-BE49-F238E27FC236}">
                <a16:creationId xmlns:a16="http://schemas.microsoft.com/office/drawing/2014/main" id="{0C94945B-66E1-75C5-B0E3-15769CF175AE}"/>
              </a:ext>
            </a:extLst>
          </p:cNvPr>
          <p:cNvSpPr txBox="1"/>
          <p:nvPr/>
        </p:nvSpPr>
        <p:spPr>
          <a:xfrm>
            <a:off x="492867" y="2661878"/>
            <a:ext cx="11537005" cy="3847207"/>
          </a:xfrm>
          <a:prstGeom prst="rect">
            <a:avLst/>
          </a:prstGeom>
          <a:noFill/>
          <a:ln>
            <a:noFill/>
          </a:ln>
        </p:spPr>
        <p:txBody>
          <a:bodyPr spcFirstLastPara="1" wrap="square" lIns="0" tIns="0" rIns="0" bIns="0" anchor="t" anchorCtr="0">
            <a:spAutoFit/>
          </a:bodyPr>
          <a:lstStyle>
            <a:defPPr>
              <a:defRPr lang="en-US"/>
            </a:defPPr>
            <a:lvl1pPr algn="ctr">
              <a:defRPr sz="2800" b="1">
                <a:solidFill>
                  <a:srgbClr val="C00000"/>
                </a:solidFill>
                <a:latin typeface="UTM Avo" panose="02040603050506020204" pitchFamily="18" charset="0"/>
                <a:ea typeface="Calibri"/>
                <a:cs typeface="Calibri"/>
              </a:defRPr>
            </a:lvl1pPr>
          </a:lstStyle>
          <a:p>
            <a:pPr indent="914400" algn="l">
              <a:lnSpc>
                <a:spcPct val="125000"/>
              </a:lnSpc>
            </a:pPr>
            <a:r>
              <a:rPr lang="vi-VN" sz="2000" b="0" dirty="0">
                <a:solidFill>
                  <a:schemeClr val="bg1"/>
                </a:solidFill>
                <a:sym typeface="Calibri"/>
              </a:rPr>
              <a:t>Một vị vua cải trang đi tìm hiểu đời sống của thần dân. Ngày nọ, ngài tới một vùng quê. Thấy một cậu bé đang nhặt củi, ngài tới gần cậu, hỏi:</a:t>
            </a:r>
            <a:endParaRPr sz="2000" b="0" dirty="0">
              <a:solidFill>
                <a:schemeClr val="bg1"/>
              </a:solidFill>
            </a:endParaRPr>
          </a:p>
          <a:p>
            <a:pPr algn="l">
              <a:lnSpc>
                <a:spcPct val="125000"/>
              </a:lnSpc>
            </a:pPr>
            <a:r>
              <a:rPr lang="vi-VN" sz="2000" b="0" dirty="0">
                <a:solidFill>
                  <a:schemeClr val="bg1"/>
                </a:solidFill>
                <a:sym typeface="Calibri"/>
              </a:rPr>
              <a:t>Sao cháu không tới khu rừng trên sườn đồi kia? Ở đó có rất nhiều củi.</a:t>
            </a:r>
            <a:endParaRPr sz="2000" b="0" dirty="0">
              <a:solidFill>
                <a:schemeClr val="bg1"/>
              </a:solidFill>
            </a:endParaRPr>
          </a:p>
          <a:p>
            <a:pPr algn="l">
              <a:lnSpc>
                <a:spcPct val="125000"/>
              </a:lnSpc>
            </a:pPr>
            <a:r>
              <a:rPr lang="vi-VN" sz="2000" b="0" dirty="0">
                <a:solidFill>
                  <a:schemeClr val="bg1"/>
                </a:solidFill>
                <a:sym typeface="Calibri"/>
              </a:rPr>
              <a:t>Cậu bé lắc đầu:</a:t>
            </a:r>
            <a:endParaRPr sz="2000" b="0" dirty="0">
              <a:solidFill>
                <a:schemeClr val="bg1"/>
              </a:solidFill>
            </a:endParaRPr>
          </a:p>
          <a:p>
            <a:pPr marL="342900" indent="-342900" algn="l">
              <a:lnSpc>
                <a:spcPct val="125000"/>
              </a:lnSpc>
              <a:buFont typeface="UTM Avo" panose="02040603050506020204" pitchFamily="18" charset="0"/>
              <a:buChar char="-"/>
            </a:pPr>
            <a:r>
              <a:rPr lang="vi-VN" sz="2000" b="0" dirty="0">
                <a:solidFill>
                  <a:schemeClr val="bg1"/>
                </a:solidFill>
                <a:sym typeface="Calibri"/>
              </a:rPr>
              <a:t>Không được đâu ạ. Đó là khu rừng cấm của nhà vua.</a:t>
            </a:r>
            <a:endParaRPr sz="2000" b="0" dirty="0">
              <a:solidFill>
                <a:schemeClr val="bg1"/>
              </a:solidFill>
            </a:endParaRPr>
          </a:p>
          <a:p>
            <a:pPr marL="342900" indent="-342900" algn="l">
              <a:lnSpc>
                <a:spcPct val="125000"/>
              </a:lnSpc>
              <a:buFont typeface="UTM Avo" panose="02040603050506020204" pitchFamily="18" charset="0"/>
              <a:buChar char="-"/>
            </a:pPr>
            <a:r>
              <a:rPr lang="vi-VN" sz="2000" b="0" dirty="0">
                <a:solidFill>
                  <a:schemeClr val="bg1"/>
                </a:solidFill>
                <a:sym typeface="Calibri"/>
              </a:rPr>
              <a:t>Nhưng bây giờ trong rừng không có ai. Sẽ không ai thấy cháu đâu.</a:t>
            </a:r>
            <a:endParaRPr sz="2000" b="0" dirty="0">
              <a:solidFill>
                <a:schemeClr val="bg1"/>
              </a:solidFill>
            </a:endParaRPr>
          </a:p>
          <a:p>
            <a:pPr marL="342900" indent="-342900" algn="l">
              <a:lnSpc>
                <a:spcPct val="125000"/>
              </a:lnSpc>
              <a:buFont typeface="UTM Avo" panose="02040603050506020204" pitchFamily="18" charset="0"/>
              <a:buChar char="-"/>
            </a:pPr>
            <a:r>
              <a:rPr lang="vi-VN" sz="2000" b="0" dirty="0">
                <a:solidFill>
                  <a:schemeClr val="bg1"/>
                </a:solidFill>
                <a:sym typeface="Calibri"/>
              </a:rPr>
              <a:t>Nhưng cháu nhặt củi ở đây cũng được mà. – Cậu bé hờ hững đáp.</a:t>
            </a:r>
            <a:endParaRPr sz="2000" b="0" dirty="0">
              <a:solidFill>
                <a:schemeClr val="bg1"/>
              </a:solidFill>
            </a:endParaRPr>
          </a:p>
          <a:p>
            <a:pPr marL="342900" indent="-342900" algn="l">
              <a:lnSpc>
                <a:spcPct val="125000"/>
              </a:lnSpc>
              <a:buFont typeface="UTM Avo" panose="02040603050506020204" pitchFamily="18" charset="0"/>
              <a:buChar char="-"/>
            </a:pPr>
            <a:r>
              <a:rPr lang="vi-VN" sz="2000" b="0" dirty="0">
                <a:solidFill>
                  <a:schemeClr val="bg1"/>
                </a:solidFill>
                <a:sym typeface="Calibri"/>
              </a:rPr>
              <a:t>Củi khô rất nhiều mà lại bỏ phí! – Nhà vua than thở.</a:t>
            </a:r>
            <a:endParaRPr sz="2000" b="0" dirty="0">
              <a:solidFill>
                <a:schemeClr val="bg1"/>
              </a:solidFill>
            </a:endParaRPr>
          </a:p>
          <a:p>
            <a:pPr marL="342900" indent="-342900" algn="l">
              <a:lnSpc>
                <a:spcPct val="125000"/>
              </a:lnSpc>
              <a:buFont typeface="UTM Avo" panose="02040603050506020204" pitchFamily="18" charset="0"/>
              <a:buChar char="-"/>
            </a:pPr>
            <a:r>
              <a:rPr lang="vi-VN" sz="2000" b="0" dirty="0">
                <a:solidFill>
                  <a:schemeClr val="bg1"/>
                </a:solidFill>
                <a:sym typeface="Calibri"/>
              </a:rPr>
              <a:t>Đúng vậy ạ. Luật lệ không công bằng. Nhưng mà cháu sẽ phạm luật nếu lấy củi ở đó.</a:t>
            </a:r>
            <a:endParaRPr sz="2000" b="0" dirty="0">
              <a:solidFill>
                <a:schemeClr val="bg1"/>
              </a:solidFill>
            </a:endParaRPr>
          </a:p>
          <a:p>
            <a:pPr indent="855663" algn="l">
              <a:lnSpc>
                <a:spcPct val="125000"/>
              </a:lnSpc>
            </a:pPr>
            <a:r>
              <a:rPr lang="vi-VN" sz="2000" b="0" dirty="0">
                <a:solidFill>
                  <a:schemeClr val="bg1"/>
                </a:solidFill>
                <a:sym typeface="Calibri"/>
              </a:rPr>
              <a:t>Nói rồi, cậu bé ôm đống củi ít ỏi trở về nhà.</a:t>
            </a:r>
            <a:endParaRPr sz="2000" b="0" dirty="0">
              <a:solidFill>
                <a:schemeClr val="bg1"/>
              </a:solidFill>
            </a:endParaRPr>
          </a:p>
        </p:txBody>
      </p:sp>
    </p:spTree>
    <p:extLst>
      <p:ext uri="{BB962C8B-B14F-4D97-AF65-F5344CB8AC3E}">
        <p14:creationId xmlns:p14="http://schemas.microsoft.com/office/powerpoint/2010/main" val="1188245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E9866CA-754B-ECDD-9B26-D9940BE25EBA}"/>
              </a:ext>
            </a:extLst>
          </p:cNvPr>
          <p:cNvSpPr/>
          <p:nvPr/>
        </p:nvSpPr>
        <p:spPr>
          <a:xfrm>
            <a:off x="0" y="5311302"/>
            <a:ext cx="12192000" cy="1546698"/>
          </a:xfrm>
          <a:prstGeom prst="rect">
            <a:avLst/>
          </a:prstGeom>
          <a:solidFill>
            <a:srgbClr val="FFFA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Google Shape;134;p4">
            <a:extLst>
              <a:ext uri="{FF2B5EF4-FFF2-40B4-BE49-F238E27FC236}">
                <a16:creationId xmlns:a16="http://schemas.microsoft.com/office/drawing/2014/main" id="{47D2D522-0E57-1963-F238-BD7C96062CC0}"/>
              </a:ext>
            </a:extLst>
          </p:cNvPr>
          <p:cNvSpPr txBox="1"/>
          <p:nvPr/>
        </p:nvSpPr>
        <p:spPr>
          <a:xfrm>
            <a:off x="3245135" y="1103476"/>
            <a:ext cx="6616129" cy="430887"/>
          </a:xfrm>
          <a:prstGeom prst="rect">
            <a:avLst/>
          </a:prstGeom>
          <a:noFill/>
          <a:ln>
            <a:noFill/>
          </a:ln>
        </p:spPr>
        <p:txBody>
          <a:bodyPr spcFirstLastPara="1" wrap="square" lIns="0" tIns="0" rIns="0" bIns="0" anchor="t" anchorCtr="0">
            <a:spAutoFit/>
          </a:bodyPr>
          <a:lstStyle/>
          <a:p>
            <a:pPr algn="ctr"/>
            <a:r>
              <a:rPr lang="en-US" sz="2800" b="1" dirty="0" err="1">
                <a:solidFill>
                  <a:srgbClr val="C00000"/>
                </a:solidFill>
                <a:latin typeface="UTM Avo" panose="02040603050506020204" pitchFamily="18" charset="0"/>
                <a:ea typeface="Calibri"/>
                <a:cs typeface="Calibri"/>
                <a:sym typeface="Calibri"/>
              </a:rPr>
              <a:t>Hoạt</a:t>
            </a:r>
            <a:r>
              <a:rPr lang="en-US" sz="2800" b="1" dirty="0">
                <a:solidFill>
                  <a:srgbClr val="C00000"/>
                </a:solidFill>
                <a:latin typeface="UTM Avo" panose="02040603050506020204" pitchFamily="18" charset="0"/>
                <a:ea typeface="Calibri"/>
                <a:cs typeface="Calibri"/>
                <a:sym typeface="Calibri"/>
              </a:rPr>
              <a:t> </a:t>
            </a:r>
            <a:r>
              <a:rPr lang="en-US" sz="2800" b="1" dirty="0" err="1">
                <a:solidFill>
                  <a:srgbClr val="C00000"/>
                </a:solidFill>
                <a:latin typeface="UTM Avo" panose="02040603050506020204" pitchFamily="18" charset="0"/>
                <a:ea typeface="Calibri"/>
                <a:cs typeface="Calibri"/>
                <a:sym typeface="Calibri"/>
              </a:rPr>
              <a:t>động</a:t>
            </a:r>
            <a:r>
              <a:rPr lang="en-US" sz="2800" b="1" dirty="0">
                <a:solidFill>
                  <a:srgbClr val="C00000"/>
                </a:solidFill>
                <a:latin typeface="UTM Avo" panose="02040603050506020204" pitchFamily="18" charset="0"/>
                <a:ea typeface="Calibri"/>
                <a:cs typeface="Calibri"/>
                <a:sym typeface="Calibri"/>
              </a:rPr>
              <a:t> 2: </a:t>
            </a:r>
            <a:r>
              <a:rPr lang="en-US" sz="2800" b="1" dirty="0" err="1">
                <a:solidFill>
                  <a:srgbClr val="C00000"/>
                </a:solidFill>
                <a:latin typeface="UTM Avo" panose="02040603050506020204" pitchFamily="18" charset="0"/>
                <a:ea typeface="Calibri"/>
                <a:cs typeface="Calibri"/>
                <a:sym typeface="Calibri"/>
              </a:rPr>
              <a:t>Luyện</a:t>
            </a:r>
            <a:r>
              <a:rPr lang="en-US" sz="2800" b="1" dirty="0">
                <a:solidFill>
                  <a:srgbClr val="C00000"/>
                </a:solidFill>
                <a:latin typeface="UTM Avo" panose="02040603050506020204" pitchFamily="18" charset="0"/>
                <a:ea typeface="Calibri"/>
                <a:cs typeface="Calibri"/>
                <a:sym typeface="Calibri"/>
              </a:rPr>
              <a:t> </a:t>
            </a:r>
            <a:r>
              <a:rPr lang="en-US" sz="2800" b="1" dirty="0" err="1">
                <a:solidFill>
                  <a:srgbClr val="C00000"/>
                </a:solidFill>
                <a:latin typeface="UTM Avo" panose="02040603050506020204" pitchFamily="18" charset="0"/>
                <a:ea typeface="Calibri"/>
                <a:cs typeface="Calibri"/>
                <a:sym typeface="Calibri"/>
              </a:rPr>
              <a:t>tập</a:t>
            </a:r>
            <a:r>
              <a:rPr lang="en-US" sz="2800" b="1" dirty="0">
                <a:solidFill>
                  <a:srgbClr val="C00000"/>
                </a:solidFill>
                <a:latin typeface="UTM Avo" panose="02040603050506020204" pitchFamily="18" charset="0"/>
                <a:ea typeface="Calibri"/>
                <a:cs typeface="Calibri"/>
                <a:sym typeface="Calibri"/>
              </a:rPr>
              <a:t> </a:t>
            </a:r>
            <a:r>
              <a:rPr lang="en-US" sz="2800" b="1" dirty="0" err="1">
                <a:solidFill>
                  <a:srgbClr val="C00000"/>
                </a:solidFill>
                <a:latin typeface="UTM Avo" panose="02040603050506020204" pitchFamily="18" charset="0"/>
                <a:ea typeface="Calibri"/>
                <a:cs typeface="Calibri"/>
                <a:sym typeface="Calibri"/>
              </a:rPr>
              <a:t>nghe</a:t>
            </a:r>
            <a:r>
              <a:rPr lang="en-US" sz="2800" b="1" dirty="0">
                <a:solidFill>
                  <a:srgbClr val="C00000"/>
                </a:solidFill>
                <a:latin typeface="UTM Avo" panose="02040603050506020204" pitchFamily="18" charset="0"/>
                <a:ea typeface="Calibri"/>
                <a:cs typeface="Calibri"/>
                <a:sym typeface="Calibri"/>
              </a:rPr>
              <a:t> </a:t>
            </a:r>
            <a:r>
              <a:rPr lang="en-US" sz="2800" b="1" dirty="0" err="1">
                <a:solidFill>
                  <a:srgbClr val="C00000"/>
                </a:solidFill>
                <a:latin typeface="UTM Avo" panose="02040603050506020204" pitchFamily="18" charset="0"/>
                <a:ea typeface="Calibri"/>
                <a:cs typeface="Calibri"/>
                <a:sym typeface="Calibri"/>
              </a:rPr>
              <a:t>và</a:t>
            </a:r>
            <a:r>
              <a:rPr lang="en-US" sz="2800" b="1" dirty="0">
                <a:solidFill>
                  <a:srgbClr val="C00000"/>
                </a:solidFill>
                <a:latin typeface="UTM Avo" panose="02040603050506020204" pitchFamily="18" charset="0"/>
                <a:ea typeface="Calibri"/>
                <a:cs typeface="Calibri"/>
                <a:sym typeface="Calibri"/>
              </a:rPr>
              <a:t> </a:t>
            </a:r>
            <a:r>
              <a:rPr lang="en-US" sz="2800" b="1" dirty="0" err="1">
                <a:solidFill>
                  <a:srgbClr val="C00000"/>
                </a:solidFill>
                <a:latin typeface="UTM Avo" panose="02040603050506020204" pitchFamily="18" charset="0"/>
                <a:ea typeface="Calibri"/>
                <a:cs typeface="Calibri"/>
                <a:sym typeface="Calibri"/>
              </a:rPr>
              <a:t>nói</a:t>
            </a:r>
            <a:endParaRPr lang="en-US" sz="2800" b="1" dirty="0">
              <a:solidFill>
                <a:srgbClr val="C00000"/>
              </a:solidFill>
              <a:latin typeface="UTM Avo" panose="02040603050506020204" pitchFamily="18" charset="0"/>
              <a:ea typeface="Calibri"/>
              <a:cs typeface="Calibri"/>
              <a:sym typeface="Calibri"/>
            </a:endParaRPr>
          </a:p>
        </p:txBody>
      </p:sp>
      <p:sp>
        <p:nvSpPr>
          <p:cNvPr id="4" name="Google Shape;226;p10">
            <a:extLst>
              <a:ext uri="{FF2B5EF4-FFF2-40B4-BE49-F238E27FC236}">
                <a16:creationId xmlns:a16="http://schemas.microsoft.com/office/drawing/2014/main" id="{56F4D4DE-ABE6-99D9-BC9F-759E39772D0A}"/>
              </a:ext>
            </a:extLst>
          </p:cNvPr>
          <p:cNvSpPr txBox="1"/>
          <p:nvPr/>
        </p:nvSpPr>
        <p:spPr>
          <a:xfrm>
            <a:off x="3819727" y="2128297"/>
            <a:ext cx="4552545" cy="369332"/>
          </a:xfrm>
          <a:prstGeom prst="rect">
            <a:avLst/>
          </a:prstGeom>
          <a:noFill/>
          <a:ln>
            <a:noFill/>
          </a:ln>
        </p:spPr>
        <p:txBody>
          <a:bodyPr spcFirstLastPara="1" wrap="square" lIns="0" tIns="0" rIns="0" bIns="0" anchor="t" anchorCtr="0">
            <a:spAutoFit/>
          </a:bodyPr>
          <a:lstStyle>
            <a:defPPr>
              <a:defRPr lang="en-US"/>
            </a:defPPr>
            <a:lvl1pPr algn="ctr">
              <a:defRPr sz="2800" b="1">
                <a:solidFill>
                  <a:srgbClr val="C00000"/>
                </a:solidFill>
                <a:latin typeface="UTM Avo" panose="02040603050506020204" pitchFamily="18" charset="0"/>
                <a:ea typeface="Calibri"/>
                <a:cs typeface="Calibri"/>
              </a:defRPr>
            </a:lvl1pPr>
          </a:lstStyle>
          <a:p>
            <a:r>
              <a:rPr lang="vi-VN" sz="2400" dirty="0">
                <a:solidFill>
                  <a:schemeClr val="bg1"/>
                </a:solidFill>
                <a:sym typeface="Calibri"/>
              </a:rPr>
              <a:t>Cậu bé trung thực</a:t>
            </a:r>
            <a:endParaRPr sz="2400" dirty="0">
              <a:solidFill>
                <a:schemeClr val="bg1"/>
              </a:solidFill>
            </a:endParaRPr>
          </a:p>
        </p:txBody>
      </p:sp>
      <p:sp>
        <p:nvSpPr>
          <p:cNvPr id="3" name="Google Shape;236;p11">
            <a:extLst>
              <a:ext uri="{FF2B5EF4-FFF2-40B4-BE49-F238E27FC236}">
                <a16:creationId xmlns:a16="http://schemas.microsoft.com/office/drawing/2014/main" id="{0C94945B-66E1-75C5-B0E3-15769CF175AE}"/>
              </a:ext>
            </a:extLst>
          </p:cNvPr>
          <p:cNvSpPr txBox="1"/>
          <p:nvPr/>
        </p:nvSpPr>
        <p:spPr>
          <a:xfrm>
            <a:off x="492867" y="2661878"/>
            <a:ext cx="11537005" cy="3077766"/>
          </a:xfrm>
          <a:prstGeom prst="rect">
            <a:avLst/>
          </a:prstGeom>
          <a:noFill/>
          <a:ln>
            <a:noFill/>
          </a:ln>
        </p:spPr>
        <p:txBody>
          <a:bodyPr spcFirstLastPara="1" wrap="square" lIns="0" tIns="0" rIns="0" bIns="0" anchor="t" anchorCtr="0">
            <a:spAutoFit/>
          </a:bodyPr>
          <a:lstStyle>
            <a:defPPr>
              <a:defRPr lang="en-US"/>
            </a:defPPr>
            <a:lvl1pPr algn="ctr">
              <a:defRPr sz="2800" b="1">
                <a:solidFill>
                  <a:srgbClr val="C00000"/>
                </a:solidFill>
                <a:latin typeface="UTM Avo" panose="02040603050506020204" pitchFamily="18" charset="0"/>
                <a:ea typeface="Calibri"/>
                <a:cs typeface="Calibri"/>
              </a:defRPr>
            </a:lvl1pPr>
          </a:lstStyle>
          <a:p>
            <a:pPr indent="914400" algn="l">
              <a:lnSpc>
                <a:spcPct val="125000"/>
              </a:lnSpc>
            </a:pPr>
            <a:r>
              <a:rPr lang="vi-VN" sz="2000" b="0" dirty="0">
                <a:solidFill>
                  <a:schemeClr val="bg1"/>
                </a:solidFill>
                <a:sym typeface="Calibri"/>
              </a:rPr>
              <a:t>Hôm sau, nhà vua ra lệnh cho sứ giả đưa cả gia đình cậu bé vào hoàng cung. Cậu bé vừa ngước nhìn lên người đang ngồi trên chiếc ngai vàng lộng lẫy, đã thốt lên.</a:t>
            </a:r>
          </a:p>
          <a:p>
            <a:pPr marL="342900" indent="-342900" algn="l">
              <a:lnSpc>
                <a:spcPct val="125000"/>
              </a:lnSpc>
              <a:buFont typeface="UTM Avo" panose="02040603050506020204" pitchFamily="18" charset="0"/>
              <a:buChar char="-"/>
            </a:pPr>
            <a:r>
              <a:rPr lang="vi-VN" sz="2000" b="0" dirty="0">
                <a:solidFill>
                  <a:schemeClr val="bg1"/>
                </a:solidFill>
                <a:sym typeface="Calibri"/>
              </a:rPr>
              <a:t>Ồ, ông đã xui cháu lẻn vào khu rừng cấm!</a:t>
            </a:r>
          </a:p>
          <a:p>
            <a:pPr marL="342900" indent="-342900" algn="l">
              <a:lnSpc>
                <a:spcPct val="125000"/>
              </a:lnSpc>
              <a:buFont typeface="UTM Avo" panose="02040603050506020204" pitchFamily="18" charset="0"/>
              <a:buChar char="-"/>
            </a:pPr>
            <a:r>
              <a:rPr lang="vi-VN" sz="2000" b="0" dirty="0">
                <a:solidFill>
                  <a:schemeClr val="bg1"/>
                </a:solidFill>
                <a:sym typeface="Calibri"/>
              </a:rPr>
              <a:t>Đúng vậy. Nhưng cháu đã không lấy tài sản của người khác. Cha mẹ cháu xứng đáng được thưởng vì đã nuôi dạy cháu rất tốt.</a:t>
            </a:r>
          </a:p>
          <a:p>
            <a:pPr indent="914400" algn="l">
              <a:lnSpc>
                <a:spcPct val="125000"/>
              </a:lnSpc>
            </a:pPr>
            <a:r>
              <a:rPr lang="vi-VN" sz="2000" b="0" dirty="0">
                <a:solidFill>
                  <a:schemeClr val="bg1"/>
                </a:solidFill>
                <a:sym typeface="Calibri"/>
              </a:rPr>
              <a:t>Nói rồi, ngài ban tặng vàng bạc cho bố mẹ cậu bé và phán tiếp:</a:t>
            </a:r>
          </a:p>
          <a:p>
            <a:pPr marL="342900" indent="-342900" algn="l">
              <a:lnSpc>
                <a:spcPct val="125000"/>
              </a:lnSpc>
              <a:buFont typeface="UTM Avo" panose="02040603050506020204" pitchFamily="18" charset="0"/>
              <a:buChar char="-"/>
            </a:pPr>
            <a:r>
              <a:rPr lang="vi-VN" sz="2000" b="0" dirty="0">
                <a:solidFill>
                  <a:schemeClr val="bg1"/>
                </a:solidFill>
                <a:sym typeface="Calibri"/>
              </a:rPr>
              <a:t>Cháu nói đúng, luật cấm dân vào nhặt củi trong khu rừng của ta là không công bằng. Vậy nên từ nay, mọi người đều được phép ra vào khu rừng đó. Ta chỉ cấm chặt cây thôi.</a:t>
            </a:r>
          </a:p>
        </p:txBody>
      </p:sp>
    </p:spTree>
    <p:extLst>
      <p:ext uri="{BB962C8B-B14F-4D97-AF65-F5344CB8AC3E}">
        <p14:creationId xmlns:p14="http://schemas.microsoft.com/office/powerpoint/2010/main" val="1711536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Google Shape;134;p4">
            <a:extLst>
              <a:ext uri="{FF2B5EF4-FFF2-40B4-BE49-F238E27FC236}">
                <a16:creationId xmlns:a16="http://schemas.microsoft.com/office/drawing/2014/main" id="{47D2D522-0E57-1963-F238-BD7C96062CC0}"/>
              </a:ext>
            </a:extLst>
          </p:cNvPr>
          <p:cNvSpPr txBox="1"/>
          <p:nvPr/>
        </p:nvSpPr>
        <p:spPr>
          <a:xfrm>
            <a:off x="0" y="1875166"/>
            <a:ext cx="5898865" cy="369332"/>
          </a:xfrm>
          <a:prstGeom prst="rect">
            <a:avLst/>
          </a:prstGeom>
          <a:noFill/>
          <a:ln>
            <a:noFill/>
          </a:ln>
        </p:spPr>
        <p:txBody>
          <a:bodyPr spcFirstLastPara="1" wrap="square" lIns="0" tIns="0" rIns="0" bIns="0" anchor="t" anchorCtr="0">
            <a:spAutoFit/>
          </a:bodyPr>
          <a:lstStyle/>
          <a:p>
            <a:pPr algn="ctr"/>
            <a:r>
              <a:rPr lang="en-US" sz="2400" b="1" i="1">
                <a:solidFill>
                  <a:schemeClr val="accent2">
                    <a:lumMod val="75000"/>
                  </a:schemeClr>
                </a:solidFill>
                <a:latin typeface="UTM Avo" panose="02040603050506020204" pitchFamily="18" charset="0"/>
                <a:ea typeface="Calibri"/>
                <a:cs typeface="Calibri"/>
                <a:sym typeface="Calibri"/>
              </a:rPr>
              <a:t>Nhiệm vụ 1: Kể chuyện trong nhóm</a:t>
            </a:r>
            <a:endParaRPr lang="en-US" sz="2400" b="1" i="1" dirty="0" err="1">
              <a:solidFill>
                <a:schemeClr val="accent2">
                  <a:lumMod val="75000"/>
                </a:schemeClr>
              </a:solidFill>
              <a:latin typeface="UTM Avo" panose="02040603050506020204" pitchFamily="18" charset="0"/>
              <a:ea typeface="Calibri"/>
              <a:cs typeface="Calibri"/>
              <a:sym typeface="Calibri"/>
            </a:endParaRPr>
          </a:p>
        </p:txBody>
      </p:sp>
      <p:sp>
        <p:nvSpPr>
          <p:cNvPr id="4" name="Google Shape;226;p10">
            <a:extLst>
              <a:ext uri="{FF2B5EF4-FFF2-40B4-BE49-F238E27FC236}">
                <a16:creationId xmlns:a16="http://schemas.microsoft.com/office/drawing/2014/main" id="{56F4D4DE-ABE6-99D9-BC9F-759E39772D0A}"/>
              </a:ext>
            </a:extLst>
          </p:cNvPr>
          <p:cNvSpPr txBox="1"/>
          <p:nvPr/>
        </p:nvSpPr>
        <p:spPr>
          <a:xfrm>
            <a:off x="213065" y="2400670"/>
            <a:ext cx="11978936" cy="738664"/>
          </a:xfrm>
          <a:prstGeom prst="rect">
            <a:avLst/>
          </a:prstGeom>
          <a:noFill/>
          <a:ln>
            <a:noFill/>
          </a:ln>
        </p:spPr>
        <p:txBody>
          <a:bodyPr spcFirstLastPara="1" wrap="square" lIns="0" tIns="0" rIns="0" bIns="0" anchor="t" anchorCtr="0">
            <a:spAutoFit/>
          </a:bodyPr>
          <a:lstStyle>
            <a:defPPr>
              <a:defRPr lang="en-US"/>
            </a:defPPr>
            <a:lvl1pPr algn="ctr">
              <a:defRPr sz="2800" b="1">
                <a:solidFill>
                  <a:srgbClr val="C00000"/>
                </a:solidFill>
                <a:latin typeface="UTM Avo" panose="02040603050506020204" pitchFamily="18" charset="0"/>
                <a:ea typeface="Calibri"/>
                <a:cs typeface="Calibri"/>
              </a:defRPr>
            </a:lvl1pPr>
          </a:lstStyle>
          <a:p>
            <a:pPr algn="l"/>
            <a:r>
              <a:rPr lang="vi-VN" sz="2400" b="0" dirty="0">
                <a:solidFill>
                  <a:schemeClr val="bg1"/>
                </a:solidFill>
                <a:sym typeface="Calibri"/>
              </a:rPr>
              <a:t>Dựa vào các câu hỏi gợi ý, lần lượt từng bạn trong nhóm hãy kể lại </a:t>
            </a:r>
            <a:r>
              <a:rPr lang="en-US" sz="2400" b="0" dirty="0">
                <a:solidFill>
                  <a:schemeClr val="bg1"/>
                </a:solidFill>
                <a:sym typeface="Calibri"/>
              </a:rPr>
              <a:t> </a:t>
            </a:r>
            <a:r>
              <a:rPr lang="vi-VN" sz="2400" b="0" dirty="0">
                <a:solidFill>
                  <a:schemeClr val="bg1"/>
                </a:solidFill>
                <a:sym typeface="Calibri"/>
              </a:rPr>
              <a:t>câu chuyện cho các bạn khác nghe.</a:t>
            </a:r>
          </a:p>
        </p:txBody>
      </p:sp>
      <p:pic>
        <p:nvPicPr>
          <p:cNvPr id="6" name="Picture 5">
            <a:extLst>
              <a:ext uri="{FF2B5EF4-FFF2-40B4-BE49-F238E27FC236}">
                <a16:creationId xmlns:a16="http://schemas.microsoft.com/office/drawing/2014/main" id="{F7FA00D7-0568-5465-6AED-FF1F5F81CBCA}"/>
              </a:ext>
            </a:extLst>
          </p:cNvPr>
          <p:cNvPicPr>
            <a:picLocks noChangeAspect="1"/>
          </p:cNvPicPr>
          <p:nvPr/>
        </p:nvPicPr>
        <p:blipFill rotWithShape="1">
          <a:blip r:embed="rId3">
            <a:extLst>
              <a:ext uri="{28A0092B-C50C-407E-A947-70E740481C1C}">
                <a14:useLocalDpi xmlns:a14="http://schemas.microsoft.com/office/drawing/2010/main" val="0"/>
              </a:ext>
            </a:extLst>
          </a:blip>
          <a:srcRect l="8876" t="72260" r="3006" b="2066"/>
          <a:stretch/>
        </p:blipFill>
        <p:spPr>
          <a:xfrm>
            <a:off x="1916499" y="3429000"/>
            <a:ext cx="7964731" cy="2402693"/>
          </a:xfrm>
          <a:prstGeom prst="rect">
            <a:avLst/>
          </a:prstGeom>
        </p:spPr>
      </p:pic>
    </p:spTree>
    <p:extLst>
      <p:ext uri="{BB962C8B-B14F-4D97-AF65-F5344CB8AC3E}">
        <p14:creationId xmlns:p14="http://schemas.microsoft.com/office/powerpoint/2010/main" val="1719359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Google Shape;134;p4">
            <a:extLst>
              <a:ext uri="{FF2B5EF4-FFF2-40B4-BE49-F238E27FC236}">
                <a16:creationId xmlns:a16="http://schemas.microsoft.com/office/drawing/2014/main" id="{47D2D522-0E57-1963-F238-BD7C96062CC0}"/>
              </a:ext>
            </a:extLst>
          </p:cNvPr>
          <p:cNvSpPr txBox="1"/>
          <p:nvPr/>
        </p:nvSpPr>
        <p:spPr>
          <a:xfrm>
            <a:off x="3146567" y="1926338"/>
            <a:ext cx="5898865" cy="369332"/>
          </a:xfrm>
          <a:prstGeom prst="rect">
            <a:avLst/>
          </a:prstGeom>
          <a:noFill/>
          <a:ln>
            <a:noFill/>
          </a:ln>
        </p:spPr>
        <p:txBody>
          <a:bodyPr spcFirstLastPara="1" wrap="square" lIns="0" tIns="0" rIns="0" bIns="0" anchor="t" anchorCtr="0">
            <a:spAutoFit/>
          </a:bodyPr>
          <a:lstStyle/>
          <a:p>
            <a:pPr algn="ctr"/>
            <a:r>
              <a:rPr lang="en-US" sz="2400" b="1" dirty="0" err="1">
                <a:solidFill>
                  <a:schemeClr val="bg1"/>
                </a:solidFill>
                <a:latin typeface="UTM Avo" panose="02040603050506020204" pitchFamily="18" charset="0"/>
                <a:ea typeface="Calibri"/>
                <a:cs typeface="Calibri"/>
                <a:sym typeface="Calibri"/>
              </a:rPr>
              <a:t>Gợi</a:t>
            </a:r>
            <a:r>
              <a:rPr lang="en-US" sz="2400" b="1" dirty="0">
                <a:solidFill>
                  <a:schemeClr val="bg1"/>
                </a:solidFill>
                <a:latin typeface="UTM Avo" panose="02040603050506020204" pitchFamily="18" charset="0"/>
                <a:ea typeface="Calibri"/>
                <a:cs typeface="Calibri"/>
                <a:sym typeface="Calibri"/>
              </a:rPr>
              <a:t> ý </a:t>
            </a:r>
            <a:r>
              <a:rPr lang="en-US" sz="2400" b="1" dirty="0" err="1">
                <a:solidFill>
                  <a:schemeClr val="bg1"/>
                </a:solidFill>
                <a:latin typeface="UTM Avo" panose="02040603050506020204" pitchFamily="18" charset="0"/>
                <a:ea typeface="Calibri"/>
                <a:cs typeface="Calibri"/>
                <a:sym typeface="Calibri"/>
              </a:rPr>
              <a:t>trả</a:t>
            </a:r>
            <a:r>
              <a:rPr lang="en-US" sz="2400" b="1" dirty="0">
                <a:solidFill>
                  <a:schemeClr val="bg1"/>
                </a:solidFill>
                <a:latin typeface="UTM Avo" panose="02040603050506020204" pitchFamily="18" charset="0"/>
                <a:ea typeface="Calibri"/>
                <a:cs typeface="Calibri"/>
                <a:sym typeface="Calibri"/>
              </a:rPr>
              <a:t> </a:t>
            </a:r>
            <a:r>
              <a:rPr lang="en-US" sz="2400" b="1" dirty="0" err="1">
                <a:solidFill>
                  <a:schemeClr val="bg1"/>
                </a:solidFill>
                <a:latin typeface="UTM Avo" panose="02040603050506020204" pitchFamily="18" charset="0"/>
                <a:ea typeface="Calibri"/>
                <a:cs typeface="Calibri"/>
                <a:sym typeface="Calibri"/>
              </a:rPr>
              <a:t>lời</a:t>
            </a:r>
            <a:endParaRPr lang="en-US" sz="2400" b="1" dirty="0">
              <a:solidFill>
                <a:schemeClr val="bg1"/>
              </a:solidFill>
              <a:latin typeface="UTM Avo" panose="02040603050506020204" pitchFamily="18" charset="0"/>
              <a:ea typeface="Calibri"/>
              <a:cs typeface="Calibri"/>
              <a:sym typeface="Calibri"/>
            </a:endParaRPr>
          </a:p>
        </p:txBody>
      </p:sp>
      <p:grpSp>
        <p:nvGrpSpPr>
          <p:cNvPr id="2" name="Google Shape;259;p14">
            <a:extLst>
              <a:ext uri="{FF2B5EF4-FFF2-40B4-BE49-F238E27FC236}">
                <a16:creationId xmlns:a16="http://schemas.microsoft.com/office/drawing/2014/main" id="{AA47CBCF-B29D-1D9C-6A8F-FDA4BE770DF3}"/>
              </a:ext>
            </a:extLst>
          </p:cNvPr>
          <p:cNvGrpSpPr/>
          <p:nvPr/>
        </p:nvGrpSpPr>
        <p:grpSpPr>
          <a:xfrm>
            <a:off x="572381" y="2534786"/>
            <a:ext cx="2717799" cy="2997681"/>
            <a:chOff x="2146298" y="1967468"/>
            <a:chExt cx="4691962" cy="5416492"/>
          </a:xfrm>
        </p:grpSpPr>
        <p:sp>
          <p:nvSpPr>
            <p:cNvPr id="3" name="Google Shape;260;p14">
              <a:extLst>
                <a:ext uri="{FF2B5EF4-FFF2-40B4-BE49-F238E27FC236}">
                  <a16:creationId xmlns:a16="http://schemas.microsoft.com/office/drawing/2014/main" id="{E0C5569F-F3D6-F231-9AF3-F56F8ABFE17E}"/>
                </a:ext>
              </a:extLst>
            </p:cNvPr>
            <p:cNvSpPr/>
            <p:nvPr/>
          </p:nvSpPr>
          <p:spPr>
            <a:xfrm>
              <a:off x="2146298" y="2424668"/>
              <a:ext cx="4691962" cy="4959292"/>
            </a:xfrm>
            <a:prstGeom prst="roundRect">
              <a:avLst>
                <a:gd name="adj" fmla="val 9280"/>
              </a:avLst>
            </a:prstGeom>
            <a:solidFill>
              <a:srgbClr val="FDE9D8"/>
            </a:solidFill>
            <a:ln w="25400" cap="flat" cmpd="sng">
              <a:solidFill>
                <a:srgbClr val="E36C09"/>
              </a:solidFill>
              <a:prstDash val="solid"/>
              <a:round/>
              <a:headEnd type="none" w="sm" len="sm"/>
              <a:tailEnd type="none" w="sm" len="sm"/>
            </a:ln>
          </p:spPr>
          <p:txBody>
            <a:bodyPr spcFirstLastPara="1" wrap="square" lIns="91425" tIns="45700" rIns="91425" bIns="45700" anchor="ctr" anchorCtr="0">
              <a:noAutofit/>
            </a:bodyPr>
            <a:lstStyle/>
            <a:p>
              <a:pPr marR="0" lvl="0" algn="ctr" rtl="0">
                <a:lnSpc>
                  <a:spcPct val="150000"/>
                </a:lnSpc>
                <a:spcBef>
                  <a:spcPts val="0"/>
                </a:spcBef>
                <a:spcAft>
                  <a:spcPts val="0"/>
                </a:spcAft>
              </a:pPr>
              <a:r>
                <a:rPr lang="en-US" sz="2000" dirty="0" err="1">
                  <a:solidFill>
                    <a:schemeClr val="bg1"/>
                  </a:solidFill>
                  <a:latin typeface="UTM Avo" panose="02040603050506020204" pitchFamily="18" charset="0"/>
                </a:rPr>
                <a:t>Nhà</a:t>
              </a:r>
              <a:r>
                <a:rPr lang="en-US" sz="2000" dirty="0">
                  <a:solidFill>
                    <a:schemeClr val="bg1"/>
                  </a:solidFill>
                  <a:latin typeface="UTM Avo" panose="02040603050506020204" pitchFamily="18" charset="0"/>
                </a:rPr>
                <a:t> </a:t>
              </a:r>
              <a:r>
                <a:rPr lang="en-US" sz="2000" dirty="0" err="1">
                  <a:solidFill>
                    <a:schemeClr val="bg1"/>
                  </a:solidFill>
                  <a:latin typeface="UTM Avo" panose="02040603050506020204" pitchFamily="18" charset="0"/>
                </a:rPr>
                <a:t>vua</a:t>
              </a:r>
              <a:r>
                <a:rPr lang="en-US" sz="2000" dirty="0">
                  <a:solidFill>
                    <a:schemeClr val="bg1"/>
                  </a:solidFill>
                  <a:latin typeface="UTM Avo" panose="02040603050506020204" pitchFamily="18" charset="0"/>
                </a:rPr>
                <a:t> </a:t>
              </a:r>
              <a:r>
                <a:rPr lang="en-US" sz="2000" dirty="0" err="1">
                  <a:solidFill>
                    <a:schemeClr val="bg1"/>
                  </a:solidFill>
                  <a:latin typeface="UTM Avo" panose="02040603050506020204" pitchFamily="18" charset="0"/>
                </a:rPr>
                <a:t>gặp</a:t>
              </a:r>
              <a:r>
                <a:rPr lang="en-US" sz="2000" dirty="0">
                  <a:solidFill>
                    <a:schemeClr val="bg1"/>
                  </a:solidFill>
                  <a:latin typeface="UTM Avo" panose="02040603050506020204" pitchFamily="18" charset="0"/>
                </a:rPr>
                <a:t> </a:t>
              </a:r>
              <a:r>
                <a:rPr lang="en-US" sz="2000" dirty="0" err="1">
                  <a:solidFill>
                    <a:schemeClr val="bg1"/>
                  </a:solidFill>
                  <a:latin typeface="UTM Avo" panose="02040603050506020204" pitchFamily="18" charset="0"/>
                </a:rPr>
                <a:t>cậu</a:t>
              </a:r>
              <a:r>
                <a:rPr lang="en-US" sz="2000" dirty="0">
                  <a:solidFill>
                    <a:schemeClr val="bg1"/>
                  </a:solidFill>
                  <a:latin typeface="UTM Avo" panose="02040603050506020204" pitchFamily="18" charset="0"/>
                </a:rPr>
                <a:t> </a:t>
              </a:r>
              <a:r>
                <a:rPr lang="en-US" sz="2000" dirty="0" err="1">
                  <a:solidFill>
                    <a:schemeClr val="bg1"/>
                  </a:solidFill>
                  <a:latin typeface="UTM Avo" panose="02040603050506020204" pitchFamily="18" charset="0"/>
                </a:rPr>
                <a:t>bé</a:t>
              </a:r>
              <a:r>
                <a:rPr lang="en-US" sz="2000" dirty="0">
                  <a:solidFill>
                    <a:schemeClr val="bg1"/>
                  </a:solidFill>
                  <a:latin typeface="UTM Avo" panose="02040603050506020204" pitchFamily="18" charset="0"/>
                </a:rPr>
                <a:t> ở </a:t>
              </a:r>
              <a:r>
                <a:rPr lang="en-US" sz="2000" dirty="0" err="1">
                  <a:solidFill>
                    <a:schemeClr val="bg1"/>
                  </a:solidFill>
                  <a:latin typeface="UTM Avo" panose="02040603050506020204" pitchFamily="18" charset="0"/>
                </a:rPr>
                <a:t>một</a:t>
              </a:r>
              <a:r>
                <a:rPr lang="en-US" sz="2000" dirty="0">
                  <a:solidFill>
                    <a:schemeClr val="bg1"/>
                  </a:solidFill>
                  <a:latin typeface="UTM Avo" panose="02040603050506020204" pitchFamily="18" charset="0"/>
                </a:rPr>
                <a:t> </a:t>
              </a:r>
              <a:r>
                <a:rPr lang="en-US" sz="2000" dirty="0" err="1">
                  <a:solidFill>
                    <a:schemeClr val="bg1"/>
                  </a:solidFill>
                  <a:latin typeface="UTM Avo" panose="02040603050506020204" pitchFamily="18" charset="0"/>
                </a:rPr>
                <a:t>vùng</a:t>
              </a:r>
              <a:r>
                <a:rPr lang="en-US" sz="2000" dirty="0">
                  <a:solidFill>
                    <a:schemeClr val="bg1"/>
                  </a:solidFill>
                  <a:latin typeface="UTM Avo" panose="02040603050506020204" pitchFamily="18" charset="0"/>
                </a:rPr>
                <a:t> </a:t>
              </a:r>
              <a:r>
                <a:rPr lang="en-US" sz="2000" dirty="0" err="1">
                  <a:solidFill>
                    <a:schemeClr val="bg1"/>
                  </a:solidFill>
                  <a:latin typeface="UTM Avo" panose="02040603050506020204" pitchFamily="18" charset="0"/>
                </a:rPr>
                <a:t>quê</a:t>
              </a:r>
              <a:r>
                <a:rPr lang="en-US" sz="2000" dirty="0">
                  <a:solidFill>
                    <a:schemeClr val="bg1"/>
                  </a:solidFill>
                  <a:latin typeface="UTM Avo" panose="02040603050506020204" pitchFamily="18" charset="0"/>
                </a:rPr>
                <a:t> </a:t>
              </a:r>
              <a:r>
                <a:rPr lang="en-US" sz="2000" dirty="0" err="1">
                  <a:solidFill>
                    <a:schemeClr val="bg1"/>
                  </a:solidFill>
                  <a:latin typeface="UTM Avo" panose="02040603050506020204" pitchFamily="18" charset="0"/>
                </a:rPr>
                <a:t>và</a:t>
              </a:r>
              <a:r>
                <a:rPr lang="en-US" sz="2000" dirty="0">
                  <a:solidFill>
                    <a:schemeClr val="bg1"/>
                  </a:solidFill>
                  <a:latin typeface="UTM Avo" panose="02040603050506020204" pitchFamily="18" charset="0"/>
                </a:rPr>
                <a:t> </a:t>
              </a:r>
              <a:r>
                <a:rPr lang="en-US" sz="2000" dirty="0" err="1">
                  <a:solidFill>
                    <a:schemeClr val="bg1"/>
                  </a:solidFill>
                  <a:latin typeface="UTM Avo" panose="02040603050506020204" pitchFamily="18" charset="0"/>
                </a:rPr>
                <a:t>cậu</a:t>
              </a:r>
              <a:r>
                <a:rPr lang="en-US" sz="2000" dirty="0">
                  <a:solidFill>
                    <a:schemeClr val="bg1"/>
                  </a:solidFill>
                  <a:latin typeface="UTM Avo" panose="02040603050506020204" pitchFamily="18" charset="0"/>
                </a:rPr>
                <a:t> </a:t>
              </a:r>
              <a:r>
                <a:rPr lang="en-US" sz="2000" dirty="0" err="1">
                  <a:solidFill>
                    <a:schemeClr val="bg1"/>
                  </a:solidFill>
                  <a:latin typeface="UTM Avo" panose="02040603050506020204" pitchFamily="18" charset="0"/>
                </a:rPr>
                <a:t>bé</a:t>
              </a:r>
              <a:r>
                <a:rPr lang="en-US" sz="2000" dirty="0">
                  <a:solidFill>
                    <a:schemeClr val="bg1"/>
                  </a:solidFill>
                  <a:latin typeface="UTM Avo" panose="02040603050506020204" pitchFamily="18" charset="0"/>
                </a:rPr>
                <a:t> </a:t>
              </a:r>
              <a:r>
                <a:rPr lang="en-US" sz="2000" dirty="0" err="1">
                  <a:solidFill>
                    <a:schemeClr val="bg1"/>
                  </a:solidFill>
                  <a:latin typeface="UTM Avo" panose="02040603050506020204" pitchFamily="18" charset="0"/>
                </a:rPr>
                <a:t>đang</a:t>
              </a:r>
              <a:r>
                <a:rPr lang="en-US" sz="2000" dirty="0">
                  <a:solidFill>
                    <a:schemeClr val="bg1"/>
                  </a:solidFill>
                  <a:latin typeface="UTM Avo" panose="02040603050506020204" pitchFamily="18" charset="0"/>
                </a:rPr>
                <a:t> </a:t>
              </a:r>
              <a:r>
                <a:rPr lang="en-US" sz="2000" dirty="0" err="1">
                  <a:solidFill>
                    <a:schemeClr val="bg1"/>
                  </a:solidFill>
                  <a:latin typeface="UTM Avo" panose="02040603050506020204" pitchFamily="18" charset="0"/>
                </a:rPr>
                <a:t>nhặt</a:t>
              </a:r>
              <a:r>
                <a:rPr lang="en-US" sz="2000" dirty="0">
                  <a:solidFill>
                    <a:schemeClr val="bg1"/>
                  </a:solidFill>
                  <a:latin typeface="UTM Avo" panose="02040603050506020204" pitchFamily="18" charset="0"/>
                </a:rPr>
                <a:t> </a:t>
              </a:r>
              <a:r>
                <a:rPr lang="en-US" sz="2000" dirty="0" err="1">
                  <a:solidFill>
                    <a:schemeClr val="bg1"/>
                  </a:solidFill>
                  <a:latin typeface="UTM Avo" panose="02040603050506020204" pitchFamily="18" charset="0"/>
                </a:rPr>
                <a:t>củi</a:t>
              </a:r>
              <a:r>
                <a:rPr lang="en-US" sz="2000" dirty="0">
                  <a:solidFill>
                    <a:schemeClr val="bg1"/>
                  </a:solidFill>
                  <a:latin typeface="UTM Avo" panose="02040603050506020204" pitchFamily="18" charset="0"/>
                </a:rPr>
                <a:t>. </a:t>
              </a:r>
            </a:p>
          </p:txBody>
        </p:sp>
        <p:sp>
          <p:nvSpPr>
            <p:cNvPr id="5" name="Google Shape;261;p14">
              <a:extLst>
                <a:ext uri="{FF2B5EF4-FFF2-40B4-BE49-F238E27FC236}">
                  <a16:creationId xmlns:a16="http://schemas.microsoft.com/office/drawing/2014/main" id="{A23FEF5A-DB08-7052-0B04-8DCA76B54BF5}"/>
                </a:ext>
              </a:extLst>
            </p:cNvPr>
            <p:cNvSpPr/>
            <p:nvPr/>
          </p:nvSpPr>
          <p:spPr>
            <a:xfrm>
              <a:off x="4035078" y="1967468"/>
              <a:ext cx="914399" cy="914400"/>
            </a:xfrm>
            <a:prstGeom prst="ellipse">
              <a:avLst/>
            </a:prstGeom>
            <a:solidFill>
              <a:srgbClr val="FDE9D8"/>
            </a:solidFill>
            <a:ln w="25400" cap="flat" cmpd="sng">
              <a:solidFill>
                <a:srgbClr val="E36C09"/>
              </a:solidFill>
              <a:prstDash val="solid"/>
              <a:round/>
              <a:headEnd type="none" w="sm" len="sm"/>
              <a:tailEnd type="none" w="sm" len="sm"/>
            </a:ln>
          </p:spPr>
          <p:txBody>
            <a:bodyPr spcFirstLastPara="1" wrap="square" lIns="91425" tIns="45700" rIns="91425" bIns="45700" anchor="ctr" anchorCtr="0">
              <a:noAutofit/>
            </a:bodyPr>
            <a:lstStyle/>
            <a:p>
              <a:pPr marR="0" lvl="0" algn="ctr" rtl="0">
                <a:spcBef>
                  <a:spcPts val="0"/>
                </a:spcBef>
                <a:spcAft>
                  <a:spcPts val="0"/>
                </a:spcAft>
              </a:pPr>
              <a:r>
                <a:rPr lang="en-US" sz="2000" b="1" dirty="0">
                  <a:solidFill>
                    <a:schemeClr val="bg1"/>
                  </a:solidFill>
                  <a:latin typeface="UTM Avo" panose="02040603050506020204" pitchFamily="18" charset="0"/>
                  <a:ea typeface="Arial"/>
                  <a:cs typeface="Arial"/>
                  <a:sym typeface="Arial"/>
                </a:rPr>
                <a:t>1</a:t>
              </a:r>
              <a:endParaRPr sz="2000" dirty="0">
                <a:solidFill>
                  <a:schemeClr val="bg1"/>
                </a:solidFill>
                <a:latin typeface="UTM Avo" panose="02040603050506020204" pitchFamily="18" charset="0"/>
              </a:endParaRPr>
            </a:p>
          </p:txBody>
        </p:sp>
      </p:grpSp>
      <p:grpSp>
        <p:nvGrpSpPr>
          <p:cNvPr id="7" name="Google Shape;262;p14">
            <a:extLst>
              <a:ext uri="{FF2B5EF4-FFF2-40B4-BE49-F238E27FC236}">
                <a16:creationId xmlns:a16="http://schemas.microsoft.com/office/drawing/2014/main" id="{D65A8FFE-1425-0B9C-495A-8CCAEDC132EC}"/>
              </a:ext>
            </a:extLst>
          </p:cNvPr>
          <p:cNvGrpSpPr/>
          <p:nvPr/>
        </p:nvGrpSpPr>
        <p:grpSpPr>
          <a:xfrm>
            <a:off x="3677505" y="2521300"/>
            <a:ext cx="3668587" cy="3011167"/>
            <a:chOff x="2243505" y="1943100"/>
            <a:chExt cx="6333389" cy="5440859"/>
          </a:xfrm>
        </p:grpSpPr>
        <p:sp>
          <p:nvSpPr>
            <p:cNvPr id="9" name="Google Shape;263;p14">
              <a:extLst>
                <a:ext uri="{FF2B5EF4-FFF2-40B4-BE49-F238E27FC236}">
                  <a16:creationId xmlns:a16="http://schemas.microsoft.com/office/drawing/2014/main" id="{D67D753F-1614-EFB9-9142-ECEDA55E1118}"/>
                </a:ext>
              </a:extLst>
            </p:cNvPr>
            <p:cNvSpPr/>
            <p:nvPr/>
          </p:nvSpPr>
          <p:spPr>
            <a:xfrm>
              <a:off x="2243505" y="2424668"/>
              <a:ext cx="6333389" cy="4959291"/>
            </a:xfrm>
            <a:prstGeom prst="roundRect">
              <a:avLst>
                <a:gd name="adj" fmla="val 9280"/>
              </a:avLst>
            </a:prstGeom>
            <a:solidFill>
              <a:srgbClr val="FDE9D8"/>
            </a:solidFill>
            <a:ln w="25400" cap="flat" cmpd="sng">
              <a:solidFill>
                <a:srgbClr val="E36C09"/>
              </a:solidFill>
              <a:prstDash val="solid"/>
              <a:round/>
              <a:headEnd type="none" w="sm" len="sm"/>
              <a:tailEnd type="none" w="sm" len="sm"/>
            </a:ln>
          </p:spPr>
          <p:txBody>
            <a:bodyPr spcFirstLastPara="1" wrap="square" lIns="91425" tIns="45700" rIns="91425" bIns="45700" anchor="ctr" anchorCtr="0">
              <a:noAutofit/>
            </a:bodyPr>
            <a:lstStyle/>
            <a:p>
              <a:pPr marR="0" lvl="0" algn="just" rtl="0">
                <a:lnSpc>
                  <a:spcPct val="150000"/>
                </a:lnSpc>
                <a:spcBef>
                  <a:spcPts val="0"/>
                </a:spcBef>
                <a:spcAft>
                  <a:spcPts val="0"/>
                </a:spcAft>
                <a:buClr>
                  <a:schemeClr val="dk1"/>
                </a:buClr>
                <a:buSzPts val="4000"/>
              </a:pPr>
              <a:r>
                <a:rPr lang="vi-VN" sz="2000" dirty="0">
                  <a:solidFill>
                    <a:schemeClr val="bg1"/>
                  </a:solidFill>
                  <a:latin typeface="UTM Avo" panose="02040603050506020204" pitchFamily="18" charset="0"/>
                </a:rPr>
                <a:t>Vua khuyên cậu bé lên khu rừng trên sườn đồi vì có rất nhiều củi.</a:t>
              </a:r>
            </a:p>
            <a:p>
              <a:pPr marR="0" lvl="0" algn="just" rtl="0">
                <a:lnSpc>
                  <a:spcPct val="150000"/>
                </a:lnSpc>
                <a:spcBef>
                  <a:spcPts val="0"/>
                </a:spcBef>
                <a:spcAft>
                  <a:spcPts val="0"/>
                </a:spcAft>
                <a:buClr>
                  <a:schemeClr val="dk1"/>
                </a:buClr>
                <a:buSzPts val="4000"/>
              </a:pPr>
              <a:r>
                <a:rPr lang="vi-VN" sz="2000" dirty="0">
                  <a:solidFill>
                    <a:schemeClr val="bg1"/>
                  </a:solidFill>
                  <a:latin typeface="UTM Avo" panose="02040603050506020204" pitchFamily="18" charset="0"/>
                </a:rPr>
                <a:t>Cậu bé đã từ chối vì đó là khu rừng cấm.</a:t>
              </a:r>
            </a:p>
          </p:txBody>
        </p:sp>
        <p:sp>
          <p:nvSpPr>
            <p:cNvPr id="10" name="Google Shape;264;p14">
              <a:extLst>
                <a:ext uri="{FF2B5EF4-FFF2-40B4-BE49-F238E27FC236}">
                  <a16:creationId xmlns:a16="http://schemas.microsoft.com/office/drawing/2014/main" id="{39D3757D-572C-A3EF-0C7B-EC780EA009AD}"/>
                </a:ext>
              </a:extLst>
            </p:cNvPr>
            <p:cNvSpPr/>
            <p:nvPr/>
          </p:nvSpPr>
          <p:spPr>
            <a:xfrm>
              <a:off x="4953000" y="1943100"/>
              <a:ext cx="914400" cy="914400"/>
            </a:xfrm>
            <a:prstGeom prst="ellipse">
              <a:avLst/>
            </a:prstGeom>
            <a:solidFill>
              <a:srgbClr val="FDE9D8"/>
            </a:solidFill>
            <a:ln w="25400" cap="flat" cmpd="sng">
              <a:solidFill>
                <a:srgbClr val="E36C09"/>
              </a:solidFill>
              <a:prstDash val="solid"/>
              <a:round/>
              <a:headEnd type="none" w="sm" len="sm"/>
              <a:tailEnd type="none" w="sm" len="sm"/>
            </a:ln>
          </p:spPr>
          <p:txBody>
            <a:bodyPr spcFirstLastPara="1" wrap="square" lIns="91425" tIns="45700" rIns="91425" bIns="45700" anchor="ctr" anchorCtr="0">
              <a:noAutofit/>
            </a:bodyPr>
            <a:lstStyle/>
            <a:p>
              <a:pPr marR="0" lvl="0" algn="ctr" rtl="0">
                <a:spcBef>
                  <a:spcPts val="0"/>
                </a:spcBef>
                <a:spcAft>
                  <a:spcPts val="0"/>
                </a:spcAft>
              </a:pPr>
              <a:r>
                <a:rPr lang="en-US" sz="2000" b="1" dirty="0">
                  <a:solidFill>
                    <a:schemeClr val="bg1"/>
                  </a:solidFill>
                  <a:latin typeface="UTM Avo" panose="02040603050506020204" pitchFamily="18" charset="0"/>
                  <a:ea typeface="Arial"/>
                  <a:cs typeface="Arial"/>
                  <a:sym typeface="Arial"/>
                </a:rPr>
                <a:t>2</a:t>
              </a:r>
              <a:endParaRPr sz="2000" dirty="0">
                <a:solidFill>
                  <a:schemeClr val="bg1"/>
                </a:solidFill>
                <a:latin typeface="UTM Avo" panose="02040603050506020204" pitchFamily="18" charset="0"/>
              </a:endParaRPr>
            </a:p>
          </p:txBody>
        </p:sp>
      </p:grpSp>
      <p:grpSp>
        <p:nvGrpSpPr>
          <p:cNvPr id="11" name="Google Shape;265;p14">
            <a:extLst>
              <a:ext uri="{FF2B5EF4-FFF2-40B4-BE49-F238E27FC236}">
                <a16:creationId xmlns:a16="http://schemas.microsoft.com/office/drawing/2014/main" id="{6ABC6197-B56E-F72C-291F-A702B9214969}"/>
              </a:ext>
            </a:extLst>
          </p:cNvPr>
          <p:cNvGrpSpPr/>
          <p:nvPr/>
        </p:nvGrpSpPr>
        <p:grpSpPr>
          <a:xfrm>
            <a:off x="7733417" y="2466501"/>
            <a:ext cx="3874383" cy="3065966"/>
            <a:chOff x="1830000" y="1986820"/>
            <a:chExt cx="6688673" cy="5539874"/>
          </a:xfrm>
        </p:grpSpPr>
        <p:sp>
          <p:nvSpPr>
            <p:cNvPr id="12" name="Google Shape;266;p14">
              <a:extLst>
                <a:ext uri="{FF2B5EF4-FFF2-40B4-BE49-F238E27FC236}">
                  <a16:creationId xmlns:a16="http://schemas.microsoft.com/office/drawing/2014/main" id="{63D9FFC6-DC7A-299D-402E-E392F9942BBC}"/>
                </a:ext>
              </a:extLst>
            </p:cNvPr>
            <p:cNvSpPr/>
            <p:nvPr/>
          </p:nvSpPr>
          <p:spPr>
            <a:xfrm>
              <a:off x="1830000" y="2567403"/>
              <a:ext cx="6688673" cy="4959291"/>
            </a:xfrm>
            <a:prstGeom prst="roundRect">
              <a:avLst>
                <a:gd name="adj" fmla="val 9280"/>
              </a:avLst>
            </a:prstGeom>
            <a:solidFill>
              <a:srgbClr val="FDE9D8"/>
            </a:solidFill>
            <a:ln w="25400" cap="flat" cmpd="sng">
              <a:solidFill>
                <a:srgbClr val="E36C09"/>
              </a:solidFill>
              <a:prstDash val="solid"/>
              <a:round/>
              <a:headEnd type="none" w="sm" len="sm"/>
              <a:tailEnd type="none" w="sm" len="sm"/>
            </a:ln>
          </p:spPr>
          <p:txBody>
            <a:bodyPr spcFirstLastPara="1" wrap="square" lIns="91425" tIns="45700" rIns="91425" bIns="45700" anchor="ctr" anchorCtr="0">
              <a:noAutofit/>
            </a:bodyPr>
            <a:lstStyle/>
            <a:p>
              <a:pPr marR="0" lvl="0" algn="just" rtl="0">
                <a:lnSpc>
                  <a:spcPct val="150000"/>
                </a:lnSpc>
                <a:spcBef>
                  <a:spcPts val="0"/>
                </a:spcBef>
                <a:spcAft>
                  <a:spcPts val="0"/>
                </a:spcAft>
                <a:buClr>
                  <a:schemeClr val="dk1"/>
                </a:buClr>
                <a:buSzPts val="4000"/>
              </a:pPr>
              <a:r>
                <a:rPr lang="vi-VN" sz="2000" dirty="0">
                  <a:solidFill>
                    <a:schemeClr val="bg1"/>
                  </a:solidFill>
                  <a:latin typeface="UTM Avo" panose="02040603050506020204" pitchFamily="18" charset="0"/>
                </a:rPr>
                <a:t>Khi nhà vua than thở vì củi khô bị bỏ phí, cậu bé đã nói: “Luật lệ không công bằng. Nhưng mà cháu sẽ phạm luật nếu lấy củi ở đó”.</a:t>
              </a:r>
            </a:p>
          </p:txBody>
        </p:sp>
        <p:sp>
          <p:nvSpPr>
            <p:cNvPr id="13" name="Google Shape;267;p14">
              <a:extLst>
                <a:ext uri="{FF2B5EF4-FFF2-40B4-BE49-F238E27FC236}">
                  <a16:creationId xmlns:a16="http://schemas.microsoft.com/office/drawing/2014/main" id="{277AFD03-B002-F060-2942-103C29C5CFCA}"/>
                </a:ext>
              </a:extLst>
            </p:cNvPr>
            <p:cNvSpPr/>
            <p:nvPr/>
          </p:nvSpPr>
          <p:spPr>
            <a:xfrm>
              <a:off x="4717136" y="1986820"/>
              <a:ext cx="914400" cy="914400"/>
            </a:xfrm>
            <a:prstGeom prst="ellipse">
              <a:avLst/>
            </a:prstGeom>
            <a:solidFill>
              <a:srgbClr val="FDE9D8"/>
            </a:solidFill>
            <a:ln w="25400" cap="flat" cmpd="sng">
              <a:solidFill>
                <a:srgbClr val="E36C09"/>
              </a:solidFill>
              <a:prstDash val="solid"/>
              <a:round/>
              <a:headEnd type="none" w="sm" len="sm"/>
              <a:tailEnd type="none" w="sm" len="sm"/>
            </a:ln>
          </p:spPr>
          <p:txBody>
            <a:bodyPr spcFirstLastPara="1" wrap="square" lIns="91425" tIns="45700" rIns="91425" bIns="45700" anchor="ctr" anchorCtr="0">
              <a:noAutofit/>
            </a:bodyPr>
            <a:lstStyle/>
            <a:p>
              <a:pPr marR="0" lvl="0" algn="ctr" rtl="0">
                <a:spcBef>
                  <a:spcPts val="0"/>
                </a:spcBef>
                <a:spcAft>
                  <a:spcPts val="0"/>
                </a:spcAft>
              </a:pPr>
              <a:r>
                <a:rPr lang="en-US" sz="2000" b="1" dirty="0">
                  <a:solidFill>
                    <a:schemeClr val="bg1"/>
                  </a:solidFill>
                  <a:latin typeface="UTM Avo" panose="02040603050506020204" pitchFamily="18" charset="0"/>
                  <a:ea typeface="Arial"/>
                  <a:cs typeface="Arial"/>
                  <a:sym typeface="Arial"/>
                </a:rPr>
                <a:t>3</a:t>
              </a:r>
              <a:endParaRPr sz="2000" dirty="0">
                <a:solidFill>
                  <a:schemeClr val="bg1"/>
                </a:solidFill>
                <a:latin typeface="UTM Avo" panose="02040603050506020204" pitchFamily="18" charset="0"/>
              </a:endParaRPr>
            </a:p>
          </p:txBody>
        </p:sp>
      </p:grpSp>
    </p:spTree>
    <p:extLst>
      <p:ext uri="{BB962C8B-B14F-4D97-AF65-F5344CB8AC3E}">
        <p14:creationId xmlns:p14="http://schemas.microsoft.com/office/powerpoint/2010/main" val="565452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Google Shape;134;p4">
            <a:extLst>
              <a:ext uri="{FF2B5EF4-FFF2-40B4-BE49-F238E27FC236}">
                <a16:creationId xmlns:a16="http://schemas.microsoft.com/office/drawing/2014/main" id="{47D2D522-0E57-1963-F238-BD7C96062CC0}"/>
              </a:ext>
            </a:extLst>
          </p:cNvPr>
          <p:cNvSpPr txBox="1"/>
          <p:nvPr/>
        </p:nvSpPr>
        <p:spPr>
          <a:xfrm>
            <a:off x="3146567" y="1926338"/>
            <a:ext cx="5898865" cy="369332"/>
          </a:xfrm>
          <a:prstGeom prst="rect">
            <a:avLst/>
          </a:prstGeom>
          <a:noFill/>
          <a:ln>
            <a:noFill/>
          </a:ln>
        </p:spPr>
        <p:txBody>
          <a:bodyPr spcFirstLastPara="1" wrap="square" lIns="0" tIns="0" rIns="0" bIns="0" anchor="t" anchorCtr="0">
            <a:spAutoFit/>
          </a:bodyPr>
          <a:lstStyle/>
          <a:p>
            <a:pPr algn="ctr"/>
            <a:r>
              <a:rPr lang="en-US" sz="2400" b="1" dirty="0" err="1">
                <a:solidFill>
                  <a:schemeClr val="bg1"/>
                </a:solidFill>
                <a:latin typeface="UTM Avo" panose="02040603050506020204" pitchFamily="18" charset="0"/>
                <a:ea typeface="Calibri"/>
                <a:cs typeface="Calibri"/>
                <a:sym typeface="Calibri"/>
              </a:rPr>
              <a:t>Gợi</a:t>
            </a:r>
            <a:r>
              <a:rPr lang="en-US" sz="2400" b="1" dirty="0">
                <a:solidFill>
                  <a:schemeClr val="bg1"/>
                </a:solidFill>
                <a:latin typeface="UTM Avo" panose="02040603050506020204" pitchFamily="18" charset="0"/>
                <a:ea typeface="Calibri"/>
                <a:cs typeface="Calibri"/>
                <a:sym typeface="Calibri"/>
              </a:rPr>
              <a:t> ý </a:t>
            </a:r>
            <a:r>
              <a:rPr lang="en-US" sz="2400" b="1" dirty="0" err="1">
                <a:solidFill>
                  <a:schemeClr val="bg1"/>
                </a:solidFill>
                <a:latin typeface="UTM Avo" panose="02040603050506020204" pitchFamily="18" charset="0"/>
                <a:ea typeface="Calibri"/>
                <a:cs typeface="Calibri"/>
                <a:sym typeface="Calibri"/>
              </a:rPr>
              <a:t>trả</a:t>
            </a:r>
            <a:r>
              <a:rPr lang="en-US" sz="2400" b="1" dirty="0">
                <a:solidFill>
                  <a:schemeClr val="bg1"/>
                </a:solidFill>
                <a:latin typeface="UTM Avo" panose="02040603050506020204" pitchFamily="18" charset="0"/>
                <a:ea typeface="Calibri"/>
                <a:cs typeface="Calibri"/>
                <a:sym typeface="Calibri"/>
              </a:rPr>
              <a:t> </a:t>
            </a:r>
            <a:r>
              <a:rPr lang="en-US" sz="2400" b="1" dirty="0" err="1">
                <a:solidFill>
                  <a:schemeClr val="bg1"/>
                </a:solidFill>
                <a:latin typeface="UTM Avo" panose="02040603050506020204" pitchFamily="18" charset="0"/>
                <a:ea typeface="Calibri"/>
                <a:cs typeface="Calibri"/>
                <a:sym typeface="Calibri"/>
              </a:rPr>
              <a:t>lời</a:t>
            </a:r>
            <a:endParaRPr lang="en-US" sz="2400" b="1" dirty="0">
              <a:solidFill>
                <a:schemeClr val="bg1"/>
              </a:solidFill>
              <a:latin typeface="UTM Avo" panose="02040603050506020204" pitchFamily="18" charset="0"/>
              <a:ea typeface="Calibri"/>
              <a:cs typeface="Calibri"/>
              <a:sym typeface="Calibri"/>
            </a:endParaRPr>
          </a:p>
        </p:txBody>
      </p:sp>
      <p:grpSp>
        <p:nvGrpSpPr>
          <p:cNvPr id="7" name="Google Shape;262;p14">
            <a:extLst>
              <a:ext uri="{FF2B5EF4-FFF2-40B4-BE49-F238E27FC236}">
                <a16:creationId xmlns:a16="http://schemas.microsoft.com/office/drawing/2014/main" id="{D65A8FFE-1425-0B9C-495A-8CCAEDC132EC}"/>
              </a:ext>
            </a:extLst>
          </p:cNvPr>
          <p:cNvGrpSpPr/>
          <p:nvPr/>
        </p:nvGrpSpPr>
        <p:grpSpPr>
          <a:xfrm>
            <a:off x="2305905" y="2505800"/>
            <a:ext cx="3668587" cy="3397849"/>
            <a:chOff x="2243505" y="1967467"/>
            <a:chExt cx="6333389" cy="5416492"/>
          </a:xfrm>
        </p:grpSpPr>
        <p:sp>
          <p:nvSpPr>
            <p:cNvPr id="9" name="Google Shape;263;p14">
              <a:extLst>
                <a:ext uri="{FF2B5EF4-FFF2-40B4-BE49-F238E27FC236}">
                  <a16:creationId xmlns:a16="http://schemas.microsoft.com/office/drawing/2014/main" id="{D67D753F-1614-EFB9-9142-ECEDA55E1118}"/>
                </a:ext>
              </a:extLst>
            </p:cNvPr>
            <p:cNvSpPr/>
            <p:nvPr/>
          </p:nvSpPr>
          <p:spPr>
            <a:xfrm>
              <a:off x="2243505" y="2424668"/>
              <a:ext cx="6333389" cy="4959291"/>
            </a:xfrm>
            <a:prstGeom prst="roundRect">
              <a:avLst>
                <a:gd name="adj" fmla="val 9280"/>
              </a:avLst>
            </a:prstGeom>
            <a:solidFill>
              <a:srgbClr val="FDE9D8"/>
            </a:solidFill>
            <a:ln w="25400" cap="flat" cmpd="sng">
              <a:solidFill>
                <a:srgbClr val="E36C09"/>
              </a:solidFill>
              <a:prstDash val="solid"/>
              <a:round/>
              <a:headEnd type="none" w="sm" len="sm"/>
              <a:tailEnd type="none" w="sm" len="sm"/>
            </a:ln>
          </p:spPr>
          <p:txBody>
            <a:bodyPr spcFirstLastPara="1" wrap="square" lIns="91425" tIns="45700" rIns="91425" bIns="45700" anchor="ctr" anchorCtr="0">
              <a:noAutofit/>
            </a:bodyPr>
            <a:lstStyle/>
            <a:p>
              <a:pPr marR="0" lvl="0" algn="just" rtl="0">
                <a:lnSpc>
                  <a:spcPct val="150000"/>
                </a:lnSpc>
                <a:spcBef>
                  <a:spcPts val="0"/>
                </a:spcBef>
                <a:spcAft>
                  <a:spcPts val="0"/>
                </a:spcAft>
                <a:buClr>
                  <a:schemeClr val="dk1"/>
                </a:buClr>
                <a:buSzPts val="4000"/>
              </a:pPr>
              <a:endParaRPr lang="en-US" sz="2000" dirty="0">
                <a:solidFill>
                  <a:schemeClr val="bg1"/>
                </a:solidFill>
                <a:latin typeface="UTM Avo" panose="02040603050506020204" pitchFamily="18" charset="0"/>
              </a:endParaRPr>
            </a:p>
            <a:p>
              <a:pPr marR="0" lvl="0" algn="just" rtl="0">
                <a:lnSpc>
                  <a:spcPct val="150000"/>
                </a:lnSpc>
                <a:spcBef>
                  <a:spcPts val="0"/>
                </a:spcBef>
                <a:spcAft>
                  <a:spcPts val="0"/>
                </a:spcAft>
                <a:buClr>
                  <a:schemeClr val="dk1"/>
                </a:buClr>
                <a:buSzPts val="4000"/>
              </a:pPr>
              <a:r>
                <a:rPr lang="vi-VN" sz="2000" dirty="0">
                  <a:solidFill>
                    <a:schemeClr val="bg1"/>
                  </a:solidFill>
                  <a:latin typeface="UTM Avo" panose="02040603050506020204" pitchFamily="18" charset="0"/>
                </a:rPr>
                <a:t>Vua đã khen cậu bé: “…cháu đã không lấy tài sản của người khác. Cha mẹ cháu xứng đáng được thưởng vì đã nuôi dạy cháu rất tốt”.</a:t>
              </a:r>
            </a:p>
          </p:txBody>
        </p:sp>
        <p:sp>
          <p:nvSpPr>
            <p:cNvPr id="10" name="Google Shape;264;p14">
              <a:extLst>
                <a:ext uri="{FF2B5EF4-FFF2-40B4-BE49-F238E27FC236}">
                  <a16:creationId xmlns:a16="http://schemas.microsoft.com/office/drawing/2014/main" id="{39D3757D-572C-A3EF-0C7B-EC780EA009AD}"/>
                </a:ext>
              </a:extLst>
            </p:cNvPr>
            <p:cNvSpPr/>
            <p:nvPr/>
          </p:nvSpPr>
          <p:spPr>
            <a:xfrm>
              <a:off x="4830387" y="1967467"/>
              <a:ext cx="914400" cy="914400"/>
            </a:xfrm>
            <a:prstGeom prst="ellipse">
              <a:avLst/>
            </a:prstGeom>
            <a:solidFill>
              <a:srgbClr val="FDE9D8"/>
            </a:solidFill>
            <a:ln w="25400" cap="flat" cmpd="sng">
              <a:solidFill>
                <a:srgbClr val="E36C09"/>
              </a:solidFill>
              <a:prstDash val="solid"/>
              <a:round/>
              <a:headEnd type="none" w="sm" len="sm"/>
              <a:tailEnd type="none" w="sm" len="sm"/>
            </a:ln>
          </p:spPr>
          <p:txBody>
            <a:bodyPr spcFirstLastPara="1" wrap="square" lIns="91425" tIns="45700" rIns="91425" bIns="45700" anchor="ctr" anchorCtr="0">
              <a:noAutofit/>
            </a:bodyPr>
            <a:lstStyle/>
            <a:p>
              <a:pPr marR="0" lvl="0" algn="ctr" rtl="0">
                <a:spcBef>
                  <a:spcPts val="0"/>
                </a:spcBef>
                <a:spcAft>
                  <a:spcPts val="0"/>
                </a:spcAft>
              </a:pPr>
              <a:r>
                <a:rPr lang="en-US" sz="2000" b="1" dirty="0">
                  <a:solidFill>
                    <a:schemeClr val="bg1"/>
                  </a:solidFill>
                  <a:latin typeface="UTM Avo" panose="02040603050506020204" pitchFamily="18" charset="0"/>
                  <a:ea typeface="Arial"/>
                  <a:cs typeface="Arial"/>
                  <a:sym typeface="Arial"/>
                </a:rPr>
                <a:t>4</a:t>
              </a:r>
              <a:endParaRPr sz="2000" dirty="0">
                <a:solidFill>
                  <a:schemeClr val="bg1"/>
                </a:solidFill>
                <a:latin typeface="UTM Avo" panose="02040603050506020204" pitchFamily="18" charset="0"/>
              </a:endParaRPr>
            </a:p>
          </p:txBody>
        </p:sp>
      </p:grpSp>
      <p:grpSp>
        <p:nvGrpSpPr>
          <p:cNvPr id="11" name="Google Shape;265;p14">
            <a:extLst>
              <a:ext uri="{FF2B5EF4-FFF2-40B4-BE49-F238E27FC236}">
                <a16:creationId xmlns:a16="http://schemas.microsoft.com/office/drawing/2014/main" id="{6ABC6197-B56E-F72C-291F-A702B9214969}"/>
              </a:ext>
            </a:extLst>
          </p:cNvPr>
          <p:cNvGrpSpPr/>
          <p:nvPr/>
        </p:nvGrpSpPr>
        <p:grpSpPr>
          <a:xfrm>
            <a:off x="6361817" y="2428401"/>
            <a:ext cx="3874383" cy="3475248"/>
            <a:chOff x="1830000" y="1986820"/>
            <a:chExt cx="6688673" cy="5539874"/>
          </a:xfrm>
        </p:grpSpPr>
        <p:sp>
          <p:nvSpPr>
            <p:cNvPr id="12" name="Google Shape;266;p14">
              <a:extLst>
                <a:ext uri="{FF2B5EF4-FFF2-40B4-BE49-F238E27FC236}">
                  <a16:creationId xmlns:a16="http://schemas.microsoft.com/office/drawing/2014/main" id="{63D9FFC6-DC7A-299D-402E-E392F9942BBC}"/>
                </a:ext>
              </a:extLst>
            </p:cNvPr>
            <p:cNvSpPr/>
            <p:nvPr/>
          </p:nvSpPr>
          <p:spPr>
            <a:xfrm>
              <a:off x="1830000" y="2567403"/>
              <a:ext cx="6688673" cy="4959291"/>
            </a:xfrm>
            <a:prstGeom prst="roundRect">
              <a:avLst>
                <a:gd name="adj" fmla="val 9280"/>
              </a:avLst>
            </a:prstGeom>
            <a:solidFill>
              <a:srgbClr val="FDE9D8"/>
            </a:solidFill>
            <a:ln w="25400" cap="flat" cmpd="sng">
              <a:solidFill>
                <a:srgbClr val="E36C09"/>
              </a:solidFill>
              <a:prstDash val="solid"/>
              <a:round/>
              <a:headEnd type="none" w="sm" len="sm"/>
              <a:tailEnd type="none" w="sm" len="sm"/>
            </a:ln>
          </p:spPr>
          <p:txBody>
            <a:bodyPr spcFirstLastPara="1" wrap="square" lIns="91425" tIns="45700" rIns="91425" bIns="45700" anchor="ctr" anchorCtr="0">
              <a:noAutofit/>
            </a:bodyPr>
            <a:lstStyle/>
            <a:p>
              <a:pPr marR="0" lvl="0" algn="just" rtl="0">
                <a:lnSpc>
                  <a:spcPct val="150000"/>
                </a:lnSpc>
                <a:spcBef>
                  <a:spcPts val="0"/>
                </a:spcBef>
                <a:spcAft>
                  <a:spcPts val="0"/>
                </a:spcAft>
                <a:buClr>
                  <a:schemeClr val="dk1"/>
                </a:buClr>
                <a:buSzPts val="4000"/>
              </a:pPr>
              <a:r>
                <a:rPr lang="vi-VN" sz="2000" dirty="0">
                  <a:solidFill>
                    <a:schemeClr val="bg1"/>
                  </a:solidFill>
                  <a:latin typeface="UTM Avo" panose="02040603050506020204" pitchFamily="18" charset="0"/>
                </a:rPr>
                <a:t>Nhà vua đã thay đổi luật là mọi mọi người đều được phép ra vào khu rừng đó, nhà vua chỉ cấm chặt cây.</a:t>
              </a:r>
            </a:p>
          </p:txBody>
        </p:sp>
        <p:sp>
          <p:nvSpPr>
            <p:cNvPr id="13" name="Google Shape;267;p14">
              <a:extLst>
                <a:ext uri="{FF2B5EF4-FFF2-40B4-BE49-F238E27FC236}">
                  <a16:creationId xmlns:a16="http://schemas.microsoft.com/office/drawing/2014/main" id="{277AFD03-B002-F060-2942-103C29C5CFCA}"/>
                </a:ext>
              </a:extLst>
            </p:cNvPr>
            <p:cNvSpPr/>
            <p:nvPr/>
          </p:nvSpPr>
          <p:spPr>
            <a:xfrm>
              <a:off x="4717136" y="1986820"/>
              <a:ext cx="914400" cy="914400"/>
            </a:xfrm>
            <a:prstGeom prst="ellipse">
              <a:avLst/>
            </a:prstGeom>
            <a:solidFill>
              <a:srgbClr val="FDE9D8"/>
            </a:solidFill>
            <a:ln w="25400" cap="flat" cmpd="sng">
              <a:solidFill>
                <a:srgbClr val="E36C09"/>
              </a:solidFill>
              <a:prstDash val="solid"/>
              <a:round/>
              <a:headEnd type="none" w="sm" len="sm"/>
              <a:tailEnd type="none" w="sm" len="sm"/>
            </a:ln>
          </p:spPr>
          <p:txBody>
            <a:bodyPr spcFirstLastPara="1" wrap="square" lIns="91425" tIns="45700" rIns="91425" bIns="45700" anchor="ctr" anchorCtr="0">
              <a:noAutofit/>
            </a:bodyPr>
            <a:lstStyle/>
            <a:p>
              <a:pPr marR="0" lvl="0" algn="ctr" rtl="0">
                <a:spcBef>
                  <a:spcPts val="0"/>
                </a:spcBef>
                <a:spcAft>
                  <a:spcPts val="0"/>
                </a:spcAft>
              </a:pPr>
              <a:r>
                <a:rPr lang="en-US" sz="2000" b="1" dirty="0">
                  <a:solidFill>
                    <a:schemeClr val="bg1"/>
                  </a:solidFill>
                  <a:latin typeface="UTM Avo" panose="02040603050506020204" pitchFamily="18" charset="0"/>
                  <a:ea typeface="Arial"/>
                  <a:cs typeface="Arial"/>
                  <a:sym typeface="Arial"/>
                </a:rPr>
                <a:t>5</a:t>
              </a:r>
              <a:endParaRPr sz="2000" dirty="0">
                <a:solidFill>
                  <a:schemeClr val="bg1"/>
                </a:solidFill>
                <a:latin typeface="UTM Avo" panose="02040603050506020204" pitchFamily="18" charset="0"/>
              </a:endParaRPr>
            </a:p>
          </p:txBody>
        </p:sp>
      </p:grpSp>
    </p:spTree>
    <p:extLst>
      <p:ext uri="{BB962C8B-B14F-4D97-AF65-F5344CB8AC3E}">
        <p14:creationId xmlns:p14="http://schemas.microsoft.com/office/powerpoint/2010/main" val="516587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Google Shape;134;p4">
            <a:extLst>
              <a:ext uri="{FF2B5EF4-FFF2-40B4-BE49-F238E27FC236}">
                <a16:creationId xmlns:a16="http://schemas.microsoft.com/office/drawing/2014/main" id="{47D2D522-0E57-1963-F238-BD7C96062CC0}"/>
              </a:ext>
            </a:extLst>
          </p:cNvPr>
          <p:cNvSpPr txBox="1"/>
          <p:nvPr/>
        </p:nvSpPr>
        <p:spPr>
          <a:xfrm>
            <a:off x="0" y="1875166"/>
            <a:ext cx="5898865" cy="369332"/>
          </a:xfrm>
          <a:prstGeom prst="rect">
            <a:avLst/>
          </a:prstGeom>
          <a:noFill/>
          <a:ln>
            <a:noFill/>
          </a:ln>
        </p:spPr>
        <p:txBody>
          <a:bodyPr spcFirstLastPara="1" wrap="square" lIns="0" tIns="0" rIns="0" bIns="0" anchor="t" anchorCtr="0">
            <a:spAutoFit/>
          </a:bodyPr>
          <a:lstStyle/>
          <a:p>
            <a:pPr algn="ctr"/>
            <a:r>
              <a:rPr lang="vi-VN" sz="2400" b="1" i="1">
                <a:solidFill>
                  <a:schemeClr val="accent2">
                    <a:lumMod val="75000"/>
                  </a:schemeClr>
                </a:solidFill>
                <a:latin typeface="UTM Avo" panose="02040603050506020204" pitchFamily="18" charset="0"/>
                <a:ea typeface="Calibri"/>
                <a:cs typeface="Calibri"/>
                <a:sym typeface="Calibri"/>
              </a:rPr>
              <a:t>Nhiệm vụ 2: Kể chuyện trước lớp</a:t>
            </a:r>
            <a:endParaRPr lang="vi-VN" sz="2400" b="1" i="1" dirty="0" err="1">
              <a:solidFill>
                <a:schemeClr val="accent2">
                  <a:lumMod val="75000"/>
                </a:schemeClr>
              </a:solidFill>
              <a:latin typeface="UTM Avo" panose="02040603050506020204" pitchFamily="18" charset="0"/>
              <a:ea typeface="Calibri"/>
              <a:cs typeface="Calibri"/>
              <a:sym typeface="Calibri"/>
            </a:endParaRPr>
          </a:p>
        </p:txBody>
      </p:sp>
      <p:sp>
        <p:nvSpPr>
          <p:cNvPr id="4" name="Google Shape;226;p10">
            <a:extLst>
              <a:ext uri="{FF2B5EF4-FFF2-40B4-BE49-F238E27FC236}">
                <a16:creationId xmlns:a16="http://schemas.microsoft.com/office/drawing/2014/main" id="{56F4D4DE-ABE6-99D9-BC9F-759E39772D0A}"/>
              </a:ext>
            </a:extLst>
          </p:cNvPr>
          <p:cNvSpPr txBox="1"/>
          <p:nvPr/>
        </p:nvSpPr>
        <p:spPr>
          <a:xfrm>
            <a:off x="4668211" y="3429000"/>
            <a:ext cx="7315200" cy="861774"/>
          </a:xfrm>
          <a:prstGeom prst="rect">
            <a:avLst/>
          </a:prstGeom>
          <a:noFill/>
          <a:ln>
            <a:noFill/>
          </a:ln>
        </p:spPr>
        <p:txBody>
          <a:bodyPr spcFirstLastPara="1" wrap="square" lIns="0" tIns="0" rIns="0" bIns="0" anchor="t" anchorCtr="0">
            <a:spAutoFit/>
          </a:bodyPr>
          <a:lstStyle>
            <a:defPPr>
              <a:defRPr lang="en-US"/>
            </a:defPPr>
            <a:lvl1pPr algn="ctr">
              <a:defRPr sz="2800" b="1">
                <a:solidFill>
                  <a:srgbClr val="C00000"/>
                </a:solidFill>
                <a:latin typeface="UTM Avo" panose="02040603050506020204" pitchFamily="18" charset="0"/>
                <a:ea typeface="Calibri"/>
                <a:cs typeface="Calibri"/>
              </a:defRPr>
            </a:lvl1pPr>
          </a:lstStyle>
          <a:p>
            <a:r>
              <a:rPr lang="vi-VN" dirty="0">
                <a:solidFill>
                  <a:schemeClr val="bg1"/>
                </a:solidFill>
                <a:sym typeface="Calibri"/>
              </a:rPr>
              <a:t>Em hãy kể lại toàn bộ câu chuyện</a:t>
            </a:r>
            <a:endParaRPr lang="en-US" dirty="0">
              <a:solidFill>
                <a:schemeClr val="bg1"/>
              </a:solidFill>
              <a:sym typeface="Calibri"/>
            </a:endParaRPr>
          </a:p>
          <a:p>
            <a:r>
              <a:rPr lang="en-US" dirty="0">
                <a:solidFill>
                  <a:schemeClr val="bg1"/>
                </a:solidFill>
                <a:sym typeface="Calibri"/>
              </a:rPr>
              <a:t>“</a:t>
            </a:r>
            <a:r>
              <a:rPr lang="vi-VN" dirty="0">
                <a:solidFill>
                  <a:schemeClr val="bg1"/>
                </a:solidFill>
                <a:sym typeface="Calibri"/>
              </a:rPr>
              <a:t>Cậu bé trung thực</a:t>
            </a:r>
            <a:r>
              <a:rPr lang="en-US" dirty="0">
                <a:solidFill>
                  <a:schemeClr val="bg1"/>
                </a:solidFill>
                <a:sym typeface="Calibri"/>
              </a:rPr>
              <a:t>”</a:t>
            </a:r>
            <a:endParaRPr lang="vi-VN" dirty="0">
              <a:solidFill>
                <a:schemeClr val="bg1"/>
              </a:solidFill>
              <a:sym typeface="Calibri"/>
            </a:endParaRPr>
          </a:p>
        </p:txBody>
      </p:sp>
      <p:pic>
        <p:nvPicPr>
          <p:cNvPr id="2" name="Google Shape;300;p16">
            <a:extLst>
              <a:ext uri="{FF2B5EF4-FFF2-40B4-BE49-F238E27FC236}">
                <a16:creationId xmlns:a16="http://schemas.microsoft.com/office/drawing/2014/main" id="{9AF429E7-205E-06FF-2ACE-15DAE5388FD6}"/>
              </a:ext>
            </a:extLst>
          </p:cNvPr>
          <p:cNvPicPr preferRelativeResize="0"/>
          <p:nvPr/>
        </p:nvPicPr>
        <p:blipFill rotWithShape="1">
          <a:blip r:embed="rId3">
            <a:alphaModFix/>
          </a:blip>
          <a:srcRect/>
          <a:stretch/>
        </p:blipFill>
        <p:spPr>
          <a:xfrm>
            <a:off x="208589" y="2659496"/>
            <a:ext cx="4917879" cy="4811324"/>
          </a:xfrm>
          <a:prstGeom prst="rect">
            <a:avLst/>
          </a:prstGeom>
          <a:noFill/>
          <a:ln>
            <a:noFill/>
          </a:ln>
        </p:spPr>
      </p:pic>
    </p:spTree>
    <p:extLst>
      <p:ext uri="{BB962C8B-B14F-4D97-AF65-F5344CB8AC3E}">
        <p14:creationId xmlns:p14="http://schemas.microsoft.com/office/powerpoint/2010/main" val="1186000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Google Shape;134;p4">
            <a:extLst>
              <a:ext uri="{FF2B5EF4-FFF2-40B4-BE49-F238E27FC236}">
                <a16:creationId xmlns:a16="http://schemas.microsoft.com/office/drawing/2014/main" id="{47D2D522-0E57-1963-F238-BD7C96062CC0}"/>
              </a:ext>
            </a:extLst>
          </p:cNvPr>
          <p:cNvSpPr txBox="1"/>
          <p:nvPr/>
        </p:nvSpPr>
        <p:spPr>
          <a:xfrm>
            <a:off x="0" y="1875166"/>
            <a:ext cx="5898865" cy="369332"/>
          </a:xfrm>
          <a:prstGeom prst="rect">
            <a:avLst/>
          </a:prstGeom>
          <a:noFill/>
          <a:ln>
            <a:noFill/>
          </a:ln>
        </p:spPr>
        <p:txBody>
          <a:bodyPr spcFirstLastPara="1" wrap="square" lIns="0" tIns="0" rIns="0" bIns="0" anchor="t" anchorCtr="0">
            <a:spAutoFit/>
          </a:bodyPr>
          <a:lstStyle/>
          <a:p>
            <a:pPr algn="ctr"/>
            <a:r>
              <a:rPr lang="vi-VN" sz="2400" b="1" i="1">
                <a:solidFill>
                  <a:schemeClr val="accent2">
                    <a:lumMod val="75000"/>
                  </a:schemeClr>
                </a:solidFill>
                <a:latin typeface="UTM Avo" panose="02040603050506020204" pitchFamily="18" charset="0"/>
                <a:ea typeface="Calibri"/>
                <a:cs typeface="Calibri"/>
                <a:sym typeface="Calibri"/>
              </a:rPr>
              <a:t>Nhiệm vụ 3: Trao đổi về câu chuyện</a:t>
            </a:r>
            <a:endParaRPr lang="vi-VN" sz="2400" b="1" i="1" dirty="0">
              <a:solidFill>
                <a:schemeClr val="accent2">
                  <a:lumMod val="75000"/>
                </a:schemeClr>
              </a:solidFill>
              <a:latin typeface="UTM Avo" panose="02040603050506020204" pitchFamily="18" charset="0"/>
              <a:ea typeface="Calibri"/>
              <a:cs typeface="Calibri"/>
              <a:sym typeface="Calibri"/>
            </a:endParaRPr>
          </a:p>
        </p:txBody>
      </p:sp>
      <p:sp>
        <p:nvSpPr>
          <p:cNvPr id="4" name="Google Shape;226;p10">
            <a:extLst>
              <a:ext uri="{FF2B5EF4-FFF2-40B4-BE49-F238E27FC236}">
                <a16:creationId xmlns:a16="http://schemas.microsoft.com/office/drawing/2014/main" id="{56F4D4DE-ABE6-99D9-BC9F-759E39772D0A}"/>
              </a:ext>
            </a:extLst>
          </p:cNvPr>
          <p:cNvSpPr txBox="1"/>
          <p:nvPr/>
        </p:nvSpPr>
        <p:spPr>
          <a:xfrm>
            <a:off x="350211" y="3784143"/>
            <a:ext cx="4958389" cy="1292662"/>
          </a:xfrm>
          <a:prstGeom prst="rect">
            <a:avLst/>
          </a:prstGeom>
          <a:noFill/>
          <a:ln>
            <a:noFill/>
          </a:ln>
        </p:spPr>
        <p:txBody>
          <a:bodyPr spcFirstLastPara="1" wrap="square" lIns="0" tIns="0" rIns="0" bIns="0" anchor="t" anchorCtr="0">
            <a:spAutoFit/>
          </a:bodyPr>
          <a:lstStyle>
            <a:defPPr>
              <a:defRPr lang="en-US"/>
            </a:defPPr>
            <a:lvl1pPr algn="ctr">
              <a:defRPr sz="2800" b="1">
                <a:solidFill>
                  <a:srgbClr val="C00000"/>
                </a:solidFill>
                <a:latin typeface="UTM Avo" panose="02040603050506020204" pitchFamily="18" charset="0"/>
                <a:ea typeface="Calibri"/>
                <a:cs typeface="Calibri"/>
              </a:defRPr>
            </a:lvl1pPr>
          </a:lstStyle>
          <a:p>
            <a:pPr algn="just"/>
            <a:r>
              <a:rPr lang="vi-VN" dirty="0">
                <a:solidFill>
                  <a:schemeClr val="bg1"/>
                </a:solidFill>
                <a:sym typeface="Calibri"/>
              </a:rPr>
              <a:t>Dựa vào câu chuy</a:t>
            </a:r>
            <a:r>
              <a:rPr lang="en-US">
                <a:solidFill>
                  <a:schemeClr val="bg1"/>
                </a:solidFill>
                <a:sym typeface="Calibri"/>
              </a:rPr>
              <a:t>ệ</a:t>
            </a:r>
            <a:r>
              <a:rPr lang="vi-VN">
                <a:solidFill>
                  <a:schemeClr val="bg1"/>
                </a:solidFill>
                <a:sym typeface="Calibri"/>
              </a:rPr>
              <a:t>n </a:t>
            </a:r>
            <a:r>
              <a:rPr lang="vi-VN" dirty="0">
                <a:solidFill>
                  <a:schemeClr val="bg1"/>
                </a:solidFill>
                <a:sym typeface="Calibri"/>
              </a:rPr>
              <a:t>trên, em hãy trao đổi và trả lời câu hỏi</a:t>
            </a:r>
            <a:r>
              <a:rPr lang="en-US" dirty="0">
                <a:solidFill>
                  <a:schemeClr val="bg1"/>
                </a:solidFill>
                <a:sym typeface="Calibri"/>
              </a:rPr>
              <a:t>.</a:t>
            </a:r>
            <a:endParaRPr lang="vi-VN" dirty="0">
              <a:solidFill>
                <a:schemeClr val="bg1"/>
              </a:solidFill>
              <a:sym typeface="Calibri"/>
            </a:endParaRPr>
          </a:p>
        </p:txBody>
      </p:sp>
      <p:pic>
        <p:nvPicPr>
          <p:cNvPr id="6" name="Google Shape;228;p10">
            <a:extLst>
              <a:ext uri="{FF2B5EF4-FFF2-40B4-BE49-F238E27FC236}">
                <a16:creationId xmlns:a16="http://schemas.microsoft.com/office/drawing/2014/main" id="{4912CA63-F456-9021-830D-F9C55B82D74C}"/>
              </a:ext>
            </a:extLst>
          </p:cNvPr>
          <p:cNvPicPr preferRelativeResize="0"/>
          <p:nvPr/>
        </p:nvPicPr>
        <p:blipFill rotWithShape="1">
          <a:blip r:embed="rId3">
            <a:alphaModFix/>
          </a:blip>
          <a:srcRect l="4076" t="19630" r="2449" b="29259"/>
          <a:stretch/>
        </p:blipFill>
        <p:spPr>
          <a:xfrm>
            <a:off x="5572412" y="2556663"/>
            <a:ext cx="6431146" cy="3640937"/>
          </a:xfrm>
          <a:prstGeom prst="rect">
            <a:avLst/>
          </a:prstGeom>
          <a:noFill/>
          <a:ln>
            <a:noFill/>
          </a:ln>
        </p:spPr>
      </p:pic>
    </p:spTree>
    <p:extLst>
      <p:ext uri="{BB962C8B-B14F-4D97-AF65-F5344CB8AC3E}">
        <p14:creationId xmlns:p14="http://schemas.microsoft.com/office/powerpoint/2010/main" val="1901677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3DD"/>
        </a:solidFill>
        <a:effectLst/>
      </p:bgPr>
    </p:bg>
    <p:spTree>
      <p:nvGrpSpPr>
        <p:cNvPr id="1" name="Shape 314"/>
        <p:cNvGrpSpPr/>
        <p:nvPr/>
      </p:nvGrpSpPr>
      <p:grpSpPr>
        <a:xfrm>
          <a:off x="0" y="0"/>
          <a:ext cx="0" cy="0"/>
          <a:chOff x="0" y="0"/>
          <a:chExt cx="0" cy="0"/>
        </a:xfrm>
      </p:grpSpPr>
      <p:pic>
        <p:nvPicPr>
          <p:cNvPr id="315" name="Google Shape;315;p18"/>
          <p:cNvPicPr preferRelativeResize="0"/>
          <p:nvPr/>
        </p:nvPicPr>
        <p:blipFill rotWithShape="1">
          <a:blip r:embed="rId3">
            <a:alphaModFix/>
          </a:blip>
          <a:srcRect/>
          <a:stretch/>
        </p:blipFill>
        <p:spPr>
          <a:xfrm>
            <a:off x="2684176" y="316077"/>
            <a:ext cx="5957344" cy="3750290"/>
          </a:xfrm>
          <a:prstGeom prst="rect">
            <a:avLst/>
          </a:prstGeom>
          <a:noFill/>
          <a:ln>
            <a:noFill/>
          </a:ln>
        </p:spPr>
      </p:pic>
      <p:sp>
        <p:nvSpPr>
          <p:cNvPr id="316" name="Google Shape;316;p18"/>
          <p:cNvSpPr/>
          <p:nvPr/>
        </p:nvSpPr>
        <p:spPr>
          <a:xfrm>
            <a:off x="-136048" y="6075334"/>
            <a:ext cx="12464096" cy="782666"/>
          </a:xfrm>
          <a:prstGeom prst="rect">
            <a:avLst/>
          </a:prstGeom>
          <a:solidFill>
            <a:srgbClr val="FFD68B">
              <a:alpha val="52156"/>
            </a:srgbClr>
          </a:solidFill>
          <a:ln>
            <a:noFill/>
          </a:ln>
        </p:spPr>
        <p:txBody>
          <a:bodyPr spcFirstLastPara="1" wrap="square" lIns="60950" tIns="30467" rIns="60950" bIns="30467" anchor="t" anchorCtr="0">
            <a:noAutofit/>
          </a:bodyPr>
          <a:lstStyle/>
          <a:p>
            <a:pPr defTabSz="609630">
              <a:buClr>
                <a:srgbClr val="000000"/>
              </a:buClr>
            </a:pPr>
            <a:endParaRPr kern="0">
              <a:solidFill>
                <a:srgbClr val="000000"/>
              </a:solidFill>
              <a:latin typeface="Calibri"/>
              <a:ea typeface="Calibri"/>
              <a:cs typeface="Calibri"/>
              <a:sym typeface="Calibri"/>
            </a:endParaRPr>
          </a:p>
        </p:txBody>
      </p:sp>
      <p:pic>
        <p:nvPicPr>
          <p:cNvPr id="317" name="Google Shape;317;p18"/>
          <p:cNvPicPr preferRelativeResize="0"/>
          <p:nvPr/>
        </p:nvPicPr>
        <p:blipFill rotWithShape="1">
          <a:blip r:embed="rId4">
            <a:alphaModFix/>
          </a:blip>
          <a:srcRect/>
          <a:stretch/>
        </p:blipFill>
        <p:spPr>
          <a:xfrm>
            <a:off x="4737501" y="5554282"/>
            <a:ext cx="3676053" cy="1188590"/>
          </a:xfrm>
          <a:prstGeom prst="rect">
            <a:avLst/>
          </a:prstGeom>
          <a:noFill/>
          <a:ln>
            <a:noFill/>
          </a:ln>
        </p:spPr>
      </p:pic>
      <p:pic>
        <p:nvPicPr>
          <p:cNvPr id="318" name="Google Shape;318;p18"/>
          <p:cNvPicPr preferRelativeResize="0"/>
          <p:nvPr/>
        </p:nvPicPr>
        <p:blipFill rotWithShape="1">
          <a:blip r:embed="rId5">
            <a:alphaModFix/>
          </a:blip>
          <a:srcRect/>
          <a:stretch/>
        </p:blipFill>
        <p:spPr>
          <a:xfrm>
            <a:off x="8358950" y="2857804"/>
            <a:ext cx="2407998" cy="3750290"/>
          </a:xfrm>
          <a:prstGeom prst="rect">
            <a:avLst/>
          </a:prstGeom>
          <a:noFill/>
          <a:ln>
            <a:noFill/>
          </a:ln>
        </p:spPr>
      </p:pic>
      <p:pic>
        <p:nvPicPr>
          <p:cNvPr id="319" name="Google Shape;319;p18"/>
          <p:cNvPicPr preferRelativeResize="0"/>
          <p:nvPr/>
        </p:nvPicPr>
        <p:blipFill rotWithShape="1">
          <a:blip r:embed="rId6">
            <a:alphaModFix/>
          </a:blip>
          <a:srcRect/>
          <a:stretch/>
        </p:blipFill>
        <p:spPr>
          <a:xfrm>
            <a:off x="2811141" y="2369174"/>
            <a:ext cx="585159" cy="1577956"/>
          </a:xfrm>
          <a:prstGeom prst="rect">
            <a:avLst/>
          </a:prstGeom>
          <a:noFill/>
          <a:ln>
            <a:noFill/>
          </a:ln>
        </p:spPr>
      </p:pic>
      <p:pic>
        <p:nvPicPr>
          <p:cNvPr id="320" name="Google Shape;320;p18"/>
          <p:cNvPicPr preferRelativeResize="0"/>
          <p:nvPr/>
        </p:nvPicPr>
        <p:blipFill rotWithShape="1">
          <a:blip r:embed="rId7">
            <a:alphaModFix/>
          </a:blip>
          <a:srcRect/>
          <a:stretch/>
        </p:blipFill>
        <p:spPr>
          <a:xfrm>
            <a:off x="7959949" y="2561988"/>
            <a:ext cx="607685" cy="1383722"/>
          </a:xfrm>
          <a:prstGeom prst="rect">
            <a:avLst/>
          </a:prstGeom>
          <a:noFill/>
          <a:ln>
            <a:noFill/>
          </a:ln>
        </p:spPr>
      </p:pic>
      <p:pic>
        <p:nvPicPr>
          <p:cNvPr id="321" name="Google Shape;321;p18"/>
          <p:cNvPicPr preferRelativeResize="0"/>
          <p:nvPr/>
        </p:nvPicPr>
        <p:blipFill rotWithShape="1">
          <a:blip r:embed="rId8">
            <a:alphaModFix/>
          </a:blip>
          <a:srcRect/>
          <a:stretch/>
        </p:blipFill>
        <p:spPr>
          <a:xfrm>
            <a:off x="10621568" y="4216477"/>
            <a:ext cx="1496753" cy="2391616"/>
          </a:xfrm>
          <a:prstGeom prst="rect">
            <a:avLst/>
          </a:prstGeom>
          <a:noFill/>
          <a:ln>
            <a:noFill/>
          </a:ln>
        </p:spPr>
      </p:pic>
      <p:pic>
        <p:nvPicPr>
          <p:cNvPr id="322" name="Google Shape;322;p18"/>
          <p:cNvPicPr preferRelativeResize="0"/>
          <p:nvPr/>
        </p:nvPicPr>
        <p:blipFill rotWithShape="1">
          <a:blip r:embed="rId9">
            <a:alphaModFix/>
          </a:blip>
          <a:srcRect/>
          <a:stretch/>
        </p:blipFill>
        <p:spPr>
          <a:xfrm>
            <a:off x="2546924" y="4010808"/>
            <a:ext cx="2471990" cy="2782728"/>
          </a:xfrm>
          <a:prstGeom prst="rect">
            <a:avLst/>
          </a:prstGeom>
          <a:noFill/>
          <a:ln>
            <a:noFill/>
          </a:ln>
        </p:spPr>
      </p:pic>
      <p:sp>
        <p:nvSpPr>
          <p:cNvPr id="323" name="Google Shape;323;p18"/>
          <p:cNvSpPr txBox="1"/>
          <p:nvPr/>
        </p:nvSpPr>
        <p:spPr>
          <a:xfrm>
            <a:off x="3629593" y="631554"/>
            <a:ext cx="1341171" cy="1325563"/>
          </a:xfrm>
          <a:prstGeom prst="rect">
            <a:avLst/>
          </a:prstGeom>
          <a:noFill/>
          <a:ln>
            <a:noFill/>
          </a:ln>
        </p:spPr>
        <p:txBody>
          <a:bodyPr spcFirstLastPara="1" wrap="square" lIns="91433" tIns="45717" rIns="91433" bIns="45717" anchor="b" anchorCtr="0">
            <a:noAutofit/>
          </a:bodyPr>
          <a:lstStyle/>
          <a:p>
            <a:pPr algn="ctr" defTabSz="609630">
              <a:lnSpc>
                <a:spcPct val="90000"/>
              </a:lnSpc>
              <a:buClr>
                <a:srgbClr val="000000"/>
              </a:buClr>
              <a:buSzPts val="9900"/>
            </a:pPr>
            <a:r>
              <a:rPr lang="en-US" sz="6600" b="1" kern="0">
                <a:solidFill>
                  <a:srgbClr val="000000"/>
                </a:solidFill>
                <a:latin typeface="UTM Avo" panose="02040603050506020204" pitchFamily="18" charset="0"/>
                <a:cs typeface="Arial"/>
                <a:sym typeface="Arial"/>
              </a:rPr>
              <a:t>Ô</a:t>
            </a:r>
            <a:endParaRPr lang="en-US" sz="6600" b="1" kern="0" dirty="0">
              <a:solidFill>
                <a:srgbClr val="000000"/>
              </a:solidFill>
              <a:latin typeface="UTM Avo" panose="02040603050506020204" pitchFamily="18" charset="0"/>
              <a:cs typeface="Arial"/>
              <a:sym typeface="Arial"/>
            </a:endParaRPr>
          </a:p>
        </p:txBody>
      </p:sp>
      <p:sp>
        <p:nvSpPr>
          <p:cNvPr id="324" name="Google Shape;324;p18"/>
          <p:cNvSpPr txBox="1"/>
          <p:nvPr/>
        </p:nvSpPr>
        <p:spPr>
          <a:xfrm>
            <a:off x="5414266" y="631554"/>
            <a:ext cx="2927062" cy="1325563"/>
          </a:xfrm>
          <a:prstGeom prst="rect">
            <a:avLst/>
          </a:prstGeom>
          <a:noFill/>
          <a:ln>
            <a:noFill/>
          </a:ln>
        </p:spPr>
        <p:txBody>
          <a:bodyPr spcFirstLastPara="1" wrap="square" lIns="91433" tIns="45717" rIns="91433" bIns="45717" anchor="b" anchorCtr="0">
            <a:noAutofit/>
          </a:bodyPr>
          <a:lstStyle>
            <a:defPPr>
              <a:defRPr lang="en-US"/>
            </a:defPPr>
            <a:lvl1pPr algn="ctr" defTabSz="609630">
              <a:lnSpc>
                <a:spcPct val="90000"/>
              </a:lnSpc>
              <a:buClr>
                <a:srgbClr val="000000"/>
              </a:buClr>
              <a:buSzPts val="9900"/>
              <a:defRPr sz="6600" b="1" kern="0">
                <a:solidFill>
                  <a:srgbClr val="000000"/>
                </a:solidFill>
                <a:latin typeface="UTM Avo" panose="02040603050506020204" pitchFamily="18" charset="0"/>
                <a:cs typeface="Arial"/>
              </a:defRPr>
            </a:lvl1pPr>
          </a:lstStyle>
          <a:p>
            <a:r>
              <a:rPr lang="vi-VN" dirty="0">
                <a:sym typeface="Arial"/>
              </a:rPr>
              <a:t>CỬA</a:t>
            </a:r>
            <a:endParaRPr dirty="0">
              <a:sym typeface="Arial"/>
            </a:endParaRPr>
          </a:p>
        </p:txBody>
      </p:sp>
      <p:sp>
        <p:nvSpPr>
          <p:cNvPr id="325" name="Google Shape;325;p18"/>
          <p:cNvSpPr txBox="1"/>
          <p:nvPr/>
        </p:nvSpPr>
        <p:spPr>
          <a:xfrm>
            <a:off x="3629593" y="2160159"/>
            <a:ext cx="1341171" cy="1325563"/>
          </a:xfrm>
          <a:prstGeom prst="rect">
            <a:avLst/>
          </a:prstGeom>
          <a:noFill/>
          <a:ln>
            <a:noFill/>
          </a:ln>
        </p:spPr>
        <p:txBody>
          <a:bodyPr spcFirstLastPara="1" wrap="square" lIns="91433" tIns="45717" rIns="91433" bIns="45717" anchor="b" anchorCtr="0">
            <a:noAutofit/>
          </a:bodyPr>
          <a:lstStyle>
            <a:defPPr>
              <a:defRPr lang="en-US"/>
            </a:defPPr>
            <a:lvl1pPr algn="ctr" defTabSz="609630">
              <a:lnSpc>
                <a:spcPct val="90000"/>
              </a:lnSpc>
              <a:buClr>
                <a:srgbClr val="000000"/>
              </a:buClr>
              <a:buSzPts val="9900"/>
              <a:defRPr sz="6600" b="1" kern="0">
                <a:solidFill>
                  <a:srgbClr val="000000"/>
                </a:solidFill>
                <a:latin typeface="UTM Avo" panose="02040603050506020204" pitchFamily="18" charset="0"/>
                <a:cs typeface="Arial"/>
              </a:defRPr>
            </a:lvl1pPr>
          </a:lstStyle>
          <a:p>
            <a:r>
              <a:rPr lang="vi-VN" dirty="0">
                <a:sym typeface="Arial"/>
              </a:rPr>
              <a:t>BÍ</a:t>
            </a:r>
            <a:endParaRPr dirty="0">
              <a:sym typeface="Arial"/>
            </a:endParaRPr>
          </a:p>
        </p:txBody>
      </p:sp>
      <p:sp>
        <p:nvSpPr>
          <p:cNvPr id="326" name="Google Shape;326;p18"/>
          <p:cNvSpPr txBox="1"/>
          <p:nvPr/>
        </p:nvSpPr>
        <p:spPr>
          <a:xfrm>
            <a:off x="5707510" y="2226292"/>
            <a:ext cx="2498603" cy="1325563"/>
          </a:xfrm>
          <a:prstGeom prst="rect">
            <a:avLst/>
          </a:prstGeom>
          <a:noFill/>
          <a:ln>
            <a:noFill/>
          </a:ln>
        </p:spPr>
        <p:txBody>
          <a:bodyPr spcFirstLastPara="1" wrap="square" lIns="91433" tIns="45717" rIns="91433" bIns="45717" anchor="b" anchorCtr="0">
            <a:noAutofit/>
          </a:bodyPr>
          <a:lstStyle/>
          <a:p>
            <a:pPr algn="ctr" defTabSz="609630">
              <a:lnSpc>
                <a:spcPct val="90000"/>
              </a:lnSpc>
              <a:buClr>
                <a:srgbClr val="000000"/>
              </a:buClr>
              <a:buSzPts val="9900"/>
            </a:pPr>
            <a:r>
              <a:rPr lang="en-US" sz="6600" b="1" kern="0" dirty="0">
                <a:solidFill>
                  <a:srgbClr val="000000"/>
                </a:solidFill>
                <a:latin typeface="UTM Avo" panose="02040603050506020204" pitchFamily="18" charset="0"/>
                <a:cs typeface="Arial"/>
                <a:sym typeface="Arial"/>
              </a:rPr>
              <a:t>MẬT</a:t>
            </a:r>
          </a:p>
        </p:txBody>
      </p:sp>
      <p:pic>
        <p:nvPicPr>
          <p:cNvPr id="327" name="Google Shape;327;p18"/>
          <p:cNvPicPr preferRelativeResize="0"/>
          <p:nvPr/>
        </p:nvPicPr>
        <p:blipFill rotWithShape="1">
          <a:blip r:embed="rId10">
            <a:alphaModFix/>
          </a:blip>
          <a:srcRect/>
          <a:stretch/>
        </p:blipFill>
        <p:spPr>
          <a:xfrm>
            <a:off x="1421470" y="0"/>
            <a:ext cx="1015841" cy="2057400"/>
          </a:xfrm>
          <a:prstGeom prst="rect">
            <a:avLst/>
          </a:prstGeom>
          <a:noFill/>
          <a:ln>
            <a:noFill/>
          </a:ln>
        </p:spPr>
      </p:pic>
      <p:pic>
        <p:nvPicPr>
          <p:cNvPr id="328" name="Google Shape;328;p18"/>
          <p:cNvPicPr preferRelativeResize="0"/>
          <p:nvPr/>
        </p:nvPicPr>
        <p:blipFill rotWithShape="1">
          <a:blip r:embed="rId11">
            <a:alphaModFix/>
          </a:blip>
          <a:srcRect/>
          <a:stretch/>
        </p:blipFill>
        <p:spPr>
          <a:xfrm>
            <a:off x="10536047" y="1487056"/>
            <a:ext cx="1102863" cy="1941945"/>
          </a:xfrm>
          <a:prstGeom prst="rect">
            <a:avLst/>
          </a:prstGeom>
          <a:noFill/>
          <a:ln>
            <a:noFill/>
          </a:ln>
        </p:spPr>
      </p:pic>
      <p:pic>
        <p:nvPicPr>
          <p:cNvPr id="329" name="Google Shape;329;p18"/>
          <p:cNvPicPr preferRelativeResize="0"/>
          <p:nvPr/>
        </p:nvPicPr>
        <p:blipFill rotWithShape="1">
          <a:blip r:embed="rId12">
            <a:alphaModFix/>
          </a:blip>
          <a:srcRect/>
          <a:stretch/>
        </p:blipFill>
        <p:spPr>
          <a:xfrm>
            <a:off x="9289403" y="622108"/>
            <a:ext cx="865792" cy="1475782"/>
          </a:xfrm>
          <a:prstGeom prst="rect">
            <a:avLst/>
          </a:prstGeom>
          <a:noFill/>
          <a:ln>
            <a:noFill/>
          </a:ln>
        </p:spPr>
      </p:pic>
      <p:pic>
        <p:nvPicPr>
          <p:cNvPr id="330" name="Google Shape;330;p18"/>
          <p:cNvPicPr preferRelativeResize="0"/>
          <p:nvPr/>
        </p:nvPicPr>
        <p:blipFill rotWithShape="1">
          <a:blip r:embed="rId13">
            <a:alphaModFix/>
          </a:blip>
          <a:srcRect/>
          <a:stretch/>
        </p:blipFill>
        <p:spPr>
          <a:xfrm>
            <a:off x="325148" y="1212325"/>
            <a:ext cx="1014230" cy="2152212"/>
          </a:xfrm>
          <a:prstGeom prst="rect">
            <a:avLst/>
          </a:prstGeom>
          <a:noFill/>
          <a:ln>
            <a:noFill/>
          </a:ln>
        </p:spPr>
      </p:pic>
      <p:pic>
        <p:nvPicPr>
          <p:cNvPr id="331" name="Google Shape;331;p18"/>
          <p:cNvPicPr preferRelativeResize="0"/>
          <p:nvPr/>
        </p:nvPicPr>
        <p:blipFill rotWithShape="1">
          <a:blip r:embed="rId14">
            <a:alphaModFix/>
          </a:blip>
          <a:srcRect t="52178" r="11108" b="9444"/>
          <a:stretch/>
        </p:blipFill>
        <p:spPr>
          <a:xfrm>
            <a:off x="5714726" y="4281982"/>
            <a:ext cx="1936158" cy="2125194"/>
          </a:xfrm>
          <a:prstGeom prst="rect">
            <a:avLst/>
          </a:prstGeom>
          <a:noFill/>
          <a:ln>
            <a:noFill/>
          </a:ln>
        </p:spPr>
      </p:pic>
      <p:pic>
        <p:nvPicPr>
          <p:cNvPr id="332" name="Google Shape;332;p18"/>
          <p:cNvPicPr preferRelativeResize="0"/>
          <p:nvPr/>
        </p:nvPicPr>
        <p:blipFill rotWithShape="1">
          <a:blip r:embed="rId15">
            <a:alphaModFix/>
          </a:blip>
          <a:srcRect/>
          <a:stretch/>
        </p:blipFill>
        <p:spPr>
          <a:xfrm>
            <a:off x="459024" y="3821308"/>
            <a:ext cx="1614030" cy="2703191"/>
          </a:xfrm>
          <a:prstGeom prst="rect">
            <a:avLst/>
          </a:prstGeom>
          <a:noFill/>
          <a:ln>
            <a:noFill/>
          </a:ln>
        </p:spPr>
      </p:pic>
      <p:pic>
        <p:nvPicPr>
          <p:cNvPr id="2" name="Picture 1" descr="Hoc10 - Học 1 biết 10 | Facebook">
            <a:extLst>
              <a:ext uri="{FF2B5EF4-FFF2-40B4-BE49-F238E27FC236}">
                <a16:creationId xmlns:a16="http://schemas.microsoft.com/office/drawing/2014/main" id="{3D112FCB-B7D9-7DA0-5271-F01EF08383F8}"/>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0" y="0"/>
            <a:ext cx="1071562" cy="107156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3DD"/>
        </a:solidFill>
        <a:effectLst/>
      </p:bgPr>
    </p:bg>
    <p:spTree>
      <p:nvGrpSpPr>
        <p:cNvPr id="1" name="Shape 336"/>
        <p:cNvGrpSpPr/>
        <p:nvPr/>
      </p:nvGrpSpPr>
      <p:grpSpPr>
        <a:xfrm>
          <a:off x="0" y="0"/>
          <a:ext cx="0" cy="0"/>
          <a:chOff x="0" y="0"/>
          <a:chExt cx="0" cy="0"/>
        </a:xfrm>
      </p:grpSpPr>
      <p:sp>
        <p:nvSpPr>
          <p:cNvPr id="337" name="Google Shape;337;p19"/>
          <p:cNvSpPr/>
          <p:nvPr/>
        </p:nvSpPr>
        <p:spPr>
          <a:xfrm>
            <a:off x="-136048" y="6075334"/>
            <a:ext cx="12464096" cy="782666"/>
          </a:xfrm>
          <a:prstGeom prst="rect">
            <a:avLst/>
          </a:prstGeom>
          <a:solidFill>
            <a:srgbClr val="FFD68B">
              <a:alpha val="52156"/>
            </a:srgbClr>
          </a:solidFill>
          <a:ln>
            <a:noFill/>
          </a:ln>
        </p:spPr>
        <p:txBody>
          <a:bodyPr spcFirstLastPara="1" wrap="square" lIns="60950" tIns="30467" rIns="60950" bIns="30467" anchor="t" anchorCtr="0">
            <a:noAutofit/>
          </a:bodyPr>
          <a:lstStyle/>
          <a:p>
            <a:pPr defTabSz="609630">
              <a:buClr>
                <a:srgbClr val="000000"/>
              </a:buClr>
            </a:pPr>
            <a:endParaRPr kern="0">
              <a:solidFill>
                <a:srgbClr val="000000"/>
              </a:solidFill>
              <a:latin typeface="Calibri"/>
              <a:ea typeface="Calibri"/>
              <a:cs typeface="Calibri"/>
              <a:sym typeface="Calibri"/>
            </a:endParaRPr>
          </a:p>
        </p:txBody>
      </p:sp>
      <p:pic>
        <p:nvPicPr>
          <p:cNvPr id="338" name="Google Shape;338;p19"/>
          <p:cNvPicPr preferRelativeResize="0"/>
          <p:nvPr/>
        </p:nvPicPr>
        <p:blipFill rotWithShape="1">
          <a:blip r:embed="rId3">
            <a:alphaModFix/>
          </a:blip>
          <a:srcRect/>
          <a:stretch/>
        </p:blipFill>
        <p:spPr>
          <a:xfrm>
            <a:off x="2438400" y="863916"/>
            <a:ext cx="7315200" cy="4452148"/>
          </a:xfrm>
          <a:prstGeom prst="rect">
            <a:avLst/>
          </a:prstGeom>
          <a:noFill/>
          <a:ln>
            <a:noFill/>
          </a:ln>
        </p:spPr>
      </p:pic>
      <p:pic>
        <p:nvPicPr>
          <p:cNvPr id="339" name="Google Shape;339;p19"/>
          <p:cNvPicPr preferRelativeResize="0"/>
          <p:nvPr/>
        </p:nvPicPr>
        <p:blipFill rotWithShape="1">
          <a:blip r:embed="rId4">
            <a:alphaModFix/>
          </a:blip>
          <a:srcRect l="4076" t="19630" r="2449" b="29259"/>
          <a:stretch/>
        </p:blipFill>
        <p:spPr>
          <a:xfrm>
            <a:off x="3039485" y="1076711"/>
            <a:ext cx="6113029" cy="3825489"/>
          </a:xfrm>
          <a:prstGeom prst="rect">
            <a:avLst/>
          </a:prstGeom>
          <a:noFill/>
          <a:ln>
            <a:noFill/>
          </a:ln>
        </p:spPr>
      </p:pic>
      <p:pic>
        <p:nvPicPr>
          <p:cNvPr id="345" name="Google Shape;345;p19"/>
          <p:cNvPicPr preferRelativeResize="0"/>
          <p:nvPr/>
        </p:nvPicPr>
        <p:blipFill rotWithShape="1">
          <a:blip r:embed="rId5">
            <a:alphaModFix/>
          </a:blip>
          <a:srcRect/>
          <a:stretch/>
        </p:blipFill>
        <p:spPr>
          <a:xfrm>
            <a:off x="10827724" y="948154"/>
            <a:ext cx="1102863" cy="1941945"/>
          </a:xfrm>
          <a:prstGeom prst="rect">
            <a:avLst/>
          </a:prstGeom>
          <a:noFill/>
          <a:ln>
            <a:noFill/>
          </a:ln>
        </p:spPr>
      </p:pic>
      <p:pic>
        <p:nvPicPr>
          <p:cNvPr id="346" name="Google Shape;346;p19"/>
          <p:cNvPicPr preferRelativeResize="0"/>
          <p:nvPr/>
        </p:nvPicPr>
        <p:blipFill rotWithShape="1">
          <a:blip r:embed="rId6">
            <a:alphaModFix/>
          </a:blip>
          <a:srcRect/>
          <a:stretch/>
        </p:blipFill>
        <p:spPr>
          <a:xfrm>
            <a:off x="9753600" y="338820"/>
            <a:ext cx="865792" cy="1475782"/>
          </a:xfrm>
          <a:prstGeom prst="rect">
            <a:avLst/>
          </a:prstGeom>
          <a:noFill/>
          <a:ln>
            <a:noFill/>
          </a:ln>
        </p:spPr>
      </p:pic>
      <p:pic>
        <p:nvPicPr>
          <p:cNvPr id="347" name="Google Shape;347;p19"/>
          <p:cNvPicPr preferRelativeResize="0"/>
          <p:nvPr/>
        </p:nvPicPr>
        <p:blipFill rotWithShape="1">
          <a:blip r:embed="rId7">
            <a:alphaModFix/>
          </a:blip>
          <a:srcRect/>
          <a:stretch/>
        </p:blipFill>
        <p:spPr>
          <a:xfrm>
            <a:off x="452442" y="1740564"/>
            <a:ext cx="1014230" cy="2152212"/>
          </a:xfrm>
          <a:prstGeom prst="rect">
            <a:avLst/>
          </a:prstGeom>
          <a:noFill/>
          <a:ln>
            <a:noFill/>
          </a:ln>
        </p:spPr>
      </p:pic>
      <p:pic>
        <p:nvPicPr>
          <p:cNvPr id="348" name="Google Shape;348;p19"/>
          <p:cNvPicPr preferRelativeResize="0"/>
          <p:nvPr/>
        </p:nvPicPr>
        <p:blipFill rotWithShape="1">
          <a:blip r:embed="rId8">
            <a:alphaModFix/>
          </a:blip>
          <a:srcRect/>
          <a:stretch/>
        </p:blipFill>
        <p:spPr>
          <a:xfrm>
            <a:off x="1486584" y="-15720"/>
            <a:ext cx="1015841" cy="2057400"/>
          </a:xfrm>
          <a:prstGeom prst="rect">
            <a:avLst/>
          </a:prstGeom>
          <a:noFill/>
          <a:ln>
            <a:noFill/>
          </a:ln>
        </p:spPr>
      </p:pic>
      <p:pic>
        <p:nvPicPr>
          <p:cNvPr id="349" name="Google Shape;349;p19"/>
          <p:cNvPicPr preferRelativeResize="0"/>
          <p:nvPr/>
        </p:nvPicPr>
        <p:blipFill rotWithShape="1">
          <a:blip r:embed="rId9">
            <a:alphaModFix/>
          </a:blip>
          <a:srcRect/>
          <a:stretch/>
        </p:blipFill>
        <p:spPr>
          <a:xfrm>
            <a:off x="616308" y="3892777"/>
            <a:ext cx="1614030" cy="2703191"/>
          </a:xfrm>
          <a:prstGeom prst="rect">
            <a:avLst/>
          </a:prstGeom>
          <a:noFill/>
          <a:ln>
            <a:noFill/>
          </a:ln>
        </p:spPr>
      </p:pic>
      <p:pic>
        <p:nvPicPr>
          <p:cNvPr id="350" name="Google Shape;350;p19">
            <a:hlinkClick r:id="rId10" action="ppaction://hlinksldjump"/>
          </p:cNvPr>
          <p:cNvPicPr preferRelativeResize="0"/>
          <p:nvPr/>
        </p:nvPicPr>
        <p:blipFill rotWithShape="1">
          <a:blip r:embed="rId11">
            <a:alphaModFix/>
          </a:blip>
          <a:srcRect/>
          <a:stretch/>
        </p:blipFill>
        <p:spPr>
          <a:xfrm>
            <a:off x="5512569" y="5487445"/>
            <a:ext cx="1427732" cy="1175779"/>
          </a:xfrm>
          <a:prstGeom prst="rect">
            <a:avLst/>
          </a:prstGeom>
          <a:noFill/>
          <a:ln>
            <a:noFill/>
          </a:ln>
        </p:spPr>
      </p:pic>
      <p:sp>
        <p:nvSpPr>
          <p:cNvPr id="351" name="Google Shape;351;p19"/>
          <p:cNvSpPr/>
          <p:nvPr/>
        </p:nvSpPr>
        <p:spPr>
          <a:xfrm>
            <a:off x="5965566" y="1057457"/>
            <a:ext cx="260870" cy="3844743"/>
          </a:xfrm>
          <a:prstGeom prst="rect">
            <a:avLst/>
          </a:prstGeom>
          <a:solidFill>
            <a:schemeClr val="lt1"/>
          </a:solidFill>
          <a:ln>
            <a:noFill/>
          </a:ln>
        </p:spPr>
        <p:txBody>
          <a:bodyPr spcFirstLastPara="1" wrap="square" lIns="60950" tIns="30467" rIns="60950" bIns="30467" anchor="ctr" anchorCtr="0">
            <a:noAutofit/>
          </a:bodyPr>
          <a:lstStyle/>
          <a:p>
            <a:pPr algn="ctr" defTabSz="609630">
              <a:buClr>
                <a:srgbClr val="000000"/>
              </a:buClr>
            </a:pPr>
            <a:endParaRPr sz="1200" kern="0">
              <a:solidFill>
                <a:srgbClr val="FFFFFF"/>
              </a:solidFill>
              <a:latin typeface="Calibri"/>
              <a:ea typeface="Calibri"/>
              <a:cs typeface="Calibri"/>
              <a:sym typeface="Calibri"/>
            </a:endParaRPr>
          </a:p>
        </p:txBody>
      </p:sp>
      <p:sp>
        <p:nvSpPr>
          <p:cNvPr id="352" name="Google Shape;352;p19"/>
          <p:cNvSpPr/>
          <p:nvPr/>
        </p:nvSpPr>
        <p:spPr>
          <a:xfrm>
            <a:off x="3039484" y="2890099"/>
            <a:ext cx="6113030" cy="206709"/>
          </a:xfrm>
          <a:prstGeom prst="rect">
            <a:avLst/>
          </a:prstGeom>
          <a:solidFill>
            <a:schemeClr val="lt1"/>
          </a:solidFill>
          <a:ln>
            <a:noFill/>
          </a:ln>
        </p:spPr>
        <p:txBody>
          <a:bodyPr spcFirstLastPara="1" wrap="square" lIns="60950" tIns="30467" rIns="60950" bIns="30467" anchor="ctr" anchorCtr="0">
            <a:noAutofit/>
          </a:bodyPr>
          <a:lstStyle/>
          <a:p>
            <a:pPr algn="ctr" defTabSz="609630">
              <a:buClr>
                <a:srgbClr val="000000"/>
              </a:buClr>
            </a:pPr>
            <a:endParaRPr sz="1200" kern="0">
              <a:solidFill>
                <a:srgbClr val="FFFFFF"/>
              </a:solidFill>
              <a:latin typeface="Calibri"/>
              <a:ea typeface="Calibri"/>
              <a:cs typeface="Calibri"/>
              <a:sym typeface="Calibri"/>
            </a:endParaRPr>
          </a:p>
        </p:txBody>
      </p:sp>
      <p:pic>
        <p:nvPicPr>
          <p:cNvPr id="2" name="Picture 1" descr="Hoc10 - Học 1 biết 10 | Facebook">
            <a:extLst>
              <a:ext uri="{FF2B5EF4-FFF2-40B4-BE49-F238E27FC236}">
                <a16:creationId xmlns:a16="http://schemas.microsoft.com/office/drawing/2014/main" id="{610D35D0-B743-50FE-091C-A807D8C4633A}"/>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0" y="0"/>
            <a:ext cx="1071562" cy="1071562"/>
          </a:xfrm>
          <a:prstGeom prst="rect">
            <a:avLst/>
          </a:prstGeom>
          <a:noFill/>
          <a:extLst>
            <a:ext uri="{909E8E84-426E-40DD-AFC4-6F175D3DCCD1}">
              <a14:hiddenFill xmlns:a14="http://schemas.microsoft.com/office/drawing/2010/main">
                <a:solidFill>
                  <a:srgbClr val="FFFFFF"/>
                </a:solidFill>
              </a14:hiddenFill>
            </a:ext>
          </a:extLst>
        </p:spPr>
      </p:pic>
      <p:pic>
        <p:nvPicPr>
          <p:cNvPr id="11" name="Google Shape;344;p19">
            <a:extLst>
              <a:ext uri="{FF2B5EF4-FFF2-40B4-BE49-F238E27FC236}">
                <a16:creationId xmlns:a16="http://schemas.microsoft.com/office/drawing/2014/main" id="{35927AEF-DF5F-ED32-06EA-886B8FDAED95}"/>
              </a:ext>
            </a:extLst>
          </p:cNvPr>
          <p:cNvPicPr preferRelativeResize="0"/>
          <p:nvPr/>
        </p:nvPicPr>
        <p:blipFill rotWithShape="1">
          <a:blip r:embed="rId13">
            <a:alphaModFix/>
          </a:blip>
          <a:srcRect/>
          <a:stretch/>
        </p:blipFill>
        <p:spPr>
          <a:xfrm>
            <a:off x="9837926" y="3554414"/>
            <a:ext cx="2054561" cy="3282920"/>
          </a:xfrm>
          <a:prstGeom prst="rect">
            <a:avLst/>
          </a:prstGeom>
          <a:noFill/>
          <a:ln>
            <a:noFill/>
          </a:ln>
        </p:spPr>
      </p:pic>
      <p:sp>
        <p:nvSpPr>
          <p:cNvPr id="12" name="Rectangle 11">
            <a:hlinkClick r:id="rId14" action="ppaction://hlinksldjump"/>
            <a:extLst>
              <a:ext uri="{FF2B5EF4-FFF2-40B4-BE49-F238E27FC236}">
                <a16:creationId xmlns:a16="http://schemas.microsoft.com/office/drawing/2014/main" id="{759FE964-AFF6-4CB9-4B81-90CE8DD441AE}"/>
              </a:ext>
            </a:extLst>
          </p:cNvPr>
          <p:cNvSpPr/>
          <p:nvPr/>
        </p:nvSpPr>
        <p:spPr>
          <a:xfrm>
            <a:off x="3039484" y="1076190"/>
            <a:ext cx="2926080" cy="1861152"/>
          </a:xfrm>
          <a:prstGeom prst="rect">
            <a:avLst/>
          </a:prstGeom>
          <a:solidFill>
            <a:srgbClr val="DBF1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7200" b="1" dirty="0">
                <a:solidFill>
                  <a:schemeClr val="tx1"/>
                </a:solidFill>
                <a:latin typeface="UTM Avo" panose="02040603050506020204" pitchFamily="18" charset="0"/>
              </a:rPr>
              <a:t>a</a:t>
            </a:r>
          </a:p>
        </p:txBody>
      </p:sp>
      <p:sp>
        <p:nvSpPr>
          <p:cNvPr id="13" name="Rectangle 12">
            <a:hlinkClick r:id="rId15" action="ppaction://hlinksldjump"/>
            <a:extLst>
              <a:ext uri="{FF2B5EF4-FFF2-40B4-BE49-F238E27FC236}">
                <a16:creationId xmlns:a16="http://schemas.microsoft.com/office/drawing/2014/main" id="{0DDEACFA-3B75-BCF3-68BB-149AB0F0A3C2}"/>
              </a:ext>
            </a:extLst>
          </p:cNvPr>
          <p:cNvSpPr/>
          <p:nvPr/>
        </p:nvSpPr>
        <p:spPr>
          <a:xfrm>
            <a:off x="6226433" y="1071562"/>
            <a:ext cx="2926080" cy="1861152"/>
          </a:xfrm>
          <a:prstGeom prst="rect">
            <a:avLst/>
          </a:prstGeom>
          <a:solidFill>
            <a:srgbClr val="DBF1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7200" b="1" dirty="0">
                <a:solidFill>
                  <a:schemeClr val="tx1"/>
                </a:solidFill>
                <a:latin typeface="UTM Avo" panose="02040603050506020204" pitchFamily="18" charset="0"/>
              </a:rPr>
              <a:t>b</a:t>
            </a:r>
          </a:p>
        </p:txBody>
      </p:sp>
      <p:sp>
        <p:nvSpPr>
          <p:cNvPr id="14" name="Rectangle 13">
            <a:hlinkClick r:id="rId16" action="ppaction://hlinksldjump"/>
            <a:extLst>
              <a:ext uri="{FF2B5EF4-FFF2-40B4-BE49-F238E27FC236}">
                <a16:creationId xmlns:a16="http://schemas.microsoft.com/office/drawing/2014/main" id="{2CE78F6C-6D58-2335-9F79-C94F9D869506}"/>
              </a:ext>
            </a:extLst>
          </p:cNvPr>
          <p:cNvSpPr/>
          <p:nvPr/>
        </p:nvSpPr>
        <p:spPr>
          <a:xfrm>
            <a:off x="3039483" y="2991976"/>
            <a:ext cx="2926080" cy="1861152"/>
          </a:xfrm>
          <a:prstGeom prst="rect">
            <a:avLst/>
          </a:prstGeom>
          <a:solidFill>
            <a:srgbClr val="DBF1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7200" b="1" dirty="0">
                <a:solidFill>
                  <a:schemeClr val="tx1"/>
                </a:solidFill>
                <a:latin typeface="UTM Avo" panose="02040603050506020204" pitchFamily="18" charset="0"/>
              </a:rPr>
              <a:t>c</a:t>
            </a:r>
          </a:p>
        </p:txBody>
      </p:sp>
      <p:sp>
        <p:nvSpPr>
          <p:cNvPr id="15" name="Rectangle 14">
            <a:hlinkClick r:id="rId17" action="ppaction://hlinksldjump"/>
            <a:extLst>
              <a:ext uri="{FF2B5EF4-FFF2-40B4-BE49-F238E27FC236}">
                <a16:creationId xmlns:a16="http://schemas.microsoft.com/office/drawing/2014/main" id="{7B2442A0-5D4E-6F01-F37A-B0FAAAAEFB76}"/>
              </a:ext>
            </a:extLst>
          </p:cNvPr>
          <p:cNvSpPr/>
          <p:nvPr/>
        </p:nvSpPr>
        <p:spPr>
          <a:xfrm>
            <a:off x="6226432" y="2987348"/>
            <a:ext cx="2926080" cy="1861152"/>
          </a:xfrm>
          <a:prstGeom prst="rect">
            <a:avLst/>
          </a:prstGeom>
          <a:solidFill>
            <a:srgbClr val="DBF1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7200" b="1" dirty="0">
                <a:solidFill>
                  <a:schemeClr val="tx1"/>
                </a:solidFill>
                <a:latin typeface="UTM Avo" panose="02040603050506020204" pitchFamily="18" charset="0"/>
              </a:rPr>
              <a:t>d</a:t>
            </a:r>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2"/>
                    </p:tgtEl>
                  </p:cond>
                </p:stCondLst>
                <p:endSync evt="end" delay="0">
                  <p:rtn val="all"/>
                </p:endSync>
                <p:childTnLst>
                  <p:par>
                    <p:cTn id="3" fill="hold">
                      <p:stCondLst>
                        <p:cond delay="0"/>
                      </p:stCondLst>
                      <p:childTnLst>
                        <p:par>
                          <p:cTn id="4" fill="hold">
                            <p:stCondLst>
                              <p:cond delay="0"/>
                            </p:stCondLst>
                            <p:childTnLst>
                              <p:par>
                                <p:cTn id="5" presetID="17" presetClass="exit" presetSubtype="10" fill="hold" grpId="0" nodeType="clickEffect">
                                  <p:stCondLst>
                                    <p:cond delay="0"/>
                                  </p:stCondLst>
                                  <p:childTnLst>
                                    <p:anim calcmode="lin" valueType="num">
                                      <p:cBhvr>
                                        <p:cTn id="6" dur="500"/>
                                        <p:tgtEl>
                                          <p:spTgt spid="12"/>
                                        </p:tgtEl>
                                        <p:attrNameLst>
                                          <p:attrName>ppt_w</p:attrName>
                                        </p:attrNameLst>
                                      </p:cBhvr>
                                      <p:tavLst>
                                        <p:tav tm="0">
                                          <p:val>
                                            <p:strVal val="ppt_w"/>
                                          </p:val>
                                        </p:tav>
                                        <p:tav tm="100000">
                                          <p:val>
                                            <p:fltVal val="0"/>
                                          </p:val>
                                        </p:tav>
                                      </p:tavLst>
                                    </p:anim>
                                    <p:anim calcmode="lin" valueType="num">
                                      <p:cBhvr>
                                        <p:cTn id="7" dur="500"/>
                                        <p:tgtEl>
                                          <p:spTgt spid="12"/>
                                        </p:tgtEl>
                                        <p:attrNameLst>
                                          <p:attrName>ppt_h</p:attrName>
                                        </p:attrNameLst>
                                      </p:cBhvr>
                                      <p:tavLst>
                                        <p:tav tm="0">
                                          <p:val>
                                            <p:strVal val="ppt_h"/>
                                          </p:val>
                                        </p:tav>
                                        <p:tav tm="100000">
                                          <p:val>
                                            <p:strVal val="ppt_h"/>
                                          </p:val>
                                        </p:tav>
                                      </p:tavLst>
                                    </p:anim>
                                    <p:set>
                                      <p:cBhvr>
                                        <p:cTn id="8" dur="1" fill="hold">
                                          <p:stCondLst>
                                            <p:cond delay="499"/>
                                          </p:stCondLst>
                                        </p:cTn>
                                        <p:tgtEl>
                                          <p:spTgt spid="12"/>
                                        </p:tgtEl>
                                        <p:attrNameLst>
                                          <p:attrName>style.visibility</p:attrName>
                                        </p:attrNameLst>
                                      </p:cBhvr>
                                      <p:to>
                                        <p:strVal val="hidden"/>
                                      </p:to>
                                    </p:set>
                                  </p:childTnLst>
                                </p:cTn>
                              </p:par>
                            </p:childTnLst>
                          </p:cTn>
                        </p:par>
                      </p:childTnLst>
                    </p:cTn>
                  </p:par>
                </p:childTnLst>
              </p:cTn>
              <p:nextCondLst>
                <p:cond evt="onClick" delay="0">
                  <p:tgtEl>
                    <p:spTgt spid="12"/>
                  </p:tgtEl>
                </p:cond>
              </p:nextCondLst>
            </p:seq>
            <p:seq concurrent="1" nextAc="seek">
              <p:cTn id="9" restart="whenNotActive" fill="hold" evtFilter="cancelBubble" nodeType="interactiveSeq">
                <p:stCondLst>
                  <p:cond evt="onClick" delay="0">
                    <p:tgtEl>
                      <p:spTgt spid="13"/>
                    </p:tgtEl>
                  </p:cond>
                </p:stCondLst>
                <p:endSync evt="end" delay="0">
                  <p:rtn val="all"/>
                </p:endSync>
                <p:childTnLst>
                  <p:par>
                    <p:cTn id="10" fill="hold">
                      <p:stCondLst>
                        <p:cond delay="0"/>
                      </p:stCondLst>
                      <p:childTnLst>
                        <p:par>
                          <p:cTn id="11" fill="hold">
                            <p:stCondLst>
                              <p:cond delay="0"/>
                            </p:stCondLst>
                            <p:childTnLst>
                              <p:par>
                                <p:cTn id="12" presetID="17" presetClass="exit" presetSubtype="10" fill="hold" grpId="0" nodeType="clickEffect">
                                  <p:stCondLst>
                                    <p:cond delay="0"/>
                                  </p:stCondLst>
                                  <p:childTnLst>
                                    <p:anim calcmode="lin" valueType="num">
                                      <p:cBhvr>
                                        <p:cTn id="13" dur="500"/>
                                        <p:tgtEl>
                                          <p:spTgt spid="13"/>
                                        </p:tgtEl>
                                        <p:attrNameLst>
                                          <p:attrName>ppt_w</p:attrName>
                                        </p:attrNameLst>
                                      </p:cBhvr>
                                      <p:tavLst>
                                        <p:tav tm="0">
                                          <p:val>
                                            <p:strVal val="ppt_w"/>
                                          </p:val>
                                        </p:tav>
                                        <p:tav tm="100000">
                                          <p:val>
                                            <p:fltVal val="0"/>
                                          </p:val>
                                        </p:tav>
                                      </p:tavLst>
                                    </p:anim>
                                    <p:anim calcmode="lin" valueType="num">
                                      <p:cBhvr>
                                        <p:cTn id="14" dur="500"/>
                                        <p:tgtEl>
                                          <p:spTgt spid="13"/>
                                        </p:tgtEl>
                                        <p:attrNameLst>
                                          <p:attrName>ppt_h</p:attrName>
                                        </p:attrNameLst>
                                      </p:cBhvr>
                                      <p:tavLst>
                                        <p:tav tm="0">
                                          <p:val>
                                            <p:strVal val="ppt_h"/>
                                          </p:val>
                                        </p:tav>
                                        <p:tav tm="100000">
                                          <p:val>
                                            <p:strVal val="ppt_h"/>
                                          </p:val>
                                        </p:tav>
                                      </p:tavLst>
                                    </p:anim>
                                    <p:set>
                                      <p:cBhvr>
                                        <p:cTn id="15" dur="1" fill="hold">
                                          <p:stCondLst>
                                            <p:cond delay="499"/>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3"/>
                  </p:tgtEl>
                </p:cond>
              </p:nextCondLst>
            </p:seq>
            <p:seq concurrent="1" nextAc="seek">
              <p:cTn id="16" restart="whenNotActive" fill="hold" evtFilter="cancelBubble" nodeType="interactiveSeq">
                <p:stCondLst>
                  <p:cond evt="onClick" delay="0">
                    <p:tgtEl>
                      <p:spTgt spid="14"/>
                    </p:tgtEl>
                  </p:cond>
                </p:stCondLst>
                <p:endSync evt="end" delay="0">
                  <p:rtn val="all"/>
                </p:endSync>
                <p:childTnLst>
                  <p:par>
                    <p:cTn id="17" fill="hold">
                      <p:stCondLst>
                        <p:cond delay="0"/>
                      </p:stCondLst>
                      <p:childTnLst>
                        <p:par>
                          <p:cTn id="18" fill="hold">
                            <p:stCondLst>
                              <p:cond delay="0"/>
                            </p:stCondLst>
                            <p:childTnLst>
                              <p:par>
                                <p:cTn id="19" presetID="17" presetClass="exit" presetSubtype="10" fill="hold" grpId="0" nodeType="clickEffect">
                                  <p:stCondLst>
                                    <p:cond delay="0"/>
                                  </p:stCondLst>
                                  <p:childTnLst>
                                    <p:anim calcmode="lin" valueType="num">
                                      <p:cBhvr>
                                        <p:cTn id="20" dur="500"/>
                                        <p:tgtEl>
                                          <p:spTgt spid="14"/>
                                        </p:tgtEl>
                                        <p:attrNameLst>
                                          <p:attrName>ppt_w</p:attrName>
                                        </p:attrNameLst>
                                      </p:cBhvr>
                                      <p:tavLst>
                                        <p:tav tm="0">
                                          <p:val>
                                            <p:strVal val="ppt_w"/>
                                          </p:val>
                                        </p:tav>
                                        <p:tav tm="100000">
                                          <p:val>
                                            <p:fltVal val="0"/>
                                          </p:val>
                                        </p:tav>
                                      </p:tavLst>
                                    </p:anim>
                                    <p:anim calcmode="lin" valueType="num">
                                      <p:cBhvr>
                                        <p:cTn id="21" dur="500"/>
                                        <p:tgtEl>
                                          <p:spTgt spid="14"/>
                                        </p:tgtEl>
                                        <p:attrNameLst>
                                          <p:attrName>ppt_h</p:attrName>
                                        </p:attrNameLst>
                                      </p:cBhvr>
                                      <p:tavLst>
                                        <p:tav tm="0">
                                          <p:val>
                                            <p:strVal val="ppt_h"/>
                                          </p:val>
                                        </p:tav>
                                        <p:tav tm="100000">
                                          <p:val>
                                            <p:strVal val="ppt_h"/>
                                          </p:val>
                                        </p:tav>
                                      </p:tavLst>
                                    </p:anim>
                                    <p:set>
                                      <p:cBhvr>
                                        <p:cTn id="22" dur="1" fill="hold">
                                          <p:stCondLst>
                                            <p:cond delay="4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23" restart="whenNotActive" fill="hold" evtFilter="cancelBubble" nodeType="interactiveSeq">
                <p:stCondLst>
                  <p:cond evt="onClick" delay="0">
                    <p:tgtEl>
                      <p:spTgt spid="15"/>
                    </p:tgtEl>
                  </p:cond>
                </p:stCondLst>
                <p:endSync evt="end" delay="0">
                  <p:rtn val="all"/>
                </p:endSync>
                <p:childTnLst>
                  <p:par>
                    <p:cTn id="24" fill="hold">
                      <p:stCondLst>
                        <p:cond delay="0"/>
                      </p:stCondLst>
                      <p:childTnLst>
                        <p:par>
                          <p:cTn id="25" fill="hold">
                            <p:stCondLst>
                              <p:cond delay="0"/>
                            </p:stCondLst>
                            <p:childTnLst>
                              <p:par>
                                <p:cTn id="26" presetID="17" presetClass="exit" presetSubtype="10" fill="hold" grpId="0" nodeType="clickEffect">
                                  <p:stCondLst>
                                    <p:cond delay="0"/>
                                  </p:stCondLst>
                                  <p:childTnLst>
                                    <p:anim calcmode="lin" valueType="num">
                                      <p:cBhvr>
                                        <p:cTn id="27" dur="500"/>
                                        <p:tgtEl>
                                          <p:spTgt spid="15"/>
                                        </p:tgtEl>
                                        <p:attrNameLst>
                                          <p:attrName>ppt_w</p:attrName>
                                        </p:attrNameLst>
                                      </p:cBhvr>
                                      <p:tavLst>
                                        <p:tav tm="0">
                                          <p:val>
                                            <p:strVal val="ppt_w"/>
                                          </p:val>
                                        </p:tav>
                                        <p:tav tm="100000">
                                          <p:val>
                                            <p:fltVal val="0"/>
                                          </p:val>
                                        </p:tav>
                                      </p:tavLst>
                                    </p:anim>
                                    <p:anim calcmode="lin" valueType="num">
                                      <p:cBhvr>
                                        <p:cTn id="28" dur="500"/>
                                        <p:tgtEl>
                                          <p:spTgt spid="15"/>
                                        </p:tgtEl>
                                        <p:attrNameLst>
                                          <p:attrName>ppt_h</p:attrName>
                                        </p:attrNameLst>
                                      </p:cBhvr>
                                      <p:tavLst>
                                        <p:tav tm="0">
                                          <p:val>
                                            <p:strVal val="ppt_h"/>
                                          </p:val>
                                        </p:tav>
                                        <p:tav tm="100000">
                                          <p:val>
                                            <p:strVal val="ppt_h"/>
                                          </p:val>
                                        </p:tav>
                                      </p:tavLst>
                                    </p:anim>
                                    <p:set>
                                      <p:cBhvr>
                                        <p:cTn id="29" dur="1" fill="hold">
                                          <p:stCondLst>
                                            <p:cond delay="499"/>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childTnLst>
        </p:cTn>
      </p:par>
    </p:tnLst>
    <p:bldLst>
      <p:bldP spid="12" grpId="0" animBg="1"/>
      <p:bldP spid="13" grpId="0" animBg="1"/>
      <p:bldP spid="14" grpId="0" animBg="1"/>
      <p:bldP spid="1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3DD"/>
        </a:solidFill>
        <a:effectLst/>
      </p:bgPr>
    </p:bg>
    <p:spTree>
      <p:nvGrpSpPr>
        <p:cNvPr id="1" name="Shape 356"/>
        <p:cNvGrpSpPr/>
        <p:nvPr/>
      </p:nvGrpSpPr>
      <p:grpSpPr>
        <a:xfrm>
          <a:off x="0" y="0"/>
          <a:ext cx="0" cy="0"/>
          <a:chOff x="0" y="0"/>
          <a:chExt cx="0" cy="0"/>
        </a:xfrm>
      </p:grpSpPr>
      <p:sp>
        <p:nvSpPr>
          <p:cNvPr id="357" name="Google Shape;357;p20"/>
          <p:cNvSpPr/>
          <p:nvPr/>
        </p:nvSpPr>
        <p:spPr>
          <a:xfrm>
            <a:off x="-136048" y="6075334"/>
            <a:ext cx="12464096" cy="782666"/>
          </a:xfrm>
          <a:prstGeom prst="rect">
            <a:avLst/>
          </a:prstGeom>
          <a:solidFill>
            <a:srgbClr val="FFD68B">
              <a:alpha val="52156"/>
            </a:srgbClr>
          </a:solidFill>
          <a:ln>
            <a:noFill/>
          </a:ln>
        </p:spPr>
        <p:txBody>
          <a:bodyPr spcFirstLastPara="1" wrap="square" lIns="60950" tIns="30467" rIns="60950" bIns="30467" anchor="t" anchorCtr="0">
            <a:noAutofit/>
          </a:bodyPr>
          <a:lstStyle/>
          <a:p>
            <a:pPr defTabSz="609630">
              <a:buClr>
                <a:srgbClr val="000000"/>
              </a:buClr>
            </a:pPr>
            <a:endParaRPr kern="0">
              <a:solidFill>
                <a:srgbClr val="000000"/>
              </a:solidFill>
              <a:latin typeface="UTM Avo" panose="02040603050506020204" pitchFamily="18" charset="0"/>
              <a:ea typeface="Calibri"/>
              <a:cs typeface="Calibri"/>
              <a:sym typeface="Calibri"/>
            </a:endParaRPr>
          </a:p>
        </p:txBody>
      </p:sp>
      <p:sp>
        <p:nvSpPr>
          <p:cNvPr id="358" name="Google Shape;358;p20"/>
          <p:cNvSpPr/>
          <p:nvPr/>
        </p:nvSpPr>
        <p:spPr>
          <a:xfrm>
            <a:off x="667947" y="2873138"/>
            <a:ext cx="10853057" cy="2013593"/>
          </a:xfrm>
          <a:prstGeom prst="roundRect">
            <a:avLst>
              <a:gd name="adj" fmla="val 16667"/>
            </a:avLst>
          </a:prstGeom>
          <a:solidFill>
            <a:schemeClr val="lt1"/>
          </a:solidFill>
          <a:ln>
            <a:noFill/>
          </a:ln>
        </p:spPr>
        <p:txBody>
          <a:bodyPr spcFirstLastPara="1" wrap="square" lIns="60950" tIns="30467" rIns="60950" bIns="30467" anchor="ctr" anchorCtr="0">
            <a:noAutofit/>
          </a:bodyPr>
          <a:lstStyle/>
          <a:p>
            <a:pPr algn="ctr" defTabSz="609630">
              <a:buClr>
                <a:srgbClr val="000000"/>
              </a:buClr>
            </a:pPr>
            <a:r>
              <a:rPr lang="vi-VN" sz="3200" kern="0">
                <a:solidFill>
                  <a:srgbClr val="000000"/>
                </a:solidFill>
                <a:latin typeface="UTM Avo" panose="02040603050506020204" pitchFamily="18" charset="0"/>
                <a:cs typeface="Arial"/>
                <a:sym typeface="Arial"/>
              </a:rPr>
              <a:t>Cậu bé là người trung thực và thẳng thắn.</a:t>
            </a:r>
            <a:endParaRPr lang="vi-VN" sz="3200" kern="0" dirty="0">
              <a:solidFill>
                <a:srgbClr val="000000"/>
              </a:solidFill>
              <a:latin typeface="UTM Avo" panose="02040603050506020204" pitchFamily="18" charset="0"/>
              <a:cs typeface="Arial"/>
              <a:sym typeface="Arial"/>
            </a:endParaRPr>
          </a:p>
        </p:txBody>
      </p:sp>
      <p:sp>
        <p:nvSpPr>
          <p:cNvPr id="359" name="Google Shape;359;p20"/>
          <p:cNvSpPr/>
          <p:nvPr/>
        </p:nvSpPr>
        <p:spPr>
          <a:xfrm>
            <a:off x="667948" y="599344"/>
            <a:ext cx="10853057" cy="2013593"/>
          </a:xfrm>
          <a:prstGeom prst="roundRect">
            <a:avLst>
              <a:gd name="adj" fmla="val 16667"/>
            </a:avLst>
          </a:prstGeom>
          <a:solidFill>
            <a:schemeClr val="lt1"/>
          </a:solidFill>
          <a:ln>
            <a:noFill/>
          </a:ln>
        </p:spPr>
        <p:txBody>
          <a:bodyPr spcFirstLastPara="1" wrap="square" lIns="60950" tIns="30467" rIns="60950" bIns="30467" anchor="ctr" anchorCtr="0">
            <a:noAutofit/>
          </a:bodyPr>
          <a:lstStyle/>
          <a:p>
            <a:pPr algn="ctr" defTabSz="609630">
              <a:buClr>
                <a:srgbClr val="000000"/>
              </a:buClr>
            </a:pPr>
            <a:r>
              <a:rPr lang="vi-VN" sz="3200" b="1" kern="0" dirty="0">
                <a:solidFill>
                  <a:srgbClr val="000000"/>
                </a:solidFill>
                <a:latin typeface="UTM Avo" panose="02040603050506020204" pitchFamily="18" charset="0"/>
                <a:ea typeface="Arial"/>
                <a:cs typeface="Arial"/>
                <a:sym typeface="Arial"/>
              </a:rPr>
              <a:t>Câu a: Cậu bé là người như thế nào? </a:t>
            </a:r>
          </a:p>
        </p:txBody>
      </p:sp>
      <p:pic>
        <p:nvPicPr>
          <p:cNvPr id="360" name="Google Shape;360;p20"/>
          <p:cNvPicPr preferRelativeResize="0"/>
          <p:nvPr/>
        </p:nvPicPr>
        <p:blipFill rotWithShape="1">
          <a:blip r:embed="rId3">
            <a:alphaModFix/>
          </a:blip>
          <a:srcRect/>
          <a:stretch/>
        </p:blipFill>
        <p:spPr>
          <a:xfrm>
            <a:off x="66805" y="4604265"/>
            <a:ext cx="1202283" cy="2013593"/>
          </a:xfrm>
          <a:prstGeom prst="rect">
            <a:avLst/>
          </a:prstGeom>
          <a:noFill/>
          <a:ln>
            <a:noFill/>
          </a:ln>
        </p:spPr>
      </p:pic>
      <p:pic>
        <p:nvPicPr>
          <p:cNvPr id="361" name="Google Shape;361;p20">
            <a:hlinkClick r:id="rId4" action="ppaction://hlinksldjump"/>
          </p:cNvPr>
          <p:cNvPicPr preferRelativeResize="0"/>
          <p:nvPr/>
        </p:nvPicPr>
        <p:blipFill rotWithShape="1">
          <a:blip r:embed="rId5">
            <a:alphaModFix/>
          </a:blip>
          <a:srcRect/>
          <a:stretch/>
        </p:blipFill>
        <p:spPr>
          <a:xfrm>
            <a:off x="10924002" y="5316047"/>
            <a:ext cx="1194003" cy="1188720"/>
          </a:xfrm>
          <a:prstGeom prst="rect">
            <a:avLst/>
          </a:prstGeom>
          <a:noFill/>
          <a:ln>
            <a:noFill/>
          </a:ln>
        </p:spPr>
      </p:pic>
      <p:pic>
        <p:nvPicPr>
          <p:cNvPr id="2" name="Picture 1" descr="Hoc10 - Học 1 biết 10 | Facebook">
            <a:extLst>
              <a:ext uri="{FF2B5EF4-FFF2-40B4-BE49-F238E27FC236}">
                <a16:creationId xmlns:a16="http://schemas.microsoft.com/office/drawing/2014/main" id="{2884A05C-56CB-AD91-11B0-9D5E0D43CBF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1071562" cy="107156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59"/>
                                        </p:tgtEl>
                                        <p:attrNameLst>
                                          <p:attrName>style.visibility</p:attrName>
                                        </p:attrNameLst>
                                      </p:cBhvr>
                                      <p:to>
                                        <p:strVal val="visible"/>
                                      </p:to>
                                    </p:set>
                                    <p:animEffect transition="in" filter="fade">
                                      <p:cBhvr>
                                        <p:cTn id="7" dur="500"/>
                                        <p:tgtEl>
                                          <p:spTgt spid="35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58"/>
                                        </p:tgtEl>
                                        <p:attrNameLst>
                                          <p:attrName>style.visibility</p:attrName>
                                        </p:attrNameLst>
                                      </p:cBhvr>
                                      <p:to>
                                        <p:strVal val="visible"/>
                                      </p:to>
                                    </p:set>
                                    <p:animEffect transition="in" filter="fade">
                                      <p:cBhvr>
                                        <p:cTn id="12" dur="500"/>
                                        <p:tgtEl>
                                          <p:spTgt spid="3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3DD"/>
        </a:solidFill>
        <a:effectLst/>
      </p:bgPr>
    </p:bg>
    <p:spTree>
      <p:nvGrpSpPr>
        <p:cNvPr id="1" name="Shape 365"/>
        <p:cNvGrpSpPr/>
        <p:nvPr/>
      </p:nvGrpSpPr>
      <p:grpSpPr>
        <a:xfrm>
          <a:off x="0" y="0"/>
          <a:ext cx="0" cy="0"/>
          <a:chOff x="0" y="0"/>
          <a:chExt cx="0" cy="0"/>
        </a:xfrm>
      </p:grpSpPr>
      <p:sp>
        <p:nvSpPr>
          <p:cNvPr id="366" name="Google Shape;366;p21"/>
          <p:cNvSpPr/>
          <p:nvPr/>
        </p:nvSpPr>
        <p:spPr>
          <a:xfrm>
            <a:off x="-136048" y="6075334"/>
            <a:ext cx="12464096" cy="782666"/>
          </a:xfrm>
          <a:prstGeom prst="rect">
            <a:avLst/>
          </a:prstGeom>
          <a:solidFill>
            <a:srgbClr val="FFD68B">
              <a:alpha val="52156"/>
            </a:srgbClr>
          </a:solidFill>
          <a:ln>
            <a:noFill/>
          </a:ln>
        </p:spPr>
        <p:txBody>
          <a:bodyPr spcFirstLastPara="1" wrap="square" lIns="60950" tIns="30467" rIns="60950" bIns="30467" anchor="t" anchorCtr="0">
            <a:noAutofit/>
          </a:bodyPr>
          <a:lstStyle/>
          <a:p>
            <a:pPr defTabSz="609630">
              <a:buClr>
                <a:srgbClr val="000000"/>
              </a:buClr>
            </a:pPr>
            <a:endParaRPr kern="0">
              <a:solidFill>
                <a:srgbClr val="000000"/>
              </a:solidFill>
              <a:latin typeface="Calibri"/>
              <a:ea typeface="Calibri"/>
              <a:cs typeface="Calibri"/>
              <a:sym typeface="Calibri"/>
            </a:endParaRPr>
          </a:p>
        </p:txBody>
      </p:sp>
      <p:sp>
        <p:nvSpPr>
          <p:cNvPr id="367" name="Google Shape;367;p21"/>
          <p:cNvSpPr/>
          <p:nvPr/>
        </p:nvSpPr>
        <p:spPr>
          <a:xfrm>
            <a:off x="667947" y="2873137"/>
            <a:ext cx="10853057" cy="2848964"/>
          </a:xfrm>
          <a:prstGeom prst="roundRect">
            <a:avLst>
              <a:gd name="adj" fmla="val 16667"/>
            </a:avLst>
          </a:prstGeom>
          <a:solidFill>
            <a:schemeClr val="lt1"/>
          </a:solidFill>
          <a:ln>
            <a:noFill/>
          </a:ln>
        </p:spPr>
        <p:txBody>
          <a:bodyPr spcFirstLastPara="1" wrap="square" lIns="60950" tIns="30467" rIns="60950" bIns="30467" anchor="ctr" anchorCtr="0">
            <a:noAutofit/>
          </a:bodyPr>
          <a:lstStyle/>
          <a:p>
            <a:pPr algn="ctr" defTabSz="609630">
              <a:lnSpc>
                <a:spcPct val="150000"/>
              </a:lnSpc>
              <a:buClr>
                <a:srgbClr val="000000"/>
              </a:buClr>
            </a:pPr>
            <a:r>
              <a:rPr lang="en-US" sz="3200" kern="0" dirty="0">
                <a:solidFill>
                  <a:srgbClr val="000000"/>
                </a:solidFill>
                <a:latin typeface="UTM Avo" panose="02040603050506020204" pitchFamily="18" charset="0"/>
                <a:ea typeface="Arial"/>
                <a:cs typeface="Arial"/>
                <a:sym typeface="Arial"/>
              </a:rPr>
              <a:t>Khi </a:t>
            </a:r>
            <a:r>
              <a:rPr lang="en-US" sz="3200" kern="0" dirty="0" err="1">
                <a:solidFill>
                  <a:srgbClr val="000000"/>
                </a:solidFill>
                <a:latin typeface="UTM Avo" panose="02040603050506020204" pitchFamily="18" charset="0"/>
                <a:ea typeface="Arial"/>
                <a:cs typeface="Arial"/>
                <a:sym typeface="Arial"/>
              </a:rPr>
              <a:t>nhà</a:t>
            </a:r>
            <a:r>
              <a:rPr lang="en-US" sz="3200" kern="0" dirty="0">
                <a:solidFill>
                  <a:srgbClr val="000000"/>
                </a:solidFill>
                <a:latin typeface="UTM Avo" panose="02040603050506020204" pitchFamily="18" charset="0"/>
                <a:ea typeface="Arial"/>
                <a:cs typeface="Arial"/>
                <a:sym typeface="Arial"/>
              </a:rPr>
              <a:t> </a:t>
            </a:r>
            <a:r>
              <a:rPr lang="en-US" sz="3200" kern="0" dirty="0" err="1">
                <a:solidFill>
                  <a:srgbClr val="000000"/>
                </a:solidFill>
                <a:latin typeface="UTM Avo" panose="02040603050506020204" pitchFamily="18" charset="0"/>
                <a:ea typeface="Arial"/>
                <a:cs typeface="Arial"/>
                <a:sym typeface="Arial"/>
              </a:rPr>
              <a:t>vua</a:t>
            </a:r>
            <a:r>
              <a:rPr lang="en-US" sz="3200" kern="0" dirty="0">
                <a:solidFill>
                  <a:srgbClr val="000000"/>
                </a:solidFill>
                <a:latin typeface="UTM Avo" panose="02040603050506020204" pitchFamily="18" charset="0"/>
                <a:ea typeface="Arial"/>
                <a:cs typeface="Arial"/>
                <a:sym typeface="Arial"/>
              </a:rPr>
              <a:t> </a:t>
            </a:r>
            <a:r>
              <a:rPr lang="en-US" sz="3200" kern="0" dirty="0" err="1">
                <a:solidFill>
                  <a:srgbClr val="000000"/>
                </a:solidFill>
                <a:latin typeface="UTM Avo" panose="02040603050506020204" pitchFamily="18" charset="0"/>
                <a:ea typeface="Arial"/>
                <a:cs typeface="Arial"/>
                <a:sym typeface="Arial"/>
              </a:rPr>
              <a:t>khuyên</a:t>
            </a:r>
            <a:r>
              <a:rPr lang="en-US" sz="3200" kern="0" dirty="0">
                <a:solidFill>
                  <a:srgbClr val="000000"/>
                </a:solidFill>
                <a:latin typeface="UTM Avo" panose="02040603050506020204" pitchFamily="18" charset="0"/>
                <a:ea typeface="Arial"/>
                <a:cs typeface="Arial"/>
                <a:sym typeface="Arial"/>
              </a:rPr>
              <a:t> </a:t>
            </a:r>
            <a:r>
              <a:rPr lang="en-US" sz="3200" kern="0" dirty="0" err="1">
                <a:solidFill>
                  <a:srgbClr val="000000"/>
                </a:solidFill>
                <a:latin typeface="UTM Avo" panose="02040603050506020204" pitchFamily="18" charset="0"/>
                <a:ea typeface="Arial"/>
                <a:cs typeface="Arial"/>
                <a:sym typeface="Arial"/>
              </a:rPr>
              <a:t>cậu</a:t>
            </a:r>
            <a:r>
              <a:rPr lang="en-US" sz="3200" kern="0" dirty="0">
                <a:solidFill>
                  <a:srgbClr val="000000"/>
                </a:solidFill>
                <a:latin typeface="UTM Avo" panose="02040603050506020204" pitchFamily="18" charset="0"/>
                <a:ea typeface="Arial"/>
                <a:cs typeface="Arial"/>
                <a:sym typeface="Arial"/>
              </a:rPr>
              <a:t> </a:t>
            </a:r>
            <a:r>
              <a:rPr lang="en-US" sz="3200" kern="0" dirty="0" err="1">
                <a:solidFill>
                  <a:srgbClr val="000000"/>
                </a:solidFill>
                <a:latin typeface="UTM Avo" panose="02040603050506020204" pitchFamily="18" charset="0"/>
                <a:ea typeface="Arial"/>
                <a:cs typeface="Arial"/>
                <a:sym typeface="Arial"/>
              </a:rPr>
              <a:t>bé</a:t>
            </a:r>
            <a:r>
              <a:rPr lang="en-US" sz="3200" kern="0" dirty="0">
                <a:solidFill>
                  <a:srgbClr val="000000"/>
                </a:solidFill>
                <a:latin typeface="UTM Avo" panose="02040603050506020204" pitchFamily="18" charset="0"/>
                <a:ea typeface="Arial"/>
                <a:cs typeface="Arial"/>
                <a:sym typeface="Arial"/>
              </a:rPr>
              <a:t> </a:t>
            </a:r>
            <a:r>
              <a:rPr lang="en-US" sz="3200" kern="0" dirty="0" err="1">
                <a:solidFill>
                  <a:srgbClr val="000000"/>
                </a:solidFill>
                <a:latin typeface="UTM Avo" panose="02040603050506020204" pitchFamily="18" charset="0"/>
                <a:ea typeface="Arial"/>
                <a:cs typeface="Arial"/>
                <a:sym typeface="Arial"/>
              </a:rPr>
              <a:t>tới</a:t>
            </a:r>
            <a:r>
              <a:rPr lang="en-US" sz="3200" kern="0" dirty="0">
                <a:solidFill>
                  <a:srgbClr val="000000"/>
                </a:solidFill>
                <a:latin typeface="UTM Avo" panose="02040603050506020204" pitchFamily="18" charset="0"/>
                <a:ea typeface="Arial"/>
                <a:cs typeface="Arial"/>
                <a:sym typeface="Arial"/>
              </a:rPr>
              <a:t> </a:t>
            </a:r>
            <a:r>
              <a:rPr lang="en-US" sz="3200" kern="0" dirty="0" err="1">
                <a:solidFill>
                  <a:srgbClr val="000000"/>
                </a:solidFill>
                <a:latin typeface="UTM Avo" panose="02040603050506020204" pitchFamily="18" charset="0"/>
                <a:ea typeface="Arial"/>
                <a:cs typeface="Arial"/>
                <a:sym typeface="Arial"/>
              </a:rPr>
              <a:t>khu</a:t>
            </a:r>
            <a:r>
              <a:rPr lang="en-US" sz="3200" kern="0" dirty="0">
                <a:solidFill>
                  <a:srgbClr val="000000"/>
                </a:solidFill>
                <a:latin typeface="UTM Avo" panose="02040603050506020204" pitchFamily="18" charset="0"/>
                <a:ea typeface="Arial"/>
                <a:cs typeface="Arial"/>
                <a:sym typeface="Arial"/>
              </a:rPr>
              <a:t> </a:t>
            </a:r>
            <a:r>
              <a:rPr lang="en-US" sz="3200" kern="0" dirty="0" err="1">
                <a:solidFill>
                  <a:srgbClr val="000000"/>
                </a:solidFill>
                <a:latin typeface="UTM Avo" panose="02040603050506020204" pitchFamily="18" charset="0"/>
                <a:ea typeface="Arial"/>
                <a:cs typeface="Arial"/>
                <a:sym typeface="Arial"/>
              </a:rPr>
              <a:t>rừng</a:t>
            </a:r>
            <a:r>
              <a:rPr lang="en-US" sz="3200" kern="0" dirty="0">
                <a:solidFill>
                  <a:srgbClr val="000000"/>
                </a:solidFill>
                <a:latin typeface="UTM Avo" panose="02040603050506020204" pitchFamily="18" charset="0"/>
                <a:ea typeface="Arial"/>
                <a:cs typeface="Arial"/>
                <a:sym typeface="Arial"/>
              </a:rPr>
              <a:t> </a:t>
            </a:r>
            <a:r>
              <a:rPr lang="en-US" sz="3200" kern="0" dirty="0" err="1">
                <a:solidFill>
                  <a:srgbClr val="000000"/>
                </a:solidFill>
                <a:latin typeface="UTM Avo" panose="02040603050506020204" pitchFamily="18" charset="0"/>
                <a:ea typeface="Arial"/>
                <a:cs typeface="Arial"/>
                <a:sym typeface="Arial"/>
              </a:rPr>
              <a:t>cấm</a:t>
            </a:r>
            <a:r>
              <a:rPr lang="en-US" sz="3200" kern="0" dirty="0">
                <a:solidFill>
                  <a:srgbClr val="000000"/>
                </a:solidFill>
                <a:latin typeface="UTM Avo" panose="02040603050506020204" pitchFamily="18" charset="0"/>
                <a:ea typeface="Arial"/>
                <a:cs typeface="Arial"/>
                <a:sym typeface="Arial"/>
              </a:rPr>
              <a:t> </a:t>
            </a:r>
            <a:r>
              <a:rPr lang="en-US" sz="3200" kern="0" dirty="0" err="1">
                <a:solidFill>
                  <a:srgbClr val="000000"/>
                </a:solidFill>
                <a:latin typeface="UTM Avo" panose="02040603050506020204" pitchFamily="18" charset="0"/>
                <a:ea typeface="Arial"/>
                <a:cs typeface="Arial"/>
                <a:sym typeface="Arial"/>
              </a:rPr>
              <a:t>để</a:t>
            </a:r>
            <a:r>
              <a:rPr lang="en-US" sz="3200" kern="0" dirty="0">
                <a:solidFill>
                  <a:srgbClr val="000000"/>
                </a:solidFill>
                <a:latin typeface="UTM Avo" panose="02040603050506020204" pitchFamily="18" charset="0"/>
                <a:ea typeface="Arial"/>
                <a:cs typeface="Arial"/>
                <a:sym typeface="Arial"/>
              </a:rPr>
              <a:t> </a:t>
            </a:r>
            <a:r>
              <a:rPr lang="en-US" sz="3200" kern="0" dirty="0" err="1">
                <a:solidFill>
                  <a:srgbClr val="000000"/>
                </a:solidFill>
                <a:latin typeface="UTM Avo" panose="02040603050506020204" pitchFamily="18" charset="0"/>
                <a:ea typeface="Arial"/>
                <a:cs typeface="Arial"/>
                <a:sym typeface="Arial"/>
              </a:rPr>
              <a:t>nhặt</a:t>
            </a:r>
            <a:r>
              <a:rPr lang="en-US" sz="3200" kern="0" dirty="0">
                <a:solidFill>
                  <a:srgbClr val="000000"/>
                </a:solidFill>
                <a:latin typeface="UTM Avo" panose="02040603050506020204" pitchFamily="18" charset="0"/>
                <a:ea typeface="Arial"/>
                <a:cs typeface="Arial"/>
                <a:sym typeface="Arial"/>
              </a:rPr>
              <a:t> </a:t>
            </a:r>
            <a:r>
              <a:rPr lang="en-US" sz="3200" kern="0" dirty="0" err="1">
                <a:solidFill>
                  <a:srgbClr val="000000"/>
                </a:solidFill>
                <a:latin typeface="UTM Avo" panose="02040603050506020204" pitchFamily="18" charset="0"/>
                <a:ea typeface="Arial"/>
                <a:cs typeface="Arial"/>
                <a:sym typeface="Arial"/>
              </a:rPr>
              <a:t>củi</a:t>
            </a:r>
            <a:r>
              <a:rPr lang="en-US" sz="3200" kern="0" dirty="0">
                <a:solidFill>
                  <a:srgbClr val="000000"/>
                </a:solidFill>
                <a:latin typeface="UTM Avo" panose="02040603050506020204" pitchFamily="18" charset="0"/>
                <a:ea typeface="Arial"/>
                <a:cs typeface="Arial"/>
                <a:sym typeface="Arial"/>
              </a:rPr>
              <a:t>, </a:t>
            </a:r>
            <a:r>
              <a:rPr lang="en-US" sz="3200" kern="0" dirty="0" err="1">
                <a:solidFill>
                  <a:srgbClr val="000000"/>
                </a:solidFill>
                <a:latin typeface="UTM Avo" panose="02040603050506020204" pitchFamily="18" charset="0"/>
                <a:ea typeface="Arial"/>
                <a:cs typeface="Arial"/>
                <a:sym typeface="Arial"/>
              </a:rPr>
              <a:t>cậu</a:t>
            </a:r>
            <a:r>
              <a:rPr lang="en-US" sz="3200" kern="0" dirty="0">
                <a:solidFill>
                  <a:srgbClr val="000000"/>
                </a:solidFill>
                <a:latin typeface="UTM Avo" panose="02040603050506020204" pitchFamily="18" charset="0"/>
                <a:ea typeface="Arial"/>
                <a:cs typeface="Arial"/>
                <a:sym typeface="Arial"/>
              </a:rPr>
              <a:t> </a:t>
            </a:r>
            <a:r>
              <a:rPr lang="en-US" sz="3200" kern="0" dirty="0" err="1">
                <a:solidFill>
                  <a:srgbClr val="000000"/>
                </a:solidFill>
                <a:latin typeface="UTM Avo" panose="02040603050506020204" pitchFamily="18" charset="0"/>
                <a:ea typeface="Arial"/>
                <a:cs typeface="Arial"/>
                <a:sym typeface="Arial"/>
              </a:rPr>
              <a:t>dứt</a:t>
            </a:r>
            <a:r>
              <a:rPr lang="en-US" sz="3200" kern="0" dirty="0">
                <a:solidFill>
                  <a:srgbClr val="000000"/>
                </a:solidFill>
                <a:latin typeface="UTM Avo" panose="02040603050506020204" pitchFamily="18" charset="0"/>
                <a:ea typeface="Arial"/>
                <a:cs typeface="Arial"/>
                <a:sym typeface="Arial"/>
              </a:rPr>
              <a:t> </a:t>
            </a:r>
            <a:r>
              <a:rPr lang="en-US" sz="3200" kern="0" dirty="0" err="1">
                <a:solidFill>
                  <a:srgbClr val="000000"/>
                </a:solidFill>
                <a:latin typeface="UTM Avo" panose="02040603050506020204" pitchFamily="18" charset="0"/>
                <a:ea typeface="Arial"/>
                <a:cs typeface="Arial"/>
                <a:sym typeface="Arial"/>
              </a:rPr>
              <a:t>khoát</a:t>
            </a:r>
            <a:r>
              <a:rPr lang="en-US" sz="3200" kern="0" dirty="0">
                <a:solidFill>
                  <a:srgbClr val="000000"/>
                </a:solidFill>
                <a:latin typeface="UTM Avo" panose="02040603050506020204" pitchFamily="18" charset="0"/>
                <a:ea typeface="Arial"/>
                <a:cs typeface="Arial"/>
                <a:sym typeface="Arial"/>
              </a:rPr>
              <a:t> </a:t>
            </a:r>
            <a:r>
              <a:rPr lang="en-US" sz="3200" kern="0" dirty="0" err="1">
                <a:solidFill>
                  <a:srgbClr val="000000"/>
                </a:solidFill>
                <a:latin typeface="UTM Avo" panose="02040603050506020204" pitchFamily="18" charset="0"/>
                <a:ea typeface="Arial"/>
                <a:cs typeface="Arial"/>
                <a:sym typeface="Arial"/>
              </a:rPr>
              <a:t>từ</a:t>
            </a:r>
            <a:r>
              <a:rPr lang="en-US" sz="3200" kern="0" dirty="0">
                <a:solidFill>
                  <a:srgbClr val="000000"/>
                </a:solidFill>
                <a:latin typeface="UTM Avo" panose="02040603050506020204" pitchFamily="18" charset="0"/>
                <a:ea typeface="Arial"/>
                <a:cs typeface="Arial"/>
                <a:sym typeface="Arial"/>
              </a:rPr>
              <a:t> </a:t>
            </a:r>
            <a:r>
              <a:rPr lang="en-US" sz="3200" kern="0" dirty="0" err="1">
                <a:solidFill>
                  <a:srgbClr val="000000"/>
                </a:solidFill>
                <a:latin typeface="UTM Avo" panose="02040603050506020204" pitchFamily="18" charset="0"/>
                <a:ea typeface="Arial"/>
                <a:cs typeface="Arial"/>
                <a:sym typeface="Arial"/>
              </a:rPr>
              <a:t>chối</a:t>
            </a:r>
            <a:r>
              <a:rPr lang="en-US" sz="3200" kern="0" dirty="0">
                <a:solidFill>
                  <a:srgbClr val="000000"/>
                </a:solidFill>
                <a:latin typeface="UTM Avo" panose="02040603050506020204" pitchFamily="18" charset="0"/>
                <a:ea typeface="Arial"/>
                <a:cs typeface="Arial"/>
                <a:sym typeface="Arial"/>
              </a:rPr>
              <a:t> </a:t>
            </a:r>
            <a:r>
              <a:rPr lang="en-US" sz="3200" kern="0" dirty="0" err="1">
                <a:solidFill>
                  <a:srgbClr val="000000"/>
                </a:solidFill>
                <a:latin typeface="UTM Avo" panose="02040603050506020204" pitchFamily="18" charset="0"/>
                <a:ea typeface="Arial"/>
                <a:cs typeface="Arial"/>
                <a:sym typeface="Arial"/>
              </a:rPr>
              <a:t>vì</a:t>
            </a:r>
            <a:r>
              <a:rPr lang="en-US" sz="3200" kern="0" dirty="0">
                <a:solidFill>
                  <a:srgbClr val="000000"/>
                </a:solidFill>
                <a:latin typeface="UTM Avo" panose="02040603050506020204" pitchFamily="18" charset="0"/>
                <a:ea typeface="Arial"/>
                <a:cs typeface="Arial"/>
                <a:sym typeface="Arial"/>
              </a:rPr>
              <a:t> </a:t>
            </a:r>
            <a:r>
              <a:rPr lang="en-US" sz="3200" kern="0" dirty="0" err="1">
                <a:solidFill>
                  <a:srgbClr val="000000"/>
                </a:solidFill>
                <a:latin typeface="UTM Avo" panose="02040603050506020204" pitchFamily="18" charset="0"/>
                <a:ea typeface="Arial"/>
                <a:cs typeface="Arial"/>
                <a:sym typeface="Arial"/>
              </a:rPr>
              <a:t>cho</a:t>
            </a:r>
            <a:r>
              <a:rPr lang="en-US" sz="3200" kern="0" dirty="0">
                <a:solidFill>
                  <a:srgbClr val="000000"/>
                </a:solidFill>
                <a:latin typeface="UTM Avo" panose="02040603050506020204" pitchFamily="18" charset="0"/>
                <a:ea typeface="Arial"/>
                <a:cs typeface="Arial"/>
                <a:sym typeface="Arial"/>
              </a:rPr>
              <a:t> </a:t>
            </a:r>
            <a:r>
              <a:rPr lang="en-US" sz="3200" kern="0" dirty="0" err="1">
                <a:solidFill>
                  <a:srgbClr val="000000"/>
                </a:solidFill>
                <a:latin typeface="UTM Avo" panose="02040603050506020204" pitchFamily="18" charset="0"/>
                <a:ea typeface="Arial"/>
                <a:cs typeface="Arial"/>
                <a:sym typeface="Arial"/>
              </a:rPr>
              <a:t>đó</a:t>
            </a:r>
            <a:r>
              <a:rPr lang="en-US" sz="3200" kern="0" dirty="0">
                <a:solidFill>
                  <a:srgbClr val="000000"/>
                </a:solidFill>
                <a:latin typeface="UTM Avo" panose="02040603050506020204" pitchFamily="18" charset="0"/>
                <a:ea typeface="Arial"/>
                <a:cs typeface="Arial"/>
                <a:sym typeface="Arial"/>
              </a:rPr>
              <a:t> </a:t>
            </a:r>
            <a:r>
              <a:rPr lang="en-US" sz="3200" kern="0" dirty="0" err="1">
                <a:solidFill>
                  <a:srgbClr val="000000"/>
                </a:solidFill>
                <a:latin typeface="UTM Avo" panose="02040603050506020204" pitchFamily="18" charset="0"/>
                <a:ea typeface="Arial"/>
                <a:cs typeface="Arial"/>
                <a:sym typeface="Arial"/>
              </a:rPr>
              <a:t>là</a:t>
            </a:r>
            <a:r>
              <a:rPr lang="en-US" sz="3200" kern="0" dirty="0">
                <a:solidFill>
                  <a:srgbClr val="000000"/>
                </a:solidFill>
                <a:latin typeface="UTM Avo" panose="02040603050506020204" pitchFamily="18" charset="0"/>
                <a:ea typeface="Arial"/>
                <a:cs typeface="Arial"/>
                <a:sym typeface="Arial"/>
              </a:rPr>
              <a:t> </a:t>
            </a:r>
            <a:r>
              <a:rPr lang="en-US" sz="3200" kern="0" dirty="0" err="1">
                <a:solidFill>
                  <a:srgbClr val="000000"/>
                </a:solidFill>
                <a:latin typeface="UTM Avo" panose="02040603050506020204" pitchFamily="18" charset="0"/>
                <a:ea typeface="Arial"/>
                <a:cs typeface="Arial"/>
                <a:sym typeface="Arial"/>
              </a:rPr>
              <a:t>phạm</a:t>
            </a:r>
            <a:r>
              <a:rPr lang="en-US" sz="3200" kern="0" dirty="0">
                <a:solidFill>
                  <a:srgbClr val="000000"/>
                </a:solidFill>
                <a:latin typeface="UTM Avo" panose="02040603050506020204" pitchFamily="18" charset="0"/>
                <a:ea typeface="Arial"/>
                <a:cs typeface="Arial"/>
                <a:sym typeface="Arial"/>
              </a:rPr>
              <a:t> </a:t>
            </a:r>
            <a:r>
              <a:rPr lang="en-US" sz="3200" kern="0" dirty="0" err="1">
                <a:solidFill>
                  <a:srgbClr val="000000"/>
                </a:solidFill>
                <a:latin typeface="UTM Avo" panose="02040603050506020204" pitchFamily="18" charset="0"/>
                <a:ea typeface="Arial"/>
                <a:cs typeface="Arial"/>
                <a:sym typeface="Arial"/>
              </a:rPr>
              <a:t>luật</a:t>
            </a:r>
            <a:r>
              <a:rPr lang="en-US" sz="3200" kern="0" dirty="0">
                <a:solidFill>
                  <a:srgbClr val="000000"/>
                </a:solidFill>
                <a:latin typeface="UTM Avo" panose="02040603050506020204" pitchFamily="18" charset="0"/>
                <a:ea typeface="Arial"/>
                <a:cs typeface="Arial"/>
                <a:sym typeface="Arial"/>
              </a:rPr>
              <a:t>. </a:t>
            </a:r>
            <a:r>
              <a:rPr lang="en-US" sz="3200" kern="0" dirty="0" err="1">
                <a:solidFill>
                  <a:srgbClr val="000000"/>
                </a:solidFill>
                <a:latin typeface="UTM Avo" panose="02040603050506020204" pitchFamily="18" charset="0"/>
                <a:ea typeface="Arial"/>
                <a:cs typeface="Arial"/>
                <a:sym typeface="Arial"/>
              </a:rPr>
              <a:t>Cậu</a:t>
            </a:r>
            <a:r>
              <a:rPr lang="en-US" sz="3200" kern="0" dirty="0">
                <a:solidFill>
                  <a:srgbClr val="000000"/>
                </a:solidFill>
                <a:latin typeface="UTM Avo" panose="02040603050506020204" pitchFamily="18" charset="0"/>
                <a:ea typeface="Arial"/>
                <a:cs typeface="Arial"/>
                <a:sym typeface="Arial"/>
              </a:rPr>
              <a:t> </a:t>
            </a:r>
            <a:r>
              <a:rPr lang="en-US" sz="3200" kern="0" dirty="0" err="1">
                <a:solidFill>
                  <a:srgbClr val="000000"/>
                </a:solidFill>
                <a:latin typeface="UTM Avo" panose="02040603050506020204" pitchFamily="18" charset="0"/>
                <a:ea typeface="Arial"/>
                <a:cs typeface="Arial"/>
                <a:sym typeface="Arial"/>
              </a:rPr>
              <a:t>cũng</a:t>
            </a:r>
            <a:r>
              <a:rPr lang="en-US" sz="3200" kern="0" dirty="0">
                <a:solidFill>
                  <a:srgbClr val="000000"/>
                </a:solidFill>
                <a:latin typeface="UTM Avo" panose="02040603050506020204" pitchFamily="18" charset="0"/>
                <a:ea typeface="Arial"/>
                <a:cs typeface="Arial"/>
                <a:sym typeface="Arial"/>
              </a:rPr>
              <a:t> </a:t>
            </a:r>
            <a:r>
              <a:rPr lang="en-US" sz="3200" kern="0" dirty="0" err="1">
                <a:solidFill>
                  <a:srgbClr val="000000"/>
                </a:solidFill>
                <a:latin typeface="UTM Avo" panose="02040603050506020204" pitchFamily="18" charset="0"/>
                <a:ea typeface="Arial"/>
                <a:cs typeface="Arial"/>
                <a:sym typeface="Arial"/>
              </a:rPr>
              <a:t>thẳng</a:t>
            </a:r>
            <a:r>
              <a:rPr lang="en-US" sz="3200" kern="0" dirty="0">
                <a:solidFill>
                  <a:srgbClr val="000000"/>
                </a:solidFill>
                <a:latin typeface="UTM Avo" panose="02040603050506020204" pitchFamily="18" charset="0"/>
                <a:ea typeface="Arial"/>
                <a:cs typeface="Arial"/>
                <a:sym typeface="Arial"/>
              </a:rPr>
              <a:t> </a:t>
            </a:r>
            <a:r>
              <a:rPr lang="en-US" sz="3200" kern="0" dirty="0" err="1">
                <a:solidFill>
                  <a:srgbClr val="000000"/>
                </a:solidFill>
                <a:latin typeface="UTM Avo" panose="02040603050506020204" pitchFamily="18" charset="0"/>
                <a:ea typeface="Arial"/>
                <a:cs typeface="Arial"/>
                <a:sym typeface="Arial"/>
              </a:rPr>
              <a:t>thắn</a:t>
            </a:r>
            <a:r>
              <a:rPr lang="en-US" sz="3200" kern="0" dirty="0">
                <a:solidFill>
                  <a:srgbClr val="000000"/>
                </a:solidFill>
                <a:latin typeface="UTM Avo" panose="02040603050506020204" pitchFamily="18" charset="0"/>
                <a:ea typeface="Arial"/>
                <a:cs typeface="Arial"/>
                <a:sym typeface="Arial"/>
              </a:rPr>
              <a:t> </a:t>
            </a:r>
            <a:r>
              <a:rPr lang="en-US" sz="3200" kern="0" dirty="0" err="1">
                <a:solidFill>
                  <a:srgbClr val="000000"/>
                </a:solidFill>
                <a:latin typeface="UTM Avo" panose="02040603050506020204" pitchFamily="18" charset="0"/>
                <a:ea typeface="Arial"/>
                <a:cs typeface="Arial"/>
                <a:sym typeface="Arial"/>
              </a:rPr>
              <a:t>nhận</a:t>
            </a:r>
            <a:r>
              <a:rPr lang="en-US" sz="3200" kern="0" dirty="0">
                <a:solidFill>
                  <a:srgbClr val="000000"/>
                </a:solidFill>
                <a:latin typeface="UTM Avo" panose="02040603050506020204" pitchFamily="18" charset="0"/>
                <a:ea typeface="Arial"/>
                <a:cs typeface="Arial"/>
                <a:sym typeface="Arial"/>
              </a:rPr>
              <a:t> </a:t>
            </a:r>
            <a:r>
              <a:rPr lang="en-US" sz="3200" kern="0" dirty="0" err="1">
                <a:solidFill>
                  <a:srgbClr val="000000"/>
                </a:solidFill>
                <a:latin typeface="UTM Avo" panose="02040603050506020204" pitchFamily="18" charset="0"/>
                <a:ea typeface="Arial"/>
                <a:cs typeface="Arial"/>
                <a:sym typeface="Arial"/>
              </a:rPr>
              <a:t>xét</a:t>
            </a:r>
            <a:r>
              <a:rPr lang="en-US" sz="3200" kern="0" dirty="0">
                <a:solidFill>
                  <a:srgbClr val="000000"/>
                </a:solidFill>
                <a:latin typeface="UTM Avo" panose="02040603050506020204" pitchFamily="18" charset="0"/>
                <a:ea typeface="Arial"/>
                <a:cs typeface="Arial"/>
                <a:sym typeface="Arial"/>
              </a:rPr>
              <a:t> </a:t>
            </a:r>
            <a:r>
              <a:rPr lang="en-US" sz="3200" kern="0" dirty="0" err="1">
                <a:solidFill>
                  <a:srgbClr val="000000"/>
                </a:solidFill>
                <a:latin typeface="UTM Avo" panose="02040603050506020204" pitchFamily="18" charset="0"/>
                <a:ea typeface="Arial"/>
                <a:cs typeface="Arial"/>
                <a:sym typeface="Arial"/>
              </a:rPr>
              <a:t>rằng</a:t>
            </a:r>
            <a:r>
              <a:rPr lang="en-US" sz="3200" kern="0" dirty="0">
                <a:solidFill>
                  <a:srgbClr val="000000"/>
                </a:solidFill>
                <a:latin typeface="UTM Avo" panose="02040603050506020204" pitchFamily="18" charset="0"/>
                <a:ea typeface="Arial"/>
                <a:cs typeface="Arial"/>
                <a:sym typeface="Arial"/>
              </a:rPr>
              <a:t> </a:t>
            </a:r>
            <a:r>
              <a:rPr lang="en-US" sz="3200" kern="0" dirty="0" err="1">
                <a:solidFill>
                  <a:srgbClr val="000000"/>
                </a:solidFill>
                <a:latin typeface="UTM Avo" panose="02040603050506020204" pitchFamily="18" charset="0"/>
                <a:ea typeface="Arial"/>
                <a:cs typeface="Arial"/>
                <a:sym typeface="Arial"/>
              </a:rPr>
              <a:t>luật</a:t>
            </a:r>
            <a:r>
              <a:rPr lang="en-US" sz="3200" kern="0" dirty="0">
                <a:solidFill>
                  <a:srgbClr val="000000"/>
                </a:solidFill>
                <a:latin typeface="UTM Avo" panose="02040603050506020204" pitchFamily="18" charset="0"/>
                <a:ea typeface="Arial"/>
                <a:cs typeface="Arial"/>
                <a:sym typeface="Arial"/>
              </a:rPr>
              <a:t> </a:t>
            </a:r>
            <a:r>
              <a:rPr lang="en-US" sz="3200" kern="0" dirty="0" err="1">
                <a:solidFill>
                  <a:srgbClr val="000000"/>
                </a:solidFill>
                <a:latin typeface="UTM Avo" panose="02040603050506020204" pitchFamily="18" charset="0"/>
                <a:ea typeface="Arial"/>
                <a:cs typeface="Arial"/>
                <a:sym typeface="Arial"/>
              </a:rPr>
              <a:t>lệ</a:t>
            </a:r>
            <a:r>
              <a:rPr lang="en-US" sz="3200" kern="0" dirty="0">
                <a:solidFill>
                  <a:srgbClr val="000000"/>
                </a:solidFill>
                <a:latin typeface="UTM Avo" panose="02040603050506020204" pitchFamily="18" charset="0"/>
                <a:ea typeface="Arial"/>
                <a:cs typeface="Arial"/>
                <a:sym typeface="Arial"/>
              </a:rPr>
              <a:t> </a:t>
            </a:r>
            <a:r>
              <a:rPr lang="en-US" sz="3200" kern="0" dirty="0" err="1">
                <a:solidFill>
                  <a:srgbClr val="000000"/>
                </a:solidFill>
                <a:latin typeface="UTM Avo" panose="02040603050506020204" pitchFamily="18" charset="0"/>
                <a:ea typeface="Arial"/>
                <a:cs typeface="Arial"/>
                <a:sym typeface="Arial"/>
              </a:rPr>
              <a:t>không</a:t>
            </a:r>
            <a:r>
              <a:rPr lang="en-US" sz="3200" kern="0" dirty="0">
                <a:solidFill>
                  <a:srgbClr val="000000"/>
                </a:solidFill>
                <a:latin typeface="UTM Avo" panose="02040603050506020204" pitchFamily="18" charset="0"/>
                <a:ea typeface="Arial"/>
                <a:cs typeface="Arial"/>
                <a:sym typeface="Arial"/>
              </a:rPr>
              <a:t> </a:t>
            </a:r>
            <a:r>
              <a:rPr lang="en-US" sz="3200" kern="0" dirty="0" err="1">
                <a:solidFill>
                  <a:srgbClr val="000000"/>
                </a:solidFill>
                <a:latin typeface="UTM Avo" panose="02040603050506020204" pitchFamily="18" charset="0"/>
                <a:ea typeface="Arial"/>
                <a:cs typeface="Arial"/>
                <a:sym typeface="Arial"/>
              </a:rPr>
              <a:t>công</a:t>
            </a:r>
            <a:r>
              <a:rPr lang="en-US" sz="3200" kern="0" dirty="0">
                <a:solidFill>
                  <a:srgbClr val="000000"/>
                </a:solidFill>
                <a:latin typeface="UTM Avo" panose="02040603050506020204" pitchFamily="18" charset="0"/>
                <a:ea typeface="Arial"/>
                <a:cs typeface="Arial"/>
                <a:sym typeface="Arial"/>
              </a:rPr>
              <a:t> </a:t>
            </a:r>
            <a:r>
              <a:rPr lang="en-US" sz="3200" kern="0" dirty="0" err="1">
                <a:solidFill>
                  <a:srgbClr val="000000"/>
                </a:solidFill>
                <a:latin typeface="UTM Avo" panose="02040603050506020204" pitchFamily="18" charset="0"/>
                <a:ea typeface="Arial"/>
                <a:cs typeface="Arial"/>
                <a:sym typeface="Arial"/>
              </a:rPr>
              <a:t>bằng</a:t>
            </a:r>
            <a:r>
              <a:rPr lang="en-US" sz="3200" kern="0" dirty="0">
                <a:solidFill>
                  <a:srgbClr val="000000"/>
                </a:solidFill>
                <a:latin typeface="UTM Avo" panose="02040603050506020204" pitchFamily="18" charset="0"/>
                <a:ea typeface="Arial"/>
                <a:cs typeface="Arial"/>
                <a:sym typeface="Arial"/>
              </a:rPr>
              <a:t>.</a:t>
            </a:r>
          </a:p>
        </p:txBody>
      </p:sp>
      <p:sp>
        <p:nvSpPr>
          <p:cNvPr id="368" name="Google Shape;368;p21"/>
          <p:cNvSpPr/>
          <p:nvPr/>
        </p:nvSpPr>
        <p:spPr>
          <a:xfrm>
            <a:off x="667948" y="599344"/>
            <a:ext cx="10853057" cy="2013593"/>
          </a:xfrm>
          <a:prstGeom prst="roundRect">
            <a:avLst>
              <a:gd name="adj" fmla="val 16667"/>
            </a:avLst>
          </a:prstGeom>
          <a:solidFill>
            <a:schemeClr val="lt1"/>
          </a:solidFill>
          <a:ln>
            <a:noFill/>
          </a:ln>
        </p:spPr>
        <p:txBody>
          <a:bodyPr spcFirstLastPara="1" wrap="square" lIns="60950" tIns="30467" rIns="60950" bIns="30467" anchor="ctr" anchorCtr="0">
            <a:noAutofit/>
          </a:bodyPr>
          <a:lstStyle/>
          <a:p>
            <a:pPr algn="ctr" defTabSz="609630">
              <a:lnSpc>
                <a:spcPct val="150000"/>
              </a:lnSpc>
              <a:buClr>
                <a:srgbClr val="000000"/>
              </a:buClr>
            </a:pPr>
            <a:r>
              <a:rPr lang="en-US" sz="3200" b="1" kern="0" dirty="0" err="1">
                <a:solidFill>
                  <a:srgbClr val="000000"/>
                </a:solidFill>
                <a:latin typeface="UTM Avo" panose="02040603050506020204" pitchFamily="18" charset="0"/>
                <a:ea typeface="Arial"/>
                <a:cs typeface="Arial"/>
                <a:sym typeface="Arial"/>
              </a:rPr>
              <a:t>Câu</a:t>
            </a:r>
            <a:r>
              <a:rPr lang="en-US" sz="3200" b="1" kern="0" dirty="0">
                <a:solidFill>
                  <a:srgbClr val="000000"/>
                </a:solidFill>
                <a:latin typeface="UTM Avo" panose="02040603050506020204" pitchFamily="18" charset="0"/>
                <a:ea typeface="Arial"/>
                <a:cs typeface="Arial"/>
                <a:sym typeface="Arial"/>
              </a:rPr>
              <a:t> b: </a:t>
            </a:r>
            <a:r>
              <a:rPr lang="en-US" sz="3200" b="1" kern="0" dirty="0" err="1">
                <a:solidFill>
                  <a:srgbClr val="000000"/>
                </a:solidFill>
                <a:latin typeface="UTM Avo" panose="02040603050506020204" pitchFamily="18" charset="0"/>
                <a:ea typeface="Arial"/>
                <a:cs typeface="Arial"/>
                <a:sym typeface="Arial"/>
              </a:rPr>
              <a:t>Những</a:t>
            </a:r>
            <a:r>
              <a:rPr lang="en-US" sz="3200" b="1" kern="0" dirty="0">
                <a:solidFill>
                  <a:srgbClr val="000000"/>
                </a:solidFill>
                <a:latin typeface="UTM Avo" panose="02040603050506020204" pitchFamily="18" charset="0"/>
                <a:ea typeface="Arial"/>
                <a:cs typeface="Arial"/>
                <a:sym typeface="Arial"/>
              </a:rPr>
              <a:t> chi </a:t>
            </a:r>
            <a:r>
              <a:rPr lang="en-US" sz="3200" b="1" kern="0" dirty="0" err="1">
                <a:solidFill>
                  <a:srgbClr val="000000"/>
                </a:solidFill>
                <a:latin typeface="UTM Avo" panose="02040603050506020204" pitchFamily="18" charset="0"/>
                <a:ea typeface="Arial"/>
                <a:cs typeface="Arial"/>
                <a:sym typeface="Arial"/>
              </a:rPr>
              <a:t>tiết</a:t>
            </a:r>
            <a:r>
              <a:rPr lang="en-US" sz="3200" b="1" kern="0" dirty="0">
                <a:solidFill>
                  <a:srgbClr val="000000"/>
                </a:solidFill>
                <a:latin typeface="UTM Avo" panose="02040603050506020204" pitchFamily="18" charset="0"/>
                <a:ea typeface="Arial"/>
                <a:cs typeface="Arial"/>
                <a:sym typeface="Arial"/>
              </a:rPr>
              <a:t> </a:t>
            </a:r>
            <a:r>
              <a:rPr lang="en-US" sz="3200" b="1" kern="0" dirty="0" err="1">
                <a:solidFill>
                  <a:srgbClr val="000000"/>
                </a:solidFill>
                <a:latin typeface="UTM Avo" panose="02040603050506020204" pitchFamily="18" charset="0"/>
                <a:ea typeface="Arial"/>
                <a:cs typeface="Arial"/>
                <a:sym typeface="Arial"/>
              </a:rPr>
              <a:t>nào</a:t>
            </a:r>
            <a:r>
              <a:rPr lang="en-US" sz="3200" b="1" kern="0" dirty="0">
                <a:solidFill>
                  <a:srgbClr val="000000"/>
                </a:solidFill>
                <a:latin typeface="UTM Avo" panose="02040603050506020204" pitchFamily="18" charset="0"/>
                <a:ea typeface="Arial"/>
                <a:cs typeface="Arial"/>
                <a:sym typeface="Arial"/>
              </a:rPr>
              <a:t> </a:t>
            </a:r>
            <a:r>
              <a:rPr lang="en-US" sz="3200" b="1" kern="0" dirty="0" err="1">
                <a:solidFill>
                  <a:srgbClr val="000000"/>
                </a:solidFill>
                <a:latin typeface="UTM Avo" panose="02040603050506020204" pitchFamily="18" charset="0"/>
                <a:ea typeface="Arial"/>
                <a:cs typeface="Arial"/>
                <a:sym typeface="Arial"/>
              </a:rPr>
              <a:t>thể</a:t>
            </a:r>
            <a:r>
              <a:rPr lang="en-US" sz="3200" b="1" kern="0" dirty="0">
                <a:solidFill>
                  <a:srgbClr val="000000"/>
                </a:solidFill>
                <a:latin typeface="UTM Avo" panose="02040603050506020204" pitchFamily="18" charset="0"/>
                <a:ea typeface="Arial"/>
                <a:cs typeface="Arial"/>
                <a:sym typeface="Arial"/>
              </a:rPr>
              <a:t> </a:t>
            </a:r>
            <a:r>
              <a:rPr lang="en-US" sz="3200" b="1" kern="0" dirty="0" err="1">
                <a:solidFill>
                  <a:srgbClr val="000000"/>
                </a:solidFill>
                <a:latin typeface="UTM Avo" panose="02040603050506020204" pitchFamily="18" charset="0"/>
                <a:ea typeface="Arial"/>
                <a:cs typeface="Arial"/>
                <a:sym typeface="Arial"/>
              </a:rPr>
              <a:t>hiện</a:t>
            </a:r>
            <a:r>
              <a:rPr lang="en-US" sz="3200" b="1" kern="0" dirty="0">
                <a:solidFill>
                  <a:srgbClr val="000000"/>
                </a:solidFill>
                <a:latin typeface="UTM Avo" panose="02040603050506020204" pitchFamily="18" charset="0"/>
                <a:ea typeface="Arial"/>
                <a:cs typeface="Arial"/>
                <a:sym typeface="Arial"/>
              </a:rPr>
              <a:t> </a:t>
            </a:r>
            <a:r>
              <a:rPr lang="en-US" sz="3200" b="1" kern="0" dirty="0" err="1">
                <a:solidFill>
                  <a:srgbClr val="000000"/>
                </a:solidFill>
                <a:latin typeface="UTM Avo" panose="02040603050506020204" pitchFamily="18" charset="0"/>
                <a:ea typeface="Arial"/>
                <a:cs typeface="Arial"/>
                <a:sym typeface="Arial"/>
              </a:rPr>
              <a:t>tính</a:t>
            </a:r>
            <a:r>
              <a:rPr lang="en-US" sz="3200" b="1" kern="0" dirty="0">
                <a:solidFill>
                  <a:srgbClr val="000000"/>
                </a:solidFill>
                <a:latin typeface="UTM Avo" panose="02040603050506020204" pitchFamily="18" charset="0"/>
                <a:ea typeface="Arial"/>
                <a:cs typeface="Arial"/>
                <a:sym typeface="Arial"/>
              </a:rPr>
              <a:t> </a:t>
            </a:r>
            <a:r>
              <a:rPr lang="en-US" sz="3200" b="1" kern="0" dirty="0" err="1">
                <a:solidFill>
                  <a:srgbClr val="000000"/>
                </a:solidFill>
                <a:latin typeface="UTM Avo" panose="02040603050506020204" pitchFamily="18" charset="0"/>
                <a:ea typeface="Arial"/>
                <a:cs typeface="Arial"/>
                <a:sym typeface="Arial"/>
              </a:rPr>
              <a:t>cách</a:t>
            </a:r>
            <a:r>
              <a:rPr lang="en-US" sz="3200" b="1" kern="0" dirty="0">
                <a:solidFill>
                  <a:srgbClr val="000000"/>
                </a:solidFill>
                <a:latin typeface="UTM Avo" panose="02040603050506020204" pitchFamily="18" charset="0"/>
                <a:ea typeface="Arial"/>
                <a:cs typeface="Arial"/>
                <a:sym typeface="Arial"/>
              </a:rPr>
              <a:t> </a:t>
            </a:r>
            <a:r>
              <a:rPr lang="en-US" sz="3200" b="1" kern="0" dirty="0" err="1">
                <a:solidFill>
                  <a:srgbClr val="000000"/>
                </a:solidFill>
                <a:latin typeface="UTM Avo" panose="02040603050506020204" pitchFamily="18" charset="0"/>
                <a:ea typeface="Arial"/>
                <a:cs typeface="Arial"/>
                <a:sym typeface="Arial"/>
              </a:rPr>
              <a:t>tốt</a:t>
            </a:r>
            <a:r>
              <a:rPr lang="en-US" sz="3200" b="1" kern="0" dirty="0">
                <a:solidFill>
                  <a:srgbClr val="000000"/>
                </a:solidFill>
                <a:latin typeface="UTM Avo" panose="02040603050506020204" pitchFamily="18" charset="0"/>
                <a:ea typeface="Arial"/>
                <a:cs typeface="Arial"/>
                <a:sym typeface="Arial"/>
              </a:rPr>
              <a:t> </a:t>
            </a:r>
            <a:r>
              <a:rPr lang="en-US" sz="3200" b="1" kern="0" dirty="0" err="1">
                <a:solidFill>
                  <a:srgbClr val="000000"/>
                </a:solidFill>
                <a:latin typeface="UTM Avo" panose="02040603050506020204" pitchFamily="18" charset="0"/>
                <a:ea typeface="Arial"/>
                <a:cs typeface="Arial"/>
                <a:sym typeface="Arial"/>
              </a:rPr>
              <a:t>đẹp</a:t>
            </a:r>
            <a:r>
              <a:rPr lang="en-US" sz="3200" b="1" kern="0" dirty="0">
                <a:solidFill>
                  <a:srgbClr val="000000"/>
                </a:solidFill>
                <a:latin typeface="UTM Avo" panose="02040603050506020204" pitchFamily="18" charset="0"/>
                <a:ea typeface="Arial"/>
                <a:cs typeface="Arial"/>
                <a:sym typeface="Arial"/>
              </a:rPr>
              <a:t> </a:t>
            </a:r>
            <a:r>
              <a:rPr lang="en-US" sz="3200" b="1" kern="0" dirty="0" err="1">
                <a:solidFill>
                  <a:srgbClr val="000000"/>
                </a:solidFill>
                <a:latin typeface="UTM Avo" panose="02040603050506020204" pitchFamily="18" charset="0"/>
                <a:ea typeface="Arial"/>
                <a:cs typeface="Arial"/>
                <a:sym typeface="Arial"/>
              </a:rPr>
              <a:t>của</a:t>
            </a:r>
            <a:r>
              <a:rPr lang="en-US" sz="3200" b="1" kern="0" dirty="0">
                <a:solidFill>
                  <a:srgbClr val="000000"/>
                </a:solidFill>
                <a:latin typeface="UTM Avo" panose="02040603050506020204" pitchFamily="18" charset="0"/>
                <a:ea typeface="Arial"/>
                <a:cs typeface="Arial"/>
                <a:sym typeface="Arial"/>
              </a:rPr>
              <a:t> </a:t>
            </a:r>
            <a:r>
              <a:rPr lang="en-US" sz="3200" b="1" kern="0" dirty="0" err="1">
                <a:solidFill>
                  <a:srgbClr val="000000"/>
                </a:solidFill>
                <a:latin typeface="UTM Avo" panose="02040603050506020204" pitchFamily="18" charset="0"/>
                <a:ea typeface="Arial"/>
                <a:cs typeface="Arial"/>
                <a:sym typeface="Arial"/>
              </a:rPr>
              <a:t>cậu</a:t>
            </a:r>
            <a:r>
              <a:rPr lang="en-US" sz="3200" b="1" kern="0" dirty="0">
                <a:solidFill>
                  <a:srgbClr val="000000"/>
                </a:solidFill>
                <a:latin typeface="UTM Avo" panose="02040603050506020204" pitchFamily="18" charset="0"/>
                <a:ea typeface="Arial"/>
                <a:cs typeface="Arial"/>
                <a:sym typeface="Arial"/>
              </a:rPr>
              <a:t> </a:t>
            </a:r>
            <a:r>
              <a:rPr lang="en-US" sz="3200" b="1" kern="0" dirty="0" err="1">
                <a:solidFill>
                  <a:srgbClr val="000000"/>
                </a:solidFill>
                <a:latin typeface="UTM Avo" panose="02040603050506020204" pitchFamily="18" charset="0"/>
                <a:ea typeface="Arial"/>
                <a:cs typeface="Arial"/>
                <a:sym typeface="Arial"/>
              </a:rPr>
              <a:t>bé</a:t>
            </a:r>
            <a:r>
              <a:rPr lang="en-US" sz="3200" b="1" kern="0" dirty="0">
                <a:solidFill>
                  <a:srgbClr val="000000"/>
                </a:solidFill>
                <a:latin typeface="UTM Avo" panose="02040603050506020204" pitchFamily="18" charset="0"/>
                <a:ea typeface="Arial"/>
                <a:cs typeface="Arial"/>
                <a:sym typeface="Arial"/>
              </a:rPr>
              <a:t>? </a:t>
            </a:r>
          </a:p>
        </p:txBody>
      </p:sp>
      <p:pic>
        <p:nvPicPr>
          <p:cNvPr id="369" name="Google Shape;369;p21"/>
          <p:cNvPicPr preferRelativeResize="0"/>
          <p:nvPr/>
        </p:nvPicPr>
        <p:blipFill rotWithShape="1">
          <a:blip r:embed="rId3">
            <a:alphaModFix/>
          </a:blip>
          <a:srcRect/>
          <a:stretch/>
        </p:blipFill>
        <p:spPr>
          <a:xfrm>
            <a:off x="66805" y="4604265"/>
            <a:ext cx="1202283" cy="2013593"/>
          </a:xfrm>
          <a:prstGeom prst="rect">
            <a:avLst/>
          </a:prstGeom>
          <a:noFill/>
          <a:ln>
            <a:noFill/>
          </a:ln>
        </p:spPr>
      </p:pic>
      <p:pic>
        <p:nvPicPr>
          <p:cNvPr id="370" name="Google Shape;370;p21">
            <a:hlinkClick r:id="rId4" action="ppaction://hlinksldjump"/>
          </p:cNvPr>
          <p:cNvPicPr preferRelativeResize="0"/>
          <p:nvPr/>
        </p:nvPicPr>
        <p:blipFill rotWithShape="1">
          <a:blip r:embed="rId5">
            <a:alphaModFix/>
          </a:blip>
          <a:srcRect/>
          <a:stretch/>
        </p:blipFill>
        <p:spPr>
          <a:xfrm>
            <a:off x="10924002" y="5316047"/>
            <a:ext cx="1194003" cy="1188720"/>
          </a:xfrm>
          <a:prstGeom prst="rect">
            <a:avLst/>
          </a:prstGeom>
          <a:noFill/>
          <a:ln>
            <a:noFill/>
          </a:ln>
        </p:spPr>
      </p:pic>
      <p:pic>
        <p:nvPicPr>
          <p:cNvPr id="2" name="Picture 1" descr="Hoc10 - Học 1 biết 10 | Facebook">
            <a:extLst>
              <a:ext uri="{FF2B5EF4-FFF2-40B4-BE49-F238E27FC236}">
                <a16:creationId xmlns:a16="http://schemas.microsoft.com/office/drawing/2014/main" id="{DF5039C5-E8C0-4B93-9C04-787CBC444BC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1071562" cy="107156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68"/>
                                        </p:tgtEl>
                                        <p:attrNameLst>
                                          <p:attrName>style.visibility</p:attrName>
                                        </p:attrNameLst>
                                      </p:cBhvr>
                                      <p:to>
                                        <p:strVal val="visible"/>
                                      </p:to>
                                    </p:set>
                                    <p:animEffect transition="in" filter="fade">
                                      <p:cBhvr>
                                        <p:cTn id="7" dur="500"/>
                                        <p:tgtEl>
                                          <p:spTgt spid="36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67"/>
                                        </p:tgtEl>
                                        <p:attrNameLst>
                                          <p:attrName>style.visibility</p:attrName>
                                        </p:attrNameLst>
                                      </p:cBhvr>
                                      <p:to>
                                        <p:strVal val="visible"/>
                                      </p:to>
                                    </p:set>
                                    <p:animEffect transition="in" filter="fade">
                                      <p:cBhvr>
                                        <p:cTn id="12" dur="500"/>
                                        <p:tgtEl>
                                          <p:spTgt spid="3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3DD"/>
        </a:solidFill>
        <a:effectLst/>
      </p:bgPr>
    </p:bg>
    <p:spTree>
      <p:nvGrpSpPr>
        <p:cNvPr id="1" name="Shape 374"/>
        <p:cNvGrpSpPr/>
        <p:nvPr/>
      </p:nvGrpSpPr>
      <p:grpSpPr>
        <a:xfrm>
          <a:off x="0" y="0"/>
          <a:ext cx="0" cy="0"/>
          <a:chOff x="0" y="0"/>
          <a:chExt cx="0" cy="0"/>
        </a:xfrm>
      </p:grpSpPr>
      <p:sp>
        <p:nvSpPr>
          <p:cNvPr id="375" name="Google Shape;375;p22"/>
          <p:cNvSpPr/>
          <p:nvPr/>
        </p:nvSpPr>
        <p:spPr>
          <a:xfrm>
            <a:off x="-136048" y="6075334"/>
            <a:ext cx="12464096" cy="782666"/>
          </a:xfrm>
          <a:prstGeom prst="rect">
            <a:avLst/>
          </a:prstGeom>
          <a:solidFill>
            <a:srgbClr val="FFD68B">
              <a:alpha val="52156"/>
            </a:srgbClr>
          </a:solidFill>
          <a:ln>
            <a:noFill/>
          </a:ln>
        </p:spPr>
        <p:txBody>
          <a:bodyPr spcFirstLastPara="1" wrap="square" lIns="60950" tIns="30467" rIns="60950" bIns="30467" anchor="t" anchorCtr="0">
            <a:noAutofit/>
          </a:bodyPr>
          <a:lstStyle/>
          <a:p>
            <a:pPr defTabSz="609630">
              <a:buClr>
                <a:srgbClr val="000000"/>
              </a:buClr>
            </a:pPr>
            <a:endParaRPr kern="0">
              <a:solidFill>
                <a:srgbClr val="000000"/>
              </a:solidFill>
              <a:latin typeface="Calibri"/>
              <a:ea typeface="Calibri"/>
              <a:cs typeface="Calibri"/>
              <a:sym typeface="Calibri"/>
            </a:endParaRPr>
          </a:p>
        </p:txBody>
      </p:sp>
      <p:sp>
        <p:nvSpPr>
          <p:cNvPr id="376" name="Google Shape;376;p22"/>
          <p:cNvSpPr/>
          <p:nvPr/>
        </p:nvSpPr>
        <p:spPr>
          <a:xfrm>
            <a:off x="667946" y="2922810"/>
            <a:ext cx="11219253" cy="2013593"/>
          </a:xfrm>
          <a:prstGeom prst="roundRect">
            <a:avLst>
              <a:gd name="adj" fmla="val 16667"/>
            </a:avLst>
          </a:prstGeom>
          <a:solidFill>
            <a:schemeClr val="lt1"/>
          </a:solidFill>
          <a:ln>
            <a:noFill/>
          </a:ln>
        </p:spPr>
        <p:txBody>
          <a:bodyPr spcFirstLastPara="1" wrap="square" lIns="60950" tIns="30467" rIns="60950" bIns="30467" anchor="ctr" anchorCtr="0">
            <a:noAutofit/>
          </a:bodyPr>
          <a:lstStyle/>
          <a:p>
            <a:pPr algn="ctr" defTabSz="609630">
              <a:lnSpc>
                <a:spcPct val="150000"/>
              </a:lnSpc>
              <a:buClr>
                <a:srgbClr val="000000"/>
              </a:buClr>
            </a:pPr>
            <a:r>
              <a:rPr lang="vi-VN" sz="3200" kern="0">
                <a:solidFill>
                  <a:srgbClr val="000000"/>
                </a:solidFill>
                <a:latin typeface="UTM Avo" panose="02040603050506020204" pitchFamily="18" charset="0"/>
                <a:cs typeface="Arial"/>
                <a:sym typeface="Arial"/>
              </a:rPr>
              <a:t>Nhà vua thừa nhận lệnh cấm của mình không công bằng và tuyên bố thay đổi luật lệ cho công bằng hơn.</a:t>
            </a:r>
            <a:endParaRPr lang="vi-VN" sz="3200" kern="0" dirty="0">
              <a:solidFill>
                <a:srgbClr val="000000"/>
              </a:solidFill>
              <a:latin typeface="UTM Avo" panose="02040603050506020204" pitchFamily="18" charset="0"/>
              <a:cs typeface="Arial"/>
              <a:sym typeface="Arial"/>
            </a:endParaRPr>
          </a:p>
        </p:txBody>
      </p:sp>
      <p:sp>
        <p:nvSpPr>
          <p:cNvPr id="377" name="Google Shape;377;p22"/>
          <p:cNvSpPr/>
          <p:nvPr/>
        </p:nvSpPr>
        <p:spPr>
          <a:xfrm>
            <a:off x="667948" y="599344"/>
            <a:ext cx="10853057" cy="2013593"/>
          </a:xfrm>
          <a:prstGeom prst="roundRect">
            <a:avLst>
              <a:gd name="adj" fmla="val 16667"/>
            </a:avLst>
          </a:prstGeom>
          <a:solidFill>
            <a:schemeClr val="lt1"/>
          </a:solidFill>
          <a:ln>
            <a:noFill/>
          </a:ln>
        </p:spPr>
        <p:txBody>
          <a:bodyPr spcFirstLastPara="1" wrap="square" lIns="60950" tIns="30467" rIns="60950" bIns="30467" anchor="ctr" anchorCtr="0">
            <a:noAutofit/>
          </a:bodyPr>
          <a:lstStyle/>
          <a:p>
            <a:pPr algn="ctr" defTabSz="609630">
              <a:lnSpc>
                <a:spcPct val="150000"/>
              </a:lnSpc>
              <a:buClr>
                <a:srgbClr val="000000"/>
              </a:buClr>
            </a:pPr>
            <a:r>
              <a:rPr lang="vi-VN" sz="3200" b="1" kern="0" dirty="0">
                <a:solidFill>
                  <a:srgbClr val="000000"/>
                </a:solidFill>
                <a:latin typeface="UTM Avo" panose="02040603050506020204" pitchFamily="18" charset="0"/>
                <a:cs typeface="Arial"/>
                <a:sym typeface="Arial"/>
              </a:rPr>
              <a:t>Câu c: Việc làm của cậu bé đã ảnh hưởng tới nhà vua như thế nào? </a:t>
            </a:r>
          </a:p>
        </p:txBody>
      </p:sp>
      <p:pic>
        <p:nvPicPr>
          <p:cNvPr id="378" name="Google Shape;378;p22"/>
          <p:cNvPicPr preferRelativeResize="0"/>
          <p:nvPr/>
        </p:nvPicPr>
        <p:blipFill rotWithShape="1">
          <a:blip r:embed="rId3">
            <a:alphaModFix/>
          </a:blip>
          <a:srcRect/>
          <a:stretch/>
        </p:blipFill>
        <p:spPr>
          <a:xfrm>
            <a:off x="66805" y="4604265"/>
            <a:ext cx="1202283" cy="2013593"/>
          </a:xfrm>
          <a:prstGeom prst="rect">
            <a:avLst/>
          </a:prstGeom>
          <a:noFill/>
          <a:ln>
            <a:noFill/>
          </a:ln>
        </p:spPr>
      </p:pic>
      <p:pic>
        <p:nvPicPr>
          <p:cNvPr id="379" name="Google Shape;379;p22">
            <a:hlinkClick r:id="rId4" action="ppaction://hlinksldjump"/>
          </p:cNvPr>
          <p:cNvPicPr preferRelativeResize="0"/>
          <p:nvPr/>
        </p:nvPicPr>
        <p:blipFill rotWithShape="1">
          <a:blip r:embed="rId5">
            <a:alphaModFix/>
          </a:blip>
          <a:srcRect/>
          <a:stretch/>
        </p:blipFill>
        <p:spPr>
          <a:xfrm>
            <a:off x="10924002" y="5316047"/>
            <a:ext cx="1194003" cy="1188720"/>
          </a:xfrm>
          <a:prstGeom prst="rect">
            <a:avLst/>
          </a:prstGeom>
          <a:noFill/>
          <a:ln>
            <a:noFill/>
          </a:ln>
        </p:spPr>
      </p:pic>
      <p:pic>
        <p:nvPicPr>
          <p:cNvPr id="2" name="Picture 1" descr="Hoc10 - Học 1 biết 10 | Facebook">
            <a:extLst>
              <a:ext uri="{FF2B5EF4-FFF2-40B4-BE49-F238E27FC236}">
                <a16:creationId xmlns:a16="http://schemas.microsoft.com/office/drawing/2014/main" id="{F4BC11A1-467B-C5A8-257C-D4B4E60E240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1071562" cy="107156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77"/>
                                        </p:tgtEl>
                                        <p:attrNameLst>
                                          <p:attrName>style.visibility</p:attrName>
                                        </p:attrNameLst>
                                      </p:cBhvr>
                                      <p:to>
                                        <p:strVal val="visible"/>
                                      </p:to>
                                    </p:set>
                                    <p:animEffect transition="in" filter="fade">
                                      <p:cBhvr>
                                        <p:cTn id="7" dur="500"/>
                                        <p:tgtEl>
                                          <p:spTgt spid="37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76"/>
                                        </p:tgtEl>
                                        <p:attrNameLst>
                                          <p:attrName>style.visibility</p:attrName>
                                        </p:attrNameLst>
                                      </p:cBhvr>
                                      <p:to>
                                        <p:strVal val="visible"/>
                                      </p:to>
                                    </p:set>
                                    <p:animEffect transition="in" filter="fade">
                                      <p:cBhvr>
                                        <p:cTn id="12" dur="500"/>
                                        <p:tgtEl>
                                          <p:spTgt spid="3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3DD"/>
        </a:solidFill>
        <a:effectLst/>
      </p:bgPr>
    </p:bg>
    <p:spTree>
      <p:nvGrpSpPr>
        <p:cNvPr id="1" name="Shape 383"/>
        <p:cNvGrpSpPr/>
        <p:nvPr/>
      </p:nvGrpSpPr>
      <p:grpSpPr>
        <a:xfrm>
          <a:off x="0" y="0"/>
          <a:ext cx="0" cy="0"/>
          <a:chOff x="0" y="0"/>
          <a:chExt cx="0" cy="0"/>
        </a:xfrm>
      </p:grpSpPr>
      <p:sp>
        <p:nvSpPr>
          <p:cNvPr id="384" name="Google Shape;384;p23"/>
          <p:cNvSpPr/>
          <p:nvPr/>
        </p:nvSpPr>
        <p:spPr>
          <a:xfrm>
            <a:off x="-136048" y="6075334"/>
            <a:ext cx="12464096" cy="782666"/>
          </a:xfrm>
          <a:prstGeom prst="rect">
            <a:avLst/>
          </a:prstGeom>
          <a:solidFill>
            <a:srgbClr val="FFD68B">
              <a:alpha val="52156"/>
            </a:srgbClr>
          </a:solidFill>
          <a:ln>
            <a:noFill/>
          </a:ln>
        </p:spPr>
        <p:txBody>
          <a:bodyPr spcFirstLastPara="1" wrap="square" lIns="60950" tIns="30467" rIns="60950" bIns="30467" anchor="t" anchorCtr="0">
            <a:noAutofit/>
          </a:bodyPr>
          <a:lstStyle/>
          <a:p>
            <a:pPr defTabSz="609630">
              <a:buClr>
                <a:srgbClr val="000000"/>
              </a:buClr>
            </a:pPr>
            <a:endParaRPr kern="0">
              <a:solidFill>
                <a:srgbClr val="000000"/>
              </a:solidFill>
              <a:latin typeface="Calibri"/>
              <a:ea typeface="Calibri"/>
              <a:cs typeface="Calibri"/>
              <a:sym typeface="Calibri"/>
            </a:endParaRPr>
          </a:p>
        </p:txBody>
      </p:sp>
      <p:sp>
        <p:nvSpPr>
          <p:cNvPr id="385" name="Google Shape;385;p23"/>
          <p:cNvSpPr/>
          <p:nvPr/>
        </p:nvSpPr>
        <p:spPr>
          <a:xfrm>
            <a:off x="667947" y="2873138"/>
            <a:ext cx="10853057" cy="2013593"/>
          </a:xfrm>
          <a:prstGeom prst="roundRect">
            <a:avLst>
              <a:gd name="adj" fmla="val 16667"/>
            </a:avLst>
          </a:prstGeom>
          <a:solidFill>
            <a:schemeClr val="lt1"/>
          </a:solidFill>
          <a:ln>
            <a:noFill/>
          </a:ln>
        </p:spPr>
        <p:txBody>
          <a:bodyPr spcFirstLastPara="1" wrap="square" lIns="60950" tIns="30467" rIns="60950" bIns="30467" anchor="ctr" anchorCtr="0">
            <a:noAutofit/>
          </a:bodyPr>
          <a:lstStyle/>
          <a:p>
            <a:pPr algn="ctr" defTabSz="609630">
              <a:lnSpc>
                <a:spcPct val="150000"/>
              </a:lnSpc>
              <a:buClr>
                <a:srgbClr val="000000"/>
              </a:buClr>
            </a:pPr>
            <a:r>
              <a:rPr lang="vi-VN" sz="2933" kern="0">
                <a:solidFill>
                  <a:srgbClr val="000000"/>
                </a:solidFill>
                <a:latin typeface="UTM Avo" panose="02040603050506020204" pitchFamily="18" charset="0"/>
                <a:ea typeface="Arial"/>
                <a:cs typeface="Arial"/>
                <a:sym typeface="Arial"/>
              </a:rPr>
              <a:t>Qua câu chuyện, em hiểu được rằng trong mọi tình huống, cần phải trung thực, tôn trọng luật lệ chung và thẳng thắn góp ý nếu luật lệ chưa hợp lí.</a:t>
            </a:r>
            <a:endParaRPr lang="vi-VN" sz="2933" kern="0" dirty="0">
              <a:solidFill>
                <a:srgbClr val="000000"/>
              </a:solidFill>
              <a:latin typeface="UTM Avo" panose="02040603050506020204" pitchFamily="18" charset="0"/>
              <a:ea typeface="Arial"/>
              <a:cs typeface="Arial"/>
              <a:sym typeface="Arial"/>
            </a:endParaRPr>
          </a:p>
        </p:txBody>
      </p:sp>
      <p:sp>
        <p:nvSpPr>
          <p:cNvPr id="386" name="Google Shape;386;p23"/>
          <p:cNvSpPr/>
          <p:nvPr/>
        </p:nvSpPr>
        <p:spPr>
          <a:xfrm>
            <a:off x="711917" y="608222"/>
            <a:ext cx="10853057" cy="2013593"/>
          </a:xfrm>
          <a:prstGeom prst="roundRect">
            <a:avLst>
              <a:gd name="adj" fmla="val 16667"/>
            </a:avLst>
          </a:prstGeom>
          <a:solidFill>
            <a:schemeClr val="lt1"/>
          </a:solidFill>
          <a:ln>
            <a:noFill/>
          </a:ln>
        </p:spPr>
        <p:txBody>
          <a:bodyPr spcFirstLastPara="1" wrap="square" lIns="60950" tIns="30467" rIns="60950" bIns="30467" anchor="ctr" anchorCtr="0">
            <a:noAutofit/>
          </a:bodyPr>
          <a:lstStyle/>
          <a:p>
            <a:pPr algn="ctr" defTabSz="609630">
              <a:buClr>
                <a:srgbClr val="000000"/>
              </a:buClr>
            </a:pPr>
            <a:r>
              <a:rPr lang="vi-VN" sz="3200" b="1" kern="0" dirty="0">
                <a:solidFill>
                  <a:srgbClr val="000000"/>
                </a:solidFill>
                <a:latin typeface="UTM Avo" panose="02040603050506020204" pitchFamily="18" charset="0"/>
                <a:ea typeface="Arial"/>
                <a:cs typeface="Arial"/>
                <a:sym typeface="Arial"/>
              </a:rPr>
              <a:t>Câu d: Qua câu chuyện, em rút ra được điều gì? </a:t>
            </a:r>
          </a:p>
        </p:txBody>
      </p:sp>
      <p:pic>
        <p:nvPicPr>
          <p:cNvPr id="387" name="Google Shape;387;p23"/>
          <p:cNvPicPr preferRelativeResize="0"/>
          <p:nvPr/>
        </p:nvPicPr>
        <p:blipFill rotWithShape="1">
          <a:blip r:embed="rId3">
            <a:alphaModFix/>
          </a:blip>
          <a:srcRect/>
          <a:stretch/>
        </p:blipFill>
        <p:spPr>
          <a:xfrm>
            <a:off x="66805" y="4604265"/>
            <a:ext cx="1202283" cy="2013593"/>
          </a:xfrm>
          <a:prstGeom prst="rect">
            <a:avLst/>
          </a:prstGeom>
          <a:noFill/>
          <a:ln>
            <a:noFill/>
          </a:ln>
        </p:spPr>
      </p:pic>
      <p:pic>
        <p:nvPicPr>
          <p:cNvPr id="388" name="Google Shape;388;p23">
            <a:hlinkClick r:id="rId4" action="ppaction://hlinksldjump"/>
          </p:cNvPr>
          <p:cNvPicPr preferRelativeResize="0"/>
          <p:nvPr/>
        </p:nvPicPr>
        <p:blipFill rotWithShape="1">
          <a:blip r:embed="rId5">
            <a:alphaModFix/>
          </a:blip>
          <a:srcRect/>
          <a:stretch/>
        </p:blipFill>
        <p:spPr>
          <a:xfrm>
            <a:off x="10924002" y="5316047"/>
            <a:ext cx="1194003" cy="1188720"/>
          </a:xfrm>
          <a:prstGeom prst="rect">
            <a:avLst/>
          </a:prstGeom>
          <a:noFill/>
          <a:ln>
            <a:noFill/>
          </a:ln>
        </p:spPr>
      </p:pic>
      <p:pic>
        <p:nvPicPr>
          <p:cNvPr id="2" name="Picture 1" descr="Hoc10 - Học 1 biết 10 | Facebook">
            <a:extLst>
              <a:ext uri="{FF2B5EF4-FFF2-40B4-BE49-F238E27FC236}">
                <a16:creationId xmlns:a16="http://schemas.microsoft.com/office/drawing/2014/main" id="{65D40391-0553-CFFC-EFC9-EA517117922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1071562" cy="107156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86"/>
                                        </p:tgtEl>
                                        <p:attrNameLst>
                                          <p:attrName>style.visibility</p:attrName>
                                        </p:attrNameLst>
                                      </p:cBhvr>
                                      <p:to>
                                        <p:strVal val="visible"/>
                                      </p:to>
                                    </p:set>
                                    <p:animEffect transition="in" filter="fade">
                                      <p:cBhvr>
                                        <p:cTn id="7" dur="500"/>
                                        <p:tgtEl>
                                          <p:spTgt spid="38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85"/>
                                        </p:tgtEl>
                                        <p:attrNameLst>
                                          <p:attrName>style.visibility</p:attrName>
                                        </p:attrNameLst>
                                      </p:cBhvr>
                                      <p:to>
                                        <p:strVal val="visible"/>
                                      </p:to>
                                    </p:set>
                                    <p:animEffect transition="in" filter="fade">
                                      <p:cBhvr>
                                        <p:cTn id="12" dur="500"/>
                                        <p:tgtEl>
                                          <p:spTgt spid="3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D11A654D-069E-5EC9-C29F-B2B92EB29EC4}"/>
              </a:ext>
            </a:extLst>
          </p:cNvPr>
          <p:cNvGrpSpPr/>
          <p:nvPr/>
        </p:nvGrpSpPr>
        <p:grpSpPr>
          <a:xfrm>
            <a:off x="10866032" y="746200"/>
            <a:ext cx="1216041" cy="1432566"/>
            <a:chOff x="930253" y="1555705"/>
            <a:chExt cx="1279160" cy="1432566"/>
          </a:xfrm>
        </p:grpSpPr>
        <p:pic>
          <p:nvPicPr>
            <p:cNvPr id="7" name="Picture 6">
              <a:hlinkClick r:id="rId3"/>
              <a:extLst>
                <a:ext uri="{FF2B5EF4-FFF2-40B4-BE49-F238E27FC236}">
                  <a16:creationId xmlns:a16="http://schemas.microsoft.com/office/drawing/2014/main" id="{F1F0B73F-FD6E-EAAF-101E-CCD4718B84BA}"/>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8" name="TextBox 7">
              <a:extLst>
                <a:ext uri="{FF2B5EF4-FFF2-40B4-BE49-F238E27FC236}">
                  <a16:creationId xmlns:a16="http://schemas.microsoft.com/office/drawing/2014/main" id="{83A8C5BE-30AA-1F4B-BD50-51CBDB70A5BC}"/>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9402206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Picture 2" descr="Chú Mèo Hồng, Con Mèo Hồng, Chú Mèo Ngộ Nghĩnh 5 - KhoThietKe.Net">
            <a:extLst>
              <a:ext uri="{FF2B5EF4-FFF2-40B4-BE49-F238E27FC236}">
                <a16:creationId xmlns:a16="http://schemas.microsoft.com/office/drawing/2014/main" id="{059E55D6-6147-1B52-7FD3-488B8FDB225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245" r="18035" b="42202"/>
          <a:stretch/>
        </p:blipFill>
        <p:spPr bwMode="auto">
          <a:xfrm>
            <a:off x="7800475" y="1725021"/>
            <a:ext cx="1511165" cy="1208277"/>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Chú Mèo Hồng, Con Mèo Hồng, Chú Mèo Ngộ Nghĩnh 5 - KhoThietKe.Net">
            <a:extLst>
              <a:ext uri="{FF2B5EF4-FFF2-40B4-BE49-F238E27FC236}">
                <a16:creationId xmlns:a16="http://schemas.microsoft.com/office/drawing/2014/main" id="{2CB5BFE8-8775-8CE6-60B7-F7673DE23D9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245" r="18035" b="42202"/>
          <a:stretch/>
        </p:blipFill>
        <p:spPr bwMode="auto">
          <a:xfrm>
            <a:off x="2437596" y="1725022"/>
            <a:ext cx="1511165" cy="1208277"/>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Rounded Corners 2">
            <a:extLst>
              <a:ext uri="{FF2B5EF4-FFF2-40B4-BE49-F238E27FC236}">
                <a16:creationId xmlns:a16="http://schemas.microsoft.com/office/drawing/2014/main" id="{FE76EED7-5E94-41AC-9BF8-D886404C870F}"/>
              </a:ext>
            </a:extLst>
          </p:cNvPr>
          <p:cNvSpPr/>
          <p:nvPr/>
        </p:nvSpPr>
        <p:spPr>
          <a:xfrm>
            <a:off x="683393" y="2933299"/>
            <a:ext cx="5019573" cy="1799924"/>
          </a:xfrm>
          <a:prstGeom prst="roundRect">
            <a:avLst>
              <a:gd name="adj" fmla="val 50000"/>
            </a:avLst>
          </a:prstGeom>
          <a:solidFill>
            <a:schemeClr val="accent2">
              <a:lumMod val="20000"/>
              <a:lumOff val="80000"/>
            </a:schemeClr>
          </a:solidFill>
          <a:ln w="38100">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err="1">
                <a:solidFill>
                  <a:schemeClr val="accent2"/>
                </a:solidFill>
                <a:latin typeface="UTM Avo" panose="02040603050506020204" pitchFamily="18" charset="0"/>
              </a:rPr>
              <a:t>Ôn</a:t>
            </a:r>
            <a:r>
              <a:rPr lang="en-US" sz="2400" dirty="0">
                <a:solidFill>
                  <a:schemeClr val="accent2"/>
                </a:solidFill>
                <a:latin typeface="UTM Avo" panose="02040603050506020204" pitchFamily="18" charset="0"/>
              </a:rPr>
              <a:t> </a:t>
            </a:r>
            <a:r>
              <a:rPr lang="en-US" sz="2400" dirty="0" err="1">
                <a:solidFill>
                  <a:schemeClr val="accent2"/>
                </a:solidFill>
                <a:latin typeface="UTM Avo" panose="02040603050506020204" pitchFamily="18" charset="0"/>
              </a:rPr>
              <a:t>tập</a:t>
            </a:r>
            <a:r>
              <a:rPr lang="en-US" sz="2400" dirty="0">
                <a:solidFill>
                  <a:schemeClr val="accent2"/>
                </a:solidFill>
                <a:latin typeface="UTM Avo" panose="02040603050506020204" pitchFamily="18" charset="0"/>
              </a:rPr>
              <a:t> </a:t>
            </a:r>
            <a:r>
              <a:rPr lang="en-US" sz="2400" dirty="0" err="1">
                <a:solidFill>
                  <a:schemeClr val="accent2"/>
                </a:solidFill>
                <a:latin typeface="UTM Avo" panose="02040603050506020204" pitchFamily="18" charset="0"/>
              </a:rPr>
              <a:t>các</a:t>
            </a:r>
            <a:r>
              <a:rPr lang="en-US" sz="2400" dirty="0">
                <a:solidFill>
                  <a:schemeClr val="accent2"/>
                </a:solidFill>
                <a:latin typeface="UTM Avo" panose="02040603050506020204" pitchFamily="18" charset="0"/>
              </a:rPr>
              <a:t> </a:t>
            </a:r>
          </a:p>
          <a:p>
            <a:pPr algn="ctr"/>
            <a:r>
              <a:rPr lang="en-US" sz="2400" dirty="0" err="1">
                <a:solidFill>
                  <a:schemeClr val="accent2"/>
                </a:solidFill>
                <a:latin typeface="UTM Avo" panose="02040603050506020204" pitchFamily="18" charset="0"/>
              </a:rPr>
              <a:t>kiến</a:t>
            </a:r>
            <a:r>
              <a:rPr lang="en-US" sz="2400" dirty="0">
                <a:solidFill>
                  <a:schemeClr val="accent2"/>
                </a:solidFill>
                <a:latin typeface="UTM Avo" panose="02040603050506020204" pitchFamily="18" charset="0"/>
              </a:rPr>
              <a:t> </a:t>
            </a:r>
            <a:r>
              <a:rPr lang="en-US" sz="2400" dirty="0" err="1">
                <a:solidFill>
                  <a:schemeClr val="accent2"/>
                </a:solidFill>
                <a:latin typeface="UTM Avo" panose="02040603050506020204" pitchFamily="18" charset="0"/>
              </a:rPr>
              <a:t>thức</a:t>
            </a:r>
            <a:r>
              <a:rPr lang="en-US" sz="2400" dirty="0">
                <a:solidFill>
                  <a:schemeClr val="accent2"/>
                </a:solidFill>
                <a:latin typeface="UTM Avo" panose="02040603050506020204" pitchFamily="18" charset="0"/>
              </a:rPr>
              <a:t> </a:t>
            </a:r>
            <a:r>
              <a:rPr lang="en-US" sz="2400" dirty="0" err="1">
                <a:solidFill>
                  <a:schemeClr val="accent2"/>
                </a:solidFill>
                <a:latin typeface="UTM Avo" panose="02040603050506020204" pitchFamily="18" charset="0"/>
              </a:rPr>
              <a:t>đã</a:t>
            </a:r>
            <a:r>
              <a:rPr lang="en-US" sz="2400" dirty="0">
                <a:solidFill>
                  <a:schemeClr val="accent2"/>
                </a:solidFill>
                <a:latin typeface="UTM Avo" panose="02040603050506020204" pitchFamily="18" charset="0"/>
              </a:rPr>
              <a:t> </a:t>
            </a:r>
            <a:r>
              <a:rPr lang="en-US" sz="2400" dirty="0" err="1">
                <a:solidFill>
                  <a:schemeClr val="accent2"/>
                </a:solidFill>
                <a:latin typeface="UTM Avo" panose="02040603050506020204" pitchFamily="18" charset="0"/>
              </a:rPr>
              <a:t>học</a:t>
            </a:r>
            <a:endParaRPr lang="en-US" sz="2400" dirty="0">
              <a:solidFill>
                <a:schemeClr val="accent2"/>
              </a:solidFill>
              <a:latin typeface="UTM Avo" panose="02040603050506020204" pitchFamily="18" charset="0"/>
            </a:endParaRPr>
          </a:p>
        </p:txBody>
      </p:sp>
      <p:sp>
        <p:nvSpPr>
          <p:cNvPr id="4" name="Rectangle: Rounded Corners 3">
            <a:extLst>
              <a:ext uri="{FF2B5EF4-FFF2-40B4-BE49-F238E27FC236}">
                <a16:creationId xmlns:a16="http://schemas.microsoft.com/office/drawing/2014/main" id="{74203F28-C0A7-BF6B-0E20-7AC524112434}"/>
              </a:ext>
            </a:extLst>
          </p:cNvPr>
          <p:cNvSpPr/>
          <p:nvPr/>
        </p:nvSpPr>
        <p:spPr>
          <a:xfrm>
            <a:off x="5953225" y="2933299"/>
            <a:ext cx="5019573" cy="1799924"/>
          </a:xfrm>
          <a:prstGeom prst="roundRect">
            <a:avLst>
              <a:gd name="adj" fmla="val 50000"/>
            </a:avLst>
          </a:prstGeom>
          <a:solidFill>
            <a:schemeClr val="accent2">
              <a:lumMod val="20000"/>
              <a:lumOff val="80000"/>
            </a:schemeClr>
          </a:solidFill>
          <a:ln w="38100">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err="1">
                <a:solidFill>
                  <a:schemeClr val="accent2"/>
                </a:solidFill>
                <a:latin typeface="UTM Avo" panose="02040603050506020204" pitchFamily="18" charset="0"/>
              </a:rPr>
              <a:t>Chuẩn</a:t>
            </a:r>
            <a:r>
              <a:rPr lang="en-US" sz="2400" dirty="0">
                <a:solidFill>
                  <a:schemeClr val="accent2"/>
                </a:solidFill>
                <a:latin typeface="UTM Avo" panose="02040603050506020204" pitchFamily="18" charset="0"/>
              </a:rPr>
              <a:t> </a:t>
            </a:r>
            <a:r>
              <a:rPr lang="en-US" sz="2400" dirty="0" err="1">
                <a:solidFill>
                  <a:schemeClr val="accent2"/>
                </a:solidFill>
                <a:latin typeface="UTM Avo" panose="02040603050506020204" pitchFamily="18" charset="0"/>
              </a:rPr>
              <a:t>bị</a:t>
            </a:r>
            <a:r>
              <a:rPr lang="en-US" sz="2400" dirty="0">
                <a:solidFill>
                  <a:schemeClr val="accent2"/>
                </a:solidFill>
                <a:latin typeface="UTM Avo" panose="02040603050506020204" pitchFamily="18" charset="0"/>
              </a:rPr>
              <a:t> </a:t>
            </a:r>
            <a:r>
              <a:rPr lang="en-US" sz="2400" dirty="0" err="1">
                <a:solidFill>
                  <a:schemeClr val="accent2"/>
                </a:solidFill>
                <a:latin typeface="UTM Avo" panose="02040603050506020204" pitchFamily="18" charset="0"/>
              </a:rPr>
              <a:t>nội</a:t>
            </a:r>
            <a:r>
              <a:rPr lang="en-US" sz="2400" dirty="0">
                <a:solidFill>
                  <a:schemeClr val="accent2"/>
                </a:solidFill>
                <a:latin typeface="UTM Avo" panose="02040603050506020204" pitchFamily="18" charset="0"/>
              </a:rPr>
              <a:t> dung </a:t>
            </a:r>
            <a:r>
              <a:rPr lang="en-US" sz="2400" dirty="0" err="1">
                <a:solidFill>
                  <a:schemeClr val="accent2"/>
                </a:solidFill>
                <a:latin typeface="UTM Avo" panose="02040603050506020204" pitchFamily="18" charset="0"/>
              </a:rPr>
              <a:t>tiết</a:t>
            </a:r>
            <a:r>
              <a:rPr lang="en-US" sz="2400" dirty="0">
                <a:solidFill>
                  <a:schemeClr val="accent2"/>
                </a:solidFill>
                <a:latin typeface="UTM Avo" panose="02040603050506020204" pitchFamily="18" charset="0"/>
              </a:rPr>
              <a:t> </a:t>
            </a:r>
            <a:r>
              <a:rPr lang="en-US" sz="2400" dirty="0" err="1">
                <a:solidFill>
                  <a:schemeClr val="accent2"/>
                </a:solidFill>
                <a:latin typeface="UTM Avo" panose="02040603050506020204" pitchFamily="18" charset="0"/>
              </a:rPr>
              <a:t>sau</a:t>
            </a:r>
            <a:r>
              <a:rPr lang="en-US" sz="2400" dirty="0">
                <a:solidFill>
                  <a:schemeClr val="accent2"/>
                </a:solidFill>
                <a:latin typeface="UTM Avo" panose="02040603050506020204" pitchFamily="18" charset="0"/>
              </a:rPr>
              <a:t>: </a:t>
            </a:r>
            <a:r>
              <a:rPr lang="en-US" sz="2400" b="1" dirty="0" err="1">
                <a:solidFill>
                  <a:schemeClr val="accent2"/>
                </a:solidFill>
                <a:latin typeface="UTM Avo" panose="02040603050506020204" pitchFamily="18" charset="0"/>
              </a:rPr>
              <a:t>Ôn</a:t>
            </a:r>
            <a:r>
              <a:rPr lang="en-US" sz="2400" b="1" dirty="0">
                <a:solidFill>
                  <a:schemeClr val="accent2"/>
                </a:solidFill>
                <a:latin typeface="UTM Avo" panose="02040603050506020204" pitchFamily="18" charset="0"/>
              </a:rPr>
              <a:t> </a:t>
            </a:r>
            <a:r>
              <a:rPr lang="en-US" sz="2400" b="1" dirty="0" err="1">
                <a:solidFill>
                  <a:schemeClr val="accent2"/>
                </a:solidFill>
                <a:latin typeface="UTM Avo" panose="02040603050506020204" pitchFamily="18" charset="0"/>
              </a:rPr>
              <a:t>tập</a:t>
            </a:r>
            <a:r>
              <a:rPr lang="en-US" sz="2400" b="1" dirty="0">
                <a:solidFill>
                  <a:schemeClr val="accent2"/>
                </a:solidFill>
                <a:latin typeface="UTM Avo" panose="02040603050506020204" pitchFamily="18" charset="0"/>
              </a:rPr>
              <a:t> </a:t>
            </a:r>
            <a:r>
              <a:rPr lang="en-US" sz="2400" b="1" dirty="0" err="1">
                <a:solidFill>
                  <a:schemeClr val="accent2"/>
                </a:solidFill>
                <a:latin typeface="UTM Avo" panose="02040603050506020204" pitchFamily="18" charset="0"/>
              </a:rPr>
              <a:t>giữa</a:t>
            </a:r>
            <a:r>
              <a:rPr lang="en-US" sz="2400" b="1" dirty="0">
                <a:solidFill>
                  <a:schemeClr val="accent2"/>
                </a:solidFill>
                <a:latin typeface="UTM Avo" panose="02040603050506020204" pitchFamily="18" charset="0"/>
              </a:rPr>
              <a:t> </a:t>
            </a:r>
            <a:r>
              <a:rPr lang="en-US" sz="2400" b="1" dirty="0" err="1">
                <a:solidFill>
                  <a:schemeClr val="accent2"/>
                </a:solidFill>
                <a:latin typeface="UTM Avo" panose="02040603050506020204" pitchFamily="18" charset="0"/>
              </a:rPr>
              <a:t>kì</a:t>
            </a:r>
            <a:r>
              <a:rPr lang="en-US" sz="2400" b="1" dirty="0">
                <a:solidFill>
                  <a:schemeClr val="accent2"/>
                </a:solidFill>
                <a:latin typeface="UTM Avo" panose="02040603050506020204" pitchFamily="18" charset="0"/>
              </a:rPr>
              <a:t> 1 </a:t>
            </a:r>
          </a:p>
          <a:p>
            <a:pPr algn="ctr"/>
            <a:r>
              <a:rPr lang="en-US" sz="2400" b="1" dirty="0">
                <a:solidFill>
                  <a:schemeClr val="accent2"/>
                </a:solidFill>
                <a:latin typeface="UTM Avo" panose="02040603050506020204" pitchFamily="18" charset="0"/>
              </a:rPr>
              <a:t>(</a:t>
            </a:r>
            <a:r>
              <a:rPr lang="en-US" sz="2400" b="1" dirty="0" err="1">
                <a:solidFill>
                  <a:schemeClr val="accent2"/>
                </a:solidFill>
                <a:latin typeface="UTM Avo" panose="02040603050506020204" pitchFamily="18" charset="0"/>
              </a:rPr>
              <a:t>Tiết</a:t>
            </a:r>
            <a:r>
              <a:rPr lang="en-US" sz="2400" b="1" dirty="0">
                <a:solidFill>
                  <a:schemeClr val="accent2"/>
                </a:solidFill>
                <a:latin typeface="UTM Avo" panose="02040603050506020204" pitchFamily="18" charset="0"/>
              </a:rPr>
              <a:t> 6)</a:t>
            </a:r>
          </a:p>
        </p:txBody>
      </p:sp>
    </p:spTree>
    <p:extLst>
      <p:ext uri="{BB962C8B-B14F-4D97-AF65-F5344CB8AC3E}">
        <p14:creationId xmlns:p14="http://schemas.microsoft.com/office/powerpoint/2010/main" val="515493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1026"/>
                                        </p:tgtEl>
                                        <p:attrNameLst>
                                          <p:attrName>style.visibility</p:attrName>
                                        </p:attrNameLst>
                                      </p:cBhvr>
                                      <p:to>
                                        <p:strVal val="visible"/>
                                      </p:to>
                                    </p:set>
                                    <p:animEffect transition="in" filter="fade">
                                      <p:cBhvr>
                                        <p:cTn id="10" dur="500"/>
                                        <p:tgtEl>
                                          <p:spTgt spid="102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945416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kết</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nối</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cộng</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đồng</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giáo</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viên</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và</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nhận</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thêm</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nhiều</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tài</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liệu</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giảng</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dạy</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mời</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quý</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thầy</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cô</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tham</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gia</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theo</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đường</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3"/>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05420" y="3722149"/>
            <a:ext cx="2684532" cy="2684532"/>
          </a:xfrm>
          <a:prstGeom prst="roundRect">
            <a:avLst>
              <a:gd name="adj" fmla="val 12957"/>
            </a:avLst>
          </a:prstGeom>
        </p:spPr>
      </p:pic>
    </p:spTree>
    <p:extLst>
      <p:ext uri="{BB962C8B-B14F-4D97-AF65-F5344CB8AC3E}">
        <p14:creationId xmlns:p14="http://schemas.microsoft.com/office/powerpoint/2010/main" val="24753356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Tuần 9-Ôn tập giữa kì I-Tiết 4</Template>
  <TotalTime>84</TotalTime>
  <Words>1024</Words>
  <Application>Microsoft Office PowerPoint</Application>
  <PresentationFormat>Widescreen</PresentationFormat>
  <Paragraphs>99</Paragraphs>
  <Slides>23</Slides>
  <Notes>6</Notes>
  <HiddenSlides>0</HiddenSlides>
  <MMClips>0</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23</vt:i4>
      </vt:variant>
    </vt:vector>
  </HeadingPairs>
  <TitlesOfParts>
    <vt:vector size="32" baseType="lpstr">
      <vt:lpstr>Arial</vt:lpstr>
      <vt:lpstr>UTM Avo</vt:lpstr>
      <vt:lpstr>Calibri Light</vt:lpstr>
      <vt:lpstr>iCiel Cadena</vt:lpstr>
      <vt:lpstr>Calibri</vt:lpstr>
      <vt:lpstr>Office Theme</vt:lpstr>
      <vt:lpstr>2_Office Theme</vt:lpstr>
      <vt:lpstr>1_Office Theme</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2114120010-CAO THỊ PHƯƠNG VINH</dc:creator>
  <cp:lastModifiedBy>OnePercent</cp:lastModifiedBy>
  <cp:revision>11</cp:revision>
  <dcterms:created xsi:type="dcterms:W3CDTF">2023-10-25T17:05:28Z</dcterms:created>
  <dcterms:modified xsi:type="dcterms:W3CDTF">2023-10-27T09:17:54Z</dcterms:modified>
</cp:coreProperties>
</file>