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1"/>
  </p:notesMasterIdLst>
  <p:sldIdLst>
    <p:sldId id="273" r:id="rId5"/>
    <p:sldId id="257" r:id="rId6"/>
    <p:sldId id="264" r:id="rId7"/>
    <p:sldId id="260" r:id="rId8"/>
    <p:sldId id="272" r:id="rId9"/>
    <p:sldId id="275" r:id="rId10"/>
    <p:sldId id="281" r:id="rId11"/>
    <p:sldId id="282" r:id="rId12"/>
    <p:sldId id="283" r:id="rId13"/>
    <p:sldId id="284" r:id="rId14"/>
    <p:sldId id="280" r:id="rId15"/>
    <p:sldId id="285" r:id="rId16"/>
    <p:sldId id="262" r:id="rId17"/>
    <p:sldId id="268" r:id="rId18"/>
    <p:sldId id="266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9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9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D1397-088E-428D-8037-CBDFA6AAC93B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3319E-8957-499E-97B4-F77E4E9441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1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5151-1CD7-3BF8-13C4-EA5CA9668A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6FAF3-0AE3-1DBC-678A-18E695CE7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253FD-385F-60B2-A9F7-9AA9EF43C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24BD-63C5-F45B-87E4-631DE2EA0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566E9-AD30-7149-F50C-EC76F9D1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6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24F7D-E111-AB6B-63F4-D91557328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A35C4-B319-E564-4064-6EA878FC7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AA924-18B4-A147-E5CA-26A9D59AC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0CF2A2-E146-ACF3-D730-1F377A55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68944-86E0-5E7A-44DE-D5A52C284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4C1B-26FA-A0A7-BD22-52F94795E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EF746-9A6B-32CD-2665-BE72A27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E53CC-EDA1-355E-EE7C-8C15FD587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BC65C-0C42-96CF-543F-1434C819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8E874-66FB-7E39-FB16-BC83D44C3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50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FA302-94E2-7BE7-32B7-30F27C61A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EBA1-7914-DF17-DA79-2E5F10638B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C471F1-516C-12D1-0C93-02120D5A4C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B0D52-9261-32E7-B89A-F2572E08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07DF8-0472-4362-D1EE-9C04A29E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4BA44-41D6-CBF8-3F70-A5AC0B1F1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5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27355-AA9B-425A-37E2-1A254B2F4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7D27E-7998-E4FF-3C83-B787268B8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13138-072D-74E9-CCAD-255707EA7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AC06B7-5820-9FE6-6E63-1D2FE825A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0F14B2-41B6-A71E-2AF7-2E7161A7B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62AA8F-2F22-51AE-F2D6-9CAC2B596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AC837B-B424-4694-F688-72E9CDBDE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975C32-ED3D-9B76-A7EB-B9A566B83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7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357C-D84A-DD7D-EF31-143266462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7BD3AE-4C17-B77C-0678-609A95C7E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78884C-6C5E-FFEC-4AA8-F3C0DB9AF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F3CE62-2FD9-4FEC-21E6-B249516BF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4BE74F-05B0-404D-EBAD-C71BCC34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EB231E-112F-8B2A-88DE-A9D635753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1873F-853A-3EA5-598E-F42A0E068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2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7F50-1328-6B05-04BE-2E19A1357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EA4D0-E354-10F4-5FCE-3DDC6434A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A3B1F-1889-48F7-0B5F-C43FFA563B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B1F31-6EE5-9BD9-AEF6-9B4D00521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CC8D46-89CA-8856-5B27-50A56F96F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EA1A5-77DB-4132-B048-DA78683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6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DBD4C-4239-B373-0120-8379B94B9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BAE692-0600-60B3-9184-89779B33EA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7F3BE-4ED6-C65F-FC3D-0C1B863E9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B133B5-62A4-78AC-10A8-D6AE37288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A4D515-B1D4-B0CD-6B08-E3D15B2A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A4394-6830-3023-A498-CC638D088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7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3DC-3D97-70B8-FD04-5F77E47EB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3135E6-0FE4-E8DD-6F37-F41EFC5E40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FF72-C352-6716-49F2-951DCA2CC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8B3B9-9F44-4224-CE2A-B5DF6D802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5BFB4-07D4-39A9-664F-A0D850D01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09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7C0B15-61B6-7F80-B95D-5DF90FA4B8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9D1AD-0DCB-14A5-05B4-C0441FC9B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0C089-8CB3-17D1-958E-355E50E4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353CF-9F74-090F-05B9-6C736DFF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57A790-A092-9DB6-D512-58CD729E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6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956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659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703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1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911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670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23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316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214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834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985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774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32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940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8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338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349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614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77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9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6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29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4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7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45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8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66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58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8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5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3EFDB9ED-B2FA-4B12-BA69-667CA75F76BB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FDB3CE-6B9C-2205-2880-CA62928A0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AB6F2A-36BD-9E20-704E-59BE3A63B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795870-1987-A6B7-0204-9EB13C768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CB6B2-8165-4191-91FD-A0CFF2EF54B0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742A2-3F02-02A2-FA51-14A125192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6E9D4-9F0C-E2A6-F304-D66AEC22DF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3572C-A57F-42D7-A0F3-B249EEE43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40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D3A3D3CB-7AF5-46FB-8E2A-604828D43D59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616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FAC22BC1-9FC4-40ED-84BD-AD2C5AFAEE19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43845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AC8964D6-2197-4830-9A43-3D672834B51B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88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8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88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5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1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7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88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17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7.png"/><Relationship Id="rId5" Type="http://schemas.microsoft.com/office/2007/relationships/hdphoto" Target="../media/hdphoto2.wdp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453354" y="1929807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14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Trao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đổi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 Em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thích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thể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thao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D7D905-B160-9B0E-1056-0CB3C360A46E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792873-23C6-749E-47EF-82B3AF5881C2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25ADEC2-6003-30F1-F45C-8372529B5794}"/>
              </a:ext>
            </a:extLst>
          </p:cNvPr>
          <p:cNvGrpSpPr/>
          <p:nvPr/>
        </p:nvGrpSpPr>
        <p:grpSpPr>
          <a:xfrm>
            <a:off x="10382250" y="755723"/>
            <a:ext cx="1699823" cy="1932408"/>
            <a:chOff x="930253" y="1562519"/>
            <a:chExt cx="1279160" cy="1382431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CE500A70-66E9-272D-FC1D-3A739C4D27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62519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F318E22-B356-D3BF-617C-77DE605020C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18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89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291C4E-BCFE-02DA-F92D-D659C200000D}"/>
              </a:ext>
            </a:extLst>
          </p:cNvPr>
          <p:cNvSpPr txBox="1"/>
          <p:nvPr/>
        </p:nvSpPr>
        <p:spPr>
          <a:xfrm>
            <a:off x="634443" y="1571208"/>
            <a:ext cx="9720047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sz="2400" b="1" dirty="0">
                <a:latin typeface="UTM Avo" panose="02040603050506020204" pitchFamily="18" charset="0"/>
                <a:cs typeface="Arial" panose="020B0604020202020204" pitchFamily="34" charset="0"/>
              </a:rPr>
              <a:t>Nêu tên một số môn thể thao được cho trong hình </a:t>
            </a:r>
            <a:r>
              <a:rPr lang="vi-VN" sz="2400" b="1">
                <a:latin typeface="UTM Avo" panose="02040603050506020204" pitchFamily="18" charset="0"/>
                <a:cs typeface="Arial" panose="020B0604020202020204" pitchFamily="34" charset="0"/>
              </a:rPr>
              <a:t>dưới đây</a:t>
            </a:r>
            <a:r>
              <a:rPr lang="en-US" sz="2400" b="1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vi-VN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FBCDA2F5-C113-8382-B8B7-D64A45044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743251" y="2145596"/>
            <a:ext cx="2086113" cy="2125975"/>
          </a:xfrm>
          <a:prstGeom prst="rect">
            <a:avLst/>
          </a:prstGeom>
        </p:spPr>
      </p:pic>
      <p:pic>
        <p:nvPicPr>
          <p:cNvPr id="6" name="image53.png">
            <a:extLst>
              <a:ext uri="{FF2B5EF4-FFF2-40B4-BE49-F238E27FC236}">
                <a16:creationId xmlns:a16="http://schemas.microsoft.com/office/drawing/2014/main" id="{5049E6EB-71F1-9EFC-6DF8-914DF28064FA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730716" y="2312769"/>
            <a:ext cx="2886120" cy="1650658"/>
          </a:xfrm>
          <a:prstGeom prst="rect">
            <a:avLst/>
          </a:prstGeom>
          <a:ln/>
        </p:spPr>
      </p:pic>
      <p:pic>
        <p:nvPicPr>
          <p:cNvPr id="7" name="image45.png">
            <a:extLst>
              <a:ext uri="{FF2B5EF4-FFF2-40B4-BE49-F238E27FC236}">
                <a16:creationId xmlns:a16="http://schemas.microsoft.com/office/drawing/2014/main" id="{A63C8AA5-F9EB-B39B-BCF3-213A42D1D5AF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4545896" y="2312769"/>
            <a:ext cx="2886120" cy="1650658"/>
          </a:xfrm>
          <a:prstGeom prst="rect">
            <a:avLst/>
          </a:prstGeom>
          <a:ln/>
        </p:spPr>
      </p:pic>
      <p:pic>
        <p:nvPicPr>
          <p:cNvPr id="8" name="image38.png">
            <a:extLst>
              <a:ext uri="{FF2B5EF4-FFF2-40B4-BE49-F238E27FC236}">
                <a16:creationId xmlns:a16="http://schemas.microsoft.com/office/drawing/2014/main" id="{9CD4C8EC-0E13-A219-357F-D682BF553067}"/>
              </a:ext>
            </a:extLst>
          </p:cNvPr>
          <p:cNvPicPr/>
          <p:nvPr/>
        </p:nvPicPr>
        <p:blipFill>
          <a:blip r:embed="rId7"/>
          <a:srcRect/>
          <a:stretch>
            <a:fillRect/>
          </a:stretch>
        </p:blipFill>
        <p:spPr>
          <a:xfrm>
            <a:off x="730716" y="4514445"/>
            <a:ext cx="2886120" cy="1650658"/>
          </a:xfrm>
          <a:prstGeom prst="rect">
            <a:avLst/>
          </a:prstGeom>
          <a:ln/>
        </p:spPr>
      </p:pic>
      <p:pic>
        <p:nvPicPr>
          <p:cNvPr id="9" name="image49.png">
            <a:extLst>
              <a:ext uri="{FF2B5EF4-FFF2-40B4-BE49-F238E27FC236}">
                <a16:creationId xmlns:a16="http://schemas.microsoft.com/office/drawing/2014/main" id="{03A362F9-EB0D-A7B8-57F5-52F465D610CF}"/>
              </a:ext>
            </a:extLst>
          </p:cNvPr>
          <p:cNvPicPr/>
          <p:nvPr/>
        </p:nvPicPr>
        <p:blipFill>
          <a:blip r:embed="rId8"/>
          <a:srcRect/>
          <a:stretch>
            <a:fillRect/>
          </a:stretch>
        </p:blipFill>
        <p:spPr>
          <a:xfrm>
            <a:off x="4545896" y="4514445"/>
            <a:ext cx="2886120" cy="1665448"/>
          </a:xfrm>
          <a:prstGeom prst="rect">
            <a:avLst/>
          </a:prstGeom>
          <a:ln/>
        </p:spPr>
      </p:pic>
      <p:pic>
        <p:nvPicPr>
          <p:cNvPr id="10" name="image34.png">
            <a:extLst>
              <a:ext uri="{FF2B5EF4-FFF2-40B4-BE49-F238E27FC236}">
                <a16:creationId xmlns:a16="http://schemas.microsoft.com/office/drawing/2014/main" id="{979D7529-72DE-28AF-CBF4-EE3AAA90AFBC}"/>
              </a:ext>
            </a:extLst>
          </p:cNvPr>
          <p:cNvPicPr/>
          <p:nvPr/>
        </p:nvPicPr>
        <p:blipFill>
          <a:blip r:embed="rId9"/>
          <a:srcRect/>
          <a:stretch>
            <a:fillRect/>
          </a:stretch>
        </p:blipFill>
        <p:spPr>
          <a:xfrm>
            <a:off x="8264823" y="4529235"/>
            <a:ext cx="2899929" cy="1650658"/>
          </a:xfrm>
          <a:prstGeom prst="rect">
            <a:avLst/>
          </a:prstGeom>
          <a:ln/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8B20F5C-AD9F-5494-BB3E-6AD47CD9A3CA}"/>
              </a:ext>
            </a:extLst>
          </p:cNvPr>
          <p:cNvSpPr txBox="1"/>
          <p:nvPr/>
        </p:nvSpPr>
        <p:spPr>
          <a:xfrm>
            <a:off x="1070152" y="3875889"/>
            <a:ext cx="214304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đá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6E0DEC-6200-C533-7672-222A0CA8727A}"/>
              </a:ext>
            </a:extLst>
          </p:cNvPr>
          <p:cNvSpPr txBox="1"/>
          <p:nvPr/>
        </p:nvSpPr>
        <p:spPr>
          <a:xfrm>
            <a:off x="4917435" y="3875889"/>
            <a:ext cx="214304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Cờ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vua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BF8A46-801A-57BC-012E-A73E07ECF6AE}"/>
              </a:ext>
            </a:extLst>
          </p:cNvPr>
          <p:cNvSpPr txBox="1"/>
          <p:nvPr/>
        </p:nvSpPr>
        <p:spPr>
          <a:xfrm>
            <a:off x="854513" y="6093605"/>
            <a:ext cx="257432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chuyền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0A3DCB-E844-AF2C-8FB0-B895CDC86FB7}"/>
              </a:ext>
            </a:extLst>
          </p:cNvPr>
          <p:cNvSpPr txBox="1"/>
          <p:nvPr/>
        </p:nvSpPr>
        <p:spPr>
          <a:xfrm>
            <a:off x="5024479" y="6137321"/>
            <a:ext cx="214304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Đua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thuyền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F759BE-C5BF-0E4A-57B0-A879A0443848}"/>
              </a:ext>
            </a:extLst>
          </p:cNvPr>
          <p:cNvSpPr txBox="1"/>
          <p:nvPr/>
        </p:nvSpPr>
        <p:spPr>
          <a:xfrm>
            <a:off x="8643266" y="6137321"/>
            <a:ext cx="2143042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Đấu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endParaRPr lang="en-US" sz="24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88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6084D98-1FA8-DE9F-55EF-9269D0B8FC75}"/>
              </a:ext>
            </a:extLst>
          </p:cNvPr>
          <p:cNvGrpSpPr/>
          <p:nvPr/>
        </p:nvGrpSpPr>
        <p:grpSpPr>
          <a:xfrm>
            <a:off x="10382250" y="755723"/>
            <a:ext cx="1699823" cy="1932408"/>
            <a:chOff x="930253" y="1562519"/>
            <a:chExt cx="1279160" cy="138243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5F2AE645-5D45-C873-4103-27B57CF6A6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62519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4536CD6-82D0-A6EF-F452-57A0572C0AF4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18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761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686;p37">
            <a:extLst>
              <a:ext uri="{FF2B5EF4-FFF2-40B4-BE49-F238E27FC236}">
                <a16:creationId xmlns:a16="http://schemas.microsoft.com/office/drawing/2014/main" id="{DA0D88D8-8DBE-F058-A1BF-6E335D0B5A2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7902" y="2123679"/>
            <a:ext cx="639608" cy="130532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687;p37">
            <a:extLst>
              <a:ext uri="{FF2B5EF4-FFF2-40B4-BE49-F238E27FC236}">
                <a16:creationId xmlns:a16="http://schemas.microsoft.com/office/drawing/2014/main" id="{094A3E59-86A5-47E8-A8B2-8027A49BD255}"/>
              </a:ext>
            </a:extLst>
          </p:cNvPr>
          <p:cNvSpPr txBox="1"/>
          <p:nvPr/>
        </p:nvSpPr>
        <p:spPr>
          <a:xfrm>
            <a:off x="5481247" y="3429000"/>
            <a:ext cx="3917797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GIẢI Ô CHỮ</a:t>
            </a:r>
          </a:p>
        </p:txBody>
      </p:sp>
      <p:pic>
        <p:nvPicPr>
          <p:cNvPr id="2" name="Picture 9">
            <a:extLst>
              <a:ext uri="{FF2B5EF4-FFF2-40B4-BE49-F238E27FC236}">
                <a16:creationId xmlns:a16="http://schemas.microsoft.com/office/drawing/2014/main" id="{43ECFBD0-7E72-59AE-8ED9-141CAA9F21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379175" y="1912560"/>
            <a:ext cx="3032403" cy="423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2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94360" y="1687857"/>
            <a:ext cx="3618333" cy="7392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499151" y="1753022"/>
            <a:ext cx="3813542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  <a:cs typeface="Arial" panose="020B0604020202020204" pitchFamily="34" charset="0"/>
              </a:rPr>
              <a:t>1. Giới thiệu ô chữ</a:t>
            </a:r>
          </a:p>
        </p:txBody>
      </p:sp>
      <p:sp>
        <p:nvSpPr>
          <p:cNvPr id="12" name="Google Shape;699;p38">
            <a:extLst>
              <a:ext uri="{FF2B5EF4-FFF2-40B4-BE49-F238E27FC236}">
                <a16:creationId xmlns:a16="http://schemas.microsoft.com/office/drawing/2014/main" id="{43288772-7199-D9AA-F425-DD24D65BC010}"/>
              </a:ext>
            </a:extLst>
          </p:cNvPr>
          <p:cNvSpPr txBox="1"/>
          <p:nvPr/>
        </p:nvSpPr>
        <p:spPr>
          <a:xfrm>
            <a:off x="4647542" y="1521544"/>
            <a:ext cx="704530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</a:pPr>
            <a:r>
              <a:rPr lang="vi-VN" sz="20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Ô chữ viết tên 14 trò chơi và môn thể thao. </a:t>
            </a:r>
            <a:endParaRPr lang="en-US" sz="2000" i="1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lvl="0">
              <a:lnSpc>
                <a:spcPct val="150000"/>
              </a:lnSpc>
            </a:pPr>
            <a:r>
              <a:rPr lang="vi-VN" sz="20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 em cần tìm tên các trò chơi và môn thể thao đó.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202C05-2FDA-63F4-484E-17DA40D607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2" t="14283" r="25287" b="56586"/>
          <a:stretch/>
        </p:blipFill>
        <p:spPr>
          <a:xfrm>
            <a:off x="694361" y="2792691"/>
            <a:ext cx="3513655" cy="34660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C63D1D-379D-4914-B9C1-7580A8527B4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7" t="45641" r="3786" b="2394"/>
          <a:stretch/>
        </p:blipFill>
        <p:spPr>
          <a:xfrm>
            <a:off x="5563171" y="2531340"/>
            <a:ext cx="4841630" cy="398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6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94360" y="1687857"/>
            <a:ext cx="3618333" cy="7392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499151" y="1753022"/>
            <a:ext cx="3813542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  <a:cs typeface="Arial" panose="020B0604020202020204" pitchFamily="34" charset="0"/>
              </a:rPr>
              <a:t>2. Giải ô chữ</a:t>
            </a:r>
          </a:p>
        </p:txBody>
      </p:sp>
      <p:sp>
        <p:nvSpPr>
          <p:cNvPr id="12" name="Google Shape;699;p38">
            <a:extLst>
              <a:ext uri="{FF2B5EF4-FFF2-40B4-BE49-F238E27FC236}">
                <a16:creationId xmlns:a16="http://schemas.microsoft.com/office/drawing/2014/main" id="{43288772-7199-D9AA-F425-DD24D65BC010}"/>
              </a:ext>
            </a:extLst>
          </p:cNvPr>
          <p:cNvSpPr txBox="1"/>
          <p:nvPr/>
        </p:nvSpPr>
        <p:spPr>
          <a:xfrm>
            <a:off x="2573346" y="2530324"/>
            <a:ext cx="7045307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24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 em hãy cùng trao đổi, thảo luận trong nhóm để tìm ra tên 14 trò chơi và </a:t>
            </a:r>
            <a:r>
              <a:rPr lang="vi-VN" sz="2400" i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môn </a:t>
            </a:r>
            <a:endParaRPr lang="en-US" sz="2400" i="1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  <a:p>
            <a:pPr lvl="0" algn="ctr">
              <a:lnSpc>
                <a:spcPct val="150000"/>
              </a:lnSpc>
            </a:pPr>
            <a:r>
              <a:rPr lang="vi-VN" sz="2400" i="1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thể </a:t>
            </a:r>
            <a:r>
              <a:rPr lang="vi-VN" sz="24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thao trong ô chữ. 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8F363663-47B1-9604-467D-78BF0E4FB9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068365" y="4387788"/>
            <a:ext cx="4055270" cy="2078326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E684E02-F80C-4E90-BDDF-532A00582CF6}"/>
              </a:ext>
            </a:extLst>
          </p:cNvPr>
          <p:cNvGrpSpPr/>
          <p:nvPr/>
        </p:nvGrpSpPr>
        <p:grpSpPr>
          <a:xfrm>
            <a:off x="7037614" y="805863"/>
            <a:ext cx="5154386" cy="865301"/>
            <a:chOff x="7037614" y="805863"/>
            <a:chExt cx="5154386" cy="86530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682FDEFB-F7A5-6704-A488-0477512F4BEF}"/>
                </a:ext>
              </a:extLst>
            </p:cNvPr>
            <p:cNvSpPr/>
            <p:nvPr/>
          </p:nvSpPr>
          <p:spPr>
            <a:xfrm>
              <a:off x="7282543" y="1028701"/>
              <a:ext cx="4604657" cy="64246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009DA8A-FB07-526D-D684-8CB78835982B}"/>
                </a:ext>
              </a:extLst>
            </p:cNvPr>
            <p:cNvSpPr txBox="1"/>
            <p:nvPr/>
          </p:nvSpPr>
          <p:spPr>
            <a:xfrm>
              <a:off x="7037614" y="805863"/>
              <a:ext cx="5154386" cy="8163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nl-NL" sz="2800" b="1" dirty="0">
                  <a:solidFill>
                    <a:schemeClr val="accent2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</a:t>
              </a:r>
              <a:r>
                <a:rPr lang="nl-NL" sz="2800" b="1" dirty="0">
                  <a:solidFill>
                    <a:schemeClr val="accent2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àm việc theo </a:t>
              </a:r>
              <a:r>
                <a:rPr lang="nl-NL" sz="2800" b="1">
                  <a:solidFill>
                    <a:schemeClr val="accent2"/>
                  </a:solidFill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nhóm 4 </a:t>
              </a:r>
              <a:endParaRPr lang="en-US" sz="28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166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94360" y="1687857"/>
            <a:ext cx="3618333" cy="7392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499151" y="1736693"/>
            <a:ext cx="3813542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  <a:cs typeface="Arial" panose="020B0604020202020204" pitchFamily="34" charset="0"/>
              </a:rPr>
              <a:t>Đáp án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079B63-6A29-E18A-EB5A-DB95E8EFC1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2" t="14283" r="25287" b="56586"/>
          <a:stretch/>
        </p:blipFill>
        <p:spPr>
          <a:xfrm>
            <a:off x="5178489" y="1127176"/>
            <a:ext cx="5401639" cy="5328479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42C00554-0E76-6C15-ACA1-0AD9B6ADBB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86667" y="3069293"/>
            <a:ext cx="3033718" cy="210085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1D5E6B-F25C-6399-0829-3E06AB394902}"/>
              </a:ext>
            </a:extLst>
          </p:cNvPr>
          <p:cNvSpPr/>
          <p:nvPr/>
        </p:nvSpPr>
        <p:spPr>
          <a:xfrm>
            <a:off x="5377543" y="1273629"/>
            <a:ext cx="1447800" cy="46306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08C91B9-39AB-DAAD-56B8-D334C1233BB7}"/>
              </a:ext>
            </a:extLst>
          </p:cNvPr>
          <p:cNvSpPr/>
          <p:nvPr/>
        </p:nvSpPr>
        <p:spPr>
          <a:xfrm>
            <a:off x="6967238" y="1273629"/>
            <a:ext cx="3004075" cy="46306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B6C91EA-FF41-EC6F-E5B8-3B3E8BC74651}"/>
              </a:ext>
            </a:extLst>
          </p:cNvPr>
          <p:cNvSpPr/>
          <p:nvPr/>
        </p:nvSpPr>
        <p:spPr>
          <a:xfrm>
            <a:off x="5366657" y="2316945"/>
            <a:ext cx="446314" cy="3583112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F284F92-74AD-7E82-1E70-A4B09E03DFE0}"/>
              </a:ext>
            </a:extLst>
          </p:cNvPr>
          <p:cNvSpPr/>
          <p:nvPr/>
        </p:nvSpPr>
        <p:spPr>
          <a:xfrm>
            <a:off x="5886640" y="1814120"/>
            <a:ext cx="446314" cy="306268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E50568D-C427-C484-396D-894A962F308C}"/>
              </a:ext>
            </a:extLst>
          </p:cNvPr>
          <p:cNvSpPr/>
          <p:nvPr/>
        </p:nvSpPr>
        <p:spPr>
          <a:xfrm>
            <a:off x="6934580" y="1273629"/>
            <a:ext cx="446314" cy="4626428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A451F46-0A13-9BD3-2DAF-A8CB811D46CA}"/>
              </a:ext>
            </a:extLst>
          </p:cNvPr>
          <p:cNvSpPr/>
          <p:nvPr/>
        </p:nvSpPr>
        <p:spPr>
          <a:xfrm>
            <a:off x="7454563" y="1792355"/>
            <a:ext cx="2516750" cy="46306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39C678A-021D-387E-96B6-8FB085167FDA}"/>
              </a:ext>
            </a:extLst>
          </p:cNvPr>
          <p:cNvSpPr/>
          <p:nvPr/>
        </p:nvSpPr>
        <p:spPr>
          <a:xfrm>
            <a:off x="6967238" y="2311081"/>
            <a:ext cx="3612890" cy="46306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CB74C49-5566-78BB-DB94-9687AA7BA3F6}"/>
              </a:ext>
            </a:extLst>
          </p:cNvPr>
          <p:cNvSpPr/>
          <p:nvPr/>
        </p:nvSpPr>
        <p:spPr>
          <a:xfrm>
            <a:off x="6377257" y="2838981"/>
            <a:ext cx="3147743" cy="46306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BC59A80-CA12-47AA-3361-896B79CAAD03}"/>
              </a:ext>
            </a:extLst>
          </p:cNvPr>
          <p:cNvSpPr/>
          <p:nvPr/>
        </p:nvSpPr>
        <p:spPr>
          <a:xfrm>
            <a:off x="7981760" y="3371343"/>
            <a:ext cx="2512069" cy="46306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6858C37-B5C1-D7EA-3135-8E46B8B707D0}"/>
              </a:ext>
            </a:extLst>
          </p:cNvPr>
          <p:cNvSpPr/>
          <p:nvPr/>
        </p:nvSpPr>
        <p:spPr>
          <a:xfrm>
            <a:off x="7394502" y="3890069"/>
            <a:ext cx="3147743" cy="44942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C8FB4BD-2E85-8328-93BA-597277CCD07F}"/>
              </a:ext>
            </a:extLst>
          </p:cNvPr>
          <p:cNvSpPr/>
          <p:nvPr/>
        </p:nvSpPr>
        <p:spPr>
          <a:xfrm>
            <a:off x="7454563" y="4415786"/>
            <a:ext cx="2070437" cy="46306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F48BEDB-6D90-B0F2-A135-DFF440ADD5B7}"/>
              </a:ext>
            </a:extLst>
          </p:cNvPr>
          <p:cNvSpPr/>
          <p:nvPr/>
        </p:nvSpPr>
        <p:spPr>
          <a:xfrm>
            <a:off x="6967239" y="4936695"/>
            <a:ext cx="3004074" cy="46306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A06FEA8-4D6E-360C-DBA2-694C9D09E06A}"/>
              </a:ext>
            </a:extLst>
          </p:cNvPr>
          <p:cNvSpPr/>
          <p:nvPr/>
        </p:nvSpPr>
        <p:spPr>
          <a:xfrm>
            <a:off x="9024257" y="5448323"/>
            <a:ext cx="1517988" cy="46306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C127348-1DB4-0CF9-0CBD-2BB803BE783C}"/>
              </a:ext>
            </a:extLst>
          </p:cNvPr>
          <p:cNvSpPr/>
          <p:nvPr/>
        </p:nvSpPr>
        <p:spPr>
          <a:xfrm>
            <a:off x="6377257" y="5959951"/>
            <a:ext cx="3594056" cy="463064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62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699;p38">
            <a:extLst>
              <a:ext uri="{FF2B5EF4-FFF2-40B4-BE49-F238E27FC236}">
                <a16:creationId xmlns:a16="http://schemas.microsoft.com/office/drawing/2014/main" id="{43288772-7199-D9AA-F425-DD24D65BC010}"/>
              </a:ext>
            </a:extLst>
          </p:cNvPr>
          <p:cNvSpPr txBox="1"/>
          <p:nvPr/>
        </p:nvSpPr>
        <p:spPr>
          <a:xfrm>
            <a:off x="671975" y="1659467"/>
            <a:ext cx="1176676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50000"/>
              </a:lnSpc>
            </a:pPr>
            <a:r>
              <a:rPr lang="vi-VN" sz="2400" i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 em hãy quan sát thêm một vài hình ảnh khác về các bộ môn thể thao. </a:t>
            </a:r>
          </a:p>
        </p:txBody>
      </p:sp>
      <p:pic>
        <p:nvPicPr>
          <p:cNvPr id="3" name="Picture 2" descr="Hướng dẫn cách chơi trò chơi Ném còn">
            <a:extLst>
              <a:ext uri="{FF2B5EF4-FFF2-40B4-BE49-F238E27FC236}">
                <a16:creationId xmlns:a16="http://schemas.microsoft.com/office/drawing/2014/main" id="{CD707A6E-C9C5-642D-ABBD-AE56DB059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541" y="2367088"/>
            <a:ext cx="2123459" cy="162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Những Trò Chơi Tuổi Thơ Dữ Dội Lứa Tuổi 7x 8x 9x">
            <a:extLst>
              <a:ext uri="{FF2B5EF4-FFF2-40B4-BE49-F238E27FC236}">
                <a16:creationId xmlns:a16="http://schemas.microsoft.com/office/drawing/2014/main" id="{1884F58B-8E13-7AB9-2686-2D47CBEDF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750" y="2389939"/>
            <a:ext cx="2319323" cy="154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Bóng Bàn - Thể thao - Olympic">
            <a:extLst>
              <a:ext uri="{FF2B5EF4-FFF2-40B4-BE49-F238E27FC236}">
                <a16:creationId xmlns:a16="http://schemas.microsoft.com/office/drawing/2014/main" id="{A00C9486-CF0C-B9E4-D758-CA54E3317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082" y="2395891"/>
            <a:ext cx="2323102" cy="160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Tất tần tật” các thông tin về bóng rổ, ai cũng nên đọc | websosanh.vn">
            <a:extLst>
              <a:ext uri="{FF2B5EF4-FFF2-40B4-BE49-F238E27FC236}">
                <a16:creationId xmlns:a16="http://schemas.microsoft.com/office/drawing/2014/main" id="{A82C38D3-1FE2-468A-D257-5559ABDBD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750" y="4597944"/>
            <a:ext cx="2500232" cy="149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4553C8F-182E-F07F-97D1-03218C6D00FC}"/>
              </a:ext>
            </a:extLst>
          </p:cNvPr>
          <p:cNvSpPr txBox="1"/>
          <p:nvPr/>
        </p:nvSpPr>
        <p:spPr>
          <a:xfrm>
            <a:off x="1143586" y="4014573"/>
            <a:ext cx="2095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bi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1892DA-5DCC-51BD-F3D4-01F72F6EEF04}"/>
              </a:ext>
            </a:extLst>
          </p:cNvPr>
          <p:cNvSpPr txBox="1"/>
          <p:nvPr/>
        </p:nvSpPr>
        <p:spPr>
          <a:xfrm>
            <a:off x="3986382" y="3993473"/>
            <a:ext cx="2095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UTM Avo" panose="02040603050506020204" pitchFamily="18" charset="0"/>
                <a:cs typeface="Arial" panose="020B0604020202020204" pitchFamily="34" charset="0"/>
              </a:rPr>
              <a:t>Ném còn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97C12F-2EC1-E0BD-DA20-25DF8DF81ACD}"/>
              </a:ext>
            </a:extLst>
          </p:cNvPr>
          <p:cNvSpPr txBox="1"/>
          <p:nvPr/>
        </p:nvSpPr>
        <p:spPr>
          <a:xfrm>
            <a:off x="6879745" y="4014572"/>
            <a:ext cx="2095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bàn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F8D7F3-A6E0-192B-55ED-991DEE392375}"/>
              </a:ext>
            </a:extLst>
          </p:cNvPr>
          <p:cNvSpPr txBox="1"/>
          <p:nvPr/>
        </p:nvSpPr>
        <p:spPr>
          <a:xfrm>
            <a:off x="1256481" y="6154108"/>
            <a:ext cx="2095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rổ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83E7EF-38A5-6206-33DB-015F5E361FF8}"/>
              </a:ext>
            </a:extLst>
          </p:cNvPr>
          <p:cNvSpPr txBox="1"/>
          <p:nvPr/>
        </p:nvSpPr>
        <p:spPr>
          <a:xfrm>
            <a:off x="4103244" y="6154108"/>
            <a:ext cx="2095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khăng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7" name="Picture 10" descr="TRÒ CHƠI DÂN GIAN.-ĐÁNH TRÕNG ( Đánh khăng )Trò chơi không còn ai nhớ và  chơi đến nữa - Thông tin về tranh ảnh mới nhất">
            <a:extLst>
              <a:ext uri="{FF2B5EF4-FFF2-40B4-BE49-F238E27FC236}">
                <a16:creationId xmlns:a16="http://schemas.microsoft.com/office/drawing/2014/main" id="{1908AC55-4E52-5A8D-6B27-3A4F05511C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0" b="12077"/>
          <a:stretch/>
        </p:blipFill>
        <p:spPr bwMode="auto">
          <a:xfrm>
            <a:off x="3972541" y="4606912"/>
            <a:ext cx="2357183" cy="1474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1">
            <a:extLst>
              <a:ext uri="{FF2B5EF4-FFF2-40B4-BE49-F238E27FC236}">
                <a16:creationId xmlns:a16="http://schemas.microsoft.com/office/drawing/2014/main" id="{EEA7EE5D-5F11-77E5-D7C7-1A411F8D9ED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686979" y="2633914"/>
            <a:ext cx="2095775" cy="383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59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87;p37">
            <a:extLst>
              <a:ext uri="{FF2B5EF4-FFF2-40B4-BE49-F238E27FC236}">
                <a16:creationId xmlns:a16="http://schemas.microsoft.com/office/drawing/2014/main" id="{094A3E59-86A5-47E8-A8B2-8027A49BD255}"/>
              </a:ext>
            </a:extLst>
          </p:cNvPr>
          <p:cNvSpPr txBox="1"/>
          <p:nvPr/>
        </p:nvSpPr>
        <p:spPr>
          <a:xfrm>
            <a:off x="5017131" y="3062612"/>
            <a:ext cx="5866022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1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KỂ CHO CÁC BẠN NGHE VỀ MÔN THỂ THAO MÀ EM THÍCH</a:t>
            </a:r>
          </a:p>
        </p:txBody>
      </p:sp>
      <p:pic>
        <p:nvPicPr>
          <p:cNvPr id="2" name="Picture 9">
            <a:extLst>
              <a:ext uri="{FF2B5EF4-FFF2-40B4-BE49-F238E27FC236}">
                <a16:creationId xmlns:a16="http://schemas.microsoft.com/office/drawing/2014/main" id="{43ECFBD0-7E72-59AE-8ED9-141CAA9F2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84728" y="1912560"/>
            <a:ext cx="3032403" cy="4233050"/>
          </a:xfrm>
          <a:prstGeom prst="rect">
            <a:avLst/>
          </a:prstGeom>
        </p:spPr>
      </p:pic>
      <p:pic>
        <p:nvPicPr>
          <p:cNvPr id="3" name="Google Shape;717;p39">
            <a:extLst>
              <a:ext uri="{FF2B5EF4-FFF2-40B4-BE49-F238E27FC236}">
                <a16:creationId xmlns:a16="http://schemas.microsoft.com/office/drawing/2014/main" id="{2264E9FE-0539-97DE-172E-331F8CBC25F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2864" y="1737707"/>
            <a:ext cx="912672" cy="1189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729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91671" y="1715153"/>
            <a:ext cx="10770615" cy="7359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430306" y="1764809"/>
            <a:ext cx="10931980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UTM Avo" panose="02040603050506020204" pitchFamily="18" charset="0"/>
                <a:cs typeface="Arial" panose="020B0604020202020204" pitchFamily="34" charset="0"/>
              </a:rPr>
              <a:t>Các em hãy kể cho bạn các em nghe về môn thể thao </a:t>
            </a:r>
            <a:r>
              <a:rPr lang="pt-BR" sz="2400">
                <a:latin typeface="UTM Avo" panose="02040603050506020204" pitchFamily="18" charset="0"/>
                <a:cs typeface="Arial" panose="020B0604020202020204" pitchFamily="34" charset="0"/>
              </a:rPr>
              <a:t>em thích.</a:t>
            </a:r>
            <a:endParaRPr lang="pt-BR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Google Shape;734;p40">
            <a:extLst>
              <a:ext uri="{FF2B5EF4-FFF2-40B4-BE49-F238E27FC236}">
                <a16:creationId xmlns:a16="http://schemas.microsoft.com/office/drawing/2014/main" id="{EC48DD4E-1305-DF85-5D91-7A9EE5EE9BD2}"/>
              </a:ext>
            </a:extLst>
          </p:cNvPr>
          <p:cNvSpPr txBox="1"/>
          <p:nvPr/>
        </p:nvSpPr>
        <p:spPr>
          <a:xfrm>
            <a:off x="829714" y="2652615"/>
            <a:ext cx="68199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Gợi ý: 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Đó là môn thể thao gì?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Có bao nhiêu người tham gia chơi?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Người chơi có cần dụng cụ gì không?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Cách thức chơi thế nào?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1D190A8C-C02F-6CD5-F91B-6940FE68F2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010400" y="3009237"/>
            <a:ext cx="4794141" cy="328398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8015F3-72A7-EBD4-556E-2D06C359FDE4}"/>
              </a:ext>
            </a:extLst>
          </p:cNvPr>
          <p:cNvSpPr/>
          <p:nvPr/>
        </p:nvSpPr>
        <p:spPr>
          <a:xfrm>
            <a:off x="7199884" y="883034"/>
            <a:ext cx="4604657" cy="642463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4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63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06A10B-576A-F769-46C3-3B272D0A7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91671" y="1715153"/>
            <a:ext cx="10770615" cy="7359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D21C3-82DB-F0DA-D79C-B59E02DE1ECC}"/>
              </a:ext>
            </a:extLst>
          </p:cNvPr>
          <p:cNvSpPr txBox="1"/>
          <p:nvPr/>
        </p:nvSpPr>
        <p:spPr>
          <a:xfrm>
            <a:off x="430306" y="1764809"/>
            <a:ext cx="10931980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400" dirty="0">
                <a:latin typeface="UTM Avo" panose="02040603050506020204" pitchFamily="18" charset="0"/>
                <a:cs typeface="Arial" panose="020B0604020202020204" pitchFamily="34" charset="0"/>
              </a:rPr>
              <a:t>Đoạn văn tham khảo</a:t>
            </a:r>
          </a:p>
        </p:txBody>
      </p:sp>
      <p:sp>
        <p:nvSpPr>
          <p:cNvPr id="3" name="Google Shape;734;p40">
            <a:extLst>
              <a:ext uri="{FF2B5EF4-FFF2-40B4-BE49-F238E27FC236}">
                <a16:creationId xmlns:a16="http://schemas.microsoft.com/office/drawing/2014/main" id="{EC48DD4E-1305-DF85-5D91-7A9EE5EE9BD2}"/>
              </a:ext>
            </a:extLst>
          </p:cNvPr>
          <p:cNvSpPr txBox="1"/>
          <p:nvPr/>
        </p:nvSpPr>
        <p:spPr>
          <a:xfrm>
            <a:off x="829714" y="2652615"/>
            <a:ext cx="5719132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     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Đây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 môn đua xe đạp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. </a:t>
            </a:r>
            <a:r>
              <a:rPr lang="en-US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Môn thể thao này cần ít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nhất </a:t>
            </a:r>
            <a:r>
              <a:rPr lang="en-US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hai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người chơi. Người chơi cần có xe đạp tốt. Các xe xuất phát cùng 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một lúc</a:t>
            </a:r>
            <a:r>
              <a:rPr lang="en-US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sau đó ai</a:t>
            </a:r>
            <a:r>
              <a:rPr lang="vi-VN" sz="240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về đích trước thì người ấy thắng.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48015F3-72A7-EBD4-556E-2D06C359FDE4}"/>
              </a:ext>
            </a:extLst>
          </p:cNvPr>
          <p:cNvSpPr/>
          <p:nvPr/>
        </p:nvSpPr>
        <p:spPr>
          <a:xfrm>
            <a:off x="7199884" y="883034"/>
            <a:ext cx="4604657" cy="642463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b="1" dirty="0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accent2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400" b="1" dirty="0">
              <a:solidFill>
                <a:schemeClr val="accent2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02CFB2E-AA82-A9F9-5F59-8CB7CDED3569}"/>
              </a:ext>
            </a:extLst>
          </p:cNvPr>
          <p:cNvGrpSpPr/>
          <p:nvPr/>
        </p:nvGrpSpPr>
        <p:grpSpPr>
          <a:xfrm>
            <a:off x="7061436" y="2845713"/>
            <a:ext cx="4300850" cy="3359262"/>
            <a:chOff x="10759552" y="3526651"/>
            <a:chExt cx="7024216" cy="54864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2C828101-54B6-FCAF-A763-F84A42584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59552" y="4264424"/>
              <a:ext cx="7024216" cy="3945268"/>
            </a:xfrm>
            <a:prstGeom prst="rect">
              <a:avLst/>
            </a:prstGeom>
          </p:spPr>
        </p:pic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808CE47F-06F7-4CBF-6FBE-C6CF281A0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1049000" y="3526651"/>
              <a:ext cx="6172200" cy="5486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062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C326AF-7396-7C62-86B4-FC9126DED169}"/>
              </a:ext>
            </a:extLst>
          </p:cNvPr>
          <p:cNvGrpSpPr/>
          <p:nvPr/>
        </p:nvGrpSpPr>
        <p:grpSpPr>
          <a:xfrm>
            <a:off x="10382250" y="755723"/>
            <a:ext cx="1699823" cy="1932408"/>
            <a:chOff x="930253" y="1562519"/>
            <a:chExt cx="1279160" cy="1382431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945F90DE-0BFA-BB92-B1F6-279B9E817F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62519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B46BA01-24D0-0B4C-AC62-B93B2EA866E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18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6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6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6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004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626C9D82-51CD-98BB-484C-2404B910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413025" y="2206798"/>
            <a:ext cx="3332984" cy="2268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7116-D4EC-537C-9BD8-0C72ECE01754}"/>
              </a:ext>
            </a:extLst>
          </p:cNvPr>
          <p:cNvSpPr txBox="1"/>
          <p:nvPr/>
        </p:nvSpPr>
        <p:spPr>
          <a:xfrm>
            <a:off x="2484721" y="2632750"/>
            <a:ext cx="3189592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</a:rPr>
              <a:t>Ôn </a:t>
            </a:r>
            <a:r>
              <a:rPr lang="en-US" sz="2000" dirty="0" err="1">
                <a:latin typeface="UTM Avo" panose="02040603050506020204" pitchFamily="18" charset="0"/>
              </a:rPr>
              <a:t>tập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lại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nội</a:t>
            </a:r>
            <a:r>
              <a:rPr lang="en-US" sz="2000" dirty="0">
                <a:latin typeface="UTM Avo" panose="02040603050506020204" pitchFamily="18" charset="0"/>
              </a:rPr>
              <a:t> dung </a:t>
            </a:r>
            <a:r>
              <a:rPr lang="en-US" sz="2000" dirty="0" err="1">
                <a:latin typeface="UTM Avo" panose="02040603050506020204" pitchFamily="18" charset="0"/>
              </a:rPr>
              <a:t>bài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</a:rPr>
              <a:t> của </a:t>
            </a:r>
            <a:r>
              <a:rPr lang="en-US" sz="2000" dirty="0" err="1">
                <a:latin typeface="UTM Avo" panose="02040603050506020204" pitchFamily="18" charset="0"/>
              </a:rPr>
              <a:t>ngày</a:t>
            </a:r>
            <a:r>
              <a:rPr lang="en-US" sz="2000" dirty="0">
                <a:latin typeface="UTM Avo" panose="02040603050506020204" pitchFamily="18" charset="0"/>
              </a:rPr>
              <a:t> </a:t>
            </a:r>
            <a:r>
              <a:rPr lang="en-US" sz="2000" err="1">
                <a:latin typeface="UTM Avo" panose="02040603050506020204" pitchFamily="18" charset="0"/>
              </a:rPr>
              <a:t>hôm</a:t>
            </a:r>
            <a:r>
              <a:rPr lang="en-US" sz="2000">
                <a:latin typeface="UTM Avo" panose="02040603050506020204" pitchFamily="18" charset="0"/>
              </a:rPr>
              <a:t> nay</a:t>
            </a:r>
            <a:endParaRPr lang="en-US" sz="2000" dirty="0">
              <a:latin typeface="UTM Avo" panose="02040603050506020204" pitchFamily="18" charset="0"/>
            </a:endParaRP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025A92D2-8A48-F27E-5D14-B557A964C1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099146" y="3641510"/>
            <a:ext cx="973058" cy="1238250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3EC83F83-878E-C579-F630-423390BB4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248400" y="2206798"/>
            <a:ext cx="3332984" cy="22683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5C4385F-CCEB-3A4F-8646-D8A3EEB620C8}"/>
              </a:ext>
            </a:extLst>
          </p:cNvPr>
          <p:cNvSpPr txBox="1"/>
          <p:nvPr/>
        </p:nvSpPr>
        <p:spPr>
          <a:xfrm>
            <a:off x="6320096" y="2632750"/>
            <a:ext cx="3189592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Chuẩn bị:</a:t>
            </a:r>
            <a:endParaRPr lang="en-US" sz="2000" dirty="0"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i="1" dirty="0">
                <a:latin typeface="UTM Avo" panose="02040603050506020204" pitchFamily="18" charset="0"/>
              </a:rPr>
              <a:t>Bài </a:t>
            </a:r>
            <a:r>
              <a:rPr lang="en-US" sz="2000" i="1" dirty="0" err="1">
                <a:latin typeface="UTM Avo" panose="02040603050506020204" pitchFamily="18" charset="0"/>
              </a:rPr>
              <a:t>đọc</a:t>
            </a:r>
            <a:r>
              <a:rPr lang="en-US" sz="2000" i="1" dirty="0">
                <a:latin typeface="UTM Avo" panose="02040603050506020204" pitchFamily="18" charset="0"/>
              </a:rPr>
              <a:t> 2: </a:t>
            </a:r>
            <a:r>
              <a:rPr lang="en-US" sz="2000" i="1" dirty="0" err="1">
                <a:latin typeface="UTM Avo" panose="02040603050506020204" pitchFamily="18" charset="0"/>
              </a:rPr>
              <a:t>Lời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kêu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gọi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toàn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dân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</a:rPr>
              <a:t>tập</a:t>
            </a:r>
            <a:r>
              <a:rPr lang="en-US" sz="2000" i="1" dirty="0">
                <a:latin typeface="UTM Avo" panose="02040603050506020204" pitchFamily="18" charset="0"/>
              </a:rPr>
              <a:t> </a:t>
            </a:r>
            <a:r>
              <a:rPr lang="en-US" sz="2000" i="1" err="1">
                <a:latin typeface="UTM Avo" panose="02040603050506020204" pitchFamily="18" charset="0"/>
              </a:rPr>
              <a:t>thể</a:t>
            </a:r>
            <a:r>
              <a:rPr lang="en-US" sz="2000" i="1">
                <a:latin typeface="UTM Avo" panose="02040603050506020204" pitchFamily="18" charset="0"/>
              </a:rPr>
              <a:t> dục</a:t>
            </a:r>
            <a:endParaRPr lang="en-US" sz="2000" i="1" dirty="0">
              <a:latin typeface="UTM Avo" panose="02040603050506020204" pitchFamily="18" charset="0"/>
            </a:endParaRPr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40E6D86F-0B0D-BF2F-5CE5-A4F9234400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58034" y="1611987"/>
            <a:ext cx="1041452" cy="9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2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79</TotalTime>
  <Words>342</Words>
  <Application>Microsoft Office PowerPoint</Application>
  <PresentationFormat>Widescreen</PresentationFormat>
  <Paragraphs>47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UTM Avo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Ziczac</cp:lastModifiedBy>
  <cp:revision>22</cp:revision>
  <dcterms:created xsi:type="dcterms:W3CDTF">2023-10-19T01:35:13Z</dcterms:created>
  <dcterms:modified xsi:type="dcterms:W3CDTF">2023-10-31T08:37:47Z</dcterms:modified>
  <cp:category>9Slide.vn</cp:category>
</cp:coreProperties>
</file>