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Lst>
  <p:notesMasterIdLst>
    <p:notesMasterId r:id="rId33"/>
  </p:notesMasterIdLst>
  <p:sldIdLst>
    <p:sldId id="273" r:id="rId6"/>
    <p:sldId id="257" r:id="rId7"/>
    <p:sldId id="275" r:id="rId8"/>
    <p:sldId id="264" r:id="rId9"/>
    <p:sldId id="259" r:id="rId10"/>
    <p:sldId id="263" r:id="rId11"/>
    <p:sldId id="276" r:id="rId12"/>
    <p:sldId id="277" r:id="rId13"/>
    <p:sldId id="301" r:id="rId14"/>
    <p:sldId id="278" r:id="rId15"/>
    <p:sldId id="302" r:id="rId16"/>
    <p:sldId id="280" r:id="rId17"/>
    <p:sldId id="281" r:id="rId18"/>
    <p:sldId id="284" r:id="rId19"/>
    <p:sldId id="285" r:id="rId20"/>
    <p:sldId id="286" r:id="rId21"/>
    <p:sldId id="287" r:id="rId22"/>
    <p:sldId id="269" r:id="rId23"/>
    <p:sldId id="288" r:id="rId24"/>
    <p:sldId id="256" r:id="rId25"/>
    <p:sldId id="289" r:id="rId26"/>
    <p:sldId id="299" r:id="rId27"/>
    <p:sldId id="303" r:id="rId28"/>
    <p:sldId id="262" r:id="rId29"/>
    <p:sldId id="268" r:id="rId30"/>
    <p:sldId id="266" r:id="rId31"/>
    <p:sldId id="274"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extLst>
      <p:ext uri="{19B8F6BF-5375-455C-9EA6-DF929625EA0E}">
        <p15:presenceInfo xmlns:p15="http://schemas.microsoft.com/office/powerpoint/2012/main" userId="Administrat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99FF"/>
    <a:srgbClr val="482B9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37" autoAdjust="0"/>
    <p:restoredTop sz="91862" autoAdjust="0"/>
  </p:normalViewPr>
  <p:slideViewPr>
    <p:cSldViewPr snapToGrid="0">
      <p:cViewPr varScale="1">
        <p:scale>
          <a:sx n="101" d="100"/>
          <a:sy n="101" d="100"/>
        </p:scale>
        <p:origin x="1140"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FD1397-088E-428D-8037-CBDFA6AAC93B}" type="datetimeFigureOut">
              <a:rPr lang="en-US" smtClean="0"/>
              <a:t>10/31/2023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13319E-8957-499E-97B4-F77E4E944142}" type="slidenum">
              <a:rPr lang="en-US" smtClean="0"/>
              <a:t>‹#›</a:t>
            </a:fld>
            <a:endParaRPr lang="en-US"/>
          </a:p>
        </p:txBody>
      </p:sp>
    </p:spTree>
    <p:extLst>
      <p:ext uri="{BB962C8B-B14F-4D97-AF65-F5344CB8AC3E}">
        <p14:creationId xmlns:p14="http://schemas.microsoft.com/office/powerpoint/2010/main" val="3540418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513319E-8957-499E-97B4-F77E4E944142}" type="slidenum">
              <a:rPr lang="en-US" smtClean="0"/>
              <a:t>8</a:t>
            </a:fld>
            <a:endParaRPr lang="en-US"/>
          </a:p>
        </p:txBody>
      </p:sp>
    </p:spTree>
    <p:extLst>
      <p:ext uri="{BB962C8B-B14F-4D97-AF65-F5344CB8AC3E}">
        <p14:creationId xmlns:p14="http://schemas.microsoft.com/office/powerpoint/2010/main" val="1633721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513319E-8957-499E-97B4-F77E4E944142}" type="slidenum">
              <a:rPr lang="en-US" smtClean="0"/>
              <a:t>9</a:t>
            </a:fld>
            <a:endParaRPr lang="en-US"/>
          </a:p>
        </p:txBody>
      </p:sp>
    </p:spTree>
    <p:extLst>
      <p:ext uri="{BB962C8B-B14F-4D97-AF65-F5344CB8AC3E}">
        <p14:creationId xmlns:p14="http://schemas.microsoft.com/office/powerpoint/2010/main" val="523621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từng</a:t>
            </a:r>
            <a:r>
              <a:rPr lang="en-US" dirty="0"/>
              <a:t> </a:t>
            </a:r>
            <a:r>
              <a:rPr lang="en-US" dirty="0" err="1"/>
              <a:t>củ</a:t>
            </a:r>
            <a:r>
              <a:rPr lang="en-US" dirty="0"/>
              <a:t> </a:t>
            </a:r>
            <a:r>
              <a:rPr lang="en-US" dirty="0" err="1"/>
              <a:t>cà</a:t>
            </a:r>
            <a:r>
              <a:rPr lang="en-US" dirty="0"/>
              <a:t> </a:t>
            </a:r>
            <a:r>
              <a:rPr lang="en-US" dirty="0" err="1"/>
              <a:t>rốt</a:t>
            </a:r>
            <a:r>
              <a:rPr lang="en-US" dirty="0"/>
              <a:t> </a:t>
            </a:r>
            <a:r>
              <a:rPr lang="en-US" dirty="0" err="1"/>
              <a:t>để</a:t>
            </a:r>
            <a:r>
              <a:rPr lang="en-US" dirty="0"/>
              <a:t> </a:t>
            </a:r>
            <a:r>
              <a:rPr lang="en-US" dirty="0" err="1"/>
              <a:t>mở</a:t>
            </a:r>
            <a:r>
              <a:rPr lang="en-US" dirty="0"/>
              <a:t> </a:t>
            </a:r>
            <a:r>
              <a:rPr lang="en-US" dirty="0" err="1"/>
              <a:t>câu</a:t>
            </a:r>
            <a:r>
              <a:rPr lang="en-US" dirty="0"/>
              <a:t> </a:t>
            </a:r>
            <a:r>
              <a:rPr lang="en-US" dirty="0" err="1"/>
              <a:t>hỏi</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13319E-8957-499E-97B4-F77E4E9441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7522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Click vào con thỏ để quay trở lại màn chính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13319E-8957-499E-97B4-F77E4E9441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8740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vào con thỏ để quay trở lại màn chính</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13319E-8957-499E-97B4-F77E4E9441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9123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vào con thỏ để quay trở lại màn chính</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13319E-8957-499E-97B4-F77E4E9441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8155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Click vào con thỏ để quay trở lại màn chính</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13319E-8957-499E-97B4-F77E4E94414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93665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5" name="Google Shape;125;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45151-1CD7-3BF8-13C4-EA5CA9668A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1A6FAF3-0AE3-1DBC-678A-18E695CE7A2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2F253FD-385F-60B2-A9F7-9AA9EF43C8CA}"/>
              </a:ext>
            </a:extLst>
          </p:cNvPr>
          <p:cNvSpPr>
            <a:spLocks noGrp="1"/>
          </p:cNvSpPr>
          <p:nvPr>
            <p:ph type="dt" sz="half" idx="10"/>
          </p:nvPr>
        </p:nvSpPr>
        <p:spPr/>
        <p:txBody>
          <a:bodyPr/>
          <a:lstStyle/>
          <a:p>
            <a:fld id="{FDECB6B2-8165-4191-91FD-A0CFF2EF54B0}" type="datetimeFigureOut">
              <a:rPr lang="en-US" smtClean="0"/>
              <a:t>10/31/2023</a:t>
            </a:fld>
            <a:endParaRPr lang="en-US"/>
          </a:p>
        </p:txBody>
      </p:sp>
      <p:sp>
        <p:nvSpPr>
          <p:cNvPr id="5" name="Footer Placeholder 4">
            <a:extLst>
              <a:ext uri="{FF2B5EF4-FFF2-40B4-BE49-F238E27FC236}">
                <a16:creationId xmlns:a16="http://schemas.microsoft.com/office/drawing/2014/main" id="{7DCE24BD-63C5-F45B-87E4-631DE2EA0D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5566E9-AD30-7149-F50C-EC76F9D124A5}"/>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322625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24F7D-E111-AB6B-63F4-D915573285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66A35C4-B319-E564-4064-6EA878FC75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EAA924-18B4-A147-E5CA-26A9D59AC607}"/>
              </a:ext>
            </a:extLst>
          </p:cNvPr>
          <p:cNvSpPr>
            <a:spLocks noGrp="1"/>
          </p:cNvSpPr>
          <p:nvPr>
            <p:ph type="dt" sz="half" idx="10"/>
          </p:nvPr>
        </p:nvSpPr>
        <p:spPr/>
        <p:txBody>
          <a:bodyPr/>
          <a:lstStyle/>
          <a:p>
            <a:fld id="{FDECB6B2-8165-4191-91FD-A0CFF2EF54B0}" type="datetimeFigureOut">
              <a:rPr lang="en-US" smtClean="0"/>
              <a:t>10/31/2023</a:t>
            </a:fld>
            <a:endParaRPr lang="en-US"/>
          </a:p>
        </p:txBody>
      </p:sp>
      <p:sp>
        <p:nvSpPr>
          <p:cNvPr id="5" name="Footer Placeholder 4">
            <a:extLst>
              <a:ext uri="{FF2B5EF4-FFF2-40B4-BE49-F238E27FC236}">
                <a16:creationId xmlns:a16="http://schemas.microsoft.com/office/drawing/2014/main" id="{3B0CF2A2-E146-ACF3-D730-1F377A55CE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A68944-86E0-5E7A-44DE-D5A52C284652}"/>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99141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D4C1B-26FA-A0A7-BD22-52F94795E7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53EF746-9A6B-32CD-2665-BE72A2713D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B9E53CC-EDA1-355E-EE7C-8C15FD5872F3}"/>
              </a:ext>
            </a:extLst>
          </p:cNvPr>
          <p:cNvSpPr>
            <a:spLocks noGrp="1"/>
          </p:cNvSpPr>
          <p:nvPr>
            <p:ph type="dt" sz="half" idx="10"/>
          </p:nvPr>
        </p:nvSpPr>
        <p:spPr/>
        <p:txBody>
          <a:bodyPr/>
          <a:lstStyle/>
          <a:p>
            <a:fld id="{FDECB6B2-8165-4191-91FD-A0CFF2EF54B0}" type="datetimeFigureOut">
              <a:rPr lang="en-US" smtClean="0"/>
              <a:t>10/31/2023</a:t>
            </a:fld>
            <a:endParaRPr lang="en-US"/>
          </a:p>
        </p:txBody>
      </p:sp>
      <p:sp>
        <p:nvSpPr>
          <p:cNvPr id="5" name="Footer Placeholder 4">
            <a:extLst>
              <a:ext uri="{FF2B5EF4-FFF2-40B4-BE49-F238E27FC236}">
                <a16:creationId xmlns:a16="http://schemas.microsoft.com/office/drawing/2014/main" id="{E55BC65C-0C42-96CF-543F-1434C819AC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F8E874-66FB-7E39-FB16-BC83D44C332B}"/>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028506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FA302-94E2-7BE7-32B7-30F27C61AA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AAEBA1-7914-DF17-DA79-2E5F10638B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C471F1-516C-12D1-0C93-02120D5A4C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0B0D52-9261-32E7-B89A-F2572E08C609}"/>
              </a:ext>
            </a:extLst>
          </p:cNvPr>
          <p:cNvSpPr>
            <a:spLocks noGrp="1"/>
          </p:cNvSpPr>
          <p:nvPr>
            <p:ph type="dt" sz="half" idx="10"/>
          </p:nvPr>
        </p:nvSpPr>
        <p:spPr/>
        <p:txBody>
          <a:bodyPr/>
          <a:lstStyle/>
          <a:p>
            <a:fld id="{FDECB6B2-8165-4191-91FD-A0CFF2EF54B0}" type="datetimeFigureOut">
              <a:rPr lang="en-US" smtClean="0"/>
              <a:t>10/31/2023</a:t>
            </a:fld>
            <a:endParaRPr lang="en-US"/>
          </a:p>
        </p:txBody>
      </p:sp>
      <p:sp>
        <p:nvSpPr>
          <p:cNvPr id="6" name="Footer Placeholder 5">
            <a:extLst>
              <a:ext uri="{FF2B5EF4-FFF2-40B4-BE49-F238E27FC236}">
                <a16:creationId xmlns:a16="http://schemas.microsoft.com/office/drawing/2014/main" id="{AA907DF8-0472-4362-D1EE-9C04A29EA6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E4BA44-41D6-CBF8-3F70-A5AC0B1F1BFB}"/>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3964153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27355-AA9B-425A-37E2-1A254B2F467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B37D27E-7998-E4FF-3C83-B787268B836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113138-072D-74E9-CCAD-255707EA7DF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AC06B7-5820-9FE6-6E63-1D2FE825A0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0F14B2-41B6-A71E-2AF7-2E7161A7B27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62AA8F-2F22-51AE-F2D6-9CAC2B596546}"/>
              </a:ext>
            </a:extLst>
          </p:cNvPr>
          <p:cNvSpPr>
            <a:spLocks noGrp="1"/>
          </p:cNvSpPr>
          <p:nvPr>
            <p:ph type="dt" sz="half" idx="10"/>
          </p:nvPr>
        </p:nvSpPr>
        <p:spPr/>
        <p:txBody>
          <a:bodyPr/>
          <a:lstStyle/>
          <a:p>
            <a:fld id="{FDECB6B2-8165-4191-91FD-A0CFF2EF54B0}" type="datetimeFigureOut">
              <a:rPr lang="en-US" smtClean="0"/>
              <a:t>10/31/2023</a:t>
            </a:fld>
            <a:endParaRPr lang="en-US"/>
          </a:p>
        </p:txBody>
      </p:sp>
      <p:sp>
        <p:nvSpPr>
          <p:cNvPr id="8" name="Footer Placeholder 7">
            <a:extLst>
              <a:ext uri="{FF2B5EF4-FFF2-40B4-BE49-F238E27FC236}">
                <a16:creationId xmlns:a16="http://schemas.microsoft.com/office/drawing/2014/main" id="{1BAC837B-B424-4694-F688-72E9CDBDEF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9975C32-ED3D-9B76-A7EB-B9A566B83056}"/>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4128075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B357C-D84A-DD7D-EF31-1432664628B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7BD3AE-4C17-B77C-0678-609A95C7E250}"/>
              </a:ext>
            </a:extLst>
          </p:cNvPr>
          <p:cNvSpPr>
            <a:spLocks noGrp="1"/>
          </p:cNvSpPr>
          <p:nvPr>
            <p:ph type="dt" sz="half" idx="10"/>
          </p:nvPr>
        </p:nvSpPr>
        <p:spPr/>
        <p:txBody>
          <a:bodyPr/>
          <a:lstStyle/>
          <a:p>
            <a:fld id="{FDECB6B2-8165-4191-91FD-A0CFF2EF54B0}" type="datetimeFigureOut">
              <a:rPr lang="en-US" smtClean="0"/>
              <a:t>10/31/2023</a:t>
            </a:fld>
            <a:endParaRPr lang="en-US"/>
          </a:p>
        </p:txBody>
      </p:sp>
      <p:sp>
        <p:nvSpPr>
          <p:cNvPr id="4" name="Footer Placeholder 3">
            <a:extLst>
              <a:ext uri="{FF2B5EF4-FFF2-40B4-BE49-F238E27FC236}">
                <a16:creationId xmlns:a16="http://schemas.microsoft.com/office/drawing/2014/main" id="{CF78884C-6C5E-FFEC-4AA8-F3C0DB9AF26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F3CE62-2FD9-4FEC-21E6-B249516BFA2A}"/>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105469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4BE74F-05B0-404D-EBAD-C71BCC3472A8}"/>
              </a:ext>
            </a:extLst>
          </p:cNvPr>
          <p:cNvSpPr>
            <a:spLocks noGrp="1"/>
          </p:cNvSpPr>
          <p:nvPr>
            <p:ph type="dt" sz="half" idx="10"/>
          </p:nvPr>
        </p:nvSpPr>
        <p:spPr/>
        <p:txBody>
          <a:bodyPr/>
          <a:lstStyle/>
          <a:p>
            <a:fld id="{FDECB6B2-8165-4191-91FD-A0CFF2EF54B0}" type="datetimeFigureOut">
              <a:rPr lang="en-US" smtClean="0"/>
              <a:t>10/31/2023</a:t>
            </a:fld>
            <a:endParaRPr lang="en-US"/>
          </a:p>
        </p:txBody>
      </p:sp>
      <p:sp>
        <p:nvSpPr>
          <p:cNvPr id="3" name="Footer Placeholder 2">
            <a:extLst>
              <a:ext uri="{FF2B5EF4-FFF2-40B4-BE49-F238E27FC236}">
                <a16:creationId xmlns:a16="http://schemas.microsoft.com/office/drawing/2014/main" id="{9BEB231E-112F-8B2A-88DE-A9D635753C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531873F-853A-3EA5-598E-F42A0E0689C8}"/>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030923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E7F50-1328-6B05-04BE-2E19A13579F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CEA4D0-E354-10F4-5FCE-3DDC6434AC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34A3B1F-1889-48F7-0B5F-C43FFA563B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CB1F31-6EE5-9BD9-AEF6-9B4D00521770}"/>
              </a:ext>
            </a:extLst>
          </p:cNvPr>
          <p:cNvSpPr>
            <a:spLocks noGrp="1"/>
          </p:cNvSpPr>
          <p:nvPr>
            <p:ph type="dt" sz="half" idx="10"/>
          </p:nvPr>
        </p:nvSpPr>
        <p:spPr/>
        <p:txBody>
          <a:bodyPr/>
          <a:lstStyle/>
          <a:p>
            <a:fld id="{FDECB6B2-8165-4191-91FD-A0CFF2EF54B0}" type="datetimeFigureOut">
              <a:rPr lang="en-US" smtClean="0"/>
              <a:t>10/31/2023</a:t>
            </a:fld>
            <a:endParaRPr lang="en-US"/>
          </a:p>
        </p:txBody>
      </p:sp>
      <p:sp>
        <p:nvSpPr>
          <p:cNvPr id="6" name="Footer Placeholder 5">
            <a:extLst>
              <a:ext uri="{FF2B5EF4-FFF2-40B4-BE49-F238E27FC236}">
                <a16:creationId xmlns:a16="http://schemas.microsoft.com/office/drawing/2014/main" id="{12CC8D46-89CA-8856-5B27-50A56F96F8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6EA1A5-77DB-4132-B048-DA78683763AA}"/>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2846361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DBD4C-4239-B373-0120-8379B94B9B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BAE692-0600-60B3-9184-89779B33EA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17F3BE-4ED6-C65F-FC3D-0C1B863E97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B133B5-62A4-78AC-10A8-D6AE37288C7E}"/>
              </a:ext>
            </a:extLst>
          </p:cNvPr>
          <p:cNvSpPr>
            <a:spLocks noGrp="1"/>
          </p:cNvSpPr>
          <p:nvPr>
            <p:ph type="dt" sz="half" idx="10"/>
          </p:nvPr>
        </p:nvSpPr>
        <p:spPr/>
        <p:txBody>
          <a:bodyPr/>
          <a:lstStyle/>
          <a:p>
            <a:fld id="{FDECB6B2-8165-4191-91FD-A0CFF2EF54B0}" type="datetimeFigureOut">
              <a:rPr lang="en-US" smtClean="0"/>
              <a:t>10/31/2023</a:t>
            </a:fld>
            <a:endParaRPr lang="en-US"/>
          </a:p>
        </p:txBody>
      </p:sp>
      <p:sp>
        <p:nvSpPr>
          <p:cNvPr id="6" name="Footer Placeholder 5">
            <a:extLst>
              <a:ext uri="{FF2B5EF4-FFF2-40B4-BE49-F238E27FC236}">
                <a16:creationId xmlns:a16="http://schemas.microsoft.com/office/drawing/2014/main" id="{AEA4D515-B1D4-B0CD-6B08-E3D15B2AEF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1A4394-6830-3023-A498-CC638D088C5D}"/>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465173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FD3DC-3D97-70B8-FD04-5F77E47EB3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3135E6-0FE4-E8DD-6F37-F41EFC5E40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0CFF72-C352-6716-49F2-951DCA2CC0B0}"/>
              </a:ext>
            </a:extLst>
          </p:cNvPr>
          <p:cNvSpPr>
            <a:spLocks noGrp="1"/>
          </p:cNvSpPr>
          <p:nvPr>
            <p:ph type="dt" sz="half" idx="10"/>
          </p:nvPr>
        </p:nvSpPr>
        <p:spPr/>
        <p:txBody>
          <a:bodyPr/>
          <a:lstStyle/>
          <a:p>
            <a:fld id="{FDECB6B2-8165-4191-91FD-A0CFF2EF54B0}" type="datetimeFigureOut">
              <a:rPr lang="en-US" smtClean="0"/>
              <a:t>10/31/2023</a:t>
            </a:fld>
            <a:endParaRPr lang="en-US"/>
          </a:p>
        </p:txBody>
      </p:sp>
      <p:sp>
        <p:nvSpPr>
          <p:cNvPr id="5" name="Footer Placeholder 4">
            <a:extLst>
              <a:ext uri="{FF2B5EF4-FFF2-40B4-BE49-F238E27FC236}">
                <a16:creationId xmlns:a16="http://schemas.microsoft.com/office/drawing/2014/main" id="{48D8B3B9-9F44-4224-CE2A-B5DF6D8027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85BFB4-07D4-39A9-664F-A0D850D016CE}"/>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189209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47C0B15-61B6-7F80-B95D-5DF90FA4B8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99D1AD-0DCB-14A5-05B4-C0441FC9BD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B0C089-8CB3-17D1-958E-355E50E466FA}"/>
              </a:ext>
            </a:extLst>
          </p:cNvPr>
          <p:cNvSpPr>
            <a:spLocks noGrp="1"/>
          </p:cNvSpPr>
          <p:nvPr>
            <p:ph type="dt" sz="half" idx="10"/>
          </p:nvPr>
        </p:nvSpPr>
        <p:spPr/>
        <p:txBody>
          <a:bodyPr/>
          <a:lstStyle/>
          <a:p>
            <a:fld id="{FDECB6B2-8165-4191-91FD-A0CFF2EF54B0}" type="datetimeFigureOut">
              <a:rPr lang="en-US" smtClean="0"/>
              <a:t>10/31/2023</a:t>
            </a:fld>
            <a:endParaRPr lang="en-US"/>
          </a:p>
        </p:txBody>
      </p:sp>
      <p:sp>
        <p:nvSpPr>
          <p:cNvPr id="5" name="Footer Placeholder 4">
            <a:extLst>
              <a:ext uri="{FF2B5EF4-FFF2-40B4-BE49-F238E27FC236}">
                <a16:creationId xmlns:a16="http://schemas.microsoft.com/office/drawing/2014/main" id="{434353CF-9F74-090F-05B9-6C736DFFB7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57A790-A092-9DB6-D512-58CD729EF2B9}"/>
              </a:ext>
            </a:extLst>
          </p:cNvPr>
          <p:cNvSpPr>
            <a:spLocks noGrp="1"/>
          </p:cNvSpPr>
          <p:nvPr>
            <p:ph type="sldNum" sz="quarter" idx="12"/>
          </p:nvPr>
        </p:nvSpPr>
        <p:spPr/>
        <p:txBody>
          <a:bodyPr/>
          <a:lstStyle/>
          <a:p>
            <a:fld id="{8FD3572C-A57F-42D7-A0F3-B249EEE430E0}" type="slidenum">
              <a:rPr lang="en-US" smtClean="0"/>
              <a:t>‹#›</a:t>
            </a:fld>
            <a:endParaRPr lang="en-US"/>
          </a:p>
        </p:txBody>
      </p:sp>
    </p:spTree>
    <p:extLst>
      <p:ext uri="{BB962C8B-B14F-4D97-AF65-F5344CB8AC3E}">
        <p14:creationId xmlns:p14="http://schemas.microsoft.com/office/powerpoint/2010/main" val="730623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19560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76596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907039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69104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18227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29118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76709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2306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23165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72144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1"/>
        <p:cNvGrpSpPr/>
        <p:nvPr/>
      </p:nvGrpSpPr>
      <p:grpSpPr>
        <a:xfrm>
          <a:off x="0" y="0"/>
          <a:ext cx="0" cy="0"/>
          <a:chOff x="0" y="0"/>
          <a:chExt cx="0" cy="0"/>
        </a:xfrm>
      </p:grpSpPr>
      <p:sp>
        <p:nvSpPr>
          <p:cNvPr id="12" name="Google Shape;12;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88342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49851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7742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1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9321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89402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1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24851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83385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63490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46141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86773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468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51799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77968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50291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24048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80572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90451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44386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80166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79582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50486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22297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71893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08912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04402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71268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97010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83134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60201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37877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08817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40689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10/31/2023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33654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4.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image" Target="../media/image1.jpeg"/><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5.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0FDB3CE-6B9C-2205-2880-CA62928A09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AB6F2A-36BD-9E20-704E-59BE3A63B3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795870-1987-A6B7-0204-9EB13C7684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ECB6B2-8165-4191-91FD-A0CFF2EF54B0}" type="datetimeFigureOut">
              <a:rPr lang="en-US" smtClean="0"/>
              <a:t>10/31/2023</a:t>
            </a:fld>
            <a:endParaRPr lang="en-US"/>
          </a:p>
        </p:txBody>
      </p:sp>
      <p:sp>
        <p:nvSpPr>
          <p:cNvPr id="5" name="Footer Placeholder 4">
            <a:extLst>
              <a:ext uri="{FF2B5EF4-FFF2-40B4-BE49-F238E27FC236}">
                <a16:creationId xmlns:a16="http://schemas.microsoft.com/office/drawing/2014/main" id="{E17742A2-3F02-02A2-FA51-14A1251921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16E9D4-9F0C-E2A6-F304-D66AEC22DF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D3572C-A57F-42D7-A0F3-B249EEE430E0}" type="slidenum">
              <a:rPr lang="en-US" smtClean="0"/>
              <a:t>‹#›</a:t>
            </a:fld>
            <a:endParaRPr lang="en-US"/>
          </a:p>
        </p:txBody>
      </p:sp>
    </p:spTree>
    <p:extLst>
      <p:ext uri="{BB962C8B-B14F-4D97-AF65-F5344CB8AC3E}">
        <p14:creationId xmlns:p14="http://schemas.microsoft.com/office/powerpoint/2010/main" val="34346405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0561612"/>
      </p:ext>
    </p:extLst>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34384562"/>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10/31/2023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59398895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21000" r="-2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10/31/2023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12979779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3-tap-1/1/134/101/" TargetMode="External"/><Relationship Id="rId2" Type="http://schemas.openxmlformats.org/officeDocument/2006/relationships/image" Target="../media/image3.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jpeg"/><Relationship Id="rId10" Type="http://schemas.openxmlformats.org/officeDocument/2006/relationships/image" Target="../media/image14.jpeg"/><Relationship Id="rId4" Type="http://schemas.openxmlformats.org/officeDocument/2006/relationships/image" Target="../media/image8.jpe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tieng-viet-3-tap-1/1/134/101/" TargetMode="External"/><Relationship Id="rId2" Type="http://schemas.openxmlformats.org/officeDocument/2006/relationships/image" Target="../media/image15.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gif"/><Relationship Id="rId4" Type="http://schemas.openxmlformats.org/officeDocument/2006/relationships/image" Target="../media/image18.sv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5.svg"/><Relationship Id="rId12"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svg"/><Relationship Id="rId10" Type="http://schemas.openxmlformats.org/officeDocument/2006/relationships/image" Target="../media/image28.jpg"/><Relationship Id="rId4" Type="http://schemas.openxmlformats.org/officeDocument/2006/relationships/image" Target="../media/image22.png"/><Relationship Id="rId9" Type="http://schemas.openxmlformats.org/officeDocument/2006/relationships/image" Target="../media/image27.svg"/></Relationships>
</file>

<file path=ppt/slides/_rels/slide9.xml.rels><?xml version="1.0" encoding="UTF-8" standalone="yes"?>
<Relationships xmlns="http://schemas.openxmlformats.org/package/2006/relationships"><Relationship Id="rId8" Type="http://schemas.openxmlformats.org/officeDocument/2006/relationships/image" Target="../media/image35.jpg"/><Relationship Id="rId3" Type="http://schemas.openxmlformats.org/officeDocument/2006/relationships/image" Target="../media/image16.png"/><Relationship Id="rId7" Type="http://schemas.openxmlformats.org/officeDocument/2006/relationships/image" Target="../media/image34.svg"/><Relationship Id="rId12" Type="http://schemas.openxmlformats.org/officeDocument/2006/relationships/image" Target="../media/image39.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png"/><Relationship Id="rId5" Type="http://schemas.openxmlformats.org/officeDocument/2006/relationships/image" Target="../media/image32.sv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41.svg"/></Relationships>
</file>

<file path=ppt/slides/_rels/slide1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43.sv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50.png"/></Relationships>
</file>

<file path=ppt/slides/_rels/slide1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6.png"/><Relationship Id="rId4" Type="http://schemas.openxmlformats.org/officeDocument/2006/relationships/image" Target="../media/image45.png"/></Relationships>
</file>

<file path=ppt/slides/_rels/slide14.xml.rels><?xml version="1.0" encoding="UTF-8" standalone="yes"?>
<Relationships xmlns="http://schemas.openxmlformats.org/package/2006/relationships"><Relationship Id="rId8" Type="http://schemas.openxmlformats.org/officeDocument/2006/relationships/slide" Target="slide17.xml"/><Relationship Id="rId13" Type="http://schemas.openxmlformats.org/officeDocument/2006/relationships/image" Target="../media/image55.png"/><Relationship Id="rId18" Type="http://schemas.openxmlformats.org/officeDocument/2006/relationships/image" Target="../media/image60.png"/><Relationship Id="rId3" Type="http://schemas.openxmlformats.org/officeDocument/2006/relationships/slideLayout" Target="../slideLayouts/slideLayout44.xml"/><Relationship Id="rId7" Type="http://schemas.openxmlformats.org/officeDocument/2006/relationships/slide" Target="slide16.xml"/><Relationship Id="rId12" Type="http://schemas.openxmlformats.org/officeDocument/2006/relationships/image" Target="../media/image54.png"/><Relationship Id="rId17" Type="http://schemas.openxmlformats.org/officeDocument/2006/relationships/image" Target="../media/image59.png"/><Relationship Id="rId2" Type="http://schemas.openxmlformats.org/officeDocument/2006/relationships/audio" Target="../media/media1.mp3"/><Relationship Id="rId16" Type="http://schemas.openxmlformats.org/officeDocument/2006/relationships/image" Target="../media/image58.png"/><Relationship Id="rId1" Type="http://schemas.microsoft.com/office/2007/relationships/media" Target="../media/media1.mp3"/><Relationship Id="rId6" Type="http://schemas.openxmlformats.org/officeDocument/2006/relationships/image" Target="../media/image51.png"/><Relationship Id="rId11" Type="http://schemas.openxmlformats.org/officeDocument/2006/relationships/image" Target="../media/image53.png"/><Relationship Id="rId5" Type="http://schemas.openxmlformats.org/officeDocument/2006/relationships/slide" Target="slide15.xml"/><Relationship Id="rId15" Type="http://schemas.openxmlformats.org/officeDocument/2006/relationships/image" Target="../media/image57.png"/><Relationship Id="rId10" Type="http://schemas.openxmlformats.org/officeDocument/2006/relationships/image" Target="../media/image52.png"/><Relationship Id="rId19" Type="http://schemas.openxmlformats.org/officeDocument/2006/relationships/image" Target="../media/image61.png"/><Relationship Id="rId4" Type="http://schemas.openxmlformats.org/officeDocument/2006/relationships/notesSlide" Target="../notesSlides/notesSlide4.xml"/><Relationship Id="rId9" Type="http://schemas.openxmlformats.org/officeDocument/2006/relationships/slide" Target="slide18.xml"/><Relationship Id="rId14" Type="http://schemas.openxmlformats.org/officeDocument/2006/relationships/image" Target="../media/image56.png"/></Relationships>
</file>

<file path=ppt/slides/_rels/slide15.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image" Target="../media/image62.png"/><Relationship Id="rId7" Type="http://schemas.openxmlformats.org/officeDocument/2006/relationships/slide" Target="slide14.xml"/><Relationship Id="rId2" Type="http://schemas.openxmlformats.org/officeDocument/2006/relationships/notesSlide" Target="../notesSlides/notesSlide5.xml"/><Relationship Id="rId1" Type="http://schemas.openxmlformats.org/officeDocument/2006/relationships/slideLayout" Target="../slideLayouts/slideLayout45.xml"/><Relationship Id="rId6" Type="http://schemas.openxmlformats.org/officeDocument/2006/relationships/image" Target="../media/image65.svg"/><Relationship Id="rId5" Type="http://schemas.openxmlformats.org/officeDocument/2006/relationships/image" Target="../media/image64.png"/><Relationship Id="rId10" Type="http://schemas.openxmlformats.org/officeDocument/2006/relationships/image" Target="../media/image61.png"/><Relationship Id="rId4" Type="http://schemas.openxmlformats.org/officeDocument/2006/relationships/image" Target="../media/image63.svg"/><Relationship Id="rId9" Type="http://schemas.openxmlformats.org/officeDocument/2006/relationships/image" Target="../media/image58.png"/></Relationships>
</file>

<file path=ppt/slides/_rels/slide16.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62.png"/><Relationship Id="rId7" Type="http://schemas.openxmlformats.org/officeDocument/2006/relationships/image" Target="../media/image58.png"/><Relationship Id="rId2" Type="http://schemas.openxmlformats.org/officeDocument/2006/relationships/notesSlide" Target="../notesSlides/notesSlide6.xml"/><Relationship Id="rId1" Type="http://schemas.openxmlformats.org/officeDocument/2006/relationships/slideLayout" Target="../slideLayouts/slideLayout45.xml"/><Relationship Id="rId6" Type="http://schemas.openxmlformats.org/officeDocument/2006/relationships/image" Target="../media/image66.png"/><Relationship Id="rId5" Type="http://schemas.openxmlformats.org/officeDocument/2006/relationships/slide" Target="slide14.xml"/><Relationship Id="rId10" Type="http://schemas.openxmlformats.org/officeDocument/2006/relationships/image" Target="../media/image65.svg"/><Relationship Id="rId4" Type="http://schemas.openxmlformats.org/officeDocument/2006/relationships/image" Target="../media/image63.svg"/><Relationship Id="rId9" Type="http://schemas.openxmlformats.org/officeDocument/2006/relationships/image" Target="../media/image64.png"/></Relationships>
</file>

<file path=ppt/slides/_rels/slide17.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62.png"/><Relationship Id="rId7" Type="http://schemas.openxmlformats.org/officeDocument/2006/relationships/image" Target="../media/image58.png"/><Relationship Id="rId2" Type="http://schemas.openxmlformats.org/officeDocument/2006/relationships/notesSlide" Target="../notesSlides/notesSlide7.xml"/><Relationship Id="rId1" Type="http://schemas.openxmlformats.org/officeDocument/2006/relationships/slideLayout" Target="../slideLayouts/slideLayout45.xml"/><Relationship Id="rId6" Type="http://schemas.openxmlformats.org/officeDocument/2006/relationships/image" Target="../media/image66.png"/><Relationship Id="rId5" Type="http://schemas.openxmlformats.org/officeDocument/2006/relationships/slide" Target="slide14.xml"/><Relationship Id="rId10" Type="http://schemas.openxmlformats.org/officeDocument/2006/relationships/image" Target="../media/image65.svg"/><Relationship Id="rId4" Type="http://schemas.openxmlformats.org/officeDocument/2006/relationships/image" Target="../media/image63.svg"/><Relationship Id="rId9" Type="http://schemas.openxmlformats.org/officeDocument/2006/relationships/image" Target="../media/image64.png"/></Relationships>
</file>

<file path=ppt/slides/_rels/slide1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62.png"/><Relationship Id="rId7"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45.xml"/><Relationship Id="rId6" Type="http://schemas.openxmlformats.org/officeDocument/2006/relationships/image" Target="../media/image66.png"/><Relationship Id="rId5" Type="http://schemas.openxmlformats.org/officeDocument/2006/relationships/slide" Target="slide14.xml"/><Relationship Id="rId10" Type="http://schemas.openxmlformats.org/officeDocument/2006/relationships/image" Target="../media/image65.svg"/><Relationship Id="rId4" Type="http://schemas.openxmlformats.org/officeDocument/2006/relationships/image" Target="../media/image63.svg"/><Relationship Id="rId9" Type="http://schemas.openxmlformats.org/officeDocument/2006/relationships/image" Target="../media/image64.png"/></Relationships>
</file>

<file path=ppt/slides/_rels/slide19.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image" Target="../media/image67.png"/><Relationship Id="rId7" Type="http://schemas.openxmlformats.org/officeDocument/2006/relationships/image" Target="../media/image71.jpe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70.svg"/><Relationship Id="rId5" Type="http://schemas.openxmlformats.org/officeDocument/2006/relationships/image" Target="../media/image69.png"/><Relationship Id="rId4" Type="http://schemas.openxmlformats.org/officeDocument/2006/relationships/image" Target="../media/image68.svg"/><Relationship Id="rId9"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hyperlink" Target="https://hoc10.vn/doc-sach/tieng-viet-3-tap-1/1/134/102/" TargetMode="External"/><Relationship Id="rId2" Type="http://schemas.openxmlformats.org/officeDocument/2006/relationships/image" Target="../media/image73.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68.svg"/></Relationships>
</file>

<file path=ppt/slides/_rels/slide2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78.svg"/><Relationship Id="rId5" Type="http://schemas.openxmlformats.org/officeDocument/2006/relationships/image" Target="../media/image77.png"/><Relationship Id="rId4" Type="http://schemas.openxmlformats.org/officeDocument/2006/relationships/image" Target="../media/image68.svg"/></Relationships>
</file>

<file path=ppt/slides/_rels/slide23.xml.rels><?xml version="1.0" encoding="UTF-8" standalone="yes"?>
<Relationships xmlns="http://schemas.openxmlformats.org/package/2006/relationships"><Relationship Id="rId8" Type="http://schemas.openxmlformats.org/officeDocument/2006/relationships/image" Target="../media/image80.svg"/><Relationship Id="rId3" Type="http://schemas.openxmlformats.org/officeDocument/2006/relationships/image" Target="../media/image67.png"/><Relationship Id="rId7" Type="http://schemas.openxmlformats.org/officeDocument/2006/relationships/image" Target="../media/image79.png"/><Relationship Id="rId2" Type="http://schemas.openxmlformats.org/officeDocument/2006/relationships/image" Target="../media/image74.png"/><Relationship Id="rId1" Type="http://schemas.openxmlformats.org/officeDocument/2006/relationships/slideLayout" Target="../slideLayouts/slideLayout2.xml"/><Relationship Id="rId6" Type="http://schemas.openxmlformats.org/officeDocument/2006/relationships/image" Target="../media/image70.svg"/><Relationship Id="rId5" Type="http://schemas.openxmlformats.org/officeDocument/2006/relationships/image" Target="../media/image69.png"/><Relationship Id="rId10" Type="http://schemas.openxmlformats.org/officeDocument/2006/relationships/image" Target="../media/image82.svg"/><Relationship Id="rId4" Type="http://schemas.openxmlformats.org/officeDocument/2006/relationships/image" Target="../media/image68.svg"/><Relationship Id="rId9" Type="http://schemas.openxmlformats.org/officeDocument/2006/relationships/image" Target="../media/image81.png"/></Relationships>
</file>

<file path=ppt/slides/_rels/slide24.xml.rels><?xml version="1.0" encoding="UTF-8" standalone="yes"?>
<Relationships xmlns="http://schemas.openxmlformats.org/package/2006/relationships"><Relationship Id="rId3" Type="http://schemas.openxmlformats.org/officeDocument/2006/relationships/hyperlink" Target="https://hoc10.vn/doc-sach/tieng-viet-3-tap-1/1/134/101/" TargetMode="External"/><Relationship Id="rId2" Type="http://schemas.openxmlformats.org/officeDocument/2006/relationships/image" Target="../media/image83.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8" Type="http://schemas.openxmlformats.org/officeDocument/2006/relationships/image" Target="../media/image90.svg"/><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image" Target="../media/image84.png"/><Relationship Id="rId1" Type="http://schemas.openxmlformats.org/officeDocument/2006/relationships/slideLayout" Target="../slideLayouts/slideLayout2.xml"/><Relationship Id="rId6" Type="http://schemas.openxmlformats.org/officeDocument/2006/relationships/image" Target="../media/image88.svg"/><Relationship Id="rId5" Type="http://schemas.openxmlformats.org/officeDocument/2006/relationships/image" Target="../media/image87.png"/><Relationship Id="rId10" Type="http://schemas.openxmlformats.org/officeDocument/2006/relationships/image" Target="../media/image92.svg"/><Relationship Id="rId4" Type="http://schemas.openxmlformats.org/officeDocument/2006/relationships/image" Target="../media/image86.svg"/><Relationship Id="rId9" Type="http://schemas.openxmlformats.org/officeDocument/2006/relationships/image" Target="../media/image91.png"/></Relationships>
</file>

<file path=ppt/slides/_rels/slide26.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94.jpg"/><Relationship Id="rId1" Type="http://schemas.openxmlformats.org/officeDocument/2006/relationships/slideLayout" Target="../slideLayouts/slideLayout33.xml"/><Relationship Id="rId6" Type="http://schemas.openxmlformats.org/officeDocument/2006/relationships/image" Target="../media/image96.png"/><Relationship Id="rId5" Type="http://schemas.microsoft.com/office/2007/relationships/hdphoto" Target="../media/hdphoto2.wdp"/><Relationship Id="rId4" Type="http://schemas.openxmlformats.org/officeDocument/2006/relationships/image" Target="../media/image9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453354" y="1914793"/>
            <a:ext cx="13235781"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a:ln>
                  <a:noFill/>
                </a:ln>
                <a:solidFill>
                  <a:srgbClr val="002060"/>
                </a:solidFill>
                <a:effectLst/>
                <a:uLnTx/>
                <a:uFillTx/>
                <a:latin typeface="UTM Avo" panose="02040603050506020204" pitchFamily="18" charset="0"/>
                <a:cs typeface="Calibri"/>
                <a:sym typeface="Calibri"/>
              </a:rPr>
              <a:t> 1</a:t>
            </a:r>
            <a:r>
              <a:rPr lang="en-US" sz="5200" b="1" kern="0">
                <a:solidFill>
                  <a:srgbClr val="002060"/>
                </a:solidFill>
                <a:latin typeface="UTM Avo" panose="02040603050506020204" pitchFamily="18" charset="0"/>
              </a:rPr>
              <a:t>5</a:t>
            </a:r>
            <a:endPar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endParaRP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vi-VN" sz="5200" b="1" i="0" u="none" strike="noStrike" kern="0" cap="none" spc="0" normalizeH="0" baseline="0" noProof="0">
                <a:ln>
                  <a:noFill/>
                </a:ln>
                <a:solidFill>
                  <a:srgbClr val="FF0000"/>
                </a:solidFill>
                <a:effectLst/>
                <a:uLnTx/>
                <a:uFillTx/>
                <a:latin typeface="UTM Avo" panose="02040603050506020204" pitchFamily="18" charset="0"/>
                <a:cs typeface="Arial" panose="020B0604020202020204" pitchFamily="34" charset="0"/>
                <a:sym typeface="Calibri"/>
              </a:rPr>
              <a:t>Bài đọc 3</a:t>
            </a:r>
            <a:r>
              <a:rPr kumimoji="0" lang="en-US" sz="5200" b="1" i="0" u="none" strike="noStrike" kern="0" cap="none" spc="0" normalizeH="0" baseline="0" noProof="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vi-VN" sz="5200" b="1" i="0" u="none" strike="noStrike" kern="0" cap="none" spc="0" normalizeH="0" baseline="0" noProof="0">
                <a:ln>
                  <a:noFill/>
                </a:ln>
                <a:solidFill>
                  <a:srgbClr val="FF0000"/>
                </a:solidFill>
                <a:effectLst/>
                <a:uLnTx/>
                <a:uFillTx/>
                <a:latin typeface="UTM Avo" panose="02040603050506020204" pitchFamily="18" charset="0"/>
                <a:cs typeface="Arial" panose="020B0604020202020204" pitchFamily="34" charset="0"/>
                <a:sym typeface="Calibri"/>
              </a:rPr>
              <a:t>Trong nắng chiều</a:t>
            </a:r>
            <a:endPar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
        <p:nvSpPr>
          <p:cNvPr id="3" name="TextBox 2">
            <a:extLst>
              <a:ext uri="{FF2B5EF4-FFF2-40B4-BE49-F238E27FC236}">
                <a16:creationId xmlns:a16="http://schemas.microsoft.com/office/drawing/2014/main" id="{5DD7D905-B160-9B0E-1056-0CB3C360A46E}"/>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3</a:t>
            </a:r>
          </a:p>
        </p:txBody>
      </p:sp>
      <p:sp>
        <p:nvSpPr>
          <p:cNvPr id="4" name="Rectangle 3">
            <a:extLst>
              <a:ext uri="{FF2B5EF4-FFF2-40B4-BE49-F238E27FC236}">
                <a16:creationId xmlns:a16="http://schemas.microsoft.com/office/drawing/2014/main" id="{EF792873-23C6-749E-47EF-82B3AF5881C2}"/>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2B7C6B9-B904-E329-F873-9E712F71E94F}"/>
              </a:ext>
            </a:extLst>
          </p:cNvPr>
          <p:cNvGrpSpPr/>
          <p:nvPr/>
        </p:nvGrpSpPr>
        <p:grpSpPr>
          <a:xfrm>
            <a:off x="10319658" y="772054"/>
            <a:ext cx="1762416" cy="1966054"/>
            <a:chOff x="930253" y="1573544"/>
            <a:chExt cx="1279160" cy="1356548"/>
          </a:xfrm>
        </p:grpSpPr>
        <p:pic>
          <p:nvPicPr>
            <p:cNvPr id="6" name="Picture 5">
              <a:hlinkClick r:id="rId3"/>
              <a:extLst>
                <a:ext uri="{FF2B5EF4-FFF2-40B4-BE49-F238E27FC236}">
                  <a16:creationId xmlns:a16="http://schemas.microsoft.com/office/drawing/2014/main" id="{25695C67-1C66-FA82-3D5C-3FECCAC830D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73544"/>
              <a:ext cx="1010579" cy="917007"/>
            </a:xfrm>
            <a:prstGeom prst="rect">
              <a:avLst/>
            </a:prstGeom>
          </p:spPr>
        </p:pic>
        <p:sp>
          <p:nvSpPr>
            <p:cNvPr id="7" name="TextBox 6">
              <a:extLst>
                <a:ext uri="{FF2B5EF4-FFF2-40B4-BE49-F238E27FC236}">
                  <a16:creationId xmlns:a16="http://schemas.microsoft.com/office/drawing/2014/main" id="{050E13A4-75D0-F0B7-AD2D-0A3A37A5A23F}"/>
                </a:ext>
              </a:extLst>
            </p:cNvPr>
            <p:cNvSpPr txBox="1"/>
            <p:nvPr/>
          </p:nvSpPr>
          <p:spPr>
            <a:xfrm>
              <a:off x="930253" y="2526606"/>
              <a:ext cx="1279160" cy="403486"/>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59894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croll: Horizontal 2">
            <a:extLst>
              <a:ext uri="{FF2B5EF4-FFF2-40B4-BE49-F238E27FC236}">
                <a16:creationId xmlns:a16="http://schemas.microsoft.com/office/drawing/2014/main" id="{EB3303BD-1CA0-F3FD-9107-B74CBCEBE2DF}"/>
              </a:ext>
            </a:extLst>
          </p:cNvPr>
          <p:cNvSpPr/>
          <p:nvPr/>
        </p:nvSpPr>
        <p:spPr>
          <a:xfrm>
            <a:off x="2841407" y="1798320"/>
            <a:ext cx="6197818" cy="2477831"/>
          </a:xfrm>
          <a:prstGeom prst="horizontalScroll">
            <a:avLst>
              <a:gd name="adj" fmla="val 10168"/>
            </a:avLst>
          </a:prstGeom>
          <a:solidFill>
            <a:schemeClr val="accent6">
              <a:lumMod val="60000"/>
              <a:lumOff val="4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nl-NL" sz="3120" dirty="0">
                <a:solidFill>
                  <a:srgbClr val="000000"/>
                </a:solidFill>
                <a:latin typeface="UTM Avo" panose="02040603050506020204" pitchFamily="18" charset="0"/>
                <a:ea typeface="Calibri" panose="020F0502020204030204" pitchFamily="34" charset="0"/>
                <a:cs typeface="Arial" panose="020B0604020202020204" pitchFamily="34" charset="0"/>
              </a:rPr>
              <a:t>Các em thường chơi trò chơi hoặc môn thể thao gì?</a:t>
            </a:r>
            <a:endParaRPr lang="en-US" sz="3120" dirty="0">
              <a:latin typeface="UTM Avo" panose="02040603050506020204" pitchFamily="18" charset="0"/>
              <a:ea typeface="Calibri" panose="020F0502020204030204" pitchFamily="34" charset="0"/>
              <a:cs typeface="Arial" panose="020B0604020202020204" pitchFamily="34" charset="0"/>
            </a:endParaRPr>
          </a:p>
        </p:txBody>
      </p:sp>
      <p:pic>
        <p:nvPicPr>
          <p:cNvPr id="7" name="Picture 11">
            <a:extLst>
              <a:ext uri="{FF2B5EF4-FFF2-40B4-BE49-F238E27FC236}">
                <a16:creationId xmlns:a16="http://schemas.microsoft.com/office/drawing/2014/main" id="{1FA54C6B-AD68-B161-1429-AE94B9D531DB}"/>
              </a:ext>
            </a:extLst>
          </p:cNvPr>
          <p:cNvPicPr>
            <a:picLocks noChangeAspect="1"/>
          </p:cNvPicPr>
          <p:nvPr/>
        </p:nvPicPr>
        <p:blipFill>
          <a:blip r:embed="rId3"/>
          <a:srcRect/>
          <a:stretch>
            <a:fillRect/>
          </a:stretch>
        </p:blipFill>
        <p:spPr>
          <a:xfrm>
            <a:off x="8215526" y="3995982"/>
            <a:ext cx="3493874" cy="2397671"/>
          </a:xfrm>
          <a:prstGeom prst="rect">
            <a:avLst/>
          </a:prstGeom>
        </p:spPr>
      </p:pic>
    </p:spTree>
    <p:extLst>
      <p:ext uri="{BB962C8B-B14F-4D97-AF65-F5344CB8AC3E}">
        <p14:creationId xmlns:p14="http://schemas.microsoft.com/office/powerpoint/2010/main" val="3911020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DEB9EC7-0E8D-1AFE-5DC2-AF9AC1E8721A}"/>
              </a:ext>
            </a:extLst>
          </p:cNvPr>
          <p:cNvSpPr txBox="1"/>
          <p:nvPr/>
        </p:nvSpPr>
        <p:spPr>
          <a:xfrm>
            <a:off x="4143074" y="1476818"/>
            <a:ext cx="3214969" cy="572464"/>
          </a:xfrm>
          <a:prstGeom prst="rect">
            <a:avLst/>
          </a:prstGeom>
          <a:noFill/>
        </p:spPr>
        <p:txBody>
          <a:bodyPr wrap="square" rtlCol="0">
            <a:spAutoFit/>
          </a:bodyPr>
          <a:lstStyle/>
          <a:p>
            <a:pPr algn="ctr"/>
            <a:r>
              <a:rPr lang="en-US" sz="3120" b="1">
                <a:solidFill>
                  <a:schemeClr val="accent2"/>
                </a:solidFill>
                <a:latin typeface="UTM Avo" panose="02040603050506020204" pitchFamily="18" charset="0"/>
                <a:cs typeface="Arial" panose="020B0604020202020204" pitchFamily="34" charset="0"/>
              </a:rPr>
              <a:t>Gợi ý</a:t>
            </a:r>
            <a:endParaRPr lang="en-US" sz="3120" b="1" dirty="0">
              <a:solidFill>
                <a:schemeClr val="accent2"/>
              </a:solidFill>
              <a:latin typeface="UTM Avo" panose="02040603050506020204" pitchFamily="18" charset="0"/>
              <a:cs typeface="Arial" panose="020B0604020202020204" pitchFamily="34" charset="0"/>
            </a:endParaRPr>
          </a:p>
        </p:txBody>
      </p:sp>
      <p:sp>
        <p:nvSpPr>
          <p:cNvPr id="9" name="TextBox 8">
            <a:extLst>
              <a:ext uri="{FF2B5EF4-FFF2-40B4-BE49-F238E27FC236}">
                <a16:creationId xmlns:a16="http://schemas.microsoft.com/office/drawing/2014/main" id="{20B2C1B4-D610-2591-B733-064423AF9253}"/>
              </a:ext>
            </a:extLst>
          </p:cNvPr>
          <p:cNvSpPr txBox="1"/>
          <p:nvPr/>
        </p:nvSpPr>
        <p:spPr>
          <a:xfrm>
            <a:off x="2743200" y="2010298"/>
            <a:ext cx="6452374" cy="1193468"/>
          </a:xfrm>
          <a:prstGeom prst="rect">
            <a:avLst/>
          </a:prstGeom>
          <a:noFill/>
        </p:spPr>
        <p:txBody>
          <a:bodyPr wrap="square" rtlCol="0">
            <a:spAutoFit/>
          </a:bodyPr>
          <a:lstStyle/>
          <a:p>
            <a:pPr marL="330213" indent="-330213">
              <a:lnSpc>
                <a:spcPct val="150000"/>
              </a:lnSpc>
              <a:buFont typeface="Wingdings" panose="05000000000000000000" pitchFamily="2" charset="2"/>
              <a:buChar char="Ø"/>
            </a:pPr>
            <a:r>
              <a:rPr lang="en-US" sz="2542" i="1" dirty="0" err="1">
                <a:latin typeface="UTM Avo" panose="02040603050506020204" pitchFamily="18" charset="0"/>
                <a:cs typeface="Arial" panose="020B0604020202020204" pitchFamily="34" charset="0"/>
              </a:rPr>
              <a:t>Các</a:t>
            </a:r>
            <a:r>
              <a:rPr lang="en-US" sz="2542" i="1" dirty="0">
                <a:latin typeface="UTM Avo" panose="02040603050506020204" pitchFamily="18" charset="0"/>
                <a:cs typeface="Arial" panose="020B0604020202020204" pitchFamily="34" charset="0"/>
              </a:rPr>
              <a:t> </a:t>
            </a:r>
            <a:r>
              <a:rPr lang="en-US" sz="2542" i="1" dirty="0" err="1">
                <a:latin typeface="UTM Avo" panose="02040603050506020204" pitchFamily="18" charset="0"/>
                <a:cs typeface="Arial" panose="020B0604020202020204" pitchFamily="34" charset="0"/>
              </a:rPr>
              <a:t>em</a:t>
            </a:r>
            <a:r>
              <a:rPr lang="en-US" sz="2542" i="1" dirty="0">
                <a:latin typeface="UTM Avo" panose="02040603050506020204" pitchFamily="18" charset="0"/>
                <a:cs typeface="Arial" panose="020B0604020202020204" pitchFamily="34" charset="0"/>
              </a:rPr>
              <a:t> </a:t>
            </a:r>
            <a:r>
              <a:rPr lang="en-US" sz="2542" i="1" dirty="0" err="1">
                <a:latin typeface="UTM Avo" panose="02040603050506020204" pitchFamily="18" charset="0"/>
                <a:cs typeface="Arial" panose="020B0604020202020204" pitchFamily="34" charset="0"/>
              </a:rPr>
              <a:t>hãy</a:t>
            </a:r>
            <a:r>
              <a:rPr lang="en-US" sz="2542" i="1" dirty="0">
                <a:latin typeface="UTM Avo" panose="02040603050506020204" pitchFamily="18" charset="0"/>
                <a:cs typeface="Arial" panose="020B0604020202020204" pitchFamily="34" charset="0"/>
              </a:rPr>
              <a:t> </a:t>
            </a:r>
            <a:r>
              <a:rPr lang="en-US" sz="2542" i="1" dirty="0" err="1">
                <a:latin typeface="UTM Avo" panose="02040603050506020204" pitchFamily="18" charset="0"/>
                <a:cs typeface="Arial" panose="020B0604020202020204" pitchFamily="34" charset="0"/>
              </a:rPr>
              <a:t>quan</a:t>
            </a:r>
            <a:r>
              <a:rPr lang="en-US" sz="2542" i="1" dirty="0">
                <a:latin typeface="UTM Avo" panose="02040603050506020204" pitchFamily="18" charset="0"/>
                <a:cs typeface="Arial" panose="020B0604020202020204" pitchFamily="34" charset="0"/>
              </a:rPr>
              <a:t> </a:t>
            </a:r>
            <a:r>
              <a:rPr lang="en-US" sz="2542" i="1" dirty="0" err="1">
                <a:latin typeface="UTM Avo" panose="02040603050506020204" pitchFamily="18" charset="0"/>
                <a:cs typeface="Arial" panose="020B0604020202020204" pitchFamily="34" charset="0"/>
              </a:rPr>
              <a:t>sát</a:t>
            </a:r>
            <a:r>
              <a:rPr lang="en-US" sz="2542" i="1" dirty="0">
                <a:latin typeface="UTM Avo" panose="02040603050506020204" pitchFamily="18" charset="0"/>
                <a:cs typeface="Arial" panose="020B0604020202020204" pitchFamily="34" charset="0"/>
              </a:rPr>
              <a:t> </a:t>
            </a:r>
            <a:r>
              <a:rPr lang="en-US" sz="2542" i="1" dirty="0" err="1">
                <a:latin typeface="UTM Avo" panose="02040603050506020204" pitchFamily="18" charset="0"/>
                <a:cs typeface="Arial" panose="020B0604020202020204" pitchFamily="34" charset="0"/>
              </a:rPr>
              <a:t>một</a:t>
            </a:r>
            <a:r>
              <a:rPr lang="en-US" sz="2542" i="1" dirty="0">
                <a:latin typeface="UTM Avo" panose="02040603050506020204" pitchFamily="18" charset="0"/>
                <a:cs typeface="Arial" panose="020B0604020202020204" pitchFamily="34" charset="0"/>
              </a:rPr>
              <a:t> </a:t>
            </a:r>
            <a:r>
              <a:rPr lang="en-US" sz="2542" i="1" dirty="0" err="1">
                <a:latin typeface="UTM Avo" panose="02040603050506020204" pitchFamily="18" charset="0"/>
                <a:cs typeface="Arial" panose="020B0604020202020204" pitchFamily="34" charset="0"/>
              </a:rPr>
              <a:t>vài</a:t>
            </a:r>
            <a:r>
              <a:rPr lang="en-US" sz="2542" i="1" dirty="0">
                <a:latin typeface="UTM Avo" panose="02040603050506020204" pitchFamily="18" charset="0"/>
                <a:cs typeface="Arial" panose="020B0604020202020204" pitchFamily="34" charset="0"/>
              </a:rPr>
              <a:t> </a:t>
            </a:r>
            <a:r>
              <a:rPr lang="en-US" sz="2542" i="1" dirty="0" err="1">
                <a:latin typeface="UTM Avo" panose="02040603050506020204" pitchFamily="18" charset="0"/>
                <a:cs typeface="Arial" panose="020B0604020202020204" pitchFamily="34" charset="0"/>
              </a:rPr>
              <a:t>hình</a:t>
            </a:r>
            <a:r>
              <a:rPr lang="en-US" sz="2542" i="1" dirty="0">
                <a:latin typeface="UTM Avo" panose="02040603050506020204" pitchFamily="18" charset="0"/>
                <a:cs typeface="Arial" panose="020B0604020202020204" pitchFamily="34" charset="0"/>
              </a:rPr>
              <a:t> </a:t>
            </a:r>
            <a:r>
              <a:rPr lang="en-US" sz="2542" i="1" dirty="0" err="1">
                <a:latin typeface="UTM Avo" panose="02040603050506020204" pitchFamily="18" charset="0"/>
                <a:cs typeface="Arial" panose="020B0604020202020204" pitchFamily="34" charset="0"/>
              </a:rPr>
              <a:t>ảnh</a:t>
            </a:r>
            <a:r>
              <a:rPr lang="en-US" sz="2542" i="1" dirty="0">
                <a:latin typeface="UTM Avo" panose="02040603050506020204" pitchFamily="18" charset="0"/>
                <a:cs typeface="Arial" panose="020B0604020202020204" pitchFamily="34" charset="0"/>
              </a:rPr>
              <a:t> </a:t>
            </a:r>
            <a:r>
              <a:rPr lang="en-US" sz="2542" i="1" dirty="0" err="1">
                <a:latin typeface="UTM Avo" panose="02040603050506020204" pitchFamily="18" charset="0"/>
                <a:cs typeface="Arial" panose="020B0604020202020204" pitchFamily="34" charset="0"/>
              </a:rPr>
              <a:t>các</a:t>
            </a:r>
            <a:r>
              <a:rPr lang="en-US" sz="2542" i="1" dirty="0">
                <a:latin typeface="UTM Avo" panose="02040603050506020204" pitchFamily="18" charset="0"/>
                <a:cs typeface="Arial" panose="020B0604020202020204" pitchFamily="34" charset="0"/>
              </a:rPr>
              <a:t> </a:t>
            </a:r>
            <a:r>
              <a:rPr lang="en-US" sz="2542" i="1" dirty="0" err="1">
                <a:latin typeface="UTM Avo" panose="02040603050506020204" pitchFamily="18" charset="0"/>
                <a:cs typeface="Arial" panose="020B0604020202020204" pitchFamily="34" charset="0"/>
              </a:rPr>
              <a:t>bộ</a:t>
            </a:r>
            <a:r>
              <a:rPr lang="en-US" sz="2542" i="1" dirty="0">
                <a:latin typeface="UTM Avo" panose="02040603050506020204" pitchFamily="18" charset="0"/>
                <a:cs typeface="Arial" panose="020B0604020202020204" pitchFamily="34" charset="0"/>
              </a:rPr>
              <a:t> </a:t>
            </a:r>
            <a:r>
              <a:rPr lang="en-US" sz="2542" i="1" dirty="0" err="1">
                <a:latin typeface="UTM Avo" panose="02040603050506020204" pitchFamily="18" charset="0"/>
                <a:cs typeface="Arial" panose="020B0604020202020204" pitchFamily="34" charset="0"/>
              </a:rPr>
              <a:t>môn</a:t>
            </a:r>
            <a:r>
              <a:rPr lang="en-US" sz="2542" i="1" dirty="0">
                <a:latin typeface="UTM Avo" panose="02040603050506020204" pitchFamily="18" charset="0"/>
                <a:cs typeface="Arial" panose="020B0604020202020204" pitchFamily="34" charset="0"/>
              </a:rPr>
              <a:t> </a:t>
            </a:r>
            <a:r>
              <a:rPr lang="en-US" sz="2542" i="1" dirty="0" err="1">
                <a:latin typeface="UTM Avo" panose="02040603050506020204" pitchFamily="18" charset="0"/>
                <a:cs typeface="Arial" panose="020B0604020202020204" pitchFamily="34" charset="0"/>
              </a:rPr>
              <a:t>thể</a:t>
            </a:r>
            <a:r>
              <a:rPr lang="en-US" sz="2542" i="1" dirty="0">
                <a:latin typeface="UTM Avo" panose="02040603050506020204" pitchFamily="18" charset="0"/>
                <a:cs typeface="Arial" panose="020B0604020202020204" pitchFamily="34" charset="0"/>
              </a:rPr>
              <a:t> </a:t>
            </a:r>
            <a:r>
              <a:rPr lang="en-US" sz="2542" i="1" dirty="0" err="1">
                <a:latin typeface="UTM Avo" panose="02040603050506020204" pitchFamily="18" charset="0"/>
                <a:cs typeface="Arial" panose="020B0604020202020204" pitchFamily="34" charset="0"/>
              </a:rPr>
              <a:t>thao</a:t>
            </a:r>
            <a:r>
              <a:rPr lang="en-US" sz="2542" i="1" dirty="0">
                <a:latin typeface="UTM Avo" panose="02040603050506020204" pitchFamily="18" charset="0"/>
                <a:cs typeface="Arial" panose="020B0604020202020204" pitchFamily="34" charset="0"/>
              </a:rPr>
              <a:t> </a:t>
            </a:r>
            <a:r>
              <a:rPr lang="en-US" sz="2542" i="1" err="1">
                <a:latin typeface="UTM Avo" panose="02040603050506020204" pitchFamily="18" charset="0"/>
                <a:cs typeface="Arial" panose="020B0604020202020204" pitchFamily="34" charset="0"/>
              </a:rPr>
              <a:t>sau</a:t>
            </a:r>
            <a:r>
              <a:rPr lang="en-US" sz="2542" i="1">
                <a:latin typeface="UTM Avo" panose="02040603050506020204" pitchFamily="18" charset="0"/>
                <a:cs typeface="Arial" panose="020B0604020202020204" pitchFamily="34" charset="0"/>
              </a:rPr>
              <a:t> đây:</a:t>
            </a:r>
            <a:endParaRPr lang="en-US" sz="2542" i="1" dirty="0">
              <a:latin typeface="UTM Avo" panose="02040603050506020204" pitchFamily="18" charset="0"/>
              <a:cs typeface="Arial" panose="020B0604020202020204" pitchFamily="34" charset="0"/>
            </a:endParaRPr>
          </a:p>
        </p:txBody>
      </p:sp>
      <p:pic>
        <p:nvPicPr>
          <p:cNvPr id="10" name="Picture 2" descr="9 Lợi ích của việc chơi thể thao không phải ai cũng biết đầy đủ">
            <a:extLst>
              <a:ext uri="{FF2B5EF4-FFF2-40B4-BE49-F238E27FC236}">
                <a16:creationId xmlns:a16="http://schemas.microsoft.com/office/drawing/2014/main" id="{C5B09D7F-8D92-C1D0-453E-0568A492B6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759" y="3435738"/>
            <a:ext cx="2069253" cy="127406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Lợi ích của chơi thể thao với sức khỏe thể chất và tinh thần - Toshiko">
            <a:extLst>
              <a:ext uri="{FF2B5EF4-FFF2-40B4-BE49-F238E27FC236}">
                <a16:creationId xmlns:a16="http://schemas.microsoft.com/office/drawing/2014/main" id="{C59ACA06-A921-BD66-DAFC-71EA445448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7199" y="3422026"/>
            <a:ext cx="2069253" cy="128778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Rào cản khiến trẻ 6-12 tuổi ít chơi thể thao - VnExpress Đời sống">
            <a:extLst>
              <a:ext uri="{FF2B5EF4-FFF2-40B4-BE49-F238E27FC236}">
                <a16:creationId xmlns:a16="http://schemas.microsoft.com/office/drawing/2014/main" id="{BD5B6A56-AA1F-11CF-39C2-6B80F5852C3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64354" y="3416418"/>
            <a:ext cx="2081260" cy="127137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Giới thiệu môn thể thao bơi lội – Môn thể thao vàng | App Thể thao">
            <a:extLst>
              <a:ext uri="{FF2B5EF4-FFF2-40B4-BE49-F238E27FC236}">
                <a16:creationId xmlns:a16="http://schemas.microsoft.com/office/drawing/2014/main" id="{34091652-0C26-2A74-1381-EF1287A3837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64546" y="3406456"/>
            <a:ext cx="2116919" cy="131892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Võ Taekwondo là gì? Những điều cần biết cho người mới bắt đầu học võ">
            <a:extLst>
              <a:ext uri="{FF2B5EF4-FFF2-40B4-BE49-F238E27FC236}">
                <a16:creationId xmlns:a16="http://schemas.microsoft.com/office/drawing/2014/main" id="{936E93E0-CAF1-E1E9-6264-A41B35D7933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239577" y="4959504"/>
            <a:ext cx="2089435" cy="131088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2" descr="Cầu lông – Wikipedia tiếng Việt">
            <a:extLst>
              <a:ext uri="{FF2B5EF4-FFF2-40B4-BE49-F238E27FC236}">
                <a16:creationId xmlns:a16="http://schemas.microsoft.com/office/drawing/2014/main" id="{378F054F-1AD4-2B8A-64EA-021499EBE90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13366" y="4950982"/>
            <a:ext cx="2093086" cy="132718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4" descr="Bóng bàn SEA Games 31: Việt Nam ra quân thắng Thái Lan 3-0">
            <a:extLst>
              <a:ext uri="{FF2B5EF4-FFF2-40B4-BE49-F238E27FC236}">
                <a16:creationId xmlns:a16="http://schemas.microsoft.com/office/drawing/2014/main" id="{AC7B9427-41C4-A849-4120-F1FB6B293BB5}"/>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064354" y="4945019"/>
            <a:ext cx="2069253" cy="134093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6" descr="Về Vụ Bổn xem đấu vật truyền thống - Báo Đắk Lắk điện tử">
            <a:extLst>
              <a:ext uri="{FF2B5EF4-FFF2-40B4-BE49-F238E27FC236}">
                <a16:creationId xmlns:a16="http://schemas.microsoft.com/office/drawing/2014/main" id="{71155CE7-C37D-EB93-CDAF-83FE81A250B0}"/>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564546" y="4934811"/>
            <a:ext cx="2116919" cy="13511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2888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ppt_x"/>
                                          </p:val>
                                        </p:tav>
                                        <p:tav tm="100000">
                                          <p:val>
                                            <p:strVal val="#ppt_x"/>
                                          </p:val>
                                        </p:tav>
                                      </p:tavLst>
                                    </p:anim>
                                    <p:anim calcmode="lin" valueType="num">
                                      <p:cBhvr additive="base">
                                        <p:cTn id="30" dur="500" fill="hold"/>
                                        <p:tgtEl>
                                          <p:spTgt spid="13"/>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344FC05-2CEF-6636-6A78-0E33F333A269}"/>
              </a:ext>
            </a:extLst>
          </p:cNvPr>
          <p:cNvGrpSpPr/>
          <p:nvPr/>
        </p:nvGrpSpPr>
        <p:grpSpPr>
          <a:xfrm>
            <a:off x="10319658" y="772054"/>
            <a:ext cx="1762416" cy="1966054"/>
            <a:chOff x="930253" y="1573544"/>
            <a:chExt cx="1279160" cy="1356548"/>
          </a:xfrm>
        </p:grpSpPr>
        <p:pic>
          <p:nvPicPr>
            <p:cNvPr id="6" name="Picture 5">
              <a:hlinkClick r:id="rId3"/>
              <a:extLst>
                <a:ext uri="{FF2B5EF4-FFF2-40B4-BE49-F238E27FC236}">
                  <a16:creationId xmlns:a16="http://schemas.microsoft.com/office/drawing/2014/main" id="{0F97898E-AA1E-B500-355E-5974D00DE5E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73544"/>
              <a:ext cx="1010579" cy="917007"/>
            </a:xfrm>
            <a:prstGeom prst="rect">
              <a:avLst/>
            </a:prstGeom>
          </p:spPr>
        </p:pic>
        <p:sp>
          <p:nvSpPr>
            <p:cNvPr id="7" name="TextBox 6">
              <a:extLst>
                <a:ext uri="{FF2B5EF4-FFF2-40B4-BE49-F238E27FC236}">
                  <a16:creationId xmlns:a16="http://schemas.microsoft.com/office/drawing/2014/main" id="{2E521D40-38C4-C70D-773C-32E4C81DBB63}"/>
                </a:ext>
              </a:extLst>
            </p:cNvPr>
            <p:cNvSpPr txBox="1"/>
            <p:nvPr/>
          </p:nvSpPr>
          <p:spPr>
            <a:xfrm>
              <a:off x="930253" y="2526606"/>
              <a:ext cx="1279160" cy="403486"/>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43372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73;p6">
            <a:extLst>
              <a:ext uri="{FF2B5EF4-FFF2-40B4-BE49-F238E27FC236}">
                <a16:creationId xmlns:a16="http://schemas.microsoft.com/office/drawing/2014/main" id="{9AA1A188-0213-9549-90D4-5DF55D8EEE1D}"/>
              </a:ext>
            </a:extLst>
          </p:cNvPr>
          <p:cNvSpPr txBox="1"/>
          <p:nvPr/>
        </p:nvSpPr>
        <p:spPr>
          <a:xfrm>
            <a:off x="1075379" y="2867025"/>
            <a:ext cx="9414258" cy="923330"/>
          </a:xfrm>
          <a:prstGeom prst="rect">
            <a:avLst/>
          </a:prstGeom>
          <a:noFill/>
          <a:ln>
            <a:noFill/>
          </a:ln>
        </p:spPr>
        <p:txBody>
          <a:bodyPr spcFirstLastPara="1" wrap="square" lIns="0" tIns="0" rIns="0" bIns="0" anchor="t" anchorCtr="0">
            <a:spAutoFit/>
          </a:bodyPr>
          <a:lstStyle/>
          <a:p>
            <a:pPr marL="0" marR="0" lvl="1" indent="0" algn="ctr" rtl="0">
              <a:lnSpc>
                <a:spcPct val="150000"/>
              </a:lnSpc>
              <a:spcBef>
                <a:spcPts val="0"/>
              </a:spcBef>
              <a:spcAft>
                <a:spcPts val="0"/>
              </a:spcAft>
              <a:buNone/>
            </a:pPr>
            <a:r>
              <a:rPr lang="en-US" sz="4000" b="1" i="0" u="none" strike="noStrike" cap="none" dirty="0">
                <a:solidFill>
                  <a:schemeClr val="dk1"/>
                </a:solidFill>
                <a:latin typeface="UTM Avo" panose="02040603050506020204" pitchFamily="18" charset="0"/>
                <a:ea typeface="Arial"/>
                <a:cs typeface="Arial"/>
                <a:sym typeface="Arial"/>
              </a:rPr>
              <a:t>LUYỆN ĐỌC THÀNH TIẾNG</a:t>
            </a:r>
            <a:endParaRPr sz="1200" dirty="0">
              <a:latin typeface="UTM Avo" panose="02040603050506020204" pitchFamily="18" charset="0"/>
            </a:endParaRPr>
          </a:p>
        </p:txBody>
      </p:sp>
      <p:pic>
        <p:nvPicPr>
          <p:cNvPr id="3" name="Picture 2">
            <a:extLst>
              <a:ext uri="{FF2B5EF4-FFF2-40B4-BE49-F238E27FC236}">
                <a16:creationId xmlns:a16="http://schemas.microsoft.com/office/drawing/2014/main" id="{388CA0EA-B64F-A28F-81B1-15CC2D26BA5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422515" y="2935047"/>
            <a:ext cx="787286" cy="787286"/>
          </a:xfrm>
          <a:prstGeom prst="rect">
            <a:avLst/>
          </a:prstGeom>
        </p:spPr>
      </p:pic>
      <p:pic>
        <p:nvPicPr>
          <p:cNvPr id="5" name="Picture 15">
            <a:extLst>
              <a:ext uri="{FF2B5EF4-FFF2-40B4-BE49-F238E27FC236}">
                <a16:creationId xmlns:a16="http://schemas.microsoft.com/office/drawing/2014/main" id="{EBF14878-23BB-9CE8-D96B-71BAC39023DF}"/>
              </a:ext>
            </a:extLst>
          </p:cNvPr>
          <p:cNvPicPr>
            <a:picLocks noChangeAspect="1"/>
          </p:cNvPicPr>
          <p:nvPr/>
        </p:nvPicPr>
        <p:blipFill>
          <a:blip r:embed="rId5"/>
          <a:srcRect/>
          <a:stretch>
            <a:fillRect/>
          </a:stretch>
        </p:blipFill>
        <p:spPr>
          <a:xfrm>
            <a:off x="9149649" y="3328690"/>
            <a:ext cx="2679976" cy="3163169"/>
          </a:xfrm>
          <a:prstGeom prst="rect">
            <a:avLst/>
          </a:prstGeom>
        </p:spPr>
      </p:pic>
    </p:spTree>
    <p:extLst>
      <p:ext uri="{BB962C8B-B14F-4D97-AF65-F5344CB8AC3E}">
        <p14:creationId xmlns:p14="http://schemas.microsoft.com/office/powerpoint/2010/main" val="2847130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83;p7">
            <a:extLst>
              <a:ext uri="{FF2B5EF4-FFF2-40B4-BE49-F238E27FC236}">
                <a16:creationId xmlns:a16="http://schemas.microsoft.com/office/drawing/2014/main" id="{4DA15719-6842-14FD-1D0D-21AAC49A5480}"/>
              </a:ext>
            </a:extLst>
          </p:cNvPr>
          <p:cNvSpPr/>
          <p:nvPr/>
        </p:nvSpPr>
        <p:spPr>
          <a:xfrm>
            <a:off x="670299" y="1681889"/>
            <a:ext cx="3333650" cy="6427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tx1"/>
                </a:solidFill>
                <a:latin typeface="UTM Avo" panose="02040603050506020204" pitchFamily="18" charset="0"/>
                <a:cs typeface="Arial" panose="020B0604020202020204" pitchFamily="34" charset="0"/>
                <a:sym typeface="Arial"/>
              </a:rPr>
              <a:t>Giọng </a:t>
            </a:r>
            <a:r>
              <a:rPr lang="en-US" sz="2800" b="1" dirty="0" err="1">
                <a:solidFill>
                  <a:schemeClr val="tx1"/>
                </a:solidFill>
                <a:latin typeface="UTM Avo" panose="02040603050506020204" pitchFamily="18" charset="0"/>
                <a:cs typeface="Arial" panose="020B0604020202020204" pitchFamily="34" charset="0"/>
                <a:sym typeface="Arial"/>
              </a:rPr>
              <a:t>đọc</a:t>
            </a:r>
            <a:endParaRPr sz="2800" b="1" dirty="0">
              <a:solidFill>
                <a:schemeClr val="tx1"/>
              </a:solidFill>
              <a:latin typeface="UTM Avo" panose="02040603050506020204" pitchFamily="18" charset="0"/>
              <a:cs typeface="Arial" panose="020B0604020202020204" pitchFamily="34" charset="0"/>
              <a:sym typeface="Arial"/>
            </a:endParaRPr>
          </a:p>
        </p:txBody>
      </p:sp>
      <p:sp>
        <p:nvSpPr>
          <p:cNvPr id="3" name="TextBox 2">
            <a:extLst>
              <a:ext uri="{FF2B5EF4-FFF2-40B4-BE49-F238E27FC236}">
                <a16:creationId xmlns:a16="http://schemas.microsoft.com/office/drawing/2014/main" id="{E9397B31-3317-FDC3-39C1-3AB4FC33A12A}"/>
              </a:ext>
            </a:extLst>
          </p:cNvPr>
          <p:cNvSpPr txBox="1"/>
          <p:nvPr/>
        </p:nvSpPr>
        <p:spPr>
          <a:xfrm>
            <a:off x="4322358" y="1748005"/>
            <a:ext cx="1332834" cy="523220"/>
          </a:xfrm>
          <a:prstGeom prst="rect">
            <a:avLst/>
          </a:prstGeom>
          <a:solidFill>
            <a:schemeClr val="accent2">
              <a:lumMod val="20000"/>
              <a:lumOff val="80000"/>
            </a:schemeClr>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defPPr>
              <a:defRPr lang="en-US"/>
            </a:defPPr>
            <a:lvl1pPr marR="0" lvl="0" indent="0" algn="ctr">
              <a:spcBef>
                <a:spcPts val="0"/>
              </a:spcBef>
              <a:spcAft>
                <a:spcPts val="0"/>
              </a:spcAft>
              <a:buNone/>
              <a:defRPr sz="2800" b="1" i="0" u="none" strike="noStrike" cap="none">
                <a:solidFill>
                  <a:schemeClr val="dk1"/>
                </a:solidFill>
                <a:latin typeface="UTM Avo" panose="02040603050506020204" pitchFamily="18" charset="0"/>
                <a:ea typeface="Arial"/>
                <a:cs typeface="Arial"/>
              </a:defRPr>
            </a:lvl1pPr>
          </a:lstStyle>
          <a:p>
            <a:r>
              <a:rPr lang="en-US" dirty="0" err="1"/>
              <a:t>Vui</a:t>
            </a:r>
            <a:r>
              <a:rPr lang="en-US" dirty="0"/>
              <a:t> </a:t>
            </a:r>
            <a:r>
              <a:rPr lang="en-US" dirty="0" err="1"/>
              <a:t>vẻ</a:t>
            </a:r>
            <a:endParaRPr lang="en-US" dirty="0"/>
          </a:p>
        </p:txBody>
      </p:sp>
      <p:sp>
        <p:nvSpPr>
          <p:cNvPr id="6" name="TextBox 5">
            <a:extLst>
              <a:ext uri="{FF2B5EF4-FFF2-40B4-BE49-F238E27FC236}">
                <a16:creationId xmlns:a16="http://schemas.microsoft.com/office/drawing/2014/main" id="{6BB99F1B-B285-D1E4-8373-E1126F686062}"/>
              </a:ext>
            </a:extLst>
          </p:cNvPr>
          <p:cNvSpPr txBox="1"/>
          <p:nvPr/>
        </p:nvSpPr>
        <p:spPr>
          <a:xfrm>
            <a:off x="7275864" y="1757424"/>
            <a:ext cx="1865966" cy="523220"/>
          </a:xfrm>
          <a:prstGeom prst="rect">
            <a:avLst/>
          </a:prstGeom>
          <a:solidFill>
            <a:schemeClr val="accent2">
              <a:lumMod val="20000"/>
              <a:lumOff val="80000"/>
            </a:schemeClr>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defPPr>
              <a:defRPr lang="en-US"/>
            </a:defPPr>
            <a:lvl1pPr marR="0" lvl="0" indent="0" algn="ctr">
              <a:spcBef>
                <a:spcPts val="0"/>
              </a:spcBef>
              <a:spcAft>
                <a:spcPts val="0"/>
              </a:spcAft>
              <a:buNone/>
              <a:defRPr sz="2800" b="1" i="0" u="none" strike="noStrike" cap="none">
                <a:solidFill>
                  <a:schemeClr val="dk1"/>
                </a:solidFill>
                <a:latin typeface="UTM Avo" panose="02040603050506020204" pitchFamily="18" charset="0"/>
                <a:ea typeface="Arial"/>
                <a:cs typeface="Arial"/>
              </a:defRPr>
            </a:lvl1pPr>
          </a:lstStyle>
          <a:p>
            <a:r>
              <a:rPr lang="en-US" dirty="0" err="1"/>
              <a:t>Tình</a:t>
            </a:r>
            <a:r>
              <a:rPr lang="en-US" dirty="0"/>
              <a:t> </a:t>
            </a:r>
            <a:r>
              <a:rPr lang="en-US" dirty="0" err="1"/>
              <a:t>cảm</a:t>
            </a:r>
            <a:endParaRPr lang="en-US" dirty="0"/>
          </a:p>
        </p:txBody>
      </p:sp>
      <p:pic>
        <p:nvPicPr>
          <p:cNvPr id="8" name="Picture 7">
            <a:extLst>
              <a:ext uri="{FF2B5EF4-FFF2-40B4-BE49-F238E27FC236}">
                <a16:creationId xmlns:a16="http://schemas.microsoft.com/office/drawing/2014/main" id="{6F119737-0C29-6F57-001A-7CFD9FE1E9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5124" y="2592821"/>
            <a:ext cx="3533472" cy="2164636"/>
          </a:xfrm>
          <a:prstGeom prst="rect">
            <a:avLst/>
          </a:prstGeom>
        </p:spPr>
      </p:pic>
      <p:sp>
        <p:nvSpPr>
          <p:cNvPr id="9" name="Rectangle: Rounded Corners 8">
            <a:extLst>
              <a:ext uri="{FF2B5EF4-FFF2-40B4-BE49-F238E27FC236}">
                <a16:creationId xmlns:a16="http://schemas.microsoft.com/office/drawing/2014/main" id="{552E23FA-6C6E-B5F7-46D8-4DEA4E3FC3E1}"/>
              </a:ext>
            </a:extLst>
          </p:cNvPr>
          <p:cNvSpPr/>
          <p:nvPr/>
        </p:nvSpPr>
        <p:spPr>
          <a:xfrm>
            <a:off x="2292143" y="2432384"/>
            <a:ext cx="3363049" cy="54226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11" b="1" dirty="0">
                <a:solidFill>
                  <a:schemeClr val="accent2"/>
                </a:solidFill>
                <a:latin typeface="UTM Avo" panose="02040603050506020204" pitchFamily="18" charset="0"/>
                <a:cs typeface="Arial" panose="020B0604020202020204" pitchFamily="34" charset="0"/>
              </a:rPr>
              <a:t>TRONG NẮNG CHIỀU</a:t>
            </a:r>
          </a:p>
        </p:txBody>
      </p:sp>
      <p:sp>
        <p:nvSpPr>
          <p:cNvPr id="10" name="TextBox 9">
            <a:extLst>
              <a:ext uri="{FF2B5EF4-FFF2-40B4-BE49-F238E27FC236}">
                <a16:creationId xmlns:a16="http://schemas.microsoft.com/office/drawing/2014/main" id="{E9A53FD0-1613-427E-0D60-CD77B0976C44}"/>
              </a:ext>
            </a:extLst>
          </p:cNvPr>
          <p:cNvSpPr txBox="1"/>
          <p:nvPr/>
        </p:nvSpPr>
        <p:spPr>
          <a:xfrm>
            <a:off x="943404" y="3084854"/>
            <a:ext cx="3132581" cy="1643079"/>
          </a:xfrm>
          <a:prstGeom prst="rect">
            <a:avLst/>
          </a:prstGeom>
          <a:noFill/>
        </p:spPr>
        <p:txBody>
          <a:bodyPr wrap="square" rtlCol="0">
            <a:spAutoFit/>
          </a:bodyPr>
          <a:lstStyle/>
          <a:p>
            <a:pPr>
              <a:lnSpc>
                <a:spcPct val="150000"/>
              </a:lnSpc>
            </a:pPr>
            <a:r>
              <a:rPr lang="en-US" sz="1733" dirty="0" err="1">
                <a:latin typeface="UTM Avo" panose="02040603050506020204" pitchFamily="18" charset="0"/>
                <a:cs typeface="Arial" panose="020B0604020202020204" pitchFamily="34" charset="0"/>
              </a:rPr>
              <a:t>Ruộng</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làng</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vừa</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gặt</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xong</a:t>
            </a:r>
            <a:endParaRPr lang="en-US" sz="1733" dirty="0">
              <a:latin typeface="UTM Avo" panose="02040603050506020204" pitchFamily="18" charset="0"/>
              <a:cs typeface="Arial" panose="020B0604020202020204" pitchFamily="34" charset="0"/>
            </a:endParaRPr>
          </a:p>
          <a:p>
            <a:pPr>
              <a:lnSpc>
                <a:spcPct val="150000"/>
              </a:lnSpc>
            </a:pPr>
            <a:r>
              <a:rPr lang="en-US" sz="1733" dirty="0" err="1">
                <a:latin typeface="UTM Avo" panose="02040603050506020204" pitchFamily="18" charset="0"/>
                <a:cs typeface="Arial" panose="020B0604020202020204" pitchFamily="34" charset="0"/>
              </a:rPr>
              <a:t>Thế</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là</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thành</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sân</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bóng</a:t>
            </a:r>
            <a:endParaRPr lang="en-US" sz="1733" dirty="0">
              <a:latin typeface="UTM Avo" panose="02040603050506020204" pitchFamily="18" charset="0"/>
              <a:cs typeface="Arial" panose="020B0604020202020204" pitchFamily="34" charset="0"/>
            </a:endParaRPr>
          </a:p>
          <a:p>
            <a:pPr>
              <a:lnSpc>
                <a:spcPct val="150000"/>
              </a:lnSpc>
            </a:pPr>
            <a:r>
              <a:rPr lang="en-US" sz="1733" dirty="0" err="1">
                <a:latin typeface="UTM Avo" panose="02040603050506020204" pitchFamily="18" charset="0"/>
                <a:cs typeface="Arial" panose="020B0604020202020204" pitchFamily="34" charset="0"/>
              </a:rPr>
              <a:t>Cỏ</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sân</a:t>
            </a:r>
            <a:r>
              <a:rPr lang="en-US" sz="1733" dirty="0">
                <a:latin typeface="UTM Avo" panose="02040603050506020204" pitchFamily="18" charset="0"/>
                <a:cs typeface="Arial" panose="020B0604020202020204" pitchFamily="34" charset="0"/>
              </a:rPr>
              <a:t> ta </a:t>
            </a:r>
            <a:r>
              <a:rPr lang="en-US" sz="1733" dirty="0" err="1">
                <a:latin typeface="UTM Avo" panose="02040603050506020204" pitchFamily="18" charset="0"/>
                <a:cs typeface="Arial" panose="020B0604020202020204" pitchFamily="34" charset="0"/>
              </a:rPr>
              <a:t>vàng</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óng</a:t>
            </a:r>
            <a:endParaRPr lang="en-US" sz="1733" dirty="0">
              <a:latin typeface="UTM Avo" panose="02040603050506020204" pitchFamily="18" charset="0"/>
              <a:cs typeface="Arial" panose="020B0604020202020204" pitchFamily="34" charset="0"/>
            </a:endParaRPr>
          </a:p>
          <a:p>
            <a:pPr>
              <a:lnSpc>
                <a:spcPct val="150000"/>
              </a:lnSpc>
            </a:pPr>
            <a:r>
              <a:rPr lang="en-US" sz="1733" dirty="0" err="1">
                <a:latin typeface="UTM Avo" panose="02040603050506020204" pitchFamily="18" charset="0"/>
                <a:cs typeface="Arial" panose="020B0604020202020204" pitchFamily="34" charset="0"/>
              </a:rPr>
              <a:t>Khán</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giả</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ngồi</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lên</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rơm</a:t>
            </a:r>
            <a:r>
              <a:rPr lang="en-US" sz="1733" dirty="0">
                <a:latin typeface="UTM Avo" panose="02040603050506020204" pitchFamily="18" charset="0"/>
                <a:cs typeface="Arial" panose="020B0604020202020204" pitchFamily="34" charset="0"/>
              </a:rPr>
              <a:t>.</a:t>
            </a:r>
          </a:p>
        </p:txBody>
      </p:sp>
      <p:sp>
        <p:nvSpPr>
          <p:cNvPr id="11" name="TextBox 10">
            <a:extLst>
              <a:ext uri="{FF2B5EF4-FFF2-40B4-BE49-F238E27FC236}">
                <a16:creationId xmlns:a16="http://schemas.microsoft.com/office/drawing/2014/main" id="{3676F6C2-ACAE-1664-1449-6A316300B9B8}"/>
              </a:ext>
            </a:extLst>
          </p:cNvPr>
          <p:cNvSpPr txBox="1"/>
          <p:nvPr/>
        </p:nvSpPr>
        <p:spPr>
          <a:xfrm>
            <a:off x="4051622" y="3084828"/>
            <a:ext cx="4125752" cy="1643079"/>
          </a:xfrm>
          <a:prstGeom prst="rect">
            <a:avLst/>
          </a:prstGeom>
          <a:noFill/>
        </p:spPr>
        <p:txBody>
          <a:bodyPr wrap="square" rtlCol="0">
            <a:spAutoFit/>
          </a:bodyPr>
          <a:lstStyle/>
          <a:p>
            <a:pPr>
              <a:lnSpc>
                <a:spcPct val="150000"/>
              </a:lnSpc>
            </a:pPr>
            <a:r>
              <a:rPr lang="en-US" sz="1733" dirty="0" err="1">
                <a:latin typeface="UTM Avo" panose="02040603050506020204" pitchFamily="18" charset="0"/>
                <a:cs typeface="Arial" panose="020B0604020202020204" pitchFamily="34" charset="0"/>
              </a:rPr>
              <a:t>Mũ</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đặt</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vào</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cọc</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gôn</a:t>
            </a:r>
            <a:endParaRPr lang="en-US" sz="1733" dirty="0">
              <a:latin typeface="UTM Avo" panose="02040603050506020204" pitchFamily="18" charset="0"/>
              <a:cs typeface="Arial" panose="020B0604020202020204" pitchFamily="34" charset="0"/>
            </a:endParaRPr>
          </a:p>
          <a:p>
            <a:pPr>
              <a:lnSpc>
                <a:spcPct val="150000"/>
              </a:lnSpc>
            </a:pPr>
            <a:r>
              <a:rPr lang="en-US" sz="1733" dirty="0" err="1">
                <a:latin typeface="UTM Avo" panose="02040603050506020204" pitchFamily="18" charset="0"/>
                <a:cs typeface="Arial" panose="020B0604020202020204" pitchFamily="34" charset="0"/>
              </a:rPr>
              <a:t>Xóm</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trên</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và</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xóm</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dưới</a:t>
            </a:r>
            <a:endParaRPr lang="en-US" sz="1733" dirty="0">
              <a:latin typeface="UTM Avo" panose="02040603050506020204" pitchFamily="18" charset="0"/>
              <a:cs typeface="Arial" panose="020B0604020202020204" pitchFamily="34" charset="0"/>
            </a:endParaRPr>
          </a:p>
          <a:p>
            <a:pPr>
              <a:lnSpc>
                <a:spcPct val="150000"/>
              </a:lnSpc>
            </a:pPr>
            <a:r>
              <a:rPr lang="en-US" sz="1733" dirty="0" err="1">
                <a:latin typeface="UTM Avo" panose="02040603050506020204" pitchFamily="18" charset="0"/>
                <a:cs typeface="Arial" panose="020B0604020202020204" pitchFamily="34" charset="0"/>
              </a:rPr>
              <a:t>Mười</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tên</a:t>
            </a:r>
            <a:r>
              <a:rPr lang="en-US" sz="1733" dirty="0">
                <a:latin typeface="UTM Avo" panose="02040603050506020204" pitchFamily="18" charset="0"/>
                <a:cs typeface="Arial" panose="020B0604020202020204" pitchFamily="34" charset="0"/>
              </a:rPr>
              <a:t>” chia </a:t>
            </a:r>
            <a:r>
              <a:rPr lang="en-US" sz="1733" dirty="0" err="1">
                <a:latin typeface="UTM Avo" panose="02040603050506020204" pitchFamily="18" charset="0"/>
                <a:cs typeface="Arial" panose="020B0604020202020204" pitchFamily="34" charset="0"/>
              </a:rPr>
              <a:t>hai</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đội</a:t>
            </a:r>
            <a:endParaRPr lang="en-US" sz="1733" dirty="0">
              <a:latin typeface="UTM Avo" panose="02040603050506020204" pitchFamily="18" charset="0"/>
              <a:cs typeface="Arial" panose="020B0604020202020204" pitchFamily="34" charset="0"/>
            </a:endParaRPr>
          </a:p>
          <a:p>
            <a:pPr>
              <a:lnSpc>
                <a:spcPct val="150000"/>
              </a:lnSpc>
            </a:pPr>
            <a:r>
              <a:rPr lang="en-US" sz="1733" dirty="0" err="1">
                <a:latin typeface="UTM Avo" panose="02040603050506020204" pitchFamily="18" charset="0"/>
                <a:cs typeface="Arial" panose="020B0604020202020204" pitchFamily="34" charset="0"/>
              </a:rPr>
              <a:t>Đen</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nhẫy</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tấm</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lưng</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trần</a:t>
            </a:r>
            <a:r>
              <a:rPr lang="en-US" sz="1733" dirty="0">
                <a:latin typeface="UTM Avo" panose="02040603050506020204" pitchFamily="18" charset="0"/>
                <a:cs typeface="Arial" panose="020B0604020202020204" pitchFamily="34" charset="0"/>
              </a:rPr>
              <a:t>. </a:t>
            </a:r>
          </a:p>
        </p:txBody>
      </p:sp>
      <p:sp>
        <p:nvSpPr>
          <p:cNvPr id="15" name="TextBox 14">
            <a:extLst>
              <a:ext uri="{FF2B5EF4-FFF2-40B4-BE49-F238E27FC236}">
                <a16:creationId xmlns:a16="http://schemas.microsoft.com/office/drawing/2014/main" id="{7DEE7EFA-AC44-8DEB-5C0B-551A6FC21169}"/>
              </a:ext>
            </a:extLst>
          </p:cNvPr>
          <p:cNvSpPr txBox="1"/>
          <p:nvPr/>
        </p:nvSpPr>
        <p:spPr>
          <a:xfrm>
            <a:off x="955411" y="4900857"/>
            <a:ext cx="3132581" cy="1643079"/>
          </a:xfrm>
          <a:prstGeom prst="rect">
            <a:avLst/>
          </a:prstGeom>
          <a:noFill/>
        </p:spPr>
        <p:txBody>
          <a:bodyPr wrap="square" rtlCol="0">
            <a:spAutoFit/>
          </a:bodyPr>
          <a:lstStyle/>
          <a:p>
            <a:pPr>
              <a:lnSpc>
                <a:spcPct val="150000"/>
              </a:lnSpc>
            </a:pPr>
            <a:r>
              <a:rPr lang="en-US" sz="1733" dirty="0" err="1">
                <a:latin typeface="UTM Avo" panose="02040603050506020204" pitchFamily="18" charset="0"/>
                <a:cs typeface="Arial" panose="020B0604020202020204" pitchFamily="34" charset="0"/>
              </a:rPr>
              <a:t>Trọng</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tài</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đứng</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giữa</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sân</a:t>
            </a:r>
            <a:endParaRPr lang="en-US" sz="1733" dirty="0">
              <a:latin typeface="UTM Avo" panose="02040603050506020204" pitchFamily="18" charset="0"/>
              <a:cs typeface="Arial" panose="020B0604020202020204" pitchFamily="34" charset="0"/>
            </a:endParaRPr>
          </a:p>
          <a:p>
            <a:pPr>
              <a:lnSpc>
                <a:spcPct val="150000"/>
              </a:lnSpc>
            </a:pPr>
            <a:r>
              <a:rPr lang="en-US" sz="1733" dirty="0" err="1">
                <a:latin typeface="UTM Avo" panose="02040603050506020204" pitchFamily="18" charset="0"/>
                <a:cs typeface="Arial" panose="020B0604020202020204" pitchFamily="34" charset="0"/>
              </a:rPr>
              <a:t>Bụm</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tay</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làm</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còi</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thổi</a:t>
            </a:r>
            <a:endParaRPr lang="en-US" sz="1733" dirty="0">
              <a:latin typeface="UTM Avo" panose="02040603050506020204" pitchFamily="18" charset="0"/>
              <a:cs typeface="Arial" panose="020B0604020202020204" pitchFamily="34" charset="0"/>
            </a:endParaRPr>
          </a:p>
          <a:p>
            <a:pPr>
              <a:lnSpc>
                <a:spcPct val="150000"/>
              </a:lnSpc>
            </a:pPr>
            <a:r>
              <a:rPr lang="en-US" sz="1733" dirty="0" err="1">
                <a:latin typeface="UTM Avo" panose="02040603050506020204" pitchFamily="18" charset="0"/>
                <a:cs typeface="Arial" panose="020B0604020202020204" pitchFamily="34" charset="0"/>
              </a:rPr>
              <a:t>Cuồng</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nhiệt</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quên</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bắt</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lỗi</a:t>
            </a:r>
            <a:endParaRPr lang="en-US" sz="1733" dirty="0">
              <a:latin typeface="UTM Avo" panose="02040603050506020204" pitchFamily="18" charset="0"/>
              <a:cs typeface="Arial" panose="020B0604020202020204" pitchFamily="34" charset="0"/>
            </a:endParaRPr>
          </a:p>
          <a:p>
            <a:pPr>
              <a:lnSpc>
                <a:spcPct val="150000"/>
              </a:lnSpc>
            </a:pPr>
            <a:r>
              <a:rPr lang="en-US" sz="1733" dirty="0" err="1">
                <a:latin typeface="UTM Avo" panose="02040603050506020204" pitchFamily="18" charset="0"/>
                <a:cs typeface="Arial" panose="020B0604020202020204" pitchFamily="34" charset="0"/>
              </a:rPr>
              <a:t>Reo</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ầm</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Sút</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Sút</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đi</a:t>
            </a:r>
            <a:r>
              <a:rPr lang="en-US" sz="1733" dirty="0">
                <a:latin typeface="UTM Avo" panose="02040603050506020204" pitchFamily="18" charset="0"/>
                <a:cs typeface="Arial" panose="020B0604020202020204" pitchFamily="34" charset="0"/>
              </a:rPr>
              <a:t>!”.</a:t>
            </a:r>
          </a:p>
        </p:txBody>
      </p:sp>
      <p:sp>
        <p:nvSpPr>
          <p:cNvPr id="18" name="TextBox 17">
            <a:extLst>
              <a:ext uri="{FF2B5EF4-FFF2-40B4-BE49-F238E27FC236}">
                <a16:creationId xmlns:a16="http://schemas.microsoft.com/office/drawing/2014/main" id="{5D45F2CE-AA11-E564-40CD-700AA043CE65}"/>
              </a:ext>
            </a:extLst>
          </p:cNvPr>
          <p:cNvSpPr txBox="1"/>
          <p:nvPr/>
        </p:nvSpPr>
        <p:spPr>
          <a:xfrm>
            <a:off x="4063630" y="4900857"/>
            <a:ext cx="3070851" cy="1643079"/>
          </a:xfrm>
          <a:prstGeom prst="rect">
            <a:avLst/>
          </a:prstGeom>
          <a:noFill/>
        </p:spPr>
        <p:txBody>
          <a:bodyPr wrap="square" rtlCol="0">
            <a:spAutoFit/>
          </a:bodyPr>
          <a:lstStyle/>
          <a:p>
            <a:pPr>
              <a:lnSpc>
                <a:spcPct val="150000"/>
              </a:lnSpc>
            </a:pPr>
            <a:r>
              <a:rPr lang="en-US" sz="1733" dirty="0" err="1">
                <a:latin typeface="UTM Avo" panose="02040603050506020204" pitchFamily="18" charset="0"/>
                <a:cs typeface="Arial" panose="020B0604020202020204" pitchFamily="34" charset="0"/>
              </a:rPr>
              <a:t>Đợt</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phản</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công</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gió</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lốc</a:t>
            </a:r>
            <a:endParaRPr lang="en-US" sz="1733" dirty="0">
              <a:latin typeface="UTM Avo" panose="02040603050506020204" pitchFamily="18" charset="0"/>
              <a:cs typeface="Arial" panose="020B0604020202020204" pitchFamily="34" charset="0"/>
            </a:endParaRPr>
          </a:p>
          <a:p>
            <a:pPr>
              <a:lnSpc>
                <a:spcPct val="150000"/>
              </a:lnSpc>
            </a:pPr>
            <a:r>
              <a:rPr lang="en-US" sz="1733" dirty="0" err="1">
                <a:latin typeface="UTM Avo" panose="02040603050506020204" pitchFamily="18" charset="0"/>
                <a:cs typeface="Arial" panose="020B0604020202020204" pitchFamily="34" charset="0"/>
              </a:rPr>
              <a:t>Cú</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đá</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xoáy</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Pê-lê</a:t>
            </a:r>
            <a:endParaRPr lang="en-US" sz="1733" dirty="0">
              <a:latin typeface="UTM Avo" panose="02040603050506020204" pitchFamily="18" charset="0"/>
              <a:cs typeface="Arial" panose="020B0604020202020204" pitchFamily="34" charset="0"/>
            </a:endParaRPr>
          </a:p>
          <a:p>
            <a:pPr>
              <a:lnSpc>
                <a:spcPct val="150000"/>
              </a:lnSpc>
            </a:pPr>
            <a:r>
              <a:rPr lang="en-US" sz="1733" dirty="0" err="1">
                <a:latin typeface="UTM Avo" panose="02040603050506020204" pitchFamily="18" charset="0"/>
                <a:cs typeface="Arial" panose="020B0604020202020204" pitchFamily="34" charset="0"/>
              </a:rPr>
              <a:t>Thủ</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môn</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mồm</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méo</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xệch</a:t>
            </a:r>
            <a:endParaRPr lang="en-US" sz="1733" dirty="0">
              <a:latin typeface="UTM Avo" panose="02040603050506020204" pitchFamily="18" charset="0"/>
              <a:cs typeface="Arial" panose="020B0604020202020204" pitchFamily="34" charset="0"/>
            </a:endParaRPr>
          </a:p>
          <a:p>
            <a:pPr>
              <a:lnSpc>
                <a:spcPct val="150000"/>
              </a:lnSpc>
            </a:pPr>
            <a:r>
              <a:rPr lang="en-US" sz="1733" dirty="0" err="1">
                <a:latin typeface="UTM Avo" panose="02040603050506020204" pitchFamily="18" charset="0"/>
                <a:cs typeface="Arial" panose="020B0604020202020204" pitchFamily="34" charset="0"/>
              </a:rPr>
              <a:t>Đôi</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bạn</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cười</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hê</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hê</a:t>
            </a:r>
            <a:r>
              <a:rPr lang="en-US" sz="1733" dirty="0">
                <a:latin typeface="UTM Avo" panose="02040603050506020204" pitchFamily="18" charset="0"/>
                <a:cs typeface="Arial" panose="020B0604020202020204" pitchFamily="34" charset="0"/>
              </a:rPr>
              <a:t>.</a:t>
            </a:r>
          </a:p>
        </p:txBody>
      </p:sp>
      <p:sp>
        <p:nvSpPr>
          <p:cNvPr id="19" name="TextBox 18">
            <a:extLst>
              <a:ext uri="{FF2B5EF4-FFF2-40B4-BE49-F238E27FC236}">
                <a16:creationId xmlns:a16="http://schemas.microsoft.com/office/drawing/2014/main" id="{071042D1-B1FA-32A4-E225-7B7C98CA0EF0}"/>
              </a:ext>
            </a:extLst>
          </p:cNvPr>
          <p:cNvSpPr txBox="1"/>
          <p:nvPr/>
        </p:nvSpPr>
        <p:spPr>
          <a:xfrm>
            <a:off x="7043872" y="4839871"/>
            <a:ext cx="3274937" cy="1635897"/>
          </a:xfrm>
          <a:prstGeom prst="rect">
            <a:avLst/>
          </a:prstGeom>
          <a:noFill/>
        </p:spPr>
        <p:txBody>
          <a:bodyPr wrap="square" rtlCol="0">
            <a:spAutoFit/>
          </a:bodyPr>
          <a:lstStyle/>
          <a:p>
            <a:pPr>
              <a:lnSpc>
                <a:spcPct val="150000"/>
              </a:lnSpc>
            </a:pPr>
            <a:r>
              <a:rPr lang="en-US" sz="1733" dirty="0" err="1">
                <a:latin typeface="UTM Avo" panose="02040603050506020204" pitchFamily="18" charset="0"/>
                <a:cs typeface="Arial" panose="020B0604020202020204" pitchFamily="34" charset="0"/>
              </a:rPr>
              <a:t>Đàn</a:t>
            </a:r>
            <a:r>
              <a:rPr lang="en-US" sz="1733" dirty="0">
                <a:latin typeface="UTM Avo" panose="02040603050506020204" pitchFamily="18" charset="0"/>
                <a:cs typeface="Arial" panose="020B0604020202020204" pitchFamily="34" charset="0"/>
              </a:rPr>
              <a:t> </a:t>
            </a:r>
            <a:r>
              <a:rPr lang="en-US" sz="1733" err="1">
                <a:latin typeface="UTM Avo" panose="02040603050506020204" pitchFamily="18" charset="0"/>
                <a:cs typeface="Arial" panose="020B0604020202020204" pitchFamily="34" charset="0"/>
              </a:rPr>
              <a:t>cò</a:t>
            </a:r>
            <a:r>
              <a:rPr lang="en-US" sz="1733">
                <a:latin typeface="UTM Avo" panose="02040603050506020204" pitchFamily="18" charset="0"/>
                <a:cs typeface="Arial" panose="020B0604020202020204" pitchFamily="34" charset="0"/>
              </a:rPr>
              <a:t> sà </a:t>
            </a:r>
            <a:r>
              <a:rPr lang="en-US" sz="1733" dirty="0" err="1">
                <a:latin typeface="UTM Avo" panose="02040603050506020204" pitchFamily="18" charset="0"/>
                <a:cs typeface="Arial" panose="020B0604020202020204" pitchFamily="34" charset="0"/>
              </a:rPr>
              <a:t>ngọn</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tre</a:t>
            </a:r>
            <a:endParaRPr lang="en-US" sz="1733" dirty="0">
              <a:latin typeface="UTM Avo" panose="02040603050506020204" pitchFamily="18" charset="0"/>
              <a:cs typeface="Arial" panose="020B0604020202020204" pitchFamily="34" charset="0"/>
            </a:endParaRPr>
          </a:p>
          <a:p>
            <a:pPr>
              <a:lnSpc>
                <a:spcPct val="150000"/>
              </a:lnSpc>
            </a:pPr>
            <a:r>
              <a:rPr lang="en-US" sz="1733" dirty="0" err="1">
                <a:latin typeface="UTM Avo" panose="02040603050506020204" pitchFamily="18" charset="0"/>
                <a:cs typeface="Arial" panose="020B0604020202020204" pitchFamily="34" charset="0"/>
              </a:rPr>
              <a:t>Trong</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nắng</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chiều</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rực</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đỏ</a:t>
            </a:r>
            <a:endParaRPr lang="en-US" sz="1733" dirty="0">
              <a:latin typeface="UTM Avo" panose="02040603050506020204" pitchFamily="18" charset="0"/>
              <a:cs typeface="Arial" panose="020B0604020202020204" pitchFamily="34" charset="0"/>
            </a:endParaRPr>
          </a:p>
          <a:p>
            <a:pPr>
              <a:lnSpc>
                <a:spcPct val="150000"/>
              </a:lnSpc>
            </a:pPr>
            <a:r>
              <a:rPr lang="en-US" sz="1733" dirty="0" err="1">
                <a:latin typeface="UTM Avo" panose="02040603050506020204" pitchFamily="18" charset="0"/>
                <a:cs typeface="Arial" panose="020B0604020202020204" pitchFamily="34" charset="0"/>
              </a:rPr>
              <a:t>Những</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chú</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bò</a:t>
            </a:r>
            <a:r>
              <a:rPr lang="en-US" sz="1733" dirty="0">
                <a:latin typeface="UTM Avo" panose="02040603050506020204" pitchFamily="18" charset="0"/>
                <a:cs typeface="Arial" panose="020B0604020202020204" pitchFamily="34" charset="0"/>
              </a:rPr>
              <a:t> no </a:t>
            </a:r>
            <a:r>
              <a:rPr lang="en-US" sz="1733" dirty="0" err="1">
                <a:latin typeface="UTM Avo" panose="02040603050506020204" pitchFamily="18" charset="0"/>
                <a:cs typeface="Arial" panose="020B0604020202020204" pitchFamily="34" charset="0"/>
              </a:rPr>
              <a:t>cỏ</a:t>
            </a:r>
            <a:endParaRPr lang="en-US" sz="1733" dirty="0">
              <a:latin typeface="UTM Avo" panose="02040603050506020204" pitchFamily="18" charset="0"/>
              <a:cs typeface="Arial" panose="020B0604020202020204" pitchFamily="34" charset="0"/>
            </a:endParaRPr>
          </a:p>
          <a:p>
            <a:pPr>
              <a:lnSpc>
                <a:spcPct val="150000"/>
              </a:lnSpc>
            </a:pPr>
            <a:r>
              <a:rPr lang="en-US" sz="1733" dirty="0" err="1">
                <a:latin typeface="UTM Avo" panose="02040603050506020204" pitchFamily="18" charset="0"/>
                <a:cs typeface="Arial" panose="020B0604020202020204" pitchFamily="34" charset="0"/>
              </a:rPr>
              <a:t>Đợi</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cầu</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thủ</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dắt</a:t>
            </a:r>
            <a:r>
              <a:rPr lang="en-US" sz="1733" dirty="0">
                <a:latin typeface="UTM Avo" panose="02040603050506020204" pitchFamily="18" charset="0"/>
                <a:cs typeface="Arial" panose="020B0604020202020204" pitchFamily="34" charset="0"/>
              </a:rPr>
              <a:t> </a:t>
            </a:r>
            <a:r>
              <a:rPr lang="en-US" sz="1733" dirty="0" err="1">
                <a:latin typeface="UTM Avo" panose="02040603050506020204" pitchFamily="18" charset="0"/>
                <a:cs typeface="Arial" panose="020B0604020202020204" pitchFamily="34" charset="0"/>
              </a:rPr>
              <a:t>về</a:t>
            </a:r>
            <a:r>
              <a:rPr lang="en-US" sz="1733" dirty="0">
                <a:latin typeface="UTM Avo" panose="02040603050506020204" pitchFamily="18" charset="0"/>
                <a:cs typeface="Arial" panose="020B0604020202020204" pitchFamily="34" charset="0"/>
              </a:rPr>
              <a:t>. </a:t>
            </a:r>
          </a:p>
        </p:txBody>
      </p:sp>
      <p:pic>
        <p:nvPicPr>
          <p:cNvPr id="20" name="Picture 6">
            <a:extLst>
              <a:ext uri="{FF2B5EF4-FFF2-40B4-BE49-F238E27FC236}">
                <a16:creationId xmlns:a16="http://schemas.microsoft.com/office/drawing/2014/main" id="{BB485F28-5538-FE16-5AD6-7B342C8B998E}"/>
              </a:ext>
            </a:extLst>
          </p:cNvPr>
          <p:cNvPicPr>
            <a:picLocks noChangeAspect="1"/>
          </p:cNvPicPr>
          <p:nvPr/>
        </p:nvPicPr>
        <p:blipFill>
          <a:blip r:embed="rId4"/>
          <a:srcRect/>
          <a:stretch>
            <a:fillRect/>
          </a:stretch>
        </p:blipFill>
        <p:spPr>
          <a:xfrm>
            <a:off x="6032406" y="1557390"/>
            <a:ext cx="866244" cy="874994"/>
          </a:xfrm>
          <a:prstGeom prst="rect">
            <a:avLst/>
          </a:prstGeom>
        </p:spPr>
      </p:pic>
    </p:spTree>
    <p:extLst>
      <p:ext uri="{BB962C8B-B14F-4D97-AF65-F5344CB8AC3E}">
        <p14:creationId xmlns:p14="http://schemas.microsoft.com/office/powerpoint/2010/main" val="2037722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par>
                                <p:cTn id="16" presetID="22" presetClass="entr" presetSubtype="4"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down)">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circle(in)">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6"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arn(inHorizontal)">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6"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barn(inHorizontal)">
                                      <p:cBhvr>
                                        <p:cTn id="38" dur="500"/>
                                        <p:tgtEl>
                                          <p:spTgt spid="11"/>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6"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barn(inHorizontal)">
                                      <p:cBhvr>
                                        <p:cTn id="43" dur="5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6" fill="hold" grpId="0" nodeType="click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barn(inHorizontal)">
                                      <p:cBhvr>
                                        <p:cTn id="48" dur="500"/>
                                        <p:tgtEl>
                                          <p:spTgt spid="18"/>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6"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barn(inHorizontal)">
                                      <p:cBhvr>
                                        <p:cTn id="5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9" grpId="0"/>
      <p:bldP spid="10" grpId="0"/>
      <p:bldP spid="11" grpId="0"/>
      <p:bldP spid="15" grpId="0"/>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183;p7">
            <a:extLst>
              <a:ext uri="{FF2B5EF4-FFF2-40B4-BE49-F238E27FC236}">
                <a16:creationId xmlns:a16="http://schemas.microsoft.com/office/drawing/2014/main" id="{4DA15719-6842-14FD-1D0D-21AAC49A5480}"/>
              </a:ext>
            </a:extLst>
          </p:cNvPr>
          <p:cNvSpPr/>
          <p:nvPr/>
        </p:nvSpPr>
        <p:spPr>
          <a:xfrm>
            <a:off x="1285875" y="1712396"/>
            <a:ext cx="9585604" cy="642719"/>
          </a:xfrm>
          <a:prstGeom prst="rect">
            <a:avLst/>
          </a:prstGeom>
          <a:solidFill>
            <a:schemeClr val="accent2">
              <a:lumMod val="20000"/>
              <a:lumOff val="80000"/>
            </a:schemeClr>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lvl="0" algn="ctr"/>
            <a:r>
              <a:rPr lang="en-US" sz="2800" b="1" dirty="0">
                <a:solidFill>
                  <a:schemeClr val="dk1"/>
                </a:solidFill>
                <a:latin typeface="UTM Avo" panose="02040603050506020204" pitchFamily="18" charset="0"/>
                <a:ea typeface="Arial"/>
                <a:cs typeface="Arial"/>
                <a:sym typeface="Arial"/>
              </a:rPr>
              <a:t>Giải </a:t>
            </a:r>
            <a:r>
              <a:rPr lang="en-US" sz="2800" b="1" dirty="0" err="1">
                <a:solidFill>
                  <a:schemeClr val="dk1"/>
                </a:solidFill>
                <a:latin typeface="UTM Avo" panose="02040603050506020204" pitchFamily="18" charset="0"/>
                <a:ea typeface="Arial"/>
                <a:cs typeface="Arial"/>
                <a:sym typeface="Arial"/>
              </a:rPr>
              <a:t>thích</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từ</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khó</a:t>
            </a:r>
            <a:endParaRPr lang="en-US" sz="2800" b="1" dirty="0">
              <a:solidFill>
                <a:schemeClr val="dk1"/>
              </a:solidFill>
              <a:latin typeface="UTM Avo" panose="02040603050506020204" pitchFamily="18" charset="0"/>
              <a:ea typeface="Arial"/>
              <a:cs typeface="Arial"/>
              <a:sym typeface="Arial"/>
            </a:endParaRPr>
          </a:p>
        </p:txBody>
      </p:sp>
      <p:pic>
        <p:nvPicPr>
          <p:cNvPr id="4" name="Picture 4">
            <a:extLst>
              <a:ext uri="{FF2B5EF4-FFF2-40B4-BE49-F238E27FC236}">
                <a16:creationId xmlns:a16="http://schemas.microsoft.com/office/drawing/2014/main" id="{1C0B4102-1143-AE97-3C6C-FF6BF8D65E2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78466" y="2524350"/>
            <a:ext cx="2066256" cy="1645227"/>
          </a:xfrm>
          <a:prstGeom prst="rect">
            <a:avLst/>
          </a:prstGeom>
        </p:spPr>
      </p:pic>
      <p:sp>
        <p:nvSpPr>
          <p:cNvPr id="5" name="TextBox 4">
            <a:extLst>
              <a:ext uri="{FF2B5EF4-FFF2-40B4-BE49-F238E27FC236}">
                <a16:creationId xmlns:a16="http://schemas.microsoft.com/office/drawing/2014/main" id="{178866EC-6933-F5F0-7EB0-D02568DB586B}"/>
              </a:ext>
            </a:extLst>
          </p:cNvPr>
          <p:cNvSpPr txBox="1"/>
          <p:nvPr/>
        </p:nvSpPr>
        <p:spPr>
          <a:xfrm>
            <a:off x="988914" y="2785665"/>
            <a:ext cx="2245360" cy="1042658"/>
          </a:xfrm>
          <a:prstGeom prst="rect">
            <a:avLst/>
          </a:prstGeom>
          <a:noFill/>
        </p:spPr>
        <p:txBody>
          <a:bodyPr wrap="square">
            <a:spAutoFit/>
          </a:bodyPr>
          <a:lstStyle/>
          <a:p>
            <a:pPr algn="ctr">
              <a:lnSpc>
                <a:spcPct val="150000"/>
              </a:lnSpc>
            </a:pPr>
            <a:r>
              <a:rPr lang="nl-NL" sz="2400" b="1" dirty="0">
                <a:latin typeface="UTM Avo" panose="02040603050506020204" pitchFamily="18" charset="0"/>
                <a:ea typeface="Calibri" panose="020F0502020204030204" pitchFamily="34" charset="0"/>
                <a:cs typeface="Arial" panose="020B0604020202020204" pitchFamily="34" charset="0"/>
              </a:rPr>
              <a:t>Gôn: </a:t>
            </a:r>
          </a:p>
          <a:p>
            <a:pPr algn="ctr">
              <a:lnSpc>
                <a:spcPct val="150000"/>
              </a:lnSpc>
            </a:pPr>
            <a:r>
              <a:rPr lang="nl-NL" sz="2000">
                <a:latin typeface="UTM Avo" panose="02040603050506020204" pitchFamily="18" charset="0"/>
                <a:ea typeface="Calibri" panose="020F0502020204030204" pitchFamily="34" charset="0"/>
                <a:cs typeface="Arial" panose="020B0604020202020204" pitchFamily="34" charset="0"/>
              </a:rPr>
              <a:t>khung thành.</a:t>
            </a:r>
            <a:endParaRPr lang="en-US" sz="2000" dirty="0">
              <a:latin typeface="UTM Avo" panose="02040603050506020204" pitchFamily="18" charset="0"/>
              <a:cs typeface="Arial" panose="020B0604020202020204" pitchFamily="34" charset="0"/>
            </a:endParaRPr>
          </a:p>
        </p:txBody>
      </p:sp>
      <p:pic>
        <p:nvPicPr>
          <p:cNvPr id="11" name="Picture 4">
            <a:extLst>
              <a:ext uri="{FF2B5EF4-FFF2-40B4-BE49-F238E27FC236}">
                <a16:creationId xmlns:a16="http://schemas.microsoft.com/office/drawing/2014/main" id="{1A163169-AF10-DB38-3D27-C1B7BEEEB17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037004" y="2524350"/>
            <a:ext cx="3390053" cy="1645227"/>
          </a:xfrm>
          <a:prstGeom prst="rect">
            <a:avLst/>
          </a:prstGeom>
        </p:spPr>
      </p:pic>
      <p:sp>
        <p:nvSpPr>
          <p:cNvPr id="12" name="TextBox 11">
            <a:extLst>
              <a:ext uri="{FF2B5EF4-FFF2-40B4-BE49-F238E27FC236}">
                <a16:creationId xmlns:a16="http://schemas.microsoft.com/office/drawing/2014/main" id="{15ABA581-F91B-CF48-C79D-CA1A174DD27A}"/>
              </a:ext>
            </a:extLst>
          </p:cNvPr>
          <p:cNvSpPr txBox="1"/>
          <p:nvPr/>
        </p:nvSpPr>
        <p:spPr>
          <a:xfrm>
            <a:off x="4323177" y="2467796"/>
            <a:ext cx="2817707" cy="1504323"/>
          </a:xfrm>
          <a:prstGeom prst="rect">
            <a:avLst/>
          </a:prstGeom>
          <a:noFill/>
        </p:spPr>
        <p:txBody>
          <a:bodyPr wrap="square">
            <a:spAutoFit/>
          </a:bodyPr>
          <a:lstStyle/>
          <a:p>
            <a:pPr algn="ctr">
              <a:lnSpc>
                <a:spcPct val="150000"/>
              </a:lnSpc>
            </a:pPr>
            <a:r>
              <a:rPr lang="nl-NL" sz="2400" b="1" dirty="0">
                <a:latin typeface="UTM Avo" panose="02040603050506020204" pitchFamily="18" charset="0"/>
                <a:ea typeface="Calibri" panose="020F0502020204030204" pitchFamily="34" charset="0"/>
                <a:cs typeface="Arial" panose="020B0604020202020204" pitchFamily="34" charset="0"/>
              </a:rPr>
              <a:t>Trọng tài: </a:t>
            </a:r>
          </a:p>
          <a:p>
            <a:pPr algn="ctr">
              <a:lnSpc>
                <a:spcPct val="150000"/>
              </a:lnSpc>
            </a:pPr>
            <a:r>
              <a:rPr lang="nl-NL" sz="2000" dirty="0">
                <a:latin typeface="UTM Avo" panose="02040603050506020204" pitchFamily="18" charset="0"/>
                <a:ea typeface="Calibri" panose="020F0502020204030204" pitchFamily="34" charset="0"/>
                <a:cs typeface="Arial" panose="020B0604020202020204" pitchFamily="34" charset="0"/>
              </a:rPr>
              <a:t>người điều khiển trận </a:t>
            </a:r>
            <a:r>
              <a:rPr lang="nl-NL" sz="2000">
                <a:latin typeface="UTM Avo" panose="02040603050506020204" pitchFamily="18" charset="0"/>
                <a:ea typeface="Calibri" panose="020F0502020204030204" pitchFamily="34" charset="0"/>
                <a:cs typeface="Arial" panose="020B0604020202020204" pitchFamily="34" charset="0"/>
              </a:rPr>
              <a:t>thể thao.</a:t>
            </a:r>
            <a:endParaRPr lang="en-US" sz="2000" dirty="0">
              <a:latin typeface="UTM Avo" panose="02040603050506020204" pitchFamily="18" charset="0"/>
              <a:cs typeface="Arial" panose="020B0604020202020204" pitchFamily="34" charset="0"/>
            </a:endParaRPr>
          </a:p>
        </p:txBody>
      </p:sp>
      <p:pic>
        <p:nvPicPr>
          <p:cNvPr id="13" name="Picture 4">
            <a:extLst>
              <a:ext uri="{FF2B5EF4-FFF2-40B4-BE49-F238E27FC236}">
                <a16:creationId xmlns:a16="http://schemas.microsoft.com/office/drawing/2014/main" id="{7D77AE9D-3B02-95CE-E61B-3FED2F3C70E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8408891" y="2663174"/>
            <a:ext cx="2066256" cy="1529670"/>
          </a:xfrm>
          <a:prstGeom prst="rect">
            <a:avLst/>
          </a:prstGeom>
        </p:spPr>
      </p:pic>
      <p:sp>
        <p:nvSpPr>
          <p:cNvPr id="14" name="TextBox 13">
            <a:extLst>
              <a:ext uri="{FF2B5EF4-FFF2-40B4-BE49-F238E27FC236}">
                <a16:creationId xmlns:a16="http://schemas.microsoft.com/office/drawing/2014/main" id="{7D21F8C3-9C7B-8D32-BB3B-730A70603108}"/>
              </a:ext>
            </a:extLst>
          </p:cNvPr>
          <p:cNvSpPr txBox="1"/>
          <p:nvPr/>
        </p:nvSpPr>
        <p:spPr>
          <a:xfrm>
            <a:off x="8319338" y="2808932"/>
            <a:ext cx="2245360" cy="1042658"/>
          </a:xfrm>
          <a:prstGeom prst="rect">
            <a:avLst/>
          </a:prstGeom>
          <a:noFill/>
        </p:spPr>
        <p:txBody>
          <a:bodyPr wrap="square">
            <a:spAutoFit/>
          </a:bodyPr>
          <a:lstStyle/>
          <a:p>
            <a:pPr algn="ctr">
              <a:lnSpc>
                <a:spcPct val="150000"/>
              </a:lnSpc>
            </a:pPr>
            <a:r>
              <a:rPr lang="nl-NL" sz="2400" b="1" dirty="0">
                <a:latin typeface="UTM Avo" panose="02040603050506020204" pitchFamily="18" charset="0"/>
                <a:ea typeface="Calibri" panose="020F0502020204030204" pitchFamily="34" charset="0"/>
                <a:cs typeface="Arial" panose="020B0604020202020204" pitchFamily="34" charset="0"/>
              </a:rPr>
              <a:t>Phản công: </a:t>
            </a:r>
          </a:p>
          <a:p>
            <a:pPr algn="ctr">
              <a:lnSpc>
                <a:spcPct val="150000"/>
              </a:lnSpc>
            </a:pPr>
            <a:r>
              <a:rPr lang="nl-NL" sz="2000" dirty="0">
                <a:latin typeface="UTM Avo" panose="02040603050506020204" pitchFamily="18" charset="0"/>
                <a:ea typeface="Calibri" panose="020F0502020204030204" pitchFamily="34" charset="0"/>
                <a:cs typeface="Arial" panose="020B0604020202020204" pitchFamily="34" charset="0"/>
              </a:rPr>
              <a:t>tấn </a:t>
            </a:r>
            <a:r>
              <a:rPr lang="nl-NL" sz="2000">
                <a:latin typeface="UTM Avo" panose="02040603050506020204" pitchFamily="18" charset="0"/>
                <a:ea typeface="Calibri" panose="020F0502020204030204" pitchFamily="34" charset="0"/>
                <a:cs typeface="Arial" panose="020B0604020202020204" pitchFamily="34" charset="0"/>
              </a:rPr>
              <a:t>công lại.</a:t>
            </a:r>
            <a:endParaRPr lang="en-US" sz="2000" dirty="0">
              <a:latin typeface="UTM Avo" panose="02040603050506020204" pitchFamily="18" charset="0"/>
              <a:cs typeface="Arial" panose="020B0604020202020204" pitchFamily="34" charset="0"/>
            </a:endParaRPr>
          </a:p>
        </p:txBody>
      </p:sp>
      <p:pic>
        <p:nvPicPr>
          <p:cNvPr id="15" name="Picture 14">
            <a:extLst>
              <a:ext uri="{FF2B5EF4-FFF2-40B4-BE49-F238E27FC236}">
                <a16:creationId xmlns:a16="http://schemas.microsoft.com/office/drawing/2014/main" id="{B2E9557F-0CE2-C6F5-B654-FCC4B26E7C1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54818" y="4430893"/>
            <a:ext cx="2713552" cy="1809034"/>
          </a:xfrm>
          <a:prstGeom prst="rect">
            <a:avLst/>
          </a:prstGeom>
        </p:spPr>
      </p:pic>
      <p:pic>
        <p:nvPicPr>
          <p:cNvPr id="16" name="Picture 15">
            <a:extLst>
              <a:ext uri="{FF2B5EF4-FFF2-40B4-BE49-F238E27FC236}">
                <a16:creationId xmlns:a16="http://schemas.microsoft.com/office/drawing/2014/main" id="{6015CDAA-8F82-7160-66BE-D509B2489FB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720166" y="3893413"/>
            <a:ext cx="2751667" cy="2751667"/>
          </a:xfrm>
          <a:prstGeom prst="rect">
            <a:avLst/>
          </a:prstGeom>
        </p:spPr>
      </p:pic>
      <p:pic>
        <p:nvPicPr>
          <p:cNvPr id="17" name="Picture 16">
            <a:extLst>
              <a:ext uri="{FF2B5EF4-FFF2-40B4-BE49-F238E27FC236}">
                <a16:creationId xmlns:a16="http://schemas.microsoft.com/office/drawing/2014/main" id="{FED326F9-E561-E012-F777-20CA2D09C8C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215824" y="4289162"/>
            <a:ext cx="2713552" cy="1809034"/>
          </a:xfrm>
          <a:prstGeom prst="rect">
            <a:avLst/>
          </a:prstGeom>
        </p:spPr>
      </p:pic>
    </p:spTree>
    <p:extLst>
      <p:ext uri="{BB962C8B-B14F-4D97-AF65-F5344CB8AC3E}">
        <p14:creationId xmlns:p14="http://schemas.microsoft.com/office/powerpoint/2010/main" val="3853406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anim calcmode="lin" valueType="num">
                                      <p:cBhvr>
                                        <p:cTn id="18" dur="500" fill="hold"/>
                                        <p:tgtEl>
                                          <p:spTgt spid="5"/>
                                        </p:tgtEl>
                                        <p:attrNameLst>
                                          <p:attrName>ppt_x</p:attrName>
                                        </p:attrNameLst>
                                      </p:cBhvr>
                                      <p:tavLst>
                                        <p:tav tm="0">
                                          <p:val>
                                            <p:strVal val="#ppt_x"/>
                                          </p:val>
                                        </p:tav>
                                        <p:tav tm="100000">
                                          <p:val>
                                            <p:strVal val="#ppt_x"/>
                                          </p:val>
                                        </p:tav>
                                      </p:tavLst>
                                    </p:anim>
                                    <p:anim calcmode="lin" valueType="num">
                                      <p:cBhvr>
                                        <p:cTn id="19" dur="5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anim calcmode="lin" valueType="num">
                                      <p:cBhvr>
                                        <p:cTn id="23" dur="500" fill="hold"/>
                                        <p:tgtEl>
                                          <p:spTgt spid="15"/>
                                        </p:tgtEl>
                                        <p:attrNameLst>
                                          <p:attrName>ppt_x</p:attrName>
                                        </p:attrNameLst>
                                      </p:cBhvr>
                                      <p:tavLst>
                                        <p:tav tm="0">
                                          <p:val>
                                            <p:strVal val="#ppt_x"/>
                                          </p:val>
                                        </p:tav>
                                        <p:tav tm="100000">
                                          <p:val>
                                            <p:strVal val="#ppt_x"/>
                                          </p:val>
                                        </p:tav>
                                      </p:tavLst>
                                    </p:anim>
                                    <p:anim calcmode="lin" valueType="num">
                                      <p:cBhvr>
                                        <p:cTn id="24"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7"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anim calcmode="lin" valueType="num">
                                      <p:cBhvr>
                                        <p:cTn id="30" dur="500" fill="hold"/>
                                        <p:tgtEl>
                                          <p:spTgt spid="12"/>
                                        </p:tgtEl>
                                        <p:attrNameLst>
                                          <p:attrName>ppt_x</p:attrName>
                                        </p:attrNameLst>
                                      </p:cBhvr>
                                      <p:tavLst>
                                        <p:tav tm="0">
                                          <p:val>
                                            <p:strVal val="#ppt_x"/>
                                          </p:val>
                                        </p:tav>
                                        <p:tav tm="100000">
                                          <p:val>
                                            <p:strVal val="#ppt_x"/>
                                          </p:val>
                                        </p:tav>
                                      </p:tavLst>
                                    </p:anim>
                                    <p:anim calcmode="lin" valueType="num">
                                      <p:cBhvr>
                                        <p:cTn id="31" dur="500" fill="hold"/>
                                        <p:tgtEl>
                                          <p:spTgt spid="12"/>
                                        </p:tgtEl>
                                        <p:attrNameLst>
                                          <p:attrName>ppt_y</p:attrName>
                                        </p:attrNameLst>
                                      </p:cBhvr>
                                      <p:tavLst>
                                        <p:tav tm="0">
                                          <p:val>
                                            <p:strVal val="#ppt_y-.1"/>
                                          </p:val>
                                        </p:tav>
                                        <p:tav tm="100000">
                                          <p:val>
                                            <p:strVal val="#ppt_y"/>
                                          </p:val>
                                        </p:tav>
                                      </p:tavLst>
                                    </p:anim>
                                  </p:childTnLst>
                                </p:cTn>
                              </p:par>
                              <p:par>
                                <p:cTn id="32" presetID="47"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anim calcmode="lin" valueType="num">
                                      <p:cBhvr>
                                        <p:cTn id="35" dur="500" fill="hold"/>
                                        <p:tgtEl>
                                          <p:spTgt spid="11"/>
                                        </p:tgtEl>
                                        <p:attrNameLst>
                                          <p:attrName>ppt_x</p:attrName>
                                        </p:attrNameLst>
                                      </p:cBhvr>
                                      <p:tavLst>
                                        <p:tav tm="0">
                                          <p:val>
                                            <p:strVal val="#ppt_x"/>
                                          </p:val>
                                        </p:tav>
                                        <p:tav tm="100000">
                                          <p:val>
                                            <p:strVal val="#ppt_x"/>
                                          </p:val>
                                        </p:tav>
                                      </p:tavLst>
                                    </p:anim>
                                    <p:anim calcmode="lin" valueType="num">
                                      <p:cBhvr>
                                        <p:cTn id="36" dur="500" fill="hold"/>
                                        <p:tgtEl>
                                          <p:spTgt spid="11"/>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anim calcmode="lin" valueType="num">
                                      <p:cBhvr>
                                        <p:cTn id="40" dur="500" fill="hold"/>
                                        <p:tgtEl>
                                          <p:spTgt spid="16"/>
                                        </p:tgtEl>
                                        <p:attrNameLst>
                                          <p:attrName>ppt_x</p:attrName>
                                        </p:attrNameLst>
                                      </p:cBhvr>
                                      <p:tavLst>
                                        <p:tav tm="0">
                                          <p:val>
                                            <p:strVal val="#ppt_x"/>
                                          </p:val>
                                        </p:tav>
                                        <p:tav tm="100000">
                                          <p:val>
                                            <p:strVal val="#ppt_x"/>
                                          </p:val>
                                        </p:tav>
                                      </p:tavLst>
                                    </p:anim>
                                    <p:anim calcmode="lin" valueType="num">
                                      <p:cBhvr>
                                        <p:cTn id="41" dur="5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anim calcmode="lin" valueType="num">
                                      <p:cBhvr>
                                        <p:cTn id="47" dur="500" fill="hold"/>
                                        <p:tgtEl>
                                          <p:spTgt spid="17"/>
                                        </p:tgtEl>
                                        <p:attrNameLst>
                                          <p:attrName>ppt_x</p:attrName>
                                        </p:attrNameLst>
                                      </p:cBhvr>
                                      <p:tavLst>
                                        <p:tav tm="0">
                                          <p:val>
                                            <p:strVal val="#ppt_x"/>
                                          </p:val>
                                        </p:tav>
                                        <p:tav tm="100000">
                                          <p:val>
                                            <p:strVal val="#ppt_x"/>
                                          </p:val>
                                        </p:tav>
                                      </p:tavLst>
                                    </p:anim>
                                    <p:anim calcmode="lin" valueType="num">
                                      <p:cBhvr>
                                        <p:cTn id="48" dur="500" fill="hold"/>
                                        <p:tgtEl>
                                          <p:spTgt spid="17"/>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500"/>
                                        <p:tgtEl>
                                          <p:spTgt spid="14"/>
                                        </p:tgtEl>
                                      </p:cBhvr>
                                    </p:animEffect>
                                    <p:anim calcmode="lin" valueType="num">
                                      <p:cBhvr>
                                        <p:cTn id="52" dur="500" fill="hold"/>
                                        <p:tgtEl>
                                          <p:spTgt spid="14"/>
                                        </p:tgtEl>
                                        <p:attrNameLst>
                                          <p:attrName>ppt_x</p:attrName>
                                        </p:attrNameLst>
                                      </p:cBhvr>
                                      <p:tavLst>
                                        <p:tav tm="0">
                                          <p:val>
                                            <p:strVal val="#ppt_x"/>
                                          </p:val>
                                        </p:tav>
                                        <p:tav tm="100000">
                                          <p:val>
                                            <p:strVal val="#ppt_x"/>
                                          </p:val>
                                        </p:tav>
                                      </p:tavLst>
                                    </p:anim>
                                    <p:anim calcmode="lin" valueType="num">
                                      <p:cBhvr>
                                        <p:cTn id="53" dur="500" fill="hold"/>
                                        <p:tgtEl>
                                          <p:spTgt spid="14"/>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500"/>
                                        <p:tgtEl>
                                          <p:spTgt spid="13"/>
                                        </p:tgtEl>
                                      </p:cBhvr>
                                    </p:animEffect>
                                    <p:anim calcmode="lin" valueType="num">
                                      <p:cBhvr>
                                        <p:cTn id="57" dur="500" fill="hold"/>
                                        <p:tgtEl>
                                          <p:spTgt spid="13"/>
                                        </p:tgtEl>
                                        <p:attrNameLst>
                                          <p:attrName>ppt_x</p:attrName>
                                        </p:attrNameLst>
                                      </p:cBhvr>
                                      <p:tavLst>
                                        <p:tav tm="0">
                                          <p:val>
                                            <p:strVal val="#ppt_x"/>
                                          </p:val>
                                        </p:tav>
                                        <p:tav tm="100000">
                                          <p:val>
                                            <p:strVal val="#ppt_x"/>
                                          </p:val>
                                        </p:tav>
                                      </p:tavLst>
                                    </p:anim>
                                    <p:anim calcmode="lin" valueType="num">
                                      <p:cBhvr>
                                        <p:cTn id="58"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Google Shape;183;p7">
            <a:extLst>
              <a:ext uri="{FF2B5EF4-FFF2-40B4-BE49-F238E27FC236}">
                <a16:creationId xmlns:a16="http://schemas.microsoft.com/office/drawing/2014/main" id="{4DA15719-6842-14FD-1D0D-21AAC49A5480}"/>
              </a:ext>
            </a:extLst>
          </p:cNvPr>
          <p:cNvSpPr/>
          <p:nvPr/>
        </p:nvSpPr>
        <p:spPr>
          <a:xfrm>
            <a:off x="1285875" y="1712396"/>
            <a:ext cx="9585604" cy="642719"/>
          </a:xfrm>
          <a:prstGeom prst="rect">
            <a:avLst/>
          </a:prstGeom>
          <a:solidFill>
            <a:schemeClr val="accent2">
              <a:lumMod val="20000"/>
              <a:lumOff val="80000"/>
            </a:schemeClr>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lvl="0" algn="ctr"/>
            <a:r>
              <a:rPr lang="en-US" sz="2800" b="1" dirty="0">
                <a:solidFill>
                  <a:schemeClr val="dk1"/>
                </a:solidFill>
                <a:latin typeface="UTM Avo" panose="02040603050506020204" pitchFamily="18" charset="0"/>
                <a:ea typeface="Arial"/>
                <a:cs typeface="Arial"/>
                <a:sym typeface="Arial"/>
              </a:rPr>
              <a:t>Giải </a:t>
            </a:r>
            <a:r>
              <a:rPr lang="en-US" sz="2800" b="1" dirty="0" err="1">
                <a:solidFill>
                  <a:schemeClr val="dk1"/>
                </a:solidFill>
                <a:latin typeface="UTM Avo" panose="02040603050506020204" pitchFamily="18" charset="0"/>
                <a:ea typeface="Arial"/>
                <a:cs typeface="Arial"/>
                <a:sym typeface="Arial"/>
              </a:rPr>
              <a:t>thích</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từ</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khó</a:t>
            </a:r>
            <a:endParaRPr lang="en-US" sz="2800" b="1" dirty="0">
              <a:solidFill>
                <a:schemeClr val="dk1"/>
              </a:solidFill>
              <a:latin typeface="UTM Avo" panose="02040603050506020204" pitchFamily="18" charset="0"/>
              <a:ea typeface="Arial"/>
              <a:cs typeface="Arial"/>
              <a:sym typeface="Arial"/>
            </a:endParaRPr>
          </a:p>
        </p:txBody>
      </p:sp>
      <p:pic>
        <p:nvPicPr>
          <p:cNvPr id="3" name="Picture 4">
            <a:extLst>
              <a:ext uri="{FF2B5EF4-FFF2-40B4-BE49-F238E27FC236}">
                <a16:creationId xmlns:a16="http://schemas.microsoft.com/office/drawing/2014/main" id="{43785A77-65DD-76F9-4900-DD10C057F522}"/>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999301" y="2558931"/>
            <a:ext cx="4096699" cy="1645227"/>
          </a:xfrm>
          <a:prstGeom prst="rect">
            <a:avLst/>
          </a:prstGeom>
        </p:spPr>
      </p:pic>
      <p:sp>
        <p:nvSpPr>
          <p:cNvPr id="6" name="TextBox 5">
            <a:extLst>
              <a:ext uri="{FF2B5EF4-FFF2-40B4-BE49-F238E27FC236}">
                <a16:creationId xmlns:a16="http://schemas.microsoft.com/office/drawing/2014/main" id="{1D8B22C0-2A4C-4F50-D5D8-D462A7AE52C9}"/>
              </a:ext>
            </a:extLst>
          </p:cNvPr>
          <p:cNvSpPr txBox="1"/>
          <p:nvPr/>
        </p:nvSpPr>
        <p:spPr>
          <a:xfrm>
            <a:off x="2285474" y="2554601"/>
            <a:ext cx="3405049" cy="1504323"/>
          </a:xfrm>
          <a:prstGeom prst="rect">
            <a:avLst/>
          </a:prstGeom>
          <a:noFill/>
        </p:spPr>
        <p:txBody>
          <a:bodyPr wrap="square">
            <a:spAutoFit/>
          </a:bodyPr>
          <a:lstStyle/>
          <a:p>
            <a:pPr algn="ctr">
              <a:lnSpc>
                <a:spcPct val="150000"/>
              </a:lnSpc>
            </a:pPr>
            <a:r>
              <a:rPr lang="nl-NL" sz="2400" b="1" dirty="0">
                <a:latin typeface="UTM Avo" panose="02040603050506020204" pitchFamily="18" charset="0"/>
                <a:ea typeface="Calibri" panose="020F0502020204030204" pitchFamily="34" charset="0"/>
                <a:cs typeface="Arial" panose="020B0604020202020204" pitchFamily="34" charset="0"/>
              </a:rPr>
              <a:t>Pê-lê: </a:t>
            </a:r>
          </a:p>
          <a:p>
            <a:pPr algn="ctr">
              <a:lnSpc>
                <a:spcPct val="150000"/>
              </a:lnSpc>
            </a:pPr>
            <a:r>
              <a:rPr lang="nl-NL" sz="2000" dirty="0">
                <a:latin typeface="UTM Avo" panose="02040603050506020204" pitchFamily="18" charset="0"/>
                <a:ea typeface="Calibri" panose="020F0502020204030204" pitchFamily="34" charset="0"/>
                <a:cs typeface="Arial" panose="020B0604020202020204" pitchFamily="34" charset="0"/>
              </a:rPr>
              <a:t>cầu thủ bóng đá nổi tiếng </a:t>
            </a:r>
            <a:r>
              <a:rPr lang="nl-NL" sz="2000">
                <a:latin typeface="UTM Avo" panose="02040603050506020204" pitchFamily="18" charset="0"/>
                <a:ea typeface="Calibri" panose="020F0502020204030204" pitchFamily="34" charset="0"/>
                <a:cs typeface="Arial" panose="020B0604020202020204" pitchFamily="34" charset="0"/>
              </a:rPr>
              <a:t>người Bra-xin.</a:t>
            </a:r>
            <a:endParaRPr lang="en-US" sz="2000" dirty="0">
              <a:latin typeface="UTM Avo" panose="02040603050506020204" pitchFamily="18" charset="0"/>
              <a:cs typeface="Arial" panose="020B0604020202020204" pitchFamily="34" charset="0"/>
            </a:endParaRPr>
          </a:p>
        </p:txBody>
      </p:sp>
      <p:pic>
        <p:nvPicPr>
          <p:cNvPr id="7" name="Picture 4">
            <a:extLst>
              <a:ext uri="{FF2B5EF4-FFF2-40B4-BE49-F238E27FC236}">
                <a16:creationId xmlns:a16="http://schemas.microsoft.com/office/drawing/2014/main" id="{60A5766B-C199-E2BD-43DC-4819EB25CE5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6464996" y="4832135"/>
            <a:ext cx="3390053" cy="1645227"/>
          </a:xfrm>
          <a:prstGeom prst="rect">
            <a:avLst/>
          </a:prstGeom>
        </p:spPr>
      </p:pic>
      <p:sp>
        <p:nvSpPr>
          <p:cNvPr id="8" name="TextBox 7">
            <a:extLst>
              <a:ext uri="{FF2B5EF4-FFF2-40B4-BE49-F238E27FC236}">
                <a16:creationId xmlns:a16="http://schemas.microsoft.com/office/drawing/2014/main" id="{14DF6D23-17EC-8420-7FB4-C0F4C8906922}"/>
              </a:ext>
            </a:extLst>
          </p:cNvPr>
          <p:cNvSpPr txBox="1"/>
          <p:nvPr/>
        </p:nvSpPr>
        <p:spPr>
          <a:xfrm>
            <a:off x="6751169" y="4827805"/>
            <a:ext cx="2817707" cy="1504323"/>
          </a:xfrm>
          <a:prstGeom prst="rect">
            <a:avLst/>
          </a:prstGeom>
          <a:noFill/>
        </p:spPr>
        <p:txBody>
          <a:bodyPr wrap="square">
            <a:spAutoFit/>
          </a:bodyPr>
          <a:lstStyle/>
          <a:p>
            <a:pPr algn="ctr">
              <a:lnSpc>
                <a:spcPct val="150000"/>
              </a:lnSpc>
            </a:pPr>
            <a:r>
              <a:rPr lang="nl-NL" sz="2400" b="1" dirty="0">
                <a:latin typeface="UTM Avo" panose="02040603050506020204" pitchFamily="18" charset="0"/>
                <a:ea typeface="Calibri" panose="020F0502020204030204" pitchFamily="34" charset="0"/>
                <a:cs typeface="Arial" panose="020B0604020202020204" pitchFamily="34" charset="0"/>
              </a:rPr>
              <a:t>Thủ môn: </a:t>
            </a:r>
          </a:p>
          <a:p>
            <a:pPr algn="ctr">
              <a:lnSpc>
                <a:spcPct val="150000"/>
              </a:lnSpc>
            </a:pPr>
            <a:r>
              <a:rPr lang="nl-NL" sz="2000" dirty="0">
                <a:latin typeface="UTM Avo" panose="02040603050506020204" pitchFamily="18" charset="0"/>
                <a:ea typeface="Calibri" panose="020F0502020204030204" pitchFamily="34" charset="0"/>
                <a:cs typeface="Arial" panose="020B0604020202020204" pitchFamily="34" charset="0"/>
              </a:rPr>
              <a:t>cầu thủ bảo vệ </a:t>
            </a:r>
            <a:r>
              <a:rPr lang="nl-NL" sz="2000">
                <a:latin typeface="UTM Avo" panose="02040603050506020204" pitchFamily="18" charset="0"/>
                <a:ea typeface="Calibri" panose="020F0502020204030204" pitchFamily="34" charset="0"/>
                <a:cs typeface="Arial" panose="020B0604020202020204" pitchFamily="34" charset="0"/>
              </a:rPr>
              <a:t>khung thành.</a:t>
            </a:r>
            <a:endParaRPr lang="en-US" sz="2000" dirty="0">
              <a:latin typeface="UTM Avo" panose="02040603050506020204" pitchFamily="18" charset="0"/>
              <a:cs typeface="Arial" panose="020B0604020202020204" pitchFamily="34" charset="0"/>
            </a:endParaRPr>
          </a:p>
        </p:txBody>
      </p:sp>
      <p:pic>
        <p:nvPicPr>
          <p:cNvPr id="9" name="Picture 8">
            <a:extLst>
              <a:ext uri="{FF2B5EF4-FFF2-40B4-BE49-F238E27FC236}">
                <a16:creationId xmlns:a16="http://schemas.microsoft.com/office/drawing/2014/main" id="{5860706A-8A55-9BA9-AACE-1EA27DA6480A}"/>
              </a:ext>
            </a:extLst>
          </p:cNvPr>
          <p:cNvPicPr>
            <a:picLocks noChangeAspect="1"/>
          </p:cNvPicPr>
          <p:nvPr/>
        </p:nvPicPr>
        <p:blipFill rotWithShape="1">
          <a:blip r:embed="rId8">
            <a:extLst>
              <a:ext uri="{28A0092B-C50C-407E-A947-70E740481C1C}">
                <a14:useLocalDpi xmlns:a14="http://schemas.microsoft.com/office/drawing/2010/main" val="0"/>
              </a:ext>
            </a:extLst>
          </a:blip>
          <a:srcRect l="6451" t="2652" r="6453" b="15751"/>
          <a:stretch/>
        </p:blipFill>
        <p:spPr>
          <a:xfrm>
            <a:off x="6751169" y="2554601"/>
            <a:ext cx="2553547" cy="2078048"/>
          </a:xfrm>
          <a:prstGeom prst="rect">
            <a:avLst/>
          </a:prstGeom>
        </p:spPr>
      </p:pic>
      <p:pic>
        <p:nvPicPr>
          <p:cNvPr id="10" name="Picture 9">
            <a:extLst>
              <a:ext uri="{FF2B5EF4-FFF2-40B4-BE49-F238E27FC236}">
                <a16:creationId xmlns:a16="http://schemas.microsoft.com/office/drawing/2014/main" id="{73CFD3DA-5205-3592-8776-66860E6A48C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40206" y="4632649"/>
            <a:ext cx="1288856" cy="1670522"/>
          </a:xfrm>
          <a:prstGeom prst="rect">
            <a:avLst/>
          </a:prstGeom>
        </p:spPr>
      </p:pic>
      <p:pic>
        <p:nvPicPr>
          <p:cNvPr id="18" name="Picture 11">
            <a:extLst>
              <a:ext uri="{FF2B5EF4-FFF2-40B4-BE49-F238E27FC236}">
                <a16:creationId xmlns:a16="http://schemas.microsoft.com/office/drawing/2014/main" id="{1C2F8C35-50B3-C169-A594-B2B856C517B8}"/>
              </a:ext>
            </a:extLst>
          </p:cNvPr>
          <p:cNvPicPr>
            <a:picLocks noChangeAspect="1"/>
          </p:cNvPicPr>
          <p:nvPr/>
        </p:nvPicPr>
        <p:blipFill>
          <a:blip r:embed="rId10"/>
          <a:srcRect/>
          <a:stretch>
            <a:fillRect/>
          </a:stretch>
        </p:blipFill>
        <p:spPr>
          <a:xfrm>
            <a:off x="10340407" y="4406519"/>
            <a:ext cx="1616270" cy="2342420"/>
          </a:xfrm>
          <a:prstGeom prst="rect">
            <a:avLst/>
          </a:prstGeom>
        </p:spPr>
      </p:pic>
      <p:pic>
        <p:nvPicPr>
          <p:cNvPr id="19" name="Picture 4">
            <a:extLst>
              <a:ext uri="{FF2B5EF4-FFF2-40B4-BE49-F238E27FC236}">
                <a16:creationId xmlns:a16="http://schemas.microsoft.com/office/drawing/2014/main" id="{1AE873CF-0371-6159-466B-30B08D58A6D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43876" y="5103712"/>
            <a:ext cx="1982202" cy="1645227"/>
          </a:xfrm>
          <a:prstGeom prst="rect">
            <a:avLst/>
          </a:prstGeom>
        </p:spPr>
      </p:pic>
    </p:spTree>
    <p:extLst>
      <p:ext uri="{BB962C8B-B14F-4D97-AF65-F5344CB8AC3E}">
        <p14:creationId xmlns:p14="http://schemas.microsoft.com/office/powerpoint/2010/main" val="2694463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anim calcmode="lin" valueType="num">
                                      <p:cBhvr>
                                        <p:cTn id="18" dur="500" fill="hold"/>
                                        <p:tgtEl>
                                          <p:spTgt spid="3"/>
                                        </p:tgtEl>
                                        <p:attrNameLst>
                                          <p:attrName>ppt_x</p:attrName>
                                        </p:attrNameLst>
                                      </p:cBhvr>
                                      <p:tavLst>
                                        <p:tav tm="0">
                                          <p:val>
                                            <p:strVal val="#ppt_x"/>
                                          </p:val>
                                        </p:tav>
                                        <p:tav tm="100000">
                                          <p:val>
                                            <p:strVal val="#ppt_x"/>
                                          </p:val>
                                        </p:tav>
                                      </p:tavLst>
                                    </p:anim>
                                    <p:anim calcmode="lin" valueType="num">
                                      <p:cBhvr>
                                        <p:cTn id="19" dur="500" fill="hold"/>
                                        <p:tgtEl>
                                          <p:spTgt spid="3"/>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anim calcmode="lin" valueType="num">
                                      <p:cBhvr>
                                        <p:cTn id="23" dur="500" fill="hold"/>
                                        <p:tgtEl>
                                          <p:spTgt spid="10"/>
                                        </p:tgtEl>
                                        <p:attrNameLst>
                                          <p:attrName>ppt_x</p:attrName>
                                        </p:attrNameLst>
                                      </p:cBhvr>
                                      <p:tavLst>
                                        <p:tav tm="0">
                                          <p:val>
                                            <p:strVal val="#ppt_x"/>
                                          </p:val>
                                        </p:tav>
                                        <p:tav tm="100000">
                                          <p:val>
                                            <p:strVal val="#ppt_x"/>
                                          </p:val>
                                        </p:tav>
                                      </p:tavLst>
                                    </p:anim>
                                    <p:anim calcmode="lin" valueType="num">
                                      <p:cBhvr>
                                        <p:cTn id="24"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anim calcmode="lin" valueType="num">
                                      <p:cBhvr>
                                        <p:cTn id="30" dur="500" fill="hold"/>
                                        <p:tgtEl>
                                          <p:spTgt spid="8"/>
                                        </p:tgtEl>
                                        <p:attrNameLst>
                                          <p:attrName>ppt_x</p:attrName>
                                        </p:attrNameLst>
                                      </p:cBhvr>
                                      <p:tavLst>
                                        <p:tav tm="0">
                                          <p:val>
                                            <p:strVal val="#ppt_x"/>
                                          </p:val>
                                        </p:tav>
                                        <p:tav tm="100000">
                                          <p:val>
                                            <p:strVal val="#ppt_x"/>
                                          </p:val>
                                        </p:tav>
                                      </p:tavLst>
                                    </p:anim>
                                    <p:anim calcmode="lin" valueType="num">
                                      <p:cBhvr>
                                        <p:cTn id="31" dur="500" fill="hold"/>
                                        <p:tgtEl>
                                          <p:spTgt spid="8"/>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anim calcmode="lin" valueType="num">
                                      <p:cBhvr>
                                        <p:cTn id="35" dur="500" fill="hold"/>
                                        <p:tgtEl>
                                          <p:spTgt spid="7"/>
                                        </p:tgtEl>
                                        <p:attrNameLst>
                                          <p:attrName>ppt_x</p:attrName>
                                        </p:attrNameLst>
                                      </p:cBhvr>
                                      <p:tavLst>
                                        <p:tav tm="0">
                                          <p:val>
                                            <p:strVal val="#ppt_x"/>
                                          </p:val>
                                        </p:tav>
                                        <p:tav tm="100000">
                                          <p:val>
                                            <p:strVal val="#ppt_x"/>
                                          </p:val>
                                        </p:tav>
                                      </p:tavLst>
                                    </p:anim>
                                    <p:anim calcmode="lin" valueType="num">
                                      <p:cBhvr>
                                        <p:cTn id="36" dur="500" fill="hold"/>
                                        <p:tgtEl>
                                          <p:spTgt spid="7"/>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anim calcmode="lin" valueType="num">
                                      <p:cBhvr>
                                        <p:cTn id="40" dur="500" fill="hold"/>
                                        <p:tgtEl>
                                          <p:spTgt spid="9"/>
                                        </p:tgtEl>
                                        <p:attrNameLst>
                                          <p:attrName>ppt_x</p:attrName>
                                        </p:attrNameLst>
                                      </p:cBhvr>
                                      <p:tavLst>
                                        <p:tav tm="0">
                                          <p:val>
                                            <p:strVal val="#ppt_x"/>
                                          </p:val>
                                        </p:tav>
                                        <p:tav tm="100000">
                                          <p:val>
                                            <p:strVal val="#ppt_x"/>
                                          </p:val>
                                        </p:tav>
                                      </p:tavLst>
                                    </p:anim>
                                    <p:anim calcmode="lin" valueType="num">
                                      <p:cBhvr>
                                        <p:cTn id="41"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83;p7">
            <a:extLst>
              <a:ext uri="{FF2B5EF4-FFF2-40B4-BE49-F238E27FC236}">
                <a16:creationId xmlns:a16="http://schemas.microsoft.com/office/drawing/2014/main" id="{4DA15719-6842-14FD-1D0D-21AAC49A5480}"/>
              </a:ext>
            </a:extLst>
          </p:cNvPr>
          <p:cNvSpPr/>
          <p:nvPr/>
        </p:nvSpPr>
        <p:spPr>
          <a:xfrm>
            <a:off x="1285875" y="1712396"/>
            <a:ext cx="9585604" cy="642719"/>
          </a:xfrm>
          <a:prstGeom prst="rect">
            <a:avLst/>
          </a:prstGeom>
          <a:solidFill>
            <a:schemeClr val="accent2">
              <a:lumMod val="20000"/>
              <a:lumOff val="80000"/>
            </a:schemeClr>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lvl="0" algn="ctr"/>
            <a:r>
              <a:rPr lang="en-US" sz="2800" b="1" dirty="0">
                <a:solidFill>
                  <a:schemeClr val="dk1"/>
                </a:solidFill>
                <a:latin typeface="UTM Avo" panose="02040603050506020204" pitchFamily="18" charset="0"/>
                <a:ea typeface="Arial"/>
                <a:cs typeface="Arial"/>
                <a:sym typeface="Arial"/>
              </a:rPr>
              <a:t>Luyện </a:t>
            </a:r>
            <a:r>
              <a:rPr lang="en-US" sz="2800" b="1" dirty="0" err="1">
                <a:solidFill>
                  <a:schemeClr val="dk1"/>
                </a:solidFill>
                <a:latin typeface="UTM Avo" panose="02040603050506020204" pitchFamily="18" charset="0"/>
                <a:ea typeface="Arial"/>
                <a:cs typeface="Arial"/>
                <a:sym typeface="Arial"/>
              </a:rPr>
              <a:t>đọc</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bài</a:t>
            </a:r>
            <a:endParaRPr lang="en-US" sz="2800" b="1" dirty="0">
              <a:solidFill>
                <a:schemeClr val="dk1"/>
              </a:solidFill>
              <a:latin typeface="UTM Avo" panose="02040603050506020204" pitchFamily="18" charset="0"/>
              <a:ea typeface="Arial"/>
              <a:cs typeface="Arial"/>
              <a:sym typeface="Arial"/>
            </a:endParaRPr>
          </a:p>
        </p:txBody>
      </p:sp>
      <p:sp>
        <p:nvSpPr>
          <p:cNvPr id="6" name="Google Shape;226;p9">
            <a:extLst>
              <a:ext uri="{FF2B5EF4-FFF2-40B4-BE49-F238E27FC236}">
                <a16:creationId xmlns:a16="http://schemas.microsoft.com/office/drawing/2014/main" id="{6824F010-41DD-071E-3CDF-E12BB64CB49D}"/>
              </a:ext>
            </a:extLst>
          </p:cNvPr>
          <p:cNvSpPr txBox="1"/>
          <p:nvPr/>
        </p:nvSpPr>
        <p:spPr>
          <a:xfrm>
            <a:off x="1159376" y="2355115"/>
            <a:ext cx="10346824" cy="2359580"/>
          </a:xfrm>
          <a:prstGeom prst="rect">
            <a:avLst/>
          </a:prstGeom>
          <a:noFill/>
          <a:ln>
            <a:noFill/>
          </a:ln>
        </p:spPr>
        <p:txBody>
          <a:bodyPr spcFirstLastPara="1" wrap="square" lIns="91425" tIns="45700" rIns="91425" bIns="45700" anchor="t" anchorCtr="0">
            <a:spAutoFit/>
          </a:bodyPr>
          <a:lstStyle/>
          <a:p>
            <a:pPr lvl="0">
              <a:lnSpc>
                <a:spcPct val="150000"/>
              </a:lnSpc>
              <a:buClr>
                <a:schemeClr val="dk1"/>
              </a:buClr>
              <a:buSzPts val="4000"/>
            </a:pPr>
            <a:r>
              <a:rPr lang="vi-VN" sz="2400" b="1" dirty="0">
                <a:latin typeface="UTM Avo" panose="02040603050506020204" pitchFamily="18" charset="0"/>
                <a:ea typeface="Arial"/>
                <a:cs typeface="Arial"/>
                <a:sym typeface="Arial"/>
              </a:rPr>
              <a:t>Lưu ý:</a:t>
            </a:r>
          </a:p>
          <a:p>
            <a:pPr marL="342900" lvl="0" indent="-342900">
              <a:lnSpc>
                <a:spcPct val="150000"/>
              </a:lnSpc>
              <a:buClr>
                <a:schemeClr val="dk1"/>
              </a:buClr>
              <a:buSzPts val="4000"/>
              <a:buFont typeface="Arial" panose="020B0604020202020204" pitchFamily="34" charset="0"/>
              <a:buChar char="•"/>
            </a:pPr>
            <a:r>
              <a:rPr lang="vi-VN" sz="2400">
                <a:latin typeface="UTM Avo" panose="02040603050506020204" pitchFamily="18" charset="0"/>
                <a:ea typeface="Arial"/>
                <a:cs typeface="Arial"/>
                <a:sym typeface="Arial"/>
              </a:rPr>
              <a:t>Ngắt nghỉ hơi đúng</a:t>
            </a:r>
            <a:r>
              <a:rPr lang="en-US" sz="2400">
                <a:latin typeface="UTM Avo" panose="02040603050506020204" pitchFamily="18" charset="0"/>
                <a:ea typeface="Arial"/>
                <a:cs typeface="Arial"/>
                <a:sym typeface="Arial"/>
              </a:rPr>
              <a:t>.</a:t>
            </a:r>
            <a:endParaRPr lang="vi-VN" sz="2400">
              <a:latin typeface="UTM Avo" panose="02040603050506020204" pitchFamily="18" charset="0"/>
              <a:ea typeface="Arial"/>
              <a:cs typeface="Arial"/>
              <a:sym typeface="Arial"/>
            </a:endParaRPr>
          </a:p>
          <a:p>
            <a:pPr marL="342900" lvl="0" indent="-342900">
              <a:lnSpc>
                <a:spcPct val="150000"/>
              </a:lnSpc>
              <a:buClr>
                <a:schemeClr val="dk1"/>
              </a:buClr>
              <a:buSzPts val="4000"/>
              <a:buFont typeface="Arial" panose="020B0604020202020204" pitchFamily="34" charset="0"/>
              <a:buChar char="•"/>
            </a:pPr>
            <a:r>
              <a:rPr lang="vi-VN" sz="2400">
                <a:latin typeface="UTM Avo" panose="02040603050506020204" pitchFamily="18" charset="0"/>
                <a:ea typeface="Arial"/>
                <a:cs typeface="Arial"/>
                <a:sym typeface="Arial"/>
              </a:rPr>
              <a:t>Đọc đúng những từ ngữ địa phương dễ phát âm sai. </a:t>
            </a:r>
          </a:p>
          <a:p>
            <a:pPr marL="342900" lvl="0" indent="-342900">
              <a:lnSpc>
                <a:spcPct val="150000"/>
              </a:lnSpc>
              <a:buClr>
                <a:schemeClr val="dk1"/>
              </a:buClr>
              <a:buSzPts val="4000"/>
              <a:buFont typeface="Arial" panose="020B0604020202020204" pitchFamily="34" charset="0"/>
              <a:buChar char="•"/>
            </a:pPr>
            <a:r>
              <a:rPr lang="vi-VN" sz="2400">
                <a:latin typeface="UTM Avo" panose="02040603050506020204" pitchFamily="18" charset="0"/>
                <a:ea typeface="Arial"/>
                <a:cs typeface="Arial"/>
                <a:sym typeface="Arial"/>
              </a:rPr>
              <a:t>Phân biệt các âm, vần, thanh dễ lẫn và viết đúng chính tả.</a:t>
            </a:r>
            <a:endParaRPr lang="vi-VN" sz="2400" dirty="0">
              <a:latin typeface="UTM Avo" panose="02040603050506020204" pitchFamily="18" charset="0"/>
              <a:ea typeface="Arial"/>
              <a:cs typeface="Arial"/>
              <a:sym typeface="Arial"/>
            </a:endParaRPr>
          </a:p>
        </p:txBody>
      </p:sp>
      <p:sp>
        <p:nvSpPr>
          <p:cNvPr id="7" name="Google Shape;183;p7">
            <a:extLst>
              <a:ext uri="{FF2B5EF4-FFF2-40B4-BE49-F238E27FC236}">
                <a16:creationId xmlns:a16="http://schemas.microsoft.com/office/drawing/2014/main" id="{5E88D311-7DC5-FF85-80FC-E166F7D0C33F}"/>
              </a:ext>
            </a:extLst>
          </p:cNvPr>
          <p:cNvSpPr/>
          <p:nvPr/>
        </p:nvSpPr>
        <p:spPr>
          <a:xfrm>
            <a:off x="9576446" y="837038"/>
            <a:ext cx="2311678" cy="1196717"/>
          </a:xfrm>
          <a:prstGeom prst="roundRect">
            <a:avLst>
              <a:gd name="adj" fmla="val 50000"/>
            </a:avLst>
          </a:prstGeom>
          <a:solidFill>
            <a:schemeClr val="accent2"/>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lvl="0" algn="ctr"/>
            <a:r>
              <a:rPr lang="en-US" sz="2400" b="1" dirty="0">
                <a:solidFill>
                  <a:schemeClr val="bg1"/>
                </a:solidFill>
                <a:latin typeface="UTM Avo" panose="02040603050506020204" pitchFamily="18" charset="0"/>
                <a:ea typeface="Arial"/>
                <a:cs typeface="Arial"/>
                <a:sym typeface="Arial"/>
              </a:rPr>
              <a:t>Làm </a:t>
            </a:r>
            <a:r>
              <a:rPr lang="en-US" sz="2400" b="1" dirty="0" err="1">
                <a:solidFill>
                  <a:schemeClr val="bg1"/>
                </a:solidFill>
                <a:latin typeface="UTM Avo" panose="02040603050506020204" pitchFamily="18" charset="0"/>
                <a:ea typeface="Arial"/>
                <a:cs typeface="Arial"/>
                <a:sym typeface="Arial"/>
              </a:rPr>
              <a:t>việc</a:t>
            </a:r>
            <a:r>
              <a:rPr lang="en-US" sz="2400" b="1" dirty="0">
                <a:solidFill>
                  <a:schemeClr val="bg1"/>
                </a:solidFill>
                <a:latin typeface="UTM Avo" panose="02040603050506020204" pitchFamily="18" charset="0"/>
                <a:ea typeface="Arial"/>
                <a:cs typeface="Arial"/>
                <a:sym typeface="Arial"/>
              </a:rPr>
              <a:t> </a:t>
            </a:r>
            <a:r>
              <a:rPr lang="en-US" sz="2400" b="1" dirty="0" err="1">
                <a:solidFill>
                  <a:schemeClr val="bg1"/>
                </a:solidFill>
                <a:latin typeface="UTM Avo" panose="02040603050506020204" pitchFamily="18" charset="0"/>
                <a:ea typeface="Arial"/>
                <a:cs typeface="Arial"/>
                <a:sym typeface="Arial"/>
              </a:rPr>
              <a:t>nhóm</a:t>
            </a:r>
            <a:r>
              <a:rPr lang="en-US" sz="2400" b="1" dirty="0">
                <a:solidFill>
                  <a:schemeClr val="bg1"/>
                </a:solidFill>
                <a:latin typeface="UTM Avo" panose="02040603050506020204" pitchFamily="18" charset="0"/>
                <a:ea typeface="Arial"/>
                <a:cs typeface="Arial"/>
                <a:sym typeface="Arial"/>
              </a:rPr>
              <a:t> </a:t>
            </a:r>
            <a:r>
              <a:rPr lang="en-US" sz="2400" b="1" dirty="0" err="1">
                <a:solidFill>
                  <a:schemeClr val="bg1"/>
                </a:solidFill>
                <a:latin typeface="UTM Avo" panose="02040603050506020204" pitchFamily="18" charset="0"/>
                <a:ea typeface="Arial"/>
                <a:cs typeface="Arial"/>
                <a:sym typeface="Arial"/>
              </a:rPr>
              <a:t>đôi</a:t>
            </a:r>
            <a:endParaRPr lang="en-US" sz="2400" b="1" dirty="0">
              <a:solidFill>
                <a:schemeClr val="bg1"/>
              </a:solidFill>
              <a:latin typeface="UTM Avo" panose="02040603050506020204" pitchFamily="18" charset="0"/>
              <a:ea typeface="Arial"/>
              <a:cs typeface="Arial"/>
              <a:sym typeface="Arial"/>
            </a:endParaRPr>
          </a:p>
        </p:txBody>
      </p:sp>
      <p:pic>
        <p:nvPicPr>
          <p:cNvPr id="4" name="Picture 10">
            <a:extLst>
              <a:ext uri="{FF2B5EF4-FFF2-40B4-BE49-F238E27FC236}">
                <a16:creationId xmlns:a16="http://schemas.microsoft.com/office/drawing/2014/main" id="{7DD3AE40-E76D-19D4-8F83-FD6F6315CA7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952470" y="4584429"/>
            <a:ext cx="2553730" cy="1971917"/>
          </a:xfrm>
          <a:prstGeom prst="rect">
            <a:avLst/>
          </a:prstGeom>
        </p:spPr>
      </p:pic>
    </p:spTree>
    <p:extLst>
      <p:ext uri="{BB962C8B-B14F-4D97-AF65-F5344CB8AC3E}">
        <p14:creationId xmlns:p14="http://schemas.microsoft.com/office/powerpoint/2010/main" val="2220439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22" presetClass="entr" presetSubtype="4"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173;p6">
            <a:extLst>
              <a:ext uri="{FF2B5EF4-FFF2-40B4-BE49-F238E27FC236}">
                <a16:creationId xmlns:a16="http://schemas.microsoft.com/office/drawing/2014/main" id="{9AA1A188-0213-9549-90D4-5DF55D8EEE1D}"/>
              </a:ext>
            </a:extLst>
          </p:cNvPr>
          <p:cNvSpPr txBox="1"/>
          <p:nvPr/>
        </p:nvSpPr>
        <p:spPr>
          <a:xfrm>
            <a:off x="362375" y="3030580"/>
            <a:ext cx="9414258" cy="615553"/>
          </a:xfrm>
          <a:prstGeom prst="rect">
            <a:avLst/>
          </a:prstGeom>
          <a:noFill/>
          <a:ln>
            <a:noFill/>
          </a:ln>
        </p:spPr>
        <p:txBody>
          <a:bodyPr spcFirstLastPara="1" wrap="square" lIns="0" tIns="0" rIns="0" bIns="0" anchor="t" anchorCtr="0">
            <a:spAutoFit/>
          </a:bodyPr>
          <a:lstStyle/>
          <a:p>
            <a:pPr algn="ctr"/>
            <a:r>
              <a:rPr lang="en-US" sz="4000" b="1">
                <a:solidFill>
                  <a:schemeClr val="tx1"/>
                </a:solidFill>
                <a:latin typeface="UTM Avo" panose="02040603050506020204" pitchFamily="18" charset="0"/>
                <a:cs typeface="Arial" panose="020B0604020202020204" pitchFamily="34" charset="0"/>
              </a:rPr>
              <a:t>LUYỆN ĐỌC HIỂU</a:t>
            </a:r>
            <a:endParaRPr lang="en-US" sz="4000" b="1" dirty="0">
              <a:solidFill>
                <a:schemeClr val="tx1"/>
              </a:solidFill>
              <a:latin typeface="UTM Avo" panose="02040603050506020204" pitchFamily="18" charset="0"/>
              <a:cs typeface="Arial" panose="020B0604020202020204" pitchFamily="34" charset="0"/>
            </a:endParaRPr>
          </a:p>
        </p:txBody>
      </p:sp>
      <p:pic>
        <p:nvPicPr>
          <p:cNvPr id="5" name="Picture 15">
            <a:extLst>
              <a:ext uri="{FF2B5EF4-FFF2-40B4-BE49-F238E27FC236}">
                <a16:creationId xmlns:a16="http://schemas.microsoft.com/office/drawing/2014/main" id="{EBF14878-23BB-9CE8-D96B-71BAC39023DF}"/>
              </a:ext>
            </a:extLst>
          </p:cNvPr>
          <p:cNvPicPr>
            <a:picLocks noChangeAspect="1"/>
          </p:cNvPicPr>
          <p:nvPr/>
        </p:nvPicPr>
        <p:blipFill>
          <a:blip r:embed="rId3"/>
          <a:srcRect/>
          <a:stretch>
            <a:fillRect/>
          </a:stretch>
        </p:blipFill>
        <p:spPr>
          <a:xfrm>
            <a:off x="8305800" y="2332698"/>
            <a:ext cx="3523825" cy="4159162"/>
          </a:xfrm>
          <a:prstGeom prst="rect">
            <a:avLst/>
          </a:prstGeom>
        </p:spPr>
      </p:pic>
      <p:pic>
        <p:nvPicPr>
          <p:cNvPr id="2" name="Picture 3">
            <a:extLst>
              <a:ext uri="{FF2B5EF4-FFF2-40B4-BE49-F238E27FC236}">
                <a16:creationId xmlns:a16="http://schemas.microsoft.com/office/drawing/2014/main" id="{51088247-34F7-37E4-0A38-91B22CFAE1A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57400" y="2949706"/>
            <a:ext cx="757967" cy="757967"/>
          </a:xfrm>
          <a:prstGeom prst="rect">
            <a:avLst/>
          </a:prstGeom>
        </p:spPr>
      </p:pic>
    </p:spTree>
    <p:extLst>
      <p:ext uri="{BB962C8B-B14F-4D97-AF65-F5344CB8AC3E}">
        <p14:creationId xmlns:p14="http://schemas.microsoft.com/office/powerpoint/2010/main" val="1192038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83;p7">
            <a:extLst>
              <a:ext uri="{FF2B5EF4-FFF2-40B4-BE49-F238E27FC236}">
                <a16:creationId xmlns:a16="http://schemas.microsoft.com/office/drawing/2014/main" id="{4DA15719-6842-14FD-1D0D-21AAC49A5480}"/>
              </a:ext>
            </a:extLst>
          </p:cNvPr>
          <p:cNvSpPr/>
          <p:nvPr/>
        </p:nvSpPr>
        <p:spPr>
          <a:xfrm>
            <a:off x="1285875" y="1712396"/>
            <a:ext cx="9585604" cy="642719"/>
          </a:xfrm>
          <a:prstGeom prst="rect">
            <a:avLst/>
          </a:prstGeom>
          <a:solidFill>
            <a:schemeClr val="accent2">
              <a:lumMod val="20000"/>
              <a:lumOff val="80000"/>
            </a:schemeClr>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lvl="0" algn="ctr"/>
            <a:r>
              <a:rPr lang="en-US" sz="2800" b="1" dirty="0">
                <a:solidFill>
                  <a:schemeClr val="dk1"/>
                </a:solidFill>
                <a:latin typeface="UTM Avo" panose="02040603050506020204" pitchFamily="18" charset="0"/>
                <a:ea typeface="Arial"/>
                <a:cs typeface="Arial"/>
                <a:sym typeface="Arial"/>
              </a:rPr>
              <a:t>Làm </a:t>
            </a:r>
            <a:r>
              <a:rPr lang="en-US" sz="2800" b="1" dirty="0" err="1">
                <a:solidFill>
                  <a:schemeClr val="dk1"/>
                </a:solidFill>
                <a:latin typeface="UTM Avo" panose="02040603050506020204" pitchFamily="18" charset="0"/>
                <a:ea typeface="Arial"/>
                <a:cs typeface="Arial"/>
                <a:sym typeface="Arial"/>
              </a:rPr>
              <a:t>việc</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nhóm</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đôi</a:t>
            </a:r>
            <a:endParaRPr lang="en-US" sz="2800" b="1" dirty="0">
              <a:solidFill>
                <a:schemeClr val="dk1"/>
              </a:solidFill>
              <a:latin typeface="UTM Avo" panose="02040603050506020204" pitchFamily="18" charset="0"/>
              <a:ea typeface="Arial"/>
              <a:cs typeface="Arial"/>
              <a:sym typeface="Arial"/>
            </a:endParaRPr>
          </a:p>
        </p:txBody>
      </p:sp>
      <p:pic>
        <p:nvPicPr>
          <p:cNvPr id="4" name="Google Shape;246;p11">
            <a:extLst>
              <a:ext uri="{FF2B5EF4-FFF2-40B4-BE49-F238E27FC236}">
                <a16:creationId xmlns:a16="http://schemas.microsoft.com/office/drawing/2014/main" id="{33573AA7-39D1-5B30-EFEC-8E10862DA2B7}"/>
              </a:ext>
            </a:extLst>
          </p:cNvPr>
          <p:cNvPicPr preferRelativeResize="0"/>
          <p:nvPr/>
        </p:nvPicPr>
        <p:blipFill rotWithShape="1">
          <a:blip r:embed="rId3">
            <a:alphaModFix/>
          </a:blip>
          <a:srcRect/>
          <a:stretch/>
        </p:blipFill>
        <p:spPr>
          <a:xfrm>
            <a:off x="437471" y="2575452"/>
            <a:ext cx="11192554" cy="3239562"/>
          </a:xfrm>
          <a:prstGeom prst="rect">
            <a:avLst/>
          </a:prstGeom>
          <a:noFill/>
          <a:ln>
            <a:noFill/>
          </a:ln>
        </p:spPr>
      </p:pic>
      <p:pic>
        <p:nvPicPr>
          <p:cNvPr id="5" name="Google Shape;247;p11">
            <a:extLst>
              <a:ext uri="{FF2B5EF4-FFF2-40B4-BE49-F238E27FC236}">
                <a16:creationId xmlns:a16="http://schemas.microsoft.com/office/drawing/2014/main" id="{BA4B34F6-52F8-C148-6575-02A2FEEB1859}"/>
              </a:ext>
            </a:extLst>
          </p:cNvPr>
          <p:cNvPicPr preferRelativeResize="0"/>
          <p:nvPr/>
        </p:nvPicPr>
        <p:blipFill rotWithShape="1">
          <a:blip r:embed="rId4">
            <a:alphaModFix/>
          </a:blip>
          <a:srcRect/>
          <a:stretch/>
        </p:blipFill>
        <p:spPr>
          <a:xfrm flipH="1">
            <a:off x="265662" y="2305249"/>
            <a:ext cx="699716" cy="857232"/>
          </a:xfrm>
          <a:prstGeom prst="rect">
            <a:avLst/>
          </a:prstGeom>
          <a:noFill/>
          <a:ln>
            <a:noFill/>
          </a:ln>
        </p:spPr>
      </p:pic>
      <p:pic>
        <p:nvPicPr>
          <p:cNvPr id="12" name="Google Shape;249;p11">
            <a:extLst>
              <a:ext uri="{FF2B5EF4-FFF2-40B4-BE49-F238E27FC236}">
                <a16:creationId xmlns:a16="http://schemas.microsoft.com/office/drawing/2014/main" id="{39BDA450-93E9-439D-8E6E-183279D1823A}"/>
              </a:ext>
            </a:extLst>
          </p:cNvPr>
          <p:cNvPicPr preferRelativeResize="0"/>
          <p:nvPr/>
        </p:nvPicPr>
        <p:blipFill rotWithShape="1">
          <a:blip r:embed="rId5">
            <a:alphaModFix/>
          </a:blip>
          <a:srcRect/>
          <a:stretch/>
        </p:blipFill>
        <p:spPr>
          <a:xfrm>
            <a:off x="10986289" y="2355115"/>
            <a:ext cx="768240" cy="840024"/>
          </a:xfrm>
          <a:prstGeom prst="rect">
            <a:avLst/>
          </a:prstGeom>
          <a:noFill/>
          <a:ln>
            <a:noFill/>
          </a:ln>
        </p:spPr>
      </p:pic>
      <p:pic>
        <p:nvPicPr>
          <p:cNvPr id="13" name="Google Shape;250;p11">
            <a:extLst>
              <a:ext uri="{FF2B5EF4-FFF2-40B4-BE49-F238E27FC236}">
                <a16:creationId xmlns:a16="http://schemas.microsoft.com/office/drawing/2014/main" id="{3BC760B8-15B1-E166-1FB2-C94851AEE468}"/>
              </a:ext>
            </a:extLst>
          </p:cNvPr>
          <p:cNvPicPr preferRelativeResize="0"/>
          <p:nvPr/>
        </p:nvPicPr>
        <p:blipFill rotWithShape="1">
          <a:blip r:embed="rId6">
            <a:alphaModFix/>
          </a:blip>
          <a:srcRect/>
          <a:stretch/>
        </p:blipFill>
        <p:spPr>
          <a:xfrm>
            <a:off x="20827" y="4983910"/>
            <a:ext cx="1265048" cy="1287581"/>
          </a:xfrm>
          <a:prstGeom prst="rect">
            <a:avLst/>
          </a:prstGeom>
          <a:noFill/>
          <a:ln>
            <a:noFill/>
          </a:ln>
        </p:spPr>
      </p:pic>
      <p:sp>
        <p:nvSpPr>
          <p:cNvPr id="14" name="Google Shape;252;p11">
            <a:extLst>
              <a:ext uri="{FF2B5EF4-FFF2-40B4-BE49-F238E27FC236}">
                <a16:creationId xmlns:a16="http://schemas.microsoft.com/office/drawing/2014/main" id="{C61DE644-7B1C-858F-5FFE-39A48BA8EB34}"/>
              </a:ext>
            </a:extLst>
          </p:cNvPr>
          <p:cNvSpPr txBox="1"/>
          <p:nvPr/>
        </p:nvSpPr>
        <p:spPr>
          <a:xfrm>
            <a:off x="2392843" y="2700080"/>
            <a:ext cx="7586976" cy="58473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200" dirty="0" err="1">
                <a:solidFill>
                  <a:schemeClr val="dk1"/>
                </a:solidFill>
                <a:latin typeface="UTM Avo" panose="02040603050506020204" pitchFamily="18" charset="0"/>
                <a:ea typeface="Arial"/>
                <a:cs typeface="Arial"/>
                <a:sym typeface="Arial"/>
              </a:rPr>
              <a:t>Trò</a:t>
            </a:r>
            <a:r>
              <a:rPr lang="en-US" sz="3200" dirty="0">
                <a:solidFill>
                  <a:schemeClr val="dk1"/>
                </a:solidFill>
                <a:latin typeface="UTM Avo" panose="02040603050506020204" pitchFamily="18" charset="0"/>
                <a:ea typeface="Arial"/>
                <a:cs typeface="Arial"/>
                <a:sym typeface="Arial"/>
              </a:rPr>
              <a:t> </a:t>
            </a:r>
            <a:r>
              <a:rPr lang="en-US" sz="3200" dirty="0" err="1">
                <a:solidFill>
                  <a:schemeClr val="dk1"/>
                </a:solidFill>
                <a:latin typeface="UTM Avo" panose="02040603050506020204" pitchFamily="18" charset="0"/>
                <a:ea typeface="Arial"/>
                <a:cs typeface="Arial"/>
                <a:sym typeface="Arial"/>
              </a:rPr>
              <a:t>chơi</a:t>
            </a:r>
            <a:r>
              <a:rPr lang="en-US" sz="3200" dirty="0">
                <a:solidFill>
                  <a:schemeClr val="dk1"/>
                </a:solidFill>
                <a:latin typeface="UTM Avo" panose="02040603050506020204" pitchFamily="18" charset="0"/>
                <a:ea typeface="Arial"/>
                <a:cs typeface="Arial"/>
                <a:sym typeface="Arial"/>
              </a:rPr>
              <a:t>: </a:t>
            </a:r>
            <a:r>
              <a:rPr lang="en-US" sz="3200" b="1" dirty="0" err="1">
                <a:solidFill>
                  <a:schemeClr val="accent2"/>
                </a:solidFill>
                <a:latin typeface="UTM Avo" panose="02040603050506020204" pitchFamily="18" charset="0"/>
                <a:ea typeface="Arial"/>
                <a:cs typeface="Arial"/>
                <a:sym typeface="Arial"/>
              </a:rPr>
              <a:t>Phỏng</a:t>
            </a:r>
            <a:r>
              <a:rPr lang="en-US" sz="3200" b="1" dirty="0">
                <a:solidFill>
                  <a:schemeClr val="accent2"/>
                </a:solidFill>
                <a:latin typeface="UTM Avo" panose="02040603050506020204" pitchFamily="18" charset="0"/>
                <a:ea typeface="Arial"/>
                <a:cs typeface="Arial"/>
                <a:sym typeface="Arial"/>
              </a:rPr>
              <a:t> </a:t>
            </a:r>
            <a:r>
              <a:rPr lang="en-US" sz="3200" b="1" dirty="0" err="1">
                <a:solidFill>
                  <a:schemeClr val="accent2"/>
                </a:solidFill>
                <a:latin typeface="UTM Avo" panose="02040603050506020204" pitchFamily="18" charset="0"/>
                <a:ea typeface="Arial"/>
                <a:cs typeface="Arial"/>
                <a:sym typeface="Arial"/>
              </a:rPr>
              <a:t>vấn</a:t>
            </a:r>
            <a:endParaRPr sz="3200" b="1" dirty="0">
              <a:solidFill>
                <a:schemeClr val="accent2"/>
              </a:solidFill>
              <a:latin typeface="UTM Avo" panose="02040603050506020204" pitchFamily="18" charset="0"/>
              <a:ea typeface="Arial"/>
              <a:cs typeface="Arial"/>
              <a:sym typeface="Arial"/>
            </a:endParaRPr>
          </a:p>
        </p:txBody>
      </p:sp>
      <p:sp>
        <p:nvSpPr>
          <p:cNvPr id="15" name="Google Shape;253;p11">
            <a:extLst>
              <a:ext uri="{FF2B5EF4-FFF2-40B4-BE49-F238E27FC236}">
                <a16:creationId xmlns:a16="http://schemas.microsoft.com/office/drawing/2014/main" id="{E7A63DCE-D121-8921-27D1-52E7D0B5DAD5}"/>
              </a:ext>
            </a:extLst>
          </p:cNvPr>
          <p:cNvSpPr txBox="1"/>
          <p:nvPr/>
        </p:nvSpPr>
        <p:spPr>
          <a:xfrm>
            <a:off x="763574" y="3424772"/>
            <a:ext cx="4170375" cy="147728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dirty="0">
                <a:solidFill>
                  <a:schemeClr val="dk1"/>
                </a:solidFill>
                <a:latin typeface="UTM Avo" panose="02040603050506020204" pitchFamily="18" charset="0"/>
                <a:ea typeface="Arial"/>
                <a:cs typeface="Arial"/>
                <a:sym typeface="Arial"/>
              </a:rPr>
              <a:t>Các </a:t>
            </a:r>
            <a:r>
              <a:rPr lang="en-US" sz="2000" dirty="0" err="1">
                <a:solidFill>
                  <a:schemeClr val="dk1"/>
                </a:solidFill>
                <a:latin typeface="UTM Avo" panose="02040603050506020204" pitchFamily="18" charset="0"/>
                <a:ea typeface="Arial"/>
                <a:cs typeface="Arial"/>
                <a:sym typeface="Arial"/>
              </a:rPr>
              <a:t>em</a:t>
            </a:r>
            <a:r>
              <a:rPr lang="en-US" sz="2000" dirty="0">
                <a:solidFill>
                  <a:schemeClr val="dk1"/>
                </a:solidFill>
                <a:latin typeface="UTM Avo" panose="02040603050506020204" pitchFamily="18" charset="0"/>
                <a:ea typeface="Arial"/>
                <a:cs typeface="Arial"/>
                <a:sym typeface="Arial"/>
              </a:rPr>
              <a:t> </a:t>
            </a:r>
            <a:r>
              <a:rPr lang="en-US" sz="2000" dirty="0" err="1">
                <a:solidFill>
                  <a:schemeClr val="dk1"/>
                </a:solidFill>
                <a:latin typeface="UTM Avo" panose="02040603050506020204" pitchFamily="18" charset="0"/>
                <a:ea typeface="Arial"/>
                <a:cs typeface="Arial"/>
                <a:sym typeface="Arial"/>
              </a:rPr>
              <a:t>hãy</a:t>
            </a:r>
            <a:r>
              <a:rPr lang="en-US" sz="2000" dirty="0">
                <a:solidFill>
                  <a:schemeClr val="dk1"/>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đọc</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thầm</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bài</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đọc</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thảo</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luận</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nhóm</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đôi</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theo</a:t>
            </a:r>
            <a:endParaRPr sz="1100" dirty="0">
              <a:latin typeface="UTM Avo" panose="02040603050506020204" pitchFamily="18" charset="0"/>
            </a:endParaRPr>
          </a:p>
          <a:p>
            <a:pPr marL="0" marR="0" lvl="0" indent="0" algn="ctr" rtl="0">
              <a:lnSpc>
                <a:spcPct val="150000"/>
              </a:lnSpc>
              <a:spcBef>
                <a:spcPts val="0"/>
              </a:spcBef>
              <a:spcAft>
                <a:spcPts val="0"/>
              </a:spcAft>
              <a:buNone/>
            </a:pP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các</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câu</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hỏi</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tìm</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hiểu</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bài</a:t>
            </a:r>
            <a:r>
              <a:rPr lang="en-US" sz="2000" dirty="0">
                <a:solidFill>
                  <a:srgbClr val="000000"/>
                </a:solidFill>
                <a:latin typeface="UTM Avo" panose="02040603050506020204" pitchFamily="18" charset="0"/>
                <a:ea typeface="Arial"/>
                <a:cs typeface="Arial"/>
                <a:sym typeface="Arial"/>
              </a:rPr>
              <a:t>.</a:t>
            </a:r>
            <a:endParaRPr sz="2000" dirty="0">
              <a:solidFill>
                <a:schemeClr val="dk1"/>
              </a:solidFill>
              <a:latin typeface="UTM Avo" panose="02040603050506020204" pitchFamily="18" charset="0"/>
              <a:ea typeface="Arial"/>
              <a:cs typeface="Arial"/>
              <a:sym typeface="Arial"/>
            </a:endParaRPr>
          </a:p>
        </p:txBody>
      </p:sp>
      <p:sp>
        <p:nvSpPr>
          <p:cNvPr id="17" name="Google Shape;255;p11">
            <a:extLst>
              <a:ext uri="{FF2B5EF4-FFF2-40B4-BE49-F238E27FC236}">
                <a16:creationId xmlns:a16="http://schemas.microsoft.com/office/drawing/2014/main" id="{A235FA80-626F-8D43-DCAD-38B87D930455}"/>
              </a:ext>
            </a:extLst>
          </p:cNvPr>
          <p:cNvSpPr txBox="1"/>
          <p:nvPr/>
        </p:nvSpPr>
        <p:spPr>
          <a:xfrm>
            <a:off x="6186331" y="3365518"/>
            <a:ext cx="5033699" cy="1964600"/>
          </a:xfrm>
          <a:prstGeom prst="rect">
            <a:avLst/>
          </a:prstGeom>
          <a:noFill/>
          <a:ln>
            <a:noFill/>
          </a:ln>
        </p:spPr>
        <p:txBody>
          <a:bodyPr spcFirstLastPara="1" wrap="square" lIns="91425" tIns="45700" rIns="91425" bIns="45700" anchor="t" anchorCtr="0">
            <a:spAutoFit/>
          </a:bodyPr>
          <a:lstStyle/>
          <a:p>
            <a:pPr marL="457200" marR="0" lvl="0" indent="-457200" algn="just" rtl="0">
              <a:lnSpc>
                <a:spcPct val="150000"/>
              </a:lnSpc>
              <a:spcBef>
                <a:spcPts val="0"/>
              </a:spcBef>
              <a:spcAft>
                <a:spcPts val="0"/>
              </a:spcAft>
              <a:buClr>
                <a:srgbClr val="000000"/>
              </a:buClr>
              <a:buSzPct val="100000"/>
              <a:buFont typeface="Noto Sans Symbols"/>
              <a:buChar char="❑"/>
            </a:pPr>
            <a:r>
              <a:rPr lang="en-US" sz="2000" dirty="0" err="1">
                <a:solidFill>
                  <a:srgbClr val="000000"/>
                </a:solidFill>
                <a:latin typeface="UTM Avo" panose="02040603050506020204" pitchFamily="18" charset="0"/>
                <a:ea typeface="Arial"/>
                <a:cs typeface="Arial"/>
                <a:sym typeface="Arial"/>
              </a:rPr>
              <a:t>Mỗi</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nhóm</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cử</a:t>
            </a:r>
            <a:r>
              <a:rPr lang="en-US" sz="2000" dirty="0">
                <a:solidFill>
                  <a:srgbClr val="000000"/>
                </a:solidFill>
                <a:latin typeface="UTM Avo" panose="02040603050506020204" pitchFamily="18" charset="0"/>
                <a:ea typeface="Arial"/>
                <a:cs typeface="Arial"/>
                <a:sym typeface="Arial"/>
              </a:rPr>
              <a:t> 1 </a:t>
            </a:r>
            <a:r>
              <a:rPr lang="en-US" sz="2000" dirty="0" err="1">
                <a:solidFill>
                  <a:srgbClr val="000000"/>
                </a:solidFill>
                <a:latin typeface="UTM Avo" panose="02040603050506020204" pitchFamily="18" charset="0"/>
                <a:ea typeface="Arial"/>
                <a:cs typeface="Arial"/>
                <a:sym typeface="Arial"/>
              </a:rPr>
              <a:t>đại</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diện</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tham</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gia</a:t>
            </a:r>
            <a:r>
              <a:rPr lang="en-US" sz="2000" dirty="0">
                <a:solidFill>
                  <a:srgbClr val="000000"/>
                </a:solidFill>
                <a:latin typeface="UTM Avo" panose="02040603050506020204" pitchFamily="18" charset="0"/>
                <a:ea typeface="Arial"/>
                <a:cs typeface="Arial"/>
                <a:sym typeface="Arial"/>
              </a:rPr>
              <a:t>.</a:t>
            </a:r>
            <a:endParaRPr sz="2000" dirty="0">
              <a:solidFill>
                <a:schemeClr val="dk1"/>
              </a:solidFill>
              <a:latin typeface="UTM Avo" panose="02040603050506020204" pitchFamily="18" charset="0"/>
              <a:ea typeface="Arial"/>
              <a:cs typeface="Arial"/>
              <a:sym typeface="Arial"/>
            </a:endParaRPr>
          </a:p>
          <a:p>
            <a:pPr marL="457200" marR="0" lvl="0" indent="-457200" algn="just" rtl="0">
              <a:lnSpc>
                <a:spcPct val="150000"/>
              </a:lnSpc>
              <a:spcBef>
                <a:spcPts val="200"/>
              </a:spcBef>
              <a:spcAft>
                <a:spcPts val="0"/>
              </a:spcAft>
              <a:buClr>
                <a:srgbClr val="000000"/>
              </a:buClr>
              <a:buSzPct val="100000"/>
              <a:buFont typeface="Noto Sans Symbols"/>
              <a:buChar char="❑"/>
            </a:pPr>
            <a:r>
              <a:rPr lang="en-US" sz="2000" dirty="0" err="1">
                <a:solidFill>
                  <a:srgbClr val="000000"/>
                </a:solidFill>
                <a:latin typeface="UTM Avo" panose="02040603050506020204" pitchFamily="18" charset="0"/>
                <a:ea typeface="Arial"/>
                <a:cs typeface="Arial"/>
                <a:sym typeface="Arial"/>
              </a:rPr>
              <a:t>Đại</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diện</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nhóm</a:t>
            </a:r>
            <a:r>
              <a:rPr lang="en-US" sz="2000" dirty="0">
                <a:solidFill>
                  <a:srgbClr val="000000"/>
                </a:solidFill>
                <a:latin typeface="UTM Avo" panose="02040603050506020204" pitchFamily="18" charset="0"/>
                <a:ea typeface="Arial"/>
                <a:cs typeface="Arial"/>
                <a:sym typeface="Arial"/>
              </a:rPr>
              <a:t> 1 </a:t>
            </a:r>
            <a:r>
              <a:rPr lang="en-US" sz="2000" dirty="0" err="1">
                <a:solidFill>
                  <a:srgbClr val="000000"/>
                </a:solidFill>
                <a:latin typeface="UTM Avo" panose="02040603050506020204" pitchFamily="18" charset="0"/>
                <a:ea typeface="Arial"/>
                <a:cs typeface="Arial"/>
                <a:sym typeface="Arial"/>
              </a:rPr>
              <a:t>đóng</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vai</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phóng</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viên</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phỏng</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vấn</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đại</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diện</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nhóm</a:t>
            </a:r>
            <a:r>
              <a:rPr lang="en-US" sz="2000" dirty="0">
                <a:solidFill>
                  <a:srgbClr val="000000"/>
                </a:solidFill>
                <a:latin typeface="UTM Avo" panose="02040603050506020204" pitchFamily="18" charset="0"/>
                <a:ea typeface="Arial"/>
                <a:cs typeface="Arial"/>
                <a:sym typeface="Arial"/>
              </a:rPr>
              <a:t> 2. </a:t>
            </a:r>
            <a:r>
              <a:rPr lang="en-US" sz="2000" dirty="0" err="1">
                <a:solidFill>
                  <a:srgbClr val="000000"/>
                </a:solidFill>
                <a:latin typeface="UTM Avo" panose="02040603050506020204" pitchFamily="18" charset="0"/>
                <a:ea typeface="Arial"/>
                <a:cs typeface="Arial"/>
                <a:sym typeface="Arial"/>
              </a:rPr>
              <a:t>Nhóm</a:t>
            </a:r>
            <a:r>
              <a:rPr lang="en-US" sz="2000" dirty="0">
                <a:solidFill>
                  <a:srgbClr val="000000"/>
                </a:solidFill>
                <a:latin typeface="UTM Avo" panose="02040603050506020204" pitchFamily="18" charset="0"/>
                <a:ea typeface="Arial"/>
                <a:cs typeface="Arial"/>
                <a:sym typeface="Arial"/>
              </a:rPr>
              <a:t> 2 </a:t>
            </a:r>
            <a:r>
              <a:rPr lang="en-US" sz="2000" dirty="0" err="1">
                <a:solidFill>
                  <a:srgbClr val="000000"/>
                </a:solidFill>
                <a:latin typeface="UTM Avo" panose="02040603050506020204" pitchFamily="18" charset="0"/>
                <a:ea typeface="Arial"/>
                <a:cs typeface="Arial"/>
                <a:sym typeface="Arial"/>
              </a:rPr>
              <a:t>trả</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lời</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sau</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đó</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đổi</a:t>
            </a:r>
            <a:r>
              <a:rPr lang="en-US" sz="2000" dirty="0">
                <a:solidFill>
                  <a:srgbClr val="000000"/>
                </a:solidFill>
                <a:latin typeface="UTM Avo" panose="02040603050506020204" pitchFamily="18" charset="0"/>
                <a:ea typeface="Arial"/>
                <a:cs typeface="Arial"/>
                <a:sym typeface="Arial"/>
              </a:rPr>
              <a:t> </a:t>
            </a:r>
            <a:r>
              <a:rPr lang="en-US" sz="2000" dirty="0" err="1">
                <a:solidFill>
                  <a:srgbClr val="000000"/>
                </a:solidFill>
                <a:latin typeface="UTM Avo" panose="02040603050506020204" pitchFamily="18" charset="0"/>
                <a:ea typeface="Arial"/>
                <a:cs typeface="Arial"/>
                <a:sym typeface="Arial"/>
              </a:rPr>
              <a:t>vai</a:t>
            </a:r>
            <a:r>
              <a:rPr lang="en-US" sz="2000" dirty="0">
                <a:solidFill>
                  <a:srgbClr val="000000"/>
                </a:solidFill>
                <a:latin typeface="UTM Avo" panose="02040603050506020204" pitchFamily="18" charset="0"/>
                <a:ea typeface="Arial"/>
                <a:cs typeface="Arial"/>
                <a:sym typeface="Arial"/>
              </a:rPr>
              <a:t>. </a:t>
            </a:r>
            <a:endParaRPr sz="2000" dirty="0">
              <a:solidFill>
                <a:schemeClr val="dk1"/>
              </a:solidFill>
              <a:latin typeface="UTM Avo" panose="02040603050506020204" pitchFamily="18" charset="0"/>
              <a:ea typeface="Arial"/>
              <a:cs typeface="Arial"/>
              <a:sym typeface="Arial"/>
            </a:endParaRPr>
          </a:p>
        </p:txBody>
      </p:sp>
      <p:pic>
        <p:nvPicPr>
          <p:cNvPr id="3" name="Picture 13">
            <a:extLst>
              <a:ext uri="{FF2B5EF4-FFF2-40B4-BE49-F238E27FC236}">
                <a16:creationId xmlns:a16="http://schemas.microsoft.com/office/drawing/2014/main" id="{174D22A5-2D27-98DB-C532-365CB25655B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770566" y="4534673"/>
            <a:ext cx="1400901" cy="1864761"/>
          </a:xfrm>
          <a:prstGeom prst="rect">
            <a:avLst/>
          </a:prstGeom>
        </p:spPr>
      </p:pic>
      <p:pic>
        <p:nvPicPr>
          <p:cNvPr id="6" name="Picture 12">
            <a:extLst>
              <a:ext uri="{FF2B5EF4-FFF2-40B4-BE49-F238E27FC236}">
                <a16:creationId xmlns:a16="http://schemas.microsoft.com/office/drawing/2014/main" id="{D8F89FF6-2123-339C-1C3A-7AA77263E59D}"/>
              </a:ext>
            </a:extLst>
          </p:cNvPr>
          <p:cNvPicPr>
            <a:picLocks noChangeAspect="1"/>
          </p:cNvPicPr>
          <p:nvPr/>
        </p:nvPicPr>
        <p:blipFill>
          <a:blip r:embed="rId9"/>
          <a:srcRect/>
          <a:stretch>
            <a:fillRect/>
          </a:stretch>
        </p:blipFill>
        <p:spPr>
          <a:xfrm>
            <a:off x="9644358" y="1112822"/>
            <a:ext cx="1227121" cy="1498775"/>
          </a:xfrm>
          <a:prstGeom prst="rect">
            <a:avLst/>
          </a:prstGeom>
        </p:spPr>
      </p:pic>
    </p:spTree>
    <p:extLst>
      <p:ext uri="{BB962C8B-B14F-4D97-AF65-F5344CB8AC3E}">
        <p14:creationId xmlns:p14="http://schemas.microsoft.com/office/powerpoint/2010/main" val="4008327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par>
                                <p:cTn id="22" presetID="10"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53" presetClass="entr" presetSubtype="528"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 calcmode="lin" valueType="num">
                                      <p:cBhvr>
                                        <p:cTn id="42" dur="500" fill="hold"/>
                                        <p:tgtEl>
                                          <p:spTgt spid="3"/>
                                        </p:tgtEl>
                                        <p:attrNameLst>
                                          <p:attrName>ppt_w</p:attrName>
                                        </p:attrNameLst>
                                      </p:cBhvr>
                                      <p:tavLst>
                                        <p:tav tm="0">
                                          <p:val>
                                            <p:fltVal val="0"/>
                                          </p:val>
                                        </p:tav>
                                        <p:tav tm="100000">
                                          <p:val>
                                            <p:strVal val="#ppt_w"/>
                                          </p:val>
                                        </p:tav>
                                      </p:tavLst>
                                    </p:anim>
                                    <p:anim calcmode="lin" valueType="num">
                                      <p:cBhvr>
                                        <p:cTn id="43" dur="500" fill="hold"/>
                                        <p:tgtEl>
                                          <p:spTgt spid="3"/>
                                        </p:tgtEl>
                                        <p:attrNameLst>
                                          <p:attrName>ppt_h</p:attrName>
                                        </p:attrNameLst>
                                      </p:cBhvr>
                                      <p:tavLst>
                                        <p:tav tm="0">
                                          <p:val>
                                            <p:fltVal val="0"/>
                                          </p:val>
                                        </p:tav>
                                        <p:tav tm="100000">
                                          <p:val>
                                            <p:strVal val="#ppt_h"/>
                                          </p:val>
                                        </p:tav>
                                      </p:tavLst>
                                    </p:anim>
                                    <p:animEffect transition="in" filter="fade">
                                      <p:cBhvr>
                                        <p:cTn id="44" dur="500"/>
                                        <p:tgtEl>
                                          <p:spTgt spid="3"/>
                                        </p:tgtEl>
                                      </p:cBhvr>
                                    </p:animEffect>
                                    <p:anim calcmode="lin" valueType="num">
                                      <p:cBhvr>
                                        <p:cTn id="45" dur="500" fill="hold"/>
                                        <p:tgtEl>
                                          <p:spTgt spid="3"/>
                                        </p:tgtEl>
                                        <p:attrNameLst>
                                          <p:attrName>ppt_x</p:attrName>
                                        </p:attrNameLst>
                                      </p:cBhvr>
                                      <p:tavLst>
                                        <p:tav tm="0">
                                          <p:val>
                                            <p:fltVal val="0.5"/>
                                          </p:val>
                                        </p:tav>
                                        <p:tav tm="100000">
                                          <p:val>
                                            <p:strVal val="#ppt_x"/>
                                          </p:val>
                                        </p:tav>
                                      </p:tavLst>
                                    </p:anim>
                                    <p:anim calcmode="lin" valueType="num">
                                      <p:cBhvr>
                                        <p:cTn id="46"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83;p7">
            <a:extLst>
              <a:ext uri="{FF2B5EF4-FFF2-40B4-BE49-F238E27FC236}">
                <a16:creationId xmlns:a16="http://schemas.microsoft.com/office/drawing/2014/main" id="{4DA15719-6842-14FD-1D0D-21AAC49A5480}"/>
              </a:ext>
            </a:extLst>
          </p:cNvPr>
          <p:cNvSpPr/>
          <p:nvPr/>
        </p:nvSpPr>
        <p:spPr>
          <a:xfrm>
            <a:off x="1285875" y="1712396"/>
            <a:ext cx="9585604" cy="642719"/>
          </a:xfrm>
          <a:prstGeom prst="rect">
            <a:avLst/>
          </a:prstGeom>
          <a:solidFill>
            <a:schemeClr val="accent2">
              <a:lumMod val="20000"/>
              <a:lumOff val="80000"/>
            </a:schemeClr>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lvl="0" algn="ctr"/>
            <a:r>
              <a:rPr lang="en-US" sz="2800" b="1" dirty="0">
                <a:solidFill>
                  <a:schemeClr val="dk1"/>
                </a:solidFill>
                <a:latin typeface="UTM Avo" panose="02040603050506020204" pitchFamily="18" charset="0"/>
                <a:ea typeface="Arial"/>
                <a:cs typeface="Arial"/>
                <a:sym typeface="Arial"/>
              </a:rPr>
              <a:t>Làm </a:t>
            </a:r>
            <a:r>
              <a:rPr lang="en-US" sz="2800" b="1" dirty="0" err="1">
                <a:solidFill>
                  <a:schemeClr val="dk1"/>
                </a:solidFill>
                <a:latin typeface="UTM Avo" panose="02040603050506020204" pitchFamily="18" charset="0"/>
                <a:ea typeface="Arial"/>
                <a:cs typeface="Arial"/>
                <a:sym typeface="Arial"/>
              </a:rPr>
              <a:t>việc</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nhóm</a:t>
            </a:r>
            <a:r>
              <a:rPr lang="en-US" sz="2800" b="1" dirty="0">
                <a:solidFill>
                  <a:schemeClr val="dk1"/>
                </a:solidFill>
                <a:latin typeface="UTM Avo" panose="02040603050506020204" pitchFamily="18" charset="0"/>
                <a:ea typeface="Arial"/>
                <a:cs typeface="Arial"/>
                <a:sym typeface="Arial"/>
              </a:rPr>
              <a:t> </a:t>
            </a:r>
            <a:r>
              <a:rPr lang="en-US" sz="2800" b="1" dirty="0" err="1">
                <a:solidFill>
                  <a:schemeClr val="dk1"/>
                </a:solidFill>
                <a:latin typeface="UTM Avo" panose="02040603050506020204" pitchFamily="18" charset="0"/>
                <a:ea typeface="Arial"/>
                <a:cs typeface="Arial"/>
                <a:sym typeface="Arial"/>
              </a:rPr>
              <a:t>đôi</a:t>
            </a:r>
            <a:endParaRPr lang="en-US" sz="2800" b="1" dirty="0">
              <a:solidFill>
                <a:schemeClr val="dk1"/>
              </a:solidFill>
              <a:latin typeface="UTM Avo" panose="02040603050506020204" pitchFamily="18" charset="0"/>
              <a:ea typeface="Arial"/>
              <a:cs typeface="Arial"/>
              <a:sym typeface="Arial"/>
            </a:endParaRPr>
          </a:p>
        </p:txBody>
      </p:sp>
      <p:pic>
        <p:nvPicPr>
          <p:cNvPr id="4" name="Google Shape;246;p11">
            <a:extLst>
              <a:ext uri="{FF2B5EF4-FFF2-40B4-BE49-F238E27FC236}">
                <a16:creationId xmlns:a16="http://schemas.microsoft.com/office/drawing/2014/main" id="{33573AA7-39D1-5B30-EFEC-8E10862DA2B7}"/>
              </a:ext>
            </a:extLst>
          </p:cNvPr>
          <p:cNvPicPr preferRelativeResize="0"/>
          <p:nvPr/>
        </p:nvPicPr>
        <p:blipFill rotWithShape="1">
          <a:blip r:embed="rId3">
            <a:alphaModFix/>
          </a:blip>
          <a:srcRect/>
          <a:stretch/>
        </p:blipFill>
        <p:spPr>
          <a:xfrm>
            <a:off x="437471" y="2575452"/>
            <a:ext cx="11192554" cy="2306514"/>
          </a:xfrm>
          <a:prstGeom prst="rect">
            <a:avLst/>
          </a:prstGeom>
          <a:noFill/>
          <a:ln>
            <a:noFill/>
          </a:ln>
        </p:spPr>
      </p:pic>
      <p:pic>
        <p:nvPicPr>
          <p:cNvPr id="5" name="Google Shape;247;p11">
            <a:extLst>
              <a:ext uri="{FF2B5EF4-FFF2-40B4-BE49-F238E27FC236}">
                <a16:creationId xmlns:a16="http://schemas.microsoft.com/office/drawing/2014/main" id="{BA4B34F6-52F8-C148-6575-02A2FEEB1859}"/>
              </a:ext>
            </a:extLst>
          </p:cNvPr>
          <p:cNvPicPr preferRelativeResize="0"/>
          <p:nvPr/>
        </p:nvPicPr>
        <p:blipFill rotWithShape="1">
          <a:blip r:embed="rId4">
            <a:alphaModFix/>
          </a:blip>
          <a:srcRect/>
          <a:stretch/>
        </p:blipFill>
        <p:spPr>
          <a:xfrm flipH="1">
            <a:off x="265662" y="2305249"/>
            <a:ext cx="699716" cy="857232"/>
          </a:xfrm>
          <a:prstGeom prst="rect">
            <a:avLst/>
          </a:prstGeom>
          <a:noFill/>
          <a:ln>
            <a:noFill/>
          </a:ln>
        </p:spPr>
      </p:pic>
      <p:pic>
        <p:nvPicPr>
          <p:cNvPr id="12" name="Google Shape;249;p11">
            <a:extLst>
              <a:ext uri="{FF2B5EF4-FFF2-40B4-BE49-F238E27FC236}">
                <a16:creationId xmlns:a16="http://schemas.microsoft.com/office/drawing/2014/main" id="{39BDA450-93E9-439D-8E6E-183279D1823A}"/>
              </a:ext>
            </a:extLst>
          </p:cNvPr>
          <p:cNvPicPr preferRelativeResize="0"/>
          <p:nvPr/>
        </p:nvPicPr>
        <p:blipFill rotWithShape="1">
          <a:blip r:embed="rId5">
            <a:alphaModFix/>
          </a:blip>
          <a:srcRect/>
          <a:stretch/>
        </p:blipFill>
        <p:spPr>
          <a:xfrm>
            <a:off x="10986289" y="2355115"/>
            <a:ext cx="768240" cy="840024"/>
          </a:xfrm>
          <a:prstGeom prst="rect">
            <a:avLst/>
          </a:prstGeom>
          <a:noFill/>
          <a:ln>
            <a:noFill/>
          </a:ln>
        </p:spPr>
      </p:pic>
      <p:sp>
        <p:nvSpPr>
          <p:cNvPr id="15" name="Google Shape;253;p11">
            <a:extLst>
              <a:ext uri="{FF2B5EF4-FFF2-40B4-BE49-F238E27FC236}">
                <a16:creationId xmlns:a16="http://schemas.microsoft.com/office/drawing/2014/main" id="{E7A63DCE-D121-8921-27D1-52E7D0B5DAD5}"/>
              </a:ext>
            </a:extLst>
          </p:cNvPr>
          <p:cNvSpPr txBox="1"/>
          <p:nvPr/>
        </p:nvSpPr>
        <p:spPr>
          <a:xfrm>
            <a:off x="616844" y="2693386"/>
            <a:ext cx="11192554" cy="1938952"/>
          </a:xfrm>
          <a:prstGeom prst="rect">
            <a:avLst/>
          </a:prstGeom>
          <a:noFill/>
          <a:ln>
            <a:noFill/>
          </a:ln>
        </p:spPr>
        <p:txBody>
          <a:bodyPr spcFirstLastPara="1" wrap="square" lIns="91425" tIns="45700" rIns="91425" bIns="45700" anchor="t" anchorCtr="0">
            <a:spAutoFit/>
          </a:bodyPr>
          <a:lstStyle/>
          <a:p>
            <a:pPr marL="342900" lvl="0" indent="-342900">
              <a:lnSpc>
                <a:spcPct val="150000"/>
              </a:lnSpc>
              <a:buFont typeface="Wingdings" panose="05000000000000000000" pitchFamily="2" charset="2"/>
              <a:buChar char="v"/>
            </a:pPr>
            <a:r>
              <a:rPr lang="vi-VN" sz="2000" b="1">
                <a:solidFill>
                  <a:schemeClr val="dk1"/>
                </a:solidFill>
                <a:latin typeface="UTM Avo" panose="02040603050506020204" pitchFamily="18" charset="0"/>
                <a:ea typeface="Arial"/>
                <a:cs typeface="Arial"/>
                <a:sym typeface="Arial"/>
              </a:rPr>
              <a:t>Câu 1: </a:t>
            </a:r>
            <a:r>
              <a:rPr lang="vi-VN" sz="2000">
                <a:solidFill>
                  <a:schemeClr val="dk1"/>
                </a:solidFill>
                <a:latin typeface="UTM Avo" panose="02040603050506020204" pitchFamily="18" charset="0"/>
                <a:ea typeface="Arial"/>
                <a:cs typeface="Arial"/>
                <a:sym typeface="Arial"/>
              </a:rPr>
              <a:t>Sân bóng của các bạn nhỏ có gì đặc biệt?</a:t>
            </a:r>
          </a:p>
          <a:p>
            <a:pPr marL="342900" lvl="0" indent="-342900">
              <a:lnSpc>
                <a:spcPct val="150000"/>
              </a:lnSpc>
              <a:buFont typeface="Wingdings" panose="05000000000000000000" pitchFamily="2" charset="2"/>
              <a:buChar char="v"/>
            </a:pPr>
            <a:r>
              <a:rPr lang="vi-VN" sz="2000" b="1">
                <a:solidFill>
                  <a:schemeClr val="dk1"/>
                </a:solidFill>
                <a:latin typeface="UTM Avo" panose="02040603050506020204" pitchFamily="18" charset="0"/>
                <a:ea typeface="Arial"/>
                <a:cs typeface="Arial"/>
                <a:sym typeface="Arial"/>
              </a:rPr>
              <a:t>Câu 2: </a:t>
            </a:r>
            <a:r>
              <a:rPr lang="vi-VN" sz="2000">
                <a:solidFill>
                  <a:schemeClr val="dk1"/>
                </a:solidFill>
                <a:latin typeface="UTM Avo" panose="02040603050506020204" pitchFamily="18" charset="0"/>
                <a:ea typeface="Arial"/>
                <a:cs typeface="Arial"/>
                <a:sym typeface="Arial"/>
              </a:rPr>
              <a:t>Những chi tiết nào cho thấy trận đấu diễn ra rất sôi nổi?</a:t>
            </a:r>
          </a:p>
          <a:p>
            <a:pPr marL="342900" lvl="0" indent="-342900">
              <a:lnSpc>
                <a:spcPct val="150000"/>
              </a:lnSpc>
              <a:buFont typeface="Wingdings" panose="05000000000000000000" pitchFamily="2" charset="2"/>
              <a:buChar char="v"/>
            </a:pPr>
            <a:r>
              <a:rPr lang="vi-VN" sz="2000" b="1">
                <a:solidFill>
                  <a:schemeClr val="dk1"/>
                </a:solidFill>
                <a:latin typeface="UTM Avo" panose="02040603050506020204" pitchFamily="18" charset="0"/>
                <a:ea typeface="Arial"/>
                <a:cs typeface="Arial"/>
                <a:sym typeface="Arial"/>
              </a:rPr>
              <a:t>Câu 3: </a:t>
            </a:r>
            <a:r>
              <a:rPr lang="vi-VN" sz="2000">
                <a:solidFill>
                  <a:schemeClr val="dk1"/>
                </a:solidFill>
                <a:latin typeface="UTM Avo" panose="02040603050506020204" pitchFamily="18" charset="0"/>
                <a:ea typeface="Arial"/>
                <a:cs typeface="Arial"/>
                <a:sym typeface="Arial"/>
              </a:rPr>
              <a:t>Em hiểu như thế nào về câu thơ “Đợt phản công gió lốc</a:t>
            </a:r>
            <a:r>
              <a:rPr lang="en-US" sz="2000">
                <a:solidFill>
                  <a:schemeClr val="dk1"/>
                </a:solidFill>
                <a:latin typeface="UTM Avo" panose="02040603050506020204" pitchFamily="18" charset="0"/>
                <a:ea typeface="Arial"/>
                <a:cs typeface="Arial"/>
                <a:sym typeface="Arial"/>
              </a:rPr>
              <a:t> </a:t>
            </a:r>
            <a:r>
              <a:rPr lang="vi-VN" sz="2000">
                <a:solidFill>
                  <a:schemeClr val="dk1"/>
                </a:solidFill>
                <a:latin typeface="UTM Avo" panose="02040603050506020204" pitchFamily="18" charset="0"/>
                <a:ea typeface="Arial"/>
                <a:cs typeface="Arial"/>
                <a:sym typeface="Arial"/>
              </a:rPr>
              <a:t>/ Cú đá xoay Pê-lê”?</a:t>
            </a:r>
          </a:p>
          <a:p>
            <a:pPr marL="342900" lvl="0" indent="-342900">
              <a:lnSpc>
                <a:spcPct val="150000"/>
              </a:lnSpc>
              <a:buFont typeface="Wingdings" panose="05000000000000000000" pitchFamily="2" charset="2"/>
              <a:buChar char="v"/>
            </a:pPr>
            <a:r>
              <a:rPr lang="vi-VN" sz="2000" b="1">
                <a:solidFill>
                  <a:schemeClr val="dk1"/>
                </a:solidFill>
                <a:latin typeface="UTM Avo" panose="02040603050506020204" pitchFamily="18" charset="0"/>
                <a:ea typeface="Arial"/>
                <a:cs typeface="Arial"/>
                <a:sym typeface="Arial"/>
              </a:rPr>
              <a:t>Câu 4: </a:t>
            </a:r>
            <a:r>
              <a:rPr lang="vi-VN" sz="2000">
                <a:solidFill>
                  <a:schemeClr val="dk1"/>
                </a:solidFill>
                <a:latin typeface="UTM Avo" panose="02040603050506020204" pitchFamily="18" charset="0"/>
                <a:ea typeface="Arial"/>
                <a:cs typeface="Arial"/>
                <a:sym typeface="Arial"/>
              </a:rPr>
              <a:t>Khung cảnh đồng quê thanh bình được miêu tả qua những hình ảnh nào?</a:t>
            </a:r>
            <a:endParaRPr lang="vi-VN" sz="2000" dirty="0">
              <a:solidFill>
                <a:schemeClr val="dk1"/>
              </a:solidFill>
              <a:latin typeface="UTM Avo" panose="02040603050506020204" pitchFamily="18" charset="0"/>
              <a:ea typeface="Arial"/>
              <a:cs typeface="Arial"/>
              <a:sym typeface="Arial"/>
            </a:endParaRPr>
          </a:p>
        </p:txBody>
      </p:sp>
      <p:pic>
        <p:nvPicPr>
          <p:cNvPr id="3" name="Picture 12">
            <a:extLst>
              <a:ext uri="{FF2B5EF4-FFF2-40B4-BE49-F238E27FC236}">
                <a16:creationId xmlns:a16="http://schemas.microsoft.com/office/drawing/2014/main" id="{C21AEC0C-1B60-0F0D-B551-77C42B9D1A43}"/>
              </a:ext>
            </a:extLst>
          </p:cNvPr>
          <p:cNvPicPr>
            <a:picLocks noChangeAspect="1"/>
          </p:cNvPicPr>
          <p:nvPr/>
        </p:nvPicPr>
        <p:blipFill>
          <a:blip r:embed="rId6"/>
          <a:srcRect/>
          <a:stretch>
            <a:fillRect/>
          </a:stretch>
        </p:blipFill>
        <p:spPr>
          <a:xfrm>
            <a:off x="9644358" y="1112822"/>
            <a:ext cx="1227121" cy="1498775"/>
          </a:xfrm>
          <a:prstGeom prst="rect">
            <a:avLst/>
          </a:prstGeom>
        </p:spPr>
      </p:pic>
    </p:spTree>
    <p:extLst>
      <p:ext uri="{BB962C8B-B14F-4D97-AF65-F5344CB8AC3E}">
        <p14:creationId xmlns:p14="http://schemas.microsoft.com/office/powerpoint/2010/main" val="20390275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bd81bbb18139c6b7a3c3be45a0b5eaa8.png">
            <a:hlinkClick r:id="rId5" action="ppaction://hlinksldjump"/>
          </p:cNvPr>
          <p:cNvPicPr>
            <a:picLocks noChangeAspect="1"/>
          </p:cNvPicPr>
          <p:nvPr/>
        </p:nvPicPr>
        <p:blipFill>
          <a:blip r:embed="rId6" cstate="print"/>
          <a:stretch>
            <a:fillRect/>
          </a:stretch>
        </p:blipFill>
        <p:spPr>
          <a:xfrm>
            <a:off x="4076700" y="5257800"/>
            <a:ext cx="1295400" cy="1295400"/>
          </a:xfrm>
          <a:prstGeom prst="rect">
            <a:avLst/>
          </a:prstGeom>
        </p:spPr>
      </p:pic>
      <p:pic>
        <p:nvPicPr>
          <p:cNvPr id="8" name="Picture 7" descr="bd81bbb18139c6b7a3c3be45a0b5eaa8.png">
            <a:hlinkClick r:id="rId7" action="ppaction://hlinksldjump"/>
          </p:cNvPr>
          <p:cNvPicPr>
            <a:picLocks noChangeAspect="1"/>
          </p:cNvPicPr>
          <p:nvPr/>
        </p:nvPicPr>
        <p:blipFill>
          <a:blip r:embed="rId6" cstate="print"/>
          <a:stretch>
            <a:fillRect/>
          </a:stretch>
        </p:blipFill>
        <p:spPr>
          <a:xfrm>
            <a:off x="5137150" y="5257800"/>
            <a:ext cx="1295400" cy="1295400"/>
          </a:xfrm>
          <a:prstGeom prst="rect">
            <a:avLst/>
          </a:prstGeom>
        </p:spPr>
      </p:pic>
      <p:pic>
        <p:nvPicPr>
          <p:cNvPr id="9" name="Picture 8" descr="bd81bbb18139c6b7a3c3be45a0b5eaa8.png">
            <a:hlinkClick r:id="rId8" action="ppaction://hlinksldjump"/>
          </p:cNvPr>
          <p:cNvPicPr>
            <a:picLocks noChangeAspect="1"/>
          </p:cNvPicPr>
          <p:nvPr/>
        </p:nvPicPr>
        <p:blipFill>
          <a:blip r:embed="rId6" cstate="print"/>
          <a:stretch>
            <a:fillRect/>
          </a:stretch>
        </p:blipFill>
        <p:spPr>
          <a:xfrm>
            <a:off x="6515100" y="5334000"/>
            <a:ext cx="1295400" cy="1295400"/>
          </a:xfrm>
          <a:prstGeom prst="rect">
            <a:avLst/>
          </a:prstGeom>
        </p:spPr>
      </p:pic>
      <p:pic>
        <p:nvPicPr>
          <p:cNvPr id="10" name="Picture 9" descr="bd81bbb18139c6b7a3c3be45a0b5eaa8.png">
            <a:hlinkClick r:id="rId9" action="ppaction://hlinksldjump"/>
          </p:cNvPr>
          <p:cNvPicPr>
            <a:picLocks noChangeAspect="1"/>
          </p:cNvPicPr>
          <p:nvPr/>
        </p:nvPicPr>
        <p:blipFill>
          <a:blip r:embed="rId6" cstate="print"/>
          <a:stretch>
            <a:fillRect/>
          </a:stretch>
        </p:blipFill>
        <p:spPr>
          <a:xfrm>
            <a:off x="7810500" y="5334000"/>
            <a:ext cx="1295400" cy="1295400"/>
          </a:xfrm>
          <a:prstGeom prst="rect">
            <a:avLst/>
          </a:prstGeom>
        </p:spPr>
      </p:pic>
      <p:pic>
        <p:nvPicPr>
          <p:cNvPr id="5" name="Picture 4" descr="2ddded3c47508e0775bea75a55625106.png"/>
          <p:cNvPicPr>
            <a:picLocks noChangeAspect="1"/>
          </p:cNvPicPr>
          <p:nvPr/>
        </p:nvPicPr>
        <p:blipFill>
          <a:blip r:embed="rId10" cstate="print"/>
          <a:stretch>
            <a:fillRect/>
          </a:stretch>
        </p:blipFill>
        <p:spPr>
          <a:xfrm>
            <a:off x="1524000" y="6324600"/>
            <a:ext cx="9144000" cy="533400"/>
          </a:xfrm>
          <a:prstGeom prst="rect">
            <a:avLst/>
          </a:prstGeom>
        </p:spPr>
      </p:pic>
      <p:pic>
        <p:nvPicPr>
          <p:cNvPr id="16" name="Picture 15" descr="sun-309027_1280.png"/>
          <p:cNvPicPr>
            <a:picLocks noChangeAspect="1"/>
          </p:cNvPicPr>
          <p:nvPr/>
        </p:nvPicPr>
        <p:blipFill>
          <a:blip r:embed="rId11" cstate="print"/>
          <a:stretch>
            <a:fillRect/>
          </a:stretch>
        </p:blipFill>
        <p:spPr>
          <a:xfrm>
            <a:off x="1524000" y="0"/>
            <a:ext cx="1524000" cy="1524000"/>
          </a:xfrm>
          <a:prstGeom prst="rect">
            <a:avLst/>
          </a:prstGeom>
        </p:spPr>
      </p:pic>
      <p:pic>
        <p:nvPicPr>
          <p:cNvPr id="17" name="Picture 16" descr="cloud-303181_1280.png"/>
          <p:cNvPicPr>
            <a:picLocks noChangeAspect="1"/>
          </p:cNvPicPr>
          <p:nvPr/>
        </p:nvPicPr>
        <p:blipFill>
          <a:blip r:embed="rId12" cstate="print"/>
          <a:stretch>
            <a:fillRect/>
          </a:stretch>
        </p:blipFill>
        <p:spPr>
          <a:xfrm>
            <a:off x="1143000" y="304800"/>
            <a:ext cx="2743200" cy="1066800"/>
          </a:xfrm>
          <a:prstGeom prst="rect">
            <a:avLst/>
          </a:prstGeom>
        </p:spPr>
      </p:pic>
      <p:pic>
        <p:nvPicPr>
          <p:cNvPr id="19" name="Picture 18" descr="cloud-303181_1280.png"/>
          <p:cNvPicPr>
            <a:picLocks noChangeAspect="1"/>
          </p:cNvPicPr>
          <p:nvPr/>
        </p:nvPicPr>
        <p:blipFill>
          <a:blip r:embed="rId13" cstate="print"/>
          <a:stretch>
            <a:fillRect/>
          </a:stretch>
        </p:blipFill>
        <p:spPr>
          <a:xfrm>
            <a:off x="5943600" y="228600"/>
            <a:ext cx="2819400" cy="1143000"/>
          </a:xfrm>
          <a:prstGeom prst="rect">
            <a:avLst/>
          </a:prstGeom>
        </p:spPr>
      </p:pic>
      <p:pic>
        <p:nvPicPr>
          <p:cNvPr id="20" name="Picture 19" descr="6131d3148657a26e1bfe386e7ba65811.png"/>
          <p:cNvPicPr>
            <a:picLocks noChangeAspect="1"/>
          </p:cNvPicPr>
          <p:nvPr/>
        </p:nvPicPr>
        <p:blipFill>
          <a:blip r:embed="rId14" cstate="print"/>
          <a:stretch>
            <a:fillRect/>
          </a:stretch>
        </p:blipFill>
        <p:spPr>
          <a:xfrm>
            <a:off x="1828800" y="4435834"/>
            <a:ext cx="1524000" cy="2422167"/>
          </a:xfrm>
          <a:prstGeom prst="rect">
            <a:avLst/>
          </a:prstGeom>
        </p:spPr>
      </p:pic>
      <p:pic>
        <p:nvPicPr>
          <p:cNvPr id="12" name="Picture 11" descr="1.png"/>
          <p:cNvPicPr>
            <a:picLocks noChangeAspect="1"/>
          </p:cNvPicPr>
          <p:nvPr/>
        </p:nvPicPr>
        <p:blipFill>
          <a:blip r:embed="rId15" cstate="print"/>
          <a:stretch>
            <a:fillRect/>
          </a:stretch>
        </p:blipFill>
        <p:spPr>
          <a:xfrm>
            <a:off x="0" y="6248400"/>
            <a:ext cx="12192000" cy="609600"/>
          </a:xfrm>
          <a:prstGeom prst="rect">
            <a:avLst/>
          </a:prstGeom>
        </p:spPr>
      </p:pic>
      <p:pic>
        <p:nvPicPr>
          <p:cNvPr id="15" name="Picture 14" descr="3f7e749c750b79cbde134e7bcf00a140.png"/>
          <p:cNvPicPr>
            <a:picLocks noChangeAspect="1"/>
          </p:cNvPicPr>
          <p:nvPr/>
        </p:nvPicPr>
        <p:blipFill>
          <a:blip r:embed="rId16" cstate="print"/>
          <a:stretch>
            <a:fillRect/>
          </a:stretch>
        </p:blipFill>
        <p:spPr>
          <a:xfrm>
            <a:off x="8909050" y="3008313"/>
            <a:ext cx="3619500" cy="4953000"/>
          </a:xfrm>
          <a:prstGeom prst="rect">
            <a:avLst/>
          </a:prstGeom>
        </p:spPr>
      </p:pic>
      <p:pic>
        <p:nvPicPr>
          <p:cNvPr id="22" name="Picture 21" descr="trai tim nay.png"/>
          <p:cNvPicPr>
            <a:picLocks noChangeAspect="1"/>
          </p:cNvPicPr>
          <p:nvPr/>
        </p:nvPicPr>
        <p:blipFill>
          <a:blip r:embed="rId17" cstate="print"/>
          <a:stretch>
            <a:fillRect/>
          </a:stretch>
        </p:blipFill>
        <p:spPr>
          <a:xfrm flipH="1">
            <a:off x="343294" y="1524000"/>
            <a:ext cx="1180707" cy="786597"/>
          </a:xfrm>
          <a:prstGeom prst="rect">
            <a:avLst/>
          </a:prstGeom>
        </p:spPr>
      </p:pic>
      <p:pic>
        <p:nvPicPr>
          <p:cNvPr id="3" name="Tieng-nhai-thuc-an-www_tiengdong_com">
            <a:hlinkClick r:id="" action="ppaction://media"/>
            <a:extLst>
              <a:ext uri="{FF2B5EF4-FFF2-40B4-BE49-F238E27FC236}">
                <a16:creationId xmlns:a16="http://schemas.microsoft.com/office/drawing/2014/main" id="{41CA5A91-9F81-A274-536D-B3EE269748FA}"/>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670050" y="4265613"/>
            <a:ext cx="609600" cy="609600"/>
          </a:xfrm>
          <a:prstGeom prst="rect">
            <a:avLst/>
          </a:prstGeom>
        </p:spPr>
      </p:pic>
      <p:pic>
        <p:nvPicPr>
          <p:cNvPr id="4" name="Tieng-nhai-thuc-an-www_tiengdong_com">
            <a:hlinkClick r:id="" action="ppaction://media"/>
            <a:extLst>
              <a:ext uri="{FF2B5EF4-FFF2-40B4-BE49-F238E27FC236}">
                <a16:creationId xmlns:a16="http://schemas.microsoft.com/office/drawing/2014/main" id="{89CA89C0-B6FF-7274-EE35-287C1B6423A7}"/>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517650" y="4418013"/>
            <a:ext cx="609600" cy="609600"/>
          </a:xfrm>
          <a:prstGeom prst="rect">
            <a:avLst/>
          </a:prstGeom>
        </p:spPr>
      </p:pic>
      <p:pic>
        <p:nvPicPr>
          <p:cNvPr id="6" name="Tieng-nhai-thuc-an-www_tiengdong_com">
            <a:hlinkClick r:id="" action="ppaction://media"/>
            <a:extLst>
              <a:ext uri="{FF2B5EF4-FFF2-40B4-BE49-F238E27FC236}">
                <a16:creationId xmlns:a16="http://schemas.microsoft.com/office/drawing/2014/main" id="{D4F36643-5BD8-2293-B9E9-419370E38B55}"/>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365250" y="4570413"/>
            <a:ext cx="609600" cy="609600"/>
          </a:xfrm>
          <a:prstGeom prst="rect">
            <a:avLst/>
          </a:prstGeom>
        </p:spPr>
      </p:pic>
      <p:pic>
        <p:nvPicPr>
          <p:cNvPr id="13" name="Tieng-nhai-thuc-an-www_tiengdong_com">
            <a:hlinkClick r:id="" action="ppaction://media"/>
            <a:extLst>
              <a:ext uri="{FF2B5EF4-FFF2-40B4-BE49-F238E27FC236}">
                <a16:creationId xmlns:a16="http://schemas.microsoft.com/office/drawing/2014/main" id="{2EE1622E-3B06-D68F-50D7-1D8BAD4FE9CB}"/>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212850" y="4722813"/>
            <a:ext cx="609600" cy="609600"/>
          </a:xfrm>
          <a:prstGeom prst="rect">
            <a:avLst/>
          </a:prstGeom>
        </p:spPr>
      </p:pic>
      <p:pic>
        <p:nvPicPr>
          <p:cNvPr id="14" name="Tieng-nhai-thuc-an-www_tiengdong_com">
            <a:hlinkClick r:id="" action="ppaction://media"/>
            <a:extLst>
              <a:ext uri="{FF2B5EF4-FFF2-40B4-BE49-F238E27FC236}">
                <a16:creationId xmlns:a16="http://schemas.microsoft.com/office/drawing/2014/main" id="{98A91529-1108-E840-7521-38B7DF9C85A8}"/>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060450" y="4875213"/>
            <a:ext cx="609600" cy="609600"/>
          </a:xfrm>
          <a:prstGeom prst="rect">
            <a:avLst/>
          </a:prstGeom>
        </p:spPr>
      </p:pic>
      <p:sp>
        <p:nvSpPr>
          <p:cNvPr id="21" name="Rectangle 20"/>
          <p:cNvSpPr/>
          <p:nvPr/>
        </p:nvSpPr>
        <p:spPr>
          <a:xfrm>
            <a:off x="1791930" y="1145739"/>
            <a:ext cx="2718619" cy="2585323"/>
          </a:xfrm>
          <a:prstGeom prst="rect">
            <a:avLst/>
          </a:prstGeom>
          <a:noFill/>
        </p:spPr>
        <p:txBody>
          <a:bodyPr wrap="squar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charset="0"/>
                <a:ea typeface="+mn-ea"/>
                <a:cs typeface="+mn-cs"/>
              </a:rPr>
              <a:t>Thỏ</a:t>
            </a:r>
            <a:endParaRPr kumimoji="0" lang="en-US" sz="5400" b="1" i="0" u="none" strike="noStrike" kern="1200" cap="none" spc="0" normalizeH="0" baseline="0" noProof="0" dirty="0">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charset="0"/>
                <a:ea typeface="+mn-ea"/>
                <a:cs typeface="+mn-cs"/>
              </a:rPr>
              <a:t>kiếm</a:t>
            </a:r>
            <a:r>
              <a:rPr kumimoji="0" lang="en-US" sz="5400" b="1" i="0" u="none" strike="noStrike" kern="1200" cap="none" spc="0" normalizeH="0" baseline="0" noProof="0" dirty="0">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err="1">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charset="0"/>
                <a:ea typeface="+mn-ea"/>
                <a:cs typeface="+mn-cs"/>
              </a:rPr>
              <a:t>ăn</a:t>
            </a:r>
            <a:endParaRPr kumimoji="0" lang="en-US" sz="5400" b="1" i="0" u="none" strike="noStrike" kern="1200" cap="none" spc="0" normalizeH="0" baseline="0" noProof="0" dirty="0">
              <a:ln w="6600">
                <a:solidFill>
                  <a:srgbClr val="4BACC6">
                    <a:lumMod val="20000"/>
                    <a:lumOff val="80000"/>
                  </a:srgbClr>
                </a:solidFill>
                <a:prstDash val="solid"/>
              </a:ln>
              <a:solidFill>
                <a:srgbClr val="FF5050"/>
              </a:solidFill>
              <a:effectLst>
                <a:outerShdw blurRad="50800" dist="38100" dir="13500000" algn="br" rotWithShape="0">
                  <a:prstClr val="black">
                    <a:alpha val="40000"/>
                  </a:prstClr>
                </a:outerShdw>
              </a:effectLst>
              <a:uLnTx/>
              <a:uFillTx/>
              <a:latin typeface="UTM Avo" panose="02040603050506020204" pitchFamily="18" charset="0"/>
              <a:ea typeface="+mn-ea"/>
              <a:cs typeface="+mn-cs"/>
            </a:endParaRPr>
          </a:p>
        </p:txBody>
      </p:sp>
      <p:pic>
        <p:nvPicPr>
          <p:cNvPr id="18" name="Picture 17">
            <a:extLst>
              <a:ext uri="{FF2B5EF4-FFF2-40B4-BE49-F238E27FC236}">
                <a16:creationId xmlns:a16="http://schemas.microsoft.com/office/drawing/2014/main" id="{8D025A94-A5C1-CD9E-718D-D0543FCF017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3497"/>
            <a:ext cx="787319" cy="877920"/>
          </a:xfrm>
          <a:prstGeom prst="rect">
            <a:avLst/>
          </a:prstGeom>
          <a:solidFill>
            <a:schemeClr val="bg1"/>
          </a:solidFill>
        </p:spPr>
      </p:pic>
      <p:sp>
        <p:nvSpPr>
          <p:cNvPr id="23" name="Rectangle: Rounded Corners 22">
            <a:hlinkClick r:id="" action="ppaction://hlinkshowjump?jump=nextslide"/>
            <a:extLst>
              <a:ext uri="{FF2B5EF4-FFF2-40B4-BE49-F238E27FC236}">
                <a16:creationId xmlns:a16="http://schemas.microsoft.com/office/drawing/2014/main" id="{4626AC6E-7C57-CF1A-CEF3-6873C47CB5BE}"/>
              </a:ext>
            </a:extLst>
          </p:cNvPr>
          <p:cNvSpPr/>
          <p:nvPr/>
        </p:nvSpPr>
        <p:spPr>
          <a:xfrm>
            <a:off x="9982200" y="228600"/>
            <a:ext cx="1912532" cy="457200"/>
          </a:xfrm>
          <a:prstGeom prst="round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Phần</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tiếp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theo</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5.55112E-17 -0.01111 L 0.25 -0.01111 " pathEditMode="relative" rAng="0" ptsTypes="AA">
                                      <p:cBhvr>
                                        <p:cTn id="6" dur="2000" fill="hold"/>
                                        <p:tgtEl>
                                          <p:spTgt spid="17"/>
                                        </p:tgtEl>
                                        <p:attrNameLst>
                                          <p:attrName>ppt_x</p:attrName>
                                          <p:attrName>ppt_y</p:attrName>
                                        </p:attrNameLst>
                                      </p:cBhvr>
                                      <p:rCtr x="125" y="0"/>
                                    </p:animMotion>
                                  </p:childTnLst>
                                </p:cTn>
                              </p:par>
                              <p:par>
                                <p:cTn id="7" presetID="63" presetClass="path" presetSubtype="0" accel="50000" decel="50000" fill="hold" nodeType="withEffect">
                                  <p:stCondLst>
                                    <p:cond delay="0"/>
                                  </p:stCondLst>
                                  <p:childTnLst>
                                    <p:animMotion origin="layout" path="M 0 3.33333E-6 L 0.14583 0.00555 " pathEditMode="relative" rAng="0" ptsTypes="AA">
                                      <p:cBhvr>
                                        <p:cTn id="8" dur="2000" fill="hold"/>
                                        <p:tgtEl>
                                          <p:spTgt spid="19"/>
                                        </p:tgtEl>
                                        <p:attrNameLst>
                                          <p:attrName>ppt_x</p:attrName>
                                          <p:attrName>ppt_y</p:attrName>
                                        </p:attrNameLst>
                                      </p:cBhvr>
                                      <p:rCtr x="73" y="3"/>
                                    </p:animMotion>
                                  </p:childTnLst>
                                </p:cTn>
                              </p:par>
                              <p:par>
                                <p:cTn id="9" presetID="63" presetClass="path" presetSubtype="0" accel="50000" decel="50000" fill="hold" nodeType="withEffect">
                                  <p:stCondLst>
                                    <p:cond delay="0"/>
                                  </p:stCondLst>
                                  <p:childTnLst>
                                    <p:animMotion origin="layout" path="M -3.33333E-6 -1.48148E-6 L 1.21875 -0.00162 " pathEditMode="relative" rAng="0" ptsTypes="AA">
                                      <p:cBhvr>
                                        <p:cTn id="10" dur="12000" fill="hold"/>
                                        <p:tgtEl>
                                          <p:spTgt spid="22"/>
                                        </p:tgtEl>
                                        <p:attrNameLst>
                                          <p:attrName>ppt_x</p:attrName>
                                          <p:attrName>ppt_y</p:attrName>
                                        </p:attrNameLst>
                                      </p:cBhvr>
                                      <p:rCtr x="609" y="-1"/>
                                    </p:animMotion>
                                  </p:childTnLst>
                                </p:cTn>
                              </p:par>
                              <p:par>
                                <p:cTn id="11" presetID="16" presetClass="entr" presetSubtype="21"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barn(inVertical)">
                                      <p:cBhvr>
                                        <p:cTn id="1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7"/>
                    </p:tgtEl>
                  </p:cond>
                </p:stCondLst>
                <p:endSync evt="end" delay="0">
                  <p:rtn val="all"/>
                </p:endSync>
                <p:childTnLst>
                  <p:par>
                    <p:cTn id="15" fill="hold">
                      <p:stCondLst>
                        <p:cond delay="0"/>
                      </p:stCondLst>
                      <p:childTnLst>
                        <p:par>
                          <p:cTn id="16" fill="hold">
                            <p:stCondLst>
                              <p:cond delay="0"/>
                            </p:stCondLst>
                            <p:childTnLst>
                              <p:par>
                                <p:cTn id="17" presetID="63" presetClass="path" presetSubtype="0" accel="50000" decel="50000" fill="hold" nodeType="withEffect">
                                  <p:stCondLst>
                                    <p:cond delay="0"/>
                                  </p:stCondLst>
                                  <p:childTnLst>
                                    <p:animMotion origin="layout" path="M 0.03333 -0.00116 L 0.16666 -0.00116 " pathEditMode="relative" rAng="0" ptsTypes="AA">
                                      <p:cBhvr>
                                        <p:cTn id="18" dur="500" fill="hold"/>
                                        <p:tgtEl>
                                          <p:spTgt spid="20"/>
                                        </p:tgtEl>
                                        <p:attrNameLst>
                                          <p:attrName>ppt_x</p:attrName>
                                          <p:attrName>ppt_y</p:attrName>
                                        </p:attrNameLst>
                                      </p:cBhvr>
                                      <p:rCtr x="67" y="0"/>
                                    </p:animMotion>
                                  </p:childTnLst>
                                </p:cTn>
                              </p:par>
                            </p:childTnLst>
                          </p:cTn>
                        </p:par>
                        <p:par>
                          <p:cTn id="19" fill="hold">
                            <p:stCondLst>
                              <p:cond delay="500"/>
                            </p:stCondLst>
                            <p:childTnLst>
                              <p:par>
                                <p:cTn id="20" presetID="1" presetClass="mediacall" presetSubtype="0" fill="hold" nodeType="afterEffect">
                                  <p:stCondLst>
                                    <p:cond delay="0"/>
                                  </p:stCondLst>
                                  <p:childTnLst>
                                    <p:cmd type="call" cmd="playFrom(0.0)">
                                      <p:cBhvr>
                                        <p:cTn id="21" dur="8160" fill="hold"/>
                                        <p:tgtEl>
                                          <p:spTgt spid="3"/>
                                        </p:tgtEl>
                                      </p:cBhvr>
                                    </p:cmd>
                                  </p:childTnLst>
                                </p:cTn>
                              </p:par>
                              <p:par>
                                <p:cTn id="22" presetID="47" presetClass="exit" presetSubtype="0" fill="hold" nodeType="withEffect">
                                  <p:stCondLst>
                                    <p:cond delay="0"/>
                                  </p:stCondLst>
                                  <p:childTnLst>
                                    <p:animEffect transition="out" filter="fade">
                                      <p:cBhvr>
                                        <p:cTn id="23" dur="3000"/>
                                        <p:tgtEl>
                                          <p:spTgt spid="7"/>
                                        </p:tgtEl>
                                      </p:cBhvr>
                                    </p:animEffect>
                                    <p:anim calcmode="lin" valueType="num">
                                      <p:cBhvr>
                                        <p:cTn id="24" dur="3000"/>
                                        <p:tgtEl>
                                          <p:spTgt spid="7"/>
                                        </p:tgtEl>
                                        <p:attrNameLst>
                                          <p:attrName>ppt_x</p:attrName>
                                        </p:attrNameLst>
                                      </p:cBhvr>
                                      <p:tavLst>
                                        <p:tav tm="0">
                                          <p:val>
                                            <p:strVal val="ppt_x"/>
                                          </p:val>
                                        </p:tav>
                                        <p:tav tm="100000">
                                          <p:val>
                                            <p:strVal val="ppt_x"/>
                                          </p:val>
                                        </p:tav>
                                      </p:tavLst>
                                    </p:anim>
                                    <p:anim calcmode="lin" valueType="num">
                                      <p:cBhvr>
                                        <p:cTn id="25" dur="3000"/>
                                        <p:tgtEl>
                                          <p:spTgt spid="7"/>
                                        </p:tgtEl>
                                        <p:attrNameLst>
                                          <p:attrName>ppt_y</p:attrName>
                                        </p:attrNameLst>
                                      </p:cBhvr>
                                      <p:tavLst>
                                        <p:tav tm="0">
                                          <p:val>
                                            <p:strVal val="ppt_y"/>
                                          </p:val>
                                        </p:tav>
                                        <p:tav tm="100000">
                                          <p:val>
                                            <p:strVal val="ppt_y-.1"/>
                                          </p:val>
                                        </p:tav>
                                      </p:tavLst>
                                    </p:anim>
                                    <p:set>
                                      <p:cBhvr>
                                        <p:cTn id="26" dur="1" fill="hold">
                                          <p:stCondLst>
                                            <p:cond delay="2999"/>
                                          </p:stCondLst>
                                        </p:cTn>
                                        <p:tgtEl>
                                          <p:spTgt spid="7"/>
                                        </p:tgtEl>
                                        <p:attrNameLst>
                                          <p:attrName>style.visibility</p:attrName>
                                        </p:attrNameLst>
                                      </p:cBhvr>
                                      <p:to>
                                        <p:strVal val="hidden"/>
                                      </p:to>
                                    </p:set>
                                  </p:childTnLst>
                                </p:cTn>
                              </p:par>
                            </p:childTnLst>
                          </p:cTn>
                        </p:par>
                      </p:childTnLst>
                    </p:cTn>
                  </p:par>
                </p:childTnLst>
              </p:cTn>
              <p:nextCondLst>
                <p:cond evt="onClick" delay="0">
                  <p:tgtEl>
                    <p:spTgt spid="7"/>
                  </p:tgtEl>
                </p:cond>
              </p:nextCondLst>
            </p:seq>
            <p:seq concurrent="1" nextAc="seek">
              <p:cTn id="27" restart="whenNotActive" fill="hold" evtFilter="cancelBubble" nodeType="interactiveSeq">
                <p:stCondLst>
                  <p:cond evt="onClick" delay="0">
                    <p:tgtEl>
                      <p:spTgt spid="8"/>
                    </p:tgtEl>
                  </p:cond>
                </p:stCondLst>
                <p:endSync evt="end" delay="0">
                  <p:rtn val="all"/>
                </p:endSync>
                <p:childTnLst>
                  <p:par>
                    <p:cTn id="28" fill="hold">
                      <p:stCondLst>
                        <p:cond delay="0"/>
                      </p:stCondLst>
                      <p:childTnLst>
                        <p:par>
                          <p:cTn id="29" fill="hold">
                            <p:stCondLst>
                              <p:cond delay="0"/>
                            </p:stCondLst>
                            <p:childTnLst>
                              <p:par>
                                <p:cTn id="30" presetID="63" presetClass="path" presetSubtype="0" accel="50000" decel="50000" fill="hold" nodeType="withEffect">
                                  <p:stCondLst>
                                    <p:cond delay="0"/>
                                  </p:stCondLst>
                                  <p:childTnLst>
                                    <p:animMotion origin="layout" path="M 0.16667 -0.00116 L 0.25834 3.7037E-7 " pathEditMode="relative" rAng="0" ptsTypes="AA">
                                      <p:cBhvr>
                                        <p:cTn id="31" dur="500" fill="hold"/>
                                        <p:tgtEl>
                                          <p:spTgt spid="20"/>
                                        </p:tgtEl>
                                        <p:attrNameLst>
                                          <p:attrName>ppt_x</p:attrName>
                                          <p:attrName>ppt_y</p:attrName>
                                        </p:attrNameLst>
                                      </p:cBhvr>
                                      <p:rCtr x="46" y="0"/>
                                    </p:animMotion>
                                  </p:childTnLst>
                                </p:cTn>
                              </p:par>
                            </p:childTnLst>
                          </p:cTn>
                        </p:par>
                        <p:par>
                          <p:cTn id="32" fill="hold">
                            <p:stCondLst>
                              <p:cond delay="500"/>
                            </p:stCondLst>
                            <p:childTnLst>
                              <p:par>
                                <p:cTn id="33" presetID="1" presetClass="mediacall" presetSubtype="0" fill="hold" nodeType="afterEffect">
                                  <p:stCondLst>
                                    <p:cond delay="0"/>
                                  </p:stCondLst>
                                  <p:childTnLst>
                                    <p:cmd type="call" cmd="playFrom(0.0)">
                                      <p:cBhvr>
                                        <p:cTn id="34" dur="8160" fill="hold"/>
                                        <p:tgtEl>
                                          <p:spTgt spid="4"/>
                                        </p:tgtEl>
                                      </p:cBhvr>
                                    </p:cmd>
                                  </p:childTnLst>
                                </p:cTn>
                              </p:par>
                              <p:par>
                                <p:cTn id="35" presetID="47" presetClass="exit" presetSubtype="0" fill="hold" nodeType="withEffect">
                                  <p:stCondLst>
                                    <p:cond delay="0"/>
                                  </p:stCondLst>
                                  <p:childTnLst>
                                    <p:animEffect transition="out" filter="fade">
                                      <p:cBhvr>
                                        <p:cTn id="36" dur="1000"/>
                                        <p:tgtEl>
                                          <p:spTgt spid="8"/>
                                        </p:tgtEl>
                                      </p:cBhvr>
                                    </p:animEffect>
                                    <p:anim calcmode="lin" valueType="num">
                                      <p:cBhvr>
                                        <p:cTn id="37" dur="1000"/>
                                        <p:tgtEl>
                                          <p:spTgt spid="8"/>
                                        </p:tgtEl>
                                        <p:attrNameLst>
                                          <p:attrName>ppt_x</p:attrName>
                                        </p:attrNameLst>
                                      </p:cBhvr>
                                      <p:tavLst>
                                        <p:tav tm="0">
                                          <p:val>
                                            <p:strVal val="ppt_x"/>
                                          </p:val>
                                        </p:tav>
                                        <p:tav tm="100000">
                                          <p:val>
                                            <p:strVal val="ppt_x"/>
                                          </p:val>
                                        </p:tav>
                                      </p:tavLst>
                                    </p:anim>
                                    <p:anim calcmode="lin" valueType="num">
                                      <p:cBhvr>
                                        <p:cTn id="38" dur="1000"/>
                                        <p:tgtEl>
                                          <p:spTgt spid="8"/>
                                        </p:tgtEl>
                                        <p:attrNameLst>
                                          <p:attrName>ppt_y</p:attrName>
                                        </p:attrNameLst>
                                      </p:cBhvr>
                                      <p:tavLst>
                                        <p:tav tm="0">
                                          <p:val>
                                            <p:strVal val="ppt_y"/>
                                          </p:val>
                                        </p:tav>
                                        <p:tav tm="100000">
                                          <p:val>
                                            <p:strVal val="ppt_y-.1"/>
                                          </p:val>
                                        </p:tav>
                                      </p:tavLst>
                                    </p:anim>
                                    <p:set>
                                      <p:cBhvr>
                                        <p:cTn id="39" dur="1" fill="hold">
                                          <p:stCondLst>
                                            <p:cond delay="9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40" restart="whenNotActive" fill="hold" evtFilter="cancelBubble" nodeType="interactiveSeq">
                <p:stCondLst>
                  <p:cond evt="onClick" delay="0">
                    <p:tgtEl>
                      <p:spTgt spid="9"/>
                    </p:tgtEl>
                  </p:cond>
                </p:stCondLst>
                <p:endSync evt="end" delay="0">
                  <p:rtn val="all"/>
                </p:endSync>
                <p:childTnLst>
                  <p:par>
                    <p:cTn id="41" fill="hold">
                      <p:stCondLst>
                        <p:cond delay="0"/>
                      </p:stCondLst>
                      <p:childTnLst>
                        <p:par>
                          <p:cTn id="42" fill="hold">
                            <p:stCondLst>
                              <p:cond delay="0"/>
                            </p:stCondLst>
                            <p:childTnLst>
                              <p:par>
                                <p:cTn id="43" presetID="63" presetClass="path" presetSubtype="0" accel="50000" decel="50000" fill="hold" nodeType="withEffect">
                                  <p:stCondLst>
                                    <p:cond delay="0"/>
                                  </p:stCondLst>
                                  <p:childTnLst>
                                    <p:animMotion origin="layout" path="M 0.25833 3.7037E-7 L 0.375 -0.00116 " pathEditMode="relative" rAng="0" ptsTypes="AA">
                                      <p:cBhvr>
                                        <p:cTn id="44" dur="500" fill="hold"/>
                                        <p:tgtEl>
                                          <p:spTgt spid="20"/>
                                        </p:tgtEl>
                                        <p:attrNameLst>
                                          <p:attrName>ppt_x</p:attrName>
                                          <p:attrName>ppt_y</p:attrName>
                                        </p:attrNameLst>
                                      </p:cBhvr>
                                      <p:rCtr x="58" y="-1"/>
                                    </p:animMotion>
                                  </p:childTnLst>
                                </p:cTn>
                              </p:par>
                            </p:childTnLst>
                          </p:cTn>
                        </p:par>
                        <p:par>
                          <p:cTn id="45" fill="hold">
                            <p:stCondLst>
                              <p:cond delay="500"/>
                            </p:stCondLst>
                            <p:childTnLst>
                              <p:par>
                                <p:cTn id="46" presetID="1" presetClass="mediacall" presetSubtype="0" fill="hold" nodeType="afterEffect">
                                  <p:stCondLst>
                                    <p:cond delay="0"/>
                                  </p:stCondLst>
                                  <p:childTnLst>
                                    <p:cmd type="call" cmd="playFrom(0.0)">
                                      <p:cBhvr>
                                        <p:cTn id="47" dur="8160" fill="hold"/>
                                        <p:tgtEl>
                                          <p:spTgt spid="6"/>
                                        </p:tgtEl>
                                      </p:cBhvr>
                                    </p:cmd>
                                  </p:childTnLst>
                                </p:cTn>
                              </p:par>
                              <p:par>
                                <p:cTn id="48" presetID="47" presetClass="exit" presetSubtype="0" fill="hold" nodeType="withEffect">
                                  <p:stCondLst>
                                    <p:cond delay="0"/>
                                  </p:stCondLst>
                                  <p:childTnLst>
                                    <p:animEffect transition="out" filter="fade">
                                      <p:cBhvr>
                                        <p:cTn id="49" dur="1000"/>
                                        <p:tgtEl>
                                          <p:spTgt spid="9"/>
                                        </p:tgtEl>
                                      </p:cBhvr>
                                    </p:animEffect>
                                    <p:anim calcmode="lin" valueType="num">
                                      <p:cBhvr>
                                        <p:cTn id="50" dur="1000"/>
                                        <p:tgtEl>
                                          <p:spTgt spid="9"/>
                                        </p:tgtEl>
                                        <p:attrNameLst>
                                          <p:attrName>ppt_x</p:attrName>
                                        </p:attrNameLst>
                                      </p:cBhvr>
                                      <p:tavLst>
                                        <p:tav tm="0">
                                          <p:val>
                                            <p:strVal val="ppt_x"/>
                                          </p:val>
                                        </p:tav>
                                        <p:tav tm="100000">
                                          <p:val>
                                            <p:strVal val="ppt_x"/>
                                          </p:val>
                                        </p:tav>
                                      </p:tavLst>
                                    </p:anim>
                                    <p:anim calcmode="lin" valueType="num">
                                      <p:cBhvr>
                                        <p:cTn id="51" dur="1000"/>
                                        <p:tgtEl>
                                          <p:spTgt spid="9"/>
                                        </p:tgtEl>
                                        <p:attrNameLst>
                                          <p:attrName>ppt_y</p:attrName>
                                        </p:attrNameLst>
                                      </p:cBhvr>
                                      <p:tavLst>
                                        <p:tav tm="0">
                                          <p:val>
                                            <p:strVal val="ppt_y"/>
                                          </p:val>
                                        </p:tav>
                                        <p:tav tm="100000">
                                          <p:val>
                                            <p:strVal val="ppt_y-.1"/>
                                          </p:val>
                                        </p:tav>
                                      </p:tavLst>
                                    </p:anim>
                                    <p:set>
                                      <p:cBhvr>
                                        <p:cTn id="52" dur="1" fill="hold">
                                          <p:stCondLst>
                                            <p:cond delay="999"/>
                                          </p:stCondLst>
                                        </p:cTn>
                                        <p:tgtEl>
                                          <p:spTgt spid="9"/>
                                        </p:tgtEl>
                                        <p:attrNameLst>
                                          <p:attrName>style.visibility</p:attrName>
                                        </p:attrNameLst>
                                      </p:cBhvr>
                                      <p:to>
                                        <p:strVal val="hidden"/>
                                      </p:to>
                                    </p:set>
                                  </p:childTnLst>
                                </p:cTn>
                              </p:par>
                            </p:childTnLst>
                          </p:cTn>
                        </p:par>
                      </p:childTnLst>
                    </p:cTn>
                  </p:par>
                </p:childTnLst>
              </p:cTn>
              <p:nextCondLst>
                <p:cond evt="onClick" delay="0">
                  <p:tgtEl>
                    <p:spTgt spid="9"/>
                  </p:tgtEl>
                </p:cond>
              </p:nextCondLst>
            </p:seq>
            <p:seq concurrent="1" nextAc="seek">
              <p:cTn id="53" restart="whenNotActive" fill="hold" evtFilter="cancelBubble" nodeType="interactiveSeq">
                <p:stCondLst>
                  <p:cond evt="onClick" delay="0">
                    <p:tgtEl>
                      <p:spTgt spid="10"/>
                    </p:tgtEl>
                  </p:cond>
                </p:stCondLst>
                <p:endSync evt="end" delay="0">
                  <p:rtn val="all"/>
                </p:endSync>
                <p:childTnLst>
                  <p:par>
                    <p:cTn id="54" fill="hold">
                      <p:stCondLst>
                        <p:cond delay="0"/>
                      </p:stCondLst>
                      <p:childTnLst>
                        <p:par>
                          <p:cTn id="55" fill="hold">
                            <p:stCondLst>
                              <p:cond delay="0"/>
                            </p:stCondLst>
                            <p:childTnLst>
                              <p:par>
                                <p:cTn id="56" presetID="63" presetClass="path" presetSubtype="0" accel="50000" decel="50000" fill="hold" nodeType="withEffect">
                                  <p:stCondLst>
                                    <p:cond delay="0"/>
                                  </p:stCondLst>
                                  <p:childTnLst>
                                    <p:animMotion origin="layout" path="M 0.375 -0.00116 L 0.49166 -0.00116 " pathEditMode="relative" rAng="0" ptsTypes="AA">
                                      <p:cBhvr>
                                        <p:cTn id="57" dur="500" fill="hold"/>
                                        <p:tgtEl>
                                          <p:spTgt spid="20"/>
                                        </p:tgtEl>
                                        <p:attrNameLst>
                                          <p:attrName>ppt_x</p:attrName>
                                          <p:attrName>ppt_y</p:attrName>
                                        </p:attrNameLst>
                                      </p:cBhvr>
                                      <p:rCtr x="58" y="0"/>
                                    </p:animMotion>
                                  </p:childTnLst>
                                </p:cTn>
                              </p:par>
                            </p:childTnLst>
                          </p:cTn>
                        </p:par>
                        <p:par>
                          <p:cTn id="58" fill="hold">
                            <p:stCondLst>
                              <p:cond delay="500"/>
                            </p:stCondLst>
                            <p:childTnLst>
                              <p:par>
                                <p:cTn id="59" presetID="1" presetClass="mediacall" presetSubtype="0" fill="hold" nodeType="afterEffect">
                                  <p:stCondLst>
                                    <p:cond delay="0"/>
                                  </p:stCondLst>
                                  <p:childTnLst>
                                    <p:cmd type="call" cmd="playFrom(0.0)">
                                      <p:cBhvr>
                                        <p:cTn id="60" dur="8160" fill="hold"/>
                                        <p:tgtEl>
                                          <p:spTgt spid="14"/>
                                        </p:tgtEl>
                                      </p:cBhvr>
                                    </p:cmd>
                                  </p:childTnLst>
                                </p:cTn>
                              </p:par>
                              <p:par>
                                <p:cTn id="61" presetID="47" presetClass="exit" presetSubtype="0" fill="hold" nodeType="withEffect">
                                  <p:stCondLst>
                                    <p:cond delay="0"/>
                                  </p:stCondLst>
                                  <p:childTnLst>
                                    <p:animEffect transition="out" filter="fade">
                                      <p:cBhvr>
                                        <p:cTn id="62" dur="1000"/>
                                        <p:tgtEl>
                                          <p:spTgt spid="10"/>
                                        </p:tgtEl>
                                      </p:cBhvr>
                                    </p:animEffect>
                                    <p:anim calcmode="lin" valueType="num">
                                      <p:cBhvr>
                                        <p:cTn id="63" dur="1000"/>
                                        <p:tgtEl>
                                          <p:spTgt spid="10"/>
                                        </p:tgtEl>
                                        <p:attrNameLst>
                                          <p:attrName>ppt_x</p:attrName>
                                        </p:attrNameLst>
                                      </p:cBhvr>
                                      <p:tavLst>
                                        <p:tav tm="0">
                                          <p:val>
                                            <p:strVal val="ppt_x"/>
                                          </p:val>
                                        </p:tav>
                                        <p:tav tm="100000">
                                          <p:val>
                                            <p:strVal val="ppt_x"/>
                                          </p:val>
                                        </p:tav>
                                      </p:tavLst>
                                    </p:anim>
                                    <p:anim calcmode="lin" valueType="num">
                                      <p:cBhvr>
                                        <p:cTn id="64" dur="1000"/>
                                        <p:tgtEl>
                                          <p:spTgt spid="10"/>
                                        </p:tgtEl>
                                        <p:attrNameLst>
                                          <p:attrName>ppt_y</p:attrName>
                                        </p:attrNameLst>
                                      </p:cBhvr>
                                      <p:tavLst>
                                        <p:tav tm="0">
                                          <p:val>
                                            <p:strVal val="ppt_y"/>
                                          </p:val>
                                        </p:tav>
                                        <p:tav tm="100000">
                                          <p:val>
                                            <p:strVal val="ppt_y-.1"/>
                                          </p:val>
                                        </p:tav>
                                      </p:tavLst>
                                    </p:anim>
                                    <p:set>
                                      <p:cBhvr>
                                        <p:cTn id="65" dur="1" fill="hold">
                                          <p:stCondLst>
                                            <p:cond delay="9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audio>
              <p:cMediaNode vol="80000">
                <p:cTn id="66" fill="hold" display="0">
                  <p:stCondLst>
                    <p:cond delay="indefinite"/>
                  </p:stCondLst>
                  <p:endCondLst>
                    <p:cond evt="onStopAudio" delay="0">
                      <p:tgtEl>
                        <p:sldTgt/>
                      </p:tgtEl>
                    </p:cond>
                  </p:endCondLst>
                </p:cTn>
                <p:tgtEl>
                  <p:spTgt spid="3"/>
                </p:tgtEl>
              </p:cMediaNode>
            </p:audio>
            <p:audio>
              <p:cMediaNode vol="80000">
                <p:cTn id="67" fill="hold" display="0">
                  <p:stCondLst>
                    <p:cond delay="indefinite"/>
                  </p:stCondLst>
                  <p:endCondLst>
                    <p:cond evt="onStopAudio" delay="0">
                      <p:tgtEl>
                        <p:sldTgt/>
                      </p:tgtEl>
                    </p:cond>
                  </p:endCondLst>
                </p:cTn>
                <p:tgtEl>
                  <p:spTgt spid="4"/>
                </p:tgtEl>
              </p:cMediaNode>
            </p:audio>
            <p:audio>
              <p:cMediaNode vol="80000">
                <p:cTn id="68" fill="hold" display="0">
                  <p:stCondLst>
                    <p:cond delay="indefinite"/>
                  </p:stCondLst>
                  <p:endCondLst>
                    <p:cond evt="onStopAudio" delay="0">
                      <p:tgtEl>
                        <p:sldTgt/>
                      </p:tgtEl>
                    </p:cond>
                  </p:endCondLst>
                </p:cTn>
                <p:tgtEl>
                  <p:spTgt spid="6"/>
                </p:tgtEl>
              </p:cMediaNode>
            </p:audio>
            <p:audio>
              <p:cMediaNode vol="80000">
                <p:cTn id="69" fill="hold" display="0">
                  <p:stCondLst>
                    <p:cond delay="indefinite"/>
                  </p:stCondLst>
                  <p:endCondLst>
                    <p:cond evt="onStopAudio" delay="0">
                      <p:tgtEl>
                        <p:sldTgt/>
                      </p:tgtEl>
                    </p:cond>
                  </p:endCondLst>
                </p:cTn>
                <p:tgtEl>
                  <p:spTgt spid="13"/>
                </p:tgtEl>
              </p:cMediaNode>
            </p:audio>
            <p:audio>
              <p:cMediaNode vol="80000">
                <p:cTn id="70" fill="hold" display="0">
                  <p:stCondLst>
                    <p:cond delay="indefinite"/>
                  </p:stCondLst>
                  <p:endCondLst>
                    <p:cond evt="onStopAudio" delay="0">
                      <p:tgtEl>
                        <p:sldTgt/>
                      </p:tgtEl>
                    </p:cond>
                  </p:endCondLst>
                </p:cTn>
                <p:tgtEl>
                  <p:spTgt spid="14"/>
                </p:tgtEl>
              </p:cMediaNode>
            </p:audio>
          </p:childTnLst>
        </p:cTn>
      </p:par>
    </p:tnLst>
    <p:bldLst>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592FD6DC-6C4B-7091-0CA5-C1C85746F75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376088">
            <a:off x="5372218" y="512389"/>
            <a:ext cx="5334210" cy="2745928"/>
          </a:xfrm>
          <a:prstGeom prst="rect">
            <a:avLst/>
          </a:prstGeom>
        </p:spPr>
      </p:pic>
      <p:sp>
        <p:nvSpPr>
          <p:cNvPr id="10" name="TextBox 9"/>
          <p:cNvSpPr txBox="1"/>
          <p:nvPr/>
        </p:nvSpPr>
        <p:spPr>
          <a:xfrm>
            <a:off x="6175016" y="977475"/>
            <a:ext cx="3837013" cy="1079013"/>
          </a:xfrm>
          <a:prstGeom prst="rect">
            <a:avLst/>
          </a:prstGeom>
          <a:noFill/>
        </p:spPr>
        <p:txBody>
          <a:bodyPr wrap="square" rtlCol="0">
            <a:spAutoFit/>
          </a:bodyPr>
          <a:lstStyle/>
          <a:p>
            <a:pPr lvl="0" algn="ctr">
              <a:lnSpc>
                <a:spcPct val="150000"/>
              </a:lnSpc>
            </a:pPr>
            <a:r>
              <a:rPr lang="vi-VN" sz="2300">
                <a:solidFill>
                  <a:prstClr val="black"/>
                </a:solidFill>
                <a:latin typeface="UTM Avo" panose="02040603050506020204" pitchFamily="18" charset="0"/>
              </a:rPr>
              <a:t>Sân bóng của các bạn nhỏ có gì đặc biệt?</a:t>
            </a:r>
            <a:endParaRPr lang="vi-VN" sz="2300" dirty="0">
              <a:solidFill>
                <a:prstClr val="black"/>
              </a:solidFill>
              <a:latin typeface="UTM Avo" panose="02040603050506020204" pitchFamily="18" charset="0"/>
            </a:endParaRPr>
          </a:p>
        </p:txBody>
      </p:sp>
      <p:grpSp>
        <p:nvGrpSpPr>
          <p:cNvPr id="2" name="Group 1">
            <a:extLst>
              <a:ext uri="{FF2B5EF4-FFF2-40B4-BE49-F238E27FC236}">
                <a16:creationId xmlns:a16="http://schemas.microsoft.com/office/drawing/2014/main" id="{FCA746B8-9E0C-E404-92CF-E50806F94019}"/>
              </a:ext>
            </a:extLst>
          </p:cNvPr>
          <p:cNvGrpSpPr/>
          <p:nvPr/>
        </p:nvGrpSpPr>
        <p:grpSpPr>
          <a:xfrm>
            <a:off x="3225131" y="2853215"/>
            <a:ext cx="5133529" cy="3087296"/>
            <a:chOff x="2868668" y="2642891"/>
            <a:chExt cx="2825107" cy="1699015"/>
          </a:xfrm>
        </p:grpSpPr>
        <p:pic>
          <p:nvPicPr>
            <p:cNvPr id="14" name="Graphic 13">
              <a:extLst>
                <a:ext uri="{FF2B5EF4-FFF2-40B4-BE49-F238E27FC236}">
                  <a16:creationId xmlns:a16="http://schemas.microsoft.com/office/drawing/2014/main" id="{F22000B1-6FC2-F327-F261-A41D3DAFFC6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868668" y="2642891"/>
              <a:ext cx="2825107" cy="1699015"/>
            </a:xfrm>
            <a:prstGeom prst="rect">
              <a:avLst/>
            </a:prstGeom>
          </p:spPr>
        </p:pic>
        <p:sp>
          <p:nvSpPr>
            <p:cNvPr id="12" name="TextBox 11"/>
            <p:cNvSpPr txBox="1"/>
            <p:nvPr/>
          </p:nvSpPr>
          <p:spPr>
            <a:xfrm>
              <a:off x="3432482" y="2944891"/>
              <a:ext cx="2022945" cy="10670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Sân chơi của các bạn nhỏ là ruộng làng vừa gặt xong. Sân bóng không có cỏ mà có rơm vàng óng. Khán giả ngồi lên rơm để cổ vũ. Mũ đặt vào cọc gôn. </a:t>
              </a:r>
              <a:endParaRPr kumimoji="0" lang="vi-VN" sz="20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pic>
        <p:nvPicPr>
          <p:cNvPr id="6" name="Picture 5" descr="6131d3148657a26e1bfe386e7ba65811.png">
            <a:hlinkClick r:id="rId7" action="ppaction://hlinksldjump"/>
          </p:cNvPr>
          <p:cNvPicPr>
            <a:picLocks noChangeAspect="1"/>
          </p:cNvPicPr>
          <p:nvPr/>
        </p:nvPicPr>
        <p:blipFill>
          <a:blip r:embed="rId8" cstate="print"/>
          <a:stretch>
            <a:fillRect/>
          </a:stretch>
        </p:blipFill>
        <p:spPr>
          <a:xfrm>
            <a:off x="9342022" y="3124200"/>
            <a:ext cx="2590800" cy="4117788"/>
          </a:xfrm>
          <a:prstGeom prst="rect">
            <a:avLst/>
          </a:prstGeom>
        </p:spPr>
      </p:pic>
      <p:pic>
        <p:nvPicPr>
          <p:cNvPr id="7" name="Picture 6" descr="3f7e749c750b79cbde134e7bcf00a140.png">
            <a:extLst>
              <a:ext uri="{FF2B5EF4-FFF2-40B4-BE49-F238E27FC236}">
                <a16:creationId xmlns:a16="http://schemas.microsoft.com/office/drawing/2014/main" id="{06ED2025-B012-904D-3FAA-0B9D5A3DFC40}"/>
              </a:ext>
            </a:extLst>
          </p:cNvPr>
          <p:cNvPicPr>
            <a:picLocks noChangeAspect="1"/>
          </p:cNvPicPr>
          <p:nvPr/>
        </p:nvPicPr>
        <p:blipFill>
          <a:blip r:embed="rId9" cstate="print"/>
          <a:stretch>
            <a:fillRect/>
          </a:stretch>
        </p:blipFill>
        <p:spPr>
          <a:xfrm>
            <a:off x="-138700" y="1833568"/>
            <a:ext cx="4562241" cy="6243067"/>
          </a:xfrm>
          <a:prstGeom prst="rect">
            <a:avLst/>
          </a:prstGeom>
        </p:spPr>
      </p:pic>
      <p:pic>
        <p:nvPicPr>
          <p:cNvPr id="8" name="Picture 7">
            <a:extLst>
              <a:ext uri="{FF2B5EF4-FFF2-40B4-BE49-F238E27FC236}">
                <a16:creationId xmlns:a16="http://schemas.microsoft.com/office/drawing/2014/main" id="{5A359274-B9B4-53B0-4D01-9C7A58D27F8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3497"/>
            <a:ext cx="787319" cy="877920"/>
          </a:xfrm>
          <a:prstGeom prst="rect">
            <a:avLst/>
          </a:prstGeom>
          <a:solidFill>
            <a:schemeClr val="bg1"/>
          </a:solid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454DD7DA-BCA4-86E9-2FFF-EDB2F7C96CA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376088">
            <a:off x="2661344" y="194342"/>
            <a:ext cx="8177055" cy="3469170"/>
          </a:xfrm>
          <a:prstGeom prst="rect">
            <a:avLst/>
          </a:prstGeom>
        </p:spPr>
      </p:pic>
      <p:sp>
        <p:nvSpPr>
          <p:cNvPr id="3" name="TextBox 2">
            <a:extLst>
              <a:ext uri="{FF2B5EF4-FFF2-40B4-BE49-F238E27FC236}">
                <a16:creationId xmlns:a16="http://schemas.microsoft.com/office/drawing/2014/main" id="{6FB37C73-4580-7A02-9D48-0BE7A505A6B0}"/>
              </a:ext>
            </a:extLst>
          </p:cNvPr>
          <p:cNvSpPr txBox="1"/>
          <p:nvPr/>
        </p:nvSpPr>
        <p:spPr>
          <a:xfrm>
            <a:off x="3121526" y="879874"/>
            <a:ext cx="7256689" cy="1293496"/>
          </a:xfrm>
          <a:prstGeom prst="rect">
            <a:avLst/>
          </a:prstGeom>
          <a:noFill/>
        </p:spPr>
        <p:txBody>
          <a:bodyPr wrap="square" rtlCol="0">
            <a:spAutoFit/>
          </a:bodyPr>
          <a:lstStyle/>
          <a:p>
            <a:pPr lvl="0" algn="ctr">
              <a:lnSpc>
                <a:spcPct val="150000"/>
              </a:lnSpc>
            </a:pPr>
            <a:r>
              <a:rPr lang="vi-VN" sz="2800">
                <a:solidFill>
                  <a:prstClr val="black"/>
                </a:solidFill>
                <a:latin typeface="UTM Avo" panose="02040603050506020204" pitchFamily="18" charset="0"/>
              </a:rPr>
              <a:t>Những chi tiết nào cho thấy trận đấu diễn ra rất sôi nổi?</a:t>
            </a:r>
          </a:p>
        </p:txBody>
      </p:sp>
      <p:pic>
        <p:nvPicPr>
          <p:cNvPr id="7" name="Picture 6" descr="6131d3148657a26e1bfe386e7ba65811.png">
            <a:hlinkClick r:id="rId5" action="ppaction://hlinksldjump"/>
            <a:extLst>
              <a:ext uri="{FF2B5EF4-FFF2-40B4-BE49-F238E27FC236}">
                <a16:creationId xmlns:a16="http://schemas.microsoft.com/office/drawing/2014/main" id="{E1D5B815-1DFD-2938-EC3B-B6132177C9CC}"/>
              </a:ext>
            </a:extLst>
          </p:cNvPr>
          <p:cNvPicPr>
            <a:picLocks noChangeAspect="1"/>
          </p:cNvPicPr>
          <p:nvPr/>
        </p:nvPicPr>
        <p:blipFill>
          <a:blip r:embed="rId6" cstate="print"/>
          <a:stretch>
            <a:fillRect/>
          </a:stretch>
        </p:blipFill>
        <p:spPr>
          <a:xfrm>
            <a:off x="9342022" y="3124200"/>
            <a:ext cx="2590800" cy="4117788"/>
          </a:xfrm>
          <a:prstGeom prst="rect">
            <a:avLst/>
          </a:prstGeom>
        </p:spPr>
      </p:pic>
      <p:pic>
        <p:nvPicPr>
          <p:cNvPr id="8" name="Picture 7" descr="3f7e749c750b79cbde134e7bcf00a140.png">
            <a:extLst>
              <a:ext uri="{FF2B5EF4-FFF2-40B4-BE49-F238E27FC236}">
                <a16:creationId xmlns:a16="http://schemas.microsoft.com/office/drawing/2014/main" id="{4135D469-31ED-3526-E2A5-2CE919E6A653}"/>
              </a:ext>
            </a:extLst>
          </p:cNvPr>
          <p:cNvPicPr>
            <a:picLocks noChangeAspect="1"/>
          </p:cNvPicPr>
          <p:nvPr/>
        </p:nvPicPr>
        <p:blipFill>
          <a:blip r:embed="rId7" cstate="print"/>
          <a:stretch>
            <a:fillRect/>
          </a:stretch>
        </p:blipFill>
        <p:spPr>
          <a:xfrm>
            <a:off x="-138700" y="1833568"/>
            <a:ext cx="4562241" cy="6243067"/>
          </a:xfrm>
          <a:prstGeom prst="rect">
            <a:avLst/>
          </a:prstGeom>
        </p:spPr>
      </p:pic>
      <p:pic>
        <p:nvPicPr>
          <p:cNvPr id="9" name="Picture 8">
            <a:extLst>
              <a:ext uri="{FF2B5EF4-FFF2-40B4-BE49-F238E27FC236}">
                <a16:creationId xmlns:a16="http://schemas.microsoft.com/office/drawing/2014/main" id="{4CB98BC8-472E-24AD-7399-5AE50D713CD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3497"/>
            <a:ext cx="787319" cy="877920"/>
          </a:xfrm>
          <a:prstGeom prst="rect">
            <a:avLst/>
          </a:prstGeom>
          <a:solidFill>
            <a:schemeClr val="bg1"/>
          </a:solidFill>
        </p:spPr>
      </p:pic>
      <p:grpSp>
        <p:nvGrpSpPr>
          <p:cNvPr id="11" name="Group 10">
            <a:extLst>
              <a:ext uri="{FF2B5EF4-FFF2-40B4-BE49-F238E27FC236}">
                <a16:creationId xmlns:a16="http://schemas.microsoft.com/office/drawing/2014/main" id="{82695CE4-EC35-9C89-5199-F8880B8538A6}"/>
              </a:ext>
            </a:extLst>
          </p:cNvPr>
          <p:cNvGrpSpPr/>
          <p:nvPr/>
        </p:nvGrpSpPr>
        <p:grpSpPr>
          <a:xfrm>
            <a:off x="3225131" y="2853215"/>
            <a:ext cx="5609284" cy="3373414"/>
            <a:chOff x="2868668" y="2642891"/>
            <a:chExt cx="2825107" cy="1699015"/>
          </a:xfrm>
        </p:grpSpPr>
        <p:pic>
          <p:nvPicPr>
            <p:cNvPr id="12" name="Graphic 11">
              <a:extLst>
                <a:ext uri="{FF2B5EF4-FFF2-40B4-BE49-F238E27FC236}">
                  <a16:creationId xmlns:a16="http://schemas.microsoft.com/office/drawing/2014/main" id="{40C1342F-7194-601B-0606-1F8E664B6C2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868668" y="2642891"/>
              <a:ext cx="2825107" cy="1699015"/>
            </a:xfrm>
            <a:prstGeom prst="rect">
              <a:avLst/>
            </a:prstGeom>
          </p:spPr>
        </p:pic>
        <p:sp>
          <p:nvSpPr>
            <p:cNvPr id="13" name="TextBox 12">
              <a:extLst>
                <a:ext uri="{FF2B5EF4-FFF2-40B4-BE49-F238E27FC236}">
                  <a16:creationId xmlns:a16="http://schemas.microsoft.com/office/drawing/2014/main" id="{79F423D2-6B61-C03C-B37A-3DBF2AFA10B9}"/>
                </a:ext>
              </a:extLst>
            </p:cNvPr>
            <p:cNvSpPr txBox="1"/>
            <p:nvPr/>
          </p:nvSpPr>
          <p:spPr>
            <a:xfrm>
              <a:off x="3387268" y="2962757"/>
              <a:ext cx="2118855" cy="11315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Các cầu thủ cởi trần đá bóng. “Trọng tài” bụm tay làm còi thổi, cổ vũ các bạn cuồng nhiệt như khán giả, quên cả bắt lỗi. Các “cầu thủ” phản công nhanh như gió lốc, đá xoáy ghi bàn, cười rất vui vẻ. </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470C3BE3-05D2-BCF6-4B24-562AB1F66E4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376088">
            <a:off x="2870440" y="187530"/>
            <a:ext cx="7967737" cy="3469170"/>
          </a:xfrm>
          <a:prstGeom prst="rect">
            <a:avLst/>
          </a:prstGeom>
        </p:spPr>
      </p:pic>
      <p:sp>
        <p:nvSpPr>
          <p:cNvPr id="3" name="TextBox 2">
            <a:extLst>
              <a:ext uri="{FF2B5EF4-FFF2-40B4-BE49-F238E27FC236}">
                <a16:creationId xmlns:a16="http://schemas.microsoft.com/office/drawing/2014/main" id="{65B7E8B1-1BE8-486B-EB21-B4B4CC64FC4B}"/>
              </a:ext>
            </a:extLst>
          </p:cNvPr>
          <p:cNvSpPr txBox="1"/>
          <p:nvPr/>
        </p:nvSpPr>
        <p:spPr>
          <a:xfrm>
            <a:off x="3692007" y="879698"/>
            <a:ext cx="6743003" cy="1079013"/>
          </a:xfrm>
          <a:prstGeom prst="rect">
            <a:avLst/>
          </a:prstGeom>
          <a:noFill/>
        </p:spPr>
        <p:txBody>
          <a:bodyPr wrap="square" rtlCol="0">
            <a:spAutoFit/>
          </a:bodyPr>
          <a:lstStyle/>
          <a:p>
            <a:pPr lvl="0" algn="ctr">
              <a:lnSpc>
                <a:spcPct val="150000"/>
              </a:lnSpc>
            </a:pPr>
            <a:r>
              <a:rPr lang="vi-VN" sz="2300">
                <a:solidFill>
                  <a:prstClr val="black"/>
                </a:solidFill>
                <a:latin typeface="UTM Avo" panose="02040603050506020204" pitchFamily="18" charset="0"/>
              </a:rPr>
              <a:t>Em hiểu như thế nào về câu thơ “Đợt phản công gió lốc / Cú đá xoay Pê-lê”?</a:t>
            </a:r>
            <a:endParaRPr lang="vi-VN" sz="2300" dirty="0">
              <a:solidFill>
                <a:prstClr val="black"/>
              </a:solidFill>
              <a:latin typeface="UTM Avo" panose="02040603050506020204" pitchFamily="18" charset="0"/>
            </a:endParaRPr>
          </a:p>
        </p:txBody>
      </p:sp>
      <p:pic>
        <p:nvPicPr>
          <p:cNvPr id="7" name="Picture 6" descr="6131d3148657a26e1bfe386e7ba65811.png">
            <a:hlinkClick r:id="rId5" action="ppaction://hlinksldjump"/>
            <a:extLst>
              <a:ext uri="{FF2B5EF4-FFF2-40B4-BE49-F238E27FC236}">
                <a16:creationId xmlns:a16="http://schemas.microsoft.com/office/drawing/2014/main" id="{02058C3A-7651-729F-50EC-161A184AC244}"/>
              </a:ext>
            </a:extLst>
          </p:cNvPr>
          <p:cNvPicPr>
            <a:picLocks noChangeAspect="1"/>
          </p:cNvPicPr>
          <p:nvPr/>
        </p:nvPicPr>
        <p:blipFill>
          <a:blip r:embed="rId6" cstate="print"/>
          <a:stretch>
            <a:fillRect/>
          </a:stretch>
        </p:blipFill>
        <p:spPr>
          <a:xfrm>
            <a:off x="9342022" y="3124200"/>
            <a:ext cx="2590800" cy="4117788"/>
          </a:xfrm>
          <a:prstGeom prst="rect">
            <a:avLst/>
          </a:prstGeom>
        </p:spPr>
      </p:pic>
      <p:pic>
        <p:nvPicPr>
          <p:cNvPr id="8" name="Picture 7" descr="3f7e749c750b79cbde134e7bcf00a140.png">
            <a:extLst>
              <a:ext uri="{FF2B5EF4-FFF2-40B4-BE49-F238E27FC236}">
                <a16:creationId xmlns:a16="http://schemas.microsoft.com/office/drawing/2014/main" id="{010DB252-40B8-FFF3-C7B9-58442C6A3965}"/>
              </a:ext>
            </a:extLst>
          </p:cNvPr>
          <p:cNvPicPr>
            <a:picLocks noChangeAspect="1"/>
          </p:cNvPicPr>
          <p:nvPr/>
        </p:nvPicPr>
        <p:blipFill>
          <a:blip r:embed="rId7" cstate="print"/>
          <a:stretch>
            <a:fillRect/>
          </a:stretch>
        </p:blipFill>
        <p:spPr>
          <a:xfrm>
            <a:off x="-138700" y="1833568"/>
            <a:ext cx="4562241" cy="6243067"/>
          </a:xfrm>
          <a:prstGeom prst="rect">
            <a:avLst/>
          </a:prstGeom>
        </p:spPr>
      </p:pic>
      <p:pic>
        <p:nvPicPr>
          <p:cNvPr id="9" name="Picture 8">
            <a:extLst>
              <a:ext uri="{FF2B5EF4-FFF2-40B4-BE49-F238E27FC236}">
                <a16:creationId xmlns:a16="http://schemas.microsoft.com/office/drawing/2014/main" id="{0288FC5E-2DC5-6ACD-3571-7D46237D22E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3497"/>
            <a:ext cx="787319" cy="877920"/>
          </a:xfrm>
          <a:prstGeom prst="rect">
            <a:avLst/>
          </a:prstGeom>
          <a:solidFill>
            <a:schemeClr val="bg1"/>
          </a:solidFill>
        </p:spPr>
      </p:pic>
      <p:grpSp>
        <p:nvGrpSpPr>
          <p:cNvPr id="10" name="Group 9">
            <a:extLst>
              <a:ext uri="{FF2B5EF4-FFF2-40B4-BE49-F238E27FC236}">
                <a16:creationId xmlns:a16="http://schemas.microsoft.com/office/drawing/2014/main" id="{0C3BE31A-490B-1A6F-B3C5-39B7FB0F0CFD}"/>
              </a:ext>
            </a:extLst>
          </p:cNvPr>
          <p:cNvGrpSpPr/>
          <p:nvPr/>
        </p:nvGrpSpPr>
        <p:grpSpPr>
          <a:xfrm>
            <a:off x="3225131" y="2853215"/>
            <a:ext cx="5133529" cy="3087296"/>
            <a:chOff x="2868668" y="2642891"/>
            <a:chExt cx="2825107" cy="1699015"/>
          </a:xfrm>
        </p:grpSpPr>
        <p:pic>
          <p:nvPicPr>
            <p:cNvPr id="11" name="Graphic 10">
              <a:extLst>
                <a:ext uri="{FF2B5EF4-FFF2-40B4-BE49-F238E27FC236}">
                  <a16:creationId xmlns:a16="http://schemas.microsoft.com/office/drawing/2014/main" id="{1CD176BE-4041-7444-F73D-9DB0A889FA5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868668" y="2642891"/>
              <a:ext cx="2825107" cy="1699015"/>
            </a:xfrm>
            <a:prstGeom prst="rect">
              <a:avLst/>
            </a:prstGeom>
          </p:spPr>
        </p:pic>
        <p:sp>
          <p:nvSpPr>
            <p:cNvPr id="12" name="TextBox 11">
              <a:extLst>
                <a:ext uri="{FF2B5EF4-FFF2-40B4-BE49-F238E27FC236}">
                  <a16:creationId xmlns:a16="http://schemas.microsoft.com/office/drawing/2014/main" id="{A3E61E95-E7D4-54DF-FCE1-CD71C07C93D6}"/>
                </a:ext>
              </a:extLst>
            </p:cNvPr>
            <p:cNvSpPr txBox="1"/>
            <p:nvPr/>
          </p:nvSpPr>
          <p:spPr>
            <a:xfrm>
              <a:off x="3417706" y="2944891"/>
              <a:ext cx="2022945" cy="10670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0" u="none" strike="noStrike" kern="1200" cap="none" spc="0" normalizeH="0" baseline="0" noProof="0">
                  <a:ln>
                    <a:noFill/>
                  </a:ln>
                  <a:solidFill>
                    <a:prstClr val="black"/>
                  </a:solidFill>
                  <a:effectLst/>
                  <a:uLnTx/>
                  <a:uFillTx/>
                  <a:latin typeface="UTM Avo" panose="02040603050506020204" pitchFamily="18" charset="0"/>
                  <a:ea typeface="+mn-ea"/>
                  <a:cs typeface="+mn-cs"/>
                </a:rPr>
                <a:t>Tác giả so sánh đợt phản công của đội bóng nhanh như cơn lốc gió. Cầu thủ có cú đá xoay rất kĩ thuật, giống như cầu thủ đá bóng nổi tiếng thế giới Pê-lê. </a:t>
              </a:r>
            </a:p>
          </p:txBody>
        </p:sp>
      </p:grpSp>
    </p:spTree>
    <p:extLst>
      <p:ext uri="{BB962C8B-B14F-4D97-AF65-F5344CB8AC3E}">
        <p14:creationId xmlns:p14="http://schemas.microsoft.com/office/powerpoint/2010/main" val="378121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005C5C68-84F2-8B27-4DCF-89B46BEE076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1376088">
            <a:off x="2870440" y="187530"/>
            <a:ext cx="7967737" cy="3469170"/>
          </a:xfrm>
          <a:prstGeom prst="rect">
            <a:avLst/>
          </a:prstGeom>
        </p:spPr>
      </p:pic>
      <p:sp>
        <p:nvSpPr>
          <p:cNvPr id="3" name="TextBox 2">
            <a:extLst>
              <a:ext uri="{FF2B5EF4-FFF2-40B4-BE49-F238E27FC236}">
                <a16:creationId xmlns:a16="http://schemas.microsoft.com/office/drawing/2014/main" id="{82009EB9-9A33-D701-0A16-5241A7E8E7D9}"/>
              </a:ext>
            </a:extLst>
          </p:cNvPr>
          <p:cNvSpPr txBox="1"/>
          <p:nvPr/>
        </p:nvSpPr>
        <p:spPr>
          <a:xfrm>
            <a:off x="3209724" y="968345"/>
            <a:ext cx="7256689" cy="1079013"/>
          </a:xfrm>
          <a:prstGeom prst="rect">
            <a:avLst/>
          </a:prstGeom>
          <a:noFill/>
        </p:spPr>
        <p:txBody>
          <a:bodyPr wrap="square" rtlCol="0">
            <a:spAutoFit/>
          </a:bodyPr>
          <a:lstStyle/>
          <a:p>
            <a:pPr lvl="0" algn="ctr">
              <a:lnSpc>
                <a:spcPct val="150000"/>
              </a:lnSpc>
            </a:pPr>
            <a:r>
              <a:rPr lang="vi-VN" sz="2300" i="1">
                <a:solidFill>
                  <a:prstClr val="black"/>
                </a:solidFill>
                <a:latin typeface="UTM Avo" panose="02040603050506020204" pitchFamily="18" charset="0"/>
              </a:rPr>
              <a:t>Khung cảnh đồng quê thanh bình được miêu tả qua những hình ảnh nào?</a:t>
            </a:r>
          </a:p>
        </p:txBody>
      </p:sp>
      <p:pic>
        <p:nvPicPr>
          <p:cNvPr id="7" name="Picture 6" descr="6131d3148657a26e1bfe386e7ba65811.png">
            <a:hlinkClick r:id="rId5" action="ppaction://hlinksldjump"/>
            <a:extLst>
              <a:ext uri="{FF2B5EF4-FFF2-40B4-BE49-F238E27FC236}">
                <a16:creationId xmlns:a16="http://schemas.microsoft.com/office/drawing/2014/main" id="{A4F4DA27-D34B-5A26-02A5-13C0BDB19142}"/>
              </a:ext>
            </a:extLst>
          </p:cNvPr>
          <p:cNvPicPr>
            <a:picLocks noChangeAspect="1"/>
          </p:cNvPicPr>
          <p:nvPr/>
        </p:nvPicPr>
        <p:blipFill>
          <a:blip r:embed="rId6" cstate="print"/>
          <a:stretch>
            <a:fillRect/>
          </a:stretch>
        </p:blipFill>
        <p:spPr>
          <a:xfrm>
            <a:off x="9342022" y="3124200"/>
            <a:ext cx="2590800" cy="4117788"/>
          </a:xfrm>
          <a:prstGeom prst="rect">
            <a:avLst/>
          </a:prstGeom>
        </p:spPr>
      </p:pic>
      <p:pic>
        <p:nvPicPr>
          <p:cNvPr id="8" name="Picture 7" descr="3f7e749c750b79cbde134e7bcf00a140.png">
            <a:extLst>
              <a:ext uri="{FF2B5EF4-FFF2-40B4-BE49-F238E27FC236}">
                <a16:creationId xmlns:a16="http://schemas.microsoft.com/office/drawing/2014/main" id="{BB943E53-287F-C150-D17B-47767DA96D0A}"/>
              </a:ext>
            </a:extLst>
          </p:cNvPr>
          <p:cNvPicPr>
            <a:picLocks noChangeAspect="1"/>
          </p:cNvPicPr>
          <p:nvPr/>
        </p:nvPicPr>
        <p:blipFill>
          <a:blip r:embed="rId7" cstate="print"/>
          <a:stretch>
            <a:fillRect/>
          </a:stretch>
        </p:blipFill>
        <p:spPr>
          <a:xfrm>
            <a:off x="-138700" y="1833568"/>
            <a:ext cx="4562241" cy="6243067"/>
          </a:xfrm>
          <a:prstGeom prst="rect">
            <a:avLst/>
          </a:prstGeom>
        </p:spPr>
      </p:pic>
      <p:pic>
        <p:nvPicPr>
          <p:cNvPr id="9" name="Picture 8">
            <a:extLst>
              <a:ext uri="{FF2B5EF4-FFF2-40B4-BE49-F238E27FC236}">
                <a16:creationId xmlns:a16="http://schemas.microsoft.com/office/drawing/2014/main" id="{4C007CC8-D988-244C-7EB9-366E044A1DD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3497"/>
            <a:ext cx="787319" cy="877920"/>
          </a:xfrm>
          <a:prstGeom prst="rect">
            <a:avLst/>
          </a:prstGeom>
          <a:solidFill>
            <a:schemeClr val="bg1"/>
          </a:solidFill>
        </p:spPr>
      </p:pic>
      <p:grpSp>
        <p:nvGrpSpPr>
          <p:cNvPr id="10" name="Group 9">
            <a:extLst>
              <a:ext uri="{FF2B5EF4-FFF2-40B4-BE49-F238E27FC236}">
                <a16:creationId xmlns:a16="http://schemas.microsoft.com/office/drawing/2014/main" id="{299D9C32-19FC-CBE4-7C5E-15D432ED7667}"/>
              </a:ext>
            </a:extLst>
          </p:cNvPr>
          <p:cNvGrpSpPr/>
          <p:nvPr/>
        </p:nvGrpSpPr>
        <p:grpSpPr>
          <a:xfrm>
            <a:off x="3453731" y="3006503"/>
            <a:ext cx="4479801" cy="2694145"/>
            <a:chOff x="2868668" y="2642891"/>
            <a:chExt cx="2825107" cy="1699015"/>
          </a:xfrm>
        </p:grpSpPr>
        <p:pic>
          <p:nvPicPr>
            <p:cNvPr id="11" name="Graphic 10">
              <a:extLst>
                <a:ext uri="{FF2B5EF4-FFF2-40B4-BE49-F238E27FC236}">
                  <a16:creationId xmlns:a16="http://schemas.microsoft.com/office/drawing/2014/main" id="{F85B826C-F1E2-508C-2D3D-FC3D522D4C2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868668" y="2642891"/>
              <a:ext cx="2825107" cy="1699015"/>
            </a:xfrm>
            <a:prstGeom prst="rect">
              <a:avLst/>
            </a:prstGeom>
          </p:spPr>
        </p:pic>
        <p:sp>
          <p:nvSpPr>
            <p:cNvPr id="12" name="TextBox 11">
              <a:extLst>
                <a:ext uri="{FF2B5EF4-FFF2-40B4-BE49-F238E27FC236}">
                  <a16:creationId xmlns:a16="http://schemas.microsoft.com/office/drawing/2014/main" id="{1CB8951D-768D-3333-29E5-EBA1510DC10B}"/>
                </a:ext>
              </a:extLst>
            </p:cNvPr>
            <p:cNvSpPr txBox="1"/>
            <p:nvPr/>
          </p:nvSpPr>
          <p:spPr>
            <a:xfrm>
              <a:off x="3356436" y="3080272"/>
              <a:ext cx="2022945" cy="7283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1" u="none" strike="noStrike" kern="1200" cap="none" spc="0" normalizeH="0" baseline="0" noProof="0">
                  <a:ln>
                    <a:noFill/>
                  </a:ln>
                  <a:solidFill>
                    <a:prstClr val="black"/>
                  </a:solidFill>
                  <a:effectLst/>
                  <a:uLnTx/>
                  <a:uFillTx/>
                  <a:latin typeface="UTM Avo" panose="02040603050506020204" pitchFamily="18" charset="0"/>
                  <a:ea typeface="+mn-ea"/>
                  <a:cs typeface="+mn-cs"/>
                </a:rPr>
                <a:t>Đàn cò sà ngọn tre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1" u="none" strike="noStrike" kern="1200" cap="none" spc="0" normalizeH="0" baseline="0" noProof="0">
                  <a:ln>
                    <a:noFill/>
                  </a:ln>
                  <a:solidFill>
                    <a:prstClr val="black"/>
                  </a:solidFill>
                  <a:effectLst/>
                  <a:uLnTx/>
                  <a:uFillTx/>
                  <a:latin typeface="UTM Avo" panose="02040603050506020204" pitchFamily="18" charset="0"/>
                  <a:ea typeface="+mn-ea"/>
                  <a:cs typeface="+mn-cs"/>
                </a:rPr>
                <a:t>Trong ráng chiều rực đỏ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1" u="none" strike="noStrike" kern="1200" cap="none" spc="0" normalizeH="0" baseline="0" noProof="0">
                  <a:ln>
                    <a:noFill/>
                  </a:ln>
                  <a:solidFill>
                    <a:prstClr val="black"/>
                  </a:solidFill>
                  <a:effectLst/>
                  <a:uLnTx/>
                  <a:uFillTx/>
                  <a:latin typeface="UTM Avo" panose="02040603050506020204" pitchFamily="18" charset="0"/>
                  <a:ea typeface="+mn-ea"/>
                  <a:cs typeface="+mn-cs"/>
                </a:rPr>
                <a:t> Những chú bò no cỏ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000" b="0" i="1" u="none" strike="noStrike" kern="1200" cap="none" spc="0" normalizeH="0" baseline="0" noProof="0">
                  <a:ln>
                    <a:noFill/>
                  </a:ln>
                  <a:solidFill>
                    <a:prstClr val="black"/>
                  </a:solidFill>
                  <a:effectLst/>
                  <a:uLnTx/>
                  <a:uFillTx/>
                  <a:latin typeface="UTM Avo" panose="02040603050506020204" pitchFamily="18" charset="0"/>
                  <a:ea typeface="+mn-ea"/>
                  <a:cs typeface="+mn-cs"/>
                </a:rPr>
                <a:t>Đợi “cầu thủ” dắt về.</a:t>
              </a:r>
            </a:p>
          </p:txBody>
        </p:sp>
      </p:grpSp>
    </p:spTree>
    <p:extLst>
      <p:ext uri="{BB962C8B-B14F-4D97-AF65-F5344CB8AC3E}">
        <p14:creationId xmlns:p14="http://schemas.microsoft.com/office/powerpoint/2010/main" val="2773073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83;p7">
            <a:extLst>
              <a:ext uri="{FF2B5EF4-FFF2-40B4-BE49-F238E27FC236}">
                <a16:creationId xmlns:a16="http://schemas.microsoft.com/office/drawing/2014/main" id="{4DA15719-6842-14FD-1D0D-21AAC49A5480}"/>
              </a:ext>
            </a:extLst>
          </p:cNvPr>
          <p:cNvSpPr/>
          <p:nvPr/>
        </p:nvSpPr>
        <p:spPr>
          <a:xfrm>
            <a:off x="1285875" y="1712396"/>
            <a:ext cx="9585604" cy="642719"/>
          </a:xfrm>
          <a:prstGeom prst="rect">
            <a:avLst/>
          </a:prstGeom>
          <a:solidFill>
            <a:schemeClr val="accent2">
              <a:lumMod val="20000"/>
              <a:lumOff val="80000"/>
            </a:schemeClr>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lvl="0" algn="ctr"/>
            <a:r>
              <a:rPr lang="en-US" sz="2800" b="1" dirty="0" err="1">
                <a:solidFill>
                  <a:schemeClr val="dk1"/>
                </a:solidFill>
                <a:latin typeface="UTM Avo" panose="02040603050506020204" pitchFamily="18" charset="0"/>
                <a:ea typeface="Arial"/>
                <a:cs typeface="Arial"/>
                <a:sym typeface="Arial"/>
              </a:rPr>
              <a:t>Nội</a:t>
            </a:r>
            <a:r>
              <a:rPr lang="en-US" sz="2800" b="1" dirty="0">
                <a:solidFill>
                  <a:schemeClr val="dk1"/>
                </a:solidFill>
                <a:latin typeface="UTM Avo" panose="02040603050506020204" pitchFamily="18" charset="0"/>
                <a:ea typeface="Arial"/>
                <a:cs typeface="Arial"/>
                <a:sym typeface="Arial"/>
              </a:rPr>
              <a:t> dung </a:t>
            </a:r>
            <a:r>
              <a:rPr lang="en-US" sz="2800" b="1" dirty="0" err="1">
                <a:solidFill>
                  <a:schemeClr val="dk1"/>
                </a:solidFill>
                <a:latin typeface="UTM Avo" panose="02040603050506020204" pitchFamily="18" charset="0"/>
                <a:ea typeface="Arial"/>
                <a:cs typeface="Arial"/>
                <a:sym typeface="Arial"/>
              </a:rPr>
              <a:t>chính</a:t>
            </a:r>
            <a:endParaRPr lang="en-US" sz="2800" b="1" dirty="0">
              <a:solidFill>
                <a:schemeClr val="dk1"/>
              </a:solidFill>
              <a:latin typeface="UTM Avo" panose="02040603050506020204" pitchFamily="18" charset="0"/>
              <a:ea typeface="Arial"/>
              <a:cs typeface="Arial"/>
              <a:sym typeface="Arial"/>
            </a:endParaRPr>
          </a:p>
        </p:txBody>
      </p:sp>
      <p:pic>
        <p:nvPicPr>
          <p:cNvPr id="7" name="Picture 2">
            <a:extLst>
              <a:ext uri="{FF2B5EF4-FFF2-40B4-BE49-F238E27FC236}">
                <a16:creationId xmlns:a16="http://schemas.microsoft.com/office/drawing/2014/main" id="{B328AF25-633B-7A80-45D5-A0BD189A1D1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91738" y="2355116"/>
            <a:ext cx="8504844" cy="2941316"/>
          </a:xfrm>
          <a:prstGeom prst="rect">
            <a:avLst/>
          </a:prstGeom>
        </p:spPr>
      </p:pic>
      <p:pic>
        <p:nvPicPr>
          <p:cNvPr id="8" name="Picture 3">
            <a:extLst>
              <a:ext uri="{FF2B5EF4-FFF2-40B4-BE49-F238E27FC236}">
                <a16:creationId xmlns:a16="http://schemas.microsoft.com/office/drawing/2014/main" id="{2A8E6A9D-5472-0DC0-7577-61D16881554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200419" y="3600450"/>
            <a:ext cx="2706114" cy="3206610"/>
          </a:xfrm>
          <a:prstGeom prst="rect">
            <a:avLst/>
          </a:prstGeom>
        </p:spPr>
      </p:pic>
      <p:sp>
        <p:nvSpPr>
          <p:cNvPr id="9" name="TextBox 8">
            <a:extLst>
              <a:ext uri="{FF2B5EF4-FFF2-40B4-BE49-F238E27FC236}">
                <a16:creationId xmlns:a16="http://schemas.microsoft.com/office/drawing/2014/main" id="{BAE73D57-0323-FFC0-0C51-A214930E12CC}"/>
              </a:ext>
            </a:extLst>
          </p:cNvPr>
          <p:cNvSpPr txBox="1"/>
          <p:nvPr/>
        </p:nvSpPr>
        <p:spPr>
          <a:xfrm>
            <a:off x="1645920" y="2585999"/>
            <a:ext cx="8317230" cy="2356607"/>
          </a:xfrm>
          <a:prstGeom prst="rect">
            <a:avLst/>
          </a:prstGeom>
          <a:noFill/>
        </p:spPr>
        <p:txBody>
          <a:bodyPr wrap="square">
            <a:spAutoFit/>
          </a:bodyPr>
          <a:lstStyle/>
          <a:p>
            <a:pPr marL="330213" indent="-330213">
              <a:lnSpc>
                <a:spcPct val="150000"/>
              </a:lnSpc>
              <a:buFont typeface="Wingdings" panose="05000000000000000000" pitchFamily="2" charset="2"/>
              <a:buChar char="ü"/>
            </a:pPr>
            <a:r>
              <a:rPr lang="nl-NL" sz="2542" dirty="0">
                <a:solidFill>
                  <a:srgbClr val="000000"/>
                </a:solidFill>
                <a:latin typeface="UTM Avo" panose="02040603050506020204" pitchFamily="18" charset="0"/>
                <a:ea typeface="Calibri" panose="020F0502020204030204" pitchFamily="34" charset="0"/>
                <a:cs typeface="Arial" panose="020B0604020202020204" pitchFamily="34" charset="0"/>
              </a:rPr>
              <a:t>Bài thơ miêu tả cảnh các bạn nhỏ ở nông thôn chơi thể thao trên đồng ruộng. </a:t>
            </a:r>
          </a:p>
          <a:p>
            <a:pPr marL="330213" indent="-330213">
              <a:lnSpc>
                <a:spcPct val="150000"/>
              </a:lnSpc>
              <a:buFont typeface="Wingdings" panose="05000000000000000000" pitchFamily="2" charset="2"/>
              <a:buChar char="ü"/>
            </a:pPr>
            <a:r>
              <a:rPr lang="nl-NL" sz="2542">
                <a:solidFill>
                  <a:srgbClr val="000000"/>
                </a:solidFill>
                <a:latin typeface="UTM Avo" panose="02040603050506020204" pitchFamily="18" charset="0"/>
                <a:ea typeface="Calibri" panose="020F0502020204030204" pitchFamily="34" charset="0"/>
                <a:cs typeface="Arial" panose="020B0604020202020204" pitchFamily="34" charset="0"/>
              </a:rPr>
              <a:t>Bài thơ cho ta cảm </a:t>
            </a:r>
            <a:r>
              <a:rPr lang="nl-NL" sz="2542" dirty="0">
                <a:solidFill>
                  <a:srgbClr val="000000"/>
                </a:solidFill>
                <a:latin typeface="UTM Avo" panose="02040603050506020204" pitchFamily="18" charset="0"/>
                <a:ea typeface="Calibri" panose="020F0502020204030204" pitchFamily="34" charset="0"/>
                <a:cs typeface="Arial" panose="020B0604020202020204" pitchFamily="34" charset="0"/>
              </a:rPr>
              <a:t>nhận được niềm vui của các bạn nhỏ và vẻ đẹp của nông thôn thanh bình. </a:t>
            </a:r>
            <a:endParaRPr lang="en-US" sz="2542" dirty="0">
              <a:latin typeface="UTM Avo" panose="02040603050506020204" pitchFamily="18" charset="0"/>
              <a:cs typeface="Arial" panose="020B0604020202020204" pitchFamily="34" charset="0"/>
            </a:endParaRPr>
          </a:p>
        </p:txBody>
      </p:sp>
      <p:pic>
        <p:nvPicPr>
          <p:cNvPr id="11" name="Picture 2" descr="Top 16 Trò chơi gợi nhớ tuổi thơ của trẻ em nông thôn - Toplist.vn">
            <a:extLst>
              <a:ext uri="{FF2B5EF4-FFF2-40B4-BE49-F238E27FC236}">
                <a16:creationId xmlns:a16="http://schemas.microsoft.com/office/drawing/2014/main" id="{C36419BD-0B04-4D4A-E7FD-BA883B39D1F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94122" y="5069989"/>
            <a:ext cx="2384537" cy="158869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TOP 10 ĐỊA ĐIỂM TỔ CHỨC DÃ NGOẠI CHO TRẺ Ở HÀ NỘI - Tổ chức sự kiện">
            <a:extLst>
              <a:ext uri="{FF2B5EF4-FFF2-40B4-BE49-F238E27FC236}">
                <a16:creationId xmlns:a16="http://schemas.microsoft.com/office/drawing/2014/main" id="{5251C239-7541-A2E9-07F0-1776122861B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36594" y="5069988"/>
            <a:ext cx="2383048" cy="158869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1">
            <a:extLst>
              <a:ext uri="{FF2B5EF4-FFF2-40B4-BE49-F238E27FC236}">
                <a16:creationId xmlns:a16="http://schemas.microsoft.com/office/drawing/2014/main" id="{FFE217C2-C6CF-B12D-33DF-C19EE6755669}"/>
              </a:ext>
            </a:extLst>
          </p:cNvPr>
          <p:cNvPicPr>
            <a:picLocks noChangeAspect="1"/>
          </p:cNvPicPr>
          <p:nvPr/>
        </p:nvPicPr>
        <p:blipFill>
          <a:blip r:embed="rId9"/>
          <a:srcRect/>
          <a:stretch>
            <a:fillRect/>
          </a:stretch>
        </p:blipFill>
        <p:spPr>
          <a:xfrm>
            <a:off x="9140098" y="1075371"/>
            <a:ext cx="2101061" cy="1441853"/>
          </a:xfrm>
          <a:prstGeom prst="rect">
            <a:avLst/>
          </a:prstGeom>
        </p:spPr>
      </p:pic>
    </p:spTree>
    <p:extLst>
      <p:ext uri="{BB962C8B-B14F-4D97-AF65-F5344CB8AC3E}">
        <p14:creationId xmlns:p14="http://schemas.microsoft.com/office/powerpoint/2010/main" val="1006537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6" presetClass="entr" presetSubtype="16"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circle(in)">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42"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outHorizontal)">
                                      <p:cBhvr>
                                        <p:cTn id="15" dur="500"/>
                                        <p:tgtEl>
                                          <p:spTgt spid="8"/>
                                        </p:tgtEl>
                                      </p:cBhvr>
                                    </p:animEffect>
                                  </p:childTnLst>
                                </p:cTn>
                              </p:par>
                              <p:par>
                                <p:cTn id="16" presetID="16" presetClass="entr" presetSubtype="42"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outHorizontal)">
                                      <p:cBhvr>
                                        <p:cTn id="18" dur="500"/>
                                        <p:tgtEl>
                                          <p:spTgt spid="9"/>
                                        </p:tgtEl>
                                      </p:cBhvr>
                                    </p:animEffect>
                                  </p:childTnLst>
                                </p:cTn>
                              </p:par>
                              <p:par>
                                <p:cTn id="19" presetID="16" presetClass="entr" presetSubtype="42"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barn(outHorizontal)">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4" presetClass="entr" presetSubtype="32"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box(out)">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4" presetClass="entr" presetSubtype="16" fill="hold" nodeType="click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box(in)">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0BFD93E-B7E6-8131-5E2A-50E28AF6FD68}"/>
              </a:ext>
            </a:extLst>
          </p:cNvPr>
          <p:cNvGrpSpPr/>
          <p:nvPr/>
        </p:nvGrpSpPr>
        <p:grpSpPr>
          <a:xfrm>
            <a:off x="10319658" y="772054"/>
            <a:ext cx="1762416" cy="1966054"/>
            <a:chOff x="930253" y="1573544"/>
            <a:chExt cx="1279160" cy="1356548"/>
          </a:xfrm>
        </p:grpSpPr>
        <p:pic>
          <p:nvPicPr>
            <p:cNvPr id="3" name="Picture 2">
              <a:hlinkClick r:id="rId3"/>
              <a:extLst>
                <a:ext uri="{FF2B5EF4-FFF2-40B4-BE49-F238E27FC236}">
                  <a16:creationId xmlns:a16="http://schemas.microsoft.com/office/drawing/2014/main" id="{3B6F556E-F039-8435-09A6-D944A50BA8F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73544"/>
              <a:ext cx="1010579" cy="917007"/>
            </a:xfrm>
            <a:prstGeom prst="rect">
              <a:avLst/>
            </a:prstGeom>
          </p:spPr>
        </p:pic>
        <p:sp>
          <p:nvSpPr>
            <p:cNvPr id="4" name="TextBox 3">
              <a:extLst>
                <a:ext uri="{FF2B5EF4-FFF2-40B4-BE49-F238E27FC236}">
                  <a16:creationId xmlns:a16="http://schemas.microsoft.com/office/drawing/2014/main" id="{484FB05A-59E0-B36A-A393-D7FAFF937E4A}"/>
                </a:ext>
              </a:extLst>
            </p:cNvPr>
            <p:cNvSpPr txBox="1"/>
            <p:nvPr/>
          </p:nvSpPr>
          <p:spPr>
            <a:xfrm>
              <a:off x="930253" y="2526606"/>
              <a:ext cx="1279160" cy="403486"/>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6394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88D2BED-0A1B-705C-EA2D-711405363CF4}"/>
              </a:ext>
            </a:extLst>
          </p:cNvPr>
          <p:cNvSpPr/>
          <p:nvPr/>
        </p:nvSpPr>
        <p:spPr>
          <a:xfrm>
            <a:off x="742950" y="1676400"/>
            <a:ext cx="657225" cy="381000"/>
          </a:xfrm>
          <a:prstGeom prst="roundRect">
            <a:avLst/>
          </a:prstGeom>
          <a:solidFill>
            <a:schemeClr val="accent2">
              <a:lumMod val="60000"/>
              <a:lumOff val="40000"/>
            </a:schemeClr>
          </a:solidFill>
          <a:ln w="28575">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a:solidFill>
                  <a:schemeClr val="tx1"/>
                </a:solidFill>
                <a:latin typeface="UTM Avo" panose="02040603050506020204" pitchFamily="18" charset="0"/>
              </a:rPr>
              <a:t>01</a:t>
            </a:r>
            <a:endParaRPr lang="en-US" sz="2000" b="1" dirty="0">
              <a:solidFill>
                <a:schemeClr val="tx1"/>
              </a:solidFill>
              <a:latin typeface="UTM Avo" panose="02040603050506020204" pitchFamily="18" charset="0"/>
            </a:endParaRPr>
          </a:p>
        </p:txBody>
      </p:sp>
      <p:sp>
        <p:nvSpPr>
          <p:cNvPr id="3" name="TextBox 2">
            <a:extLst>
              <a:ext uri="{FF2B5EF4-FFF2-40B4-BE49-F238E27FC236}">
                <a16:creationId xmlns:a16="http://schemas.microsoft.com/office/drawing/2014/main" id="{12D5BB97-31C6-7E38-E90D-D4F1609C9BE4}"/>
              </a:ext>
            </a:extLst>
          </p:cNvPr>
          <p:cNvSpPr txBox="1"/>
          <p:nvPr/>
        </p:nvSpPr>
        <p:spPr>
          <a:xfrm>
            <a:off x="1466849" y="1653658"/>
            <a:ext cx="8901794" cy="430887"/>
          </a:xfrm>
          <a:prstGeom prst="rect">
            <a:avLst/>
          </a:prstGeom>
          <a:noFill/>
        </p:spPr>
        <p:txBody>
          <a:bodyPr wrap="square">
            <a:spAutoFit/>
          </a:bodyPr>
          <a:lstStyle/>
          <a:p>
            <a:r>
              <a:rPr lang="vi-VN" sz="2200" b="1">
                <a:latin typeface="UTM Avo" panose="02040603050506020204" pitchFamily="18" charset="0"/>
                <a:cs typeface="Arial" panose="020B0604020202020204" pitchFamily="34" charset="0"/>
              </a:rPr>
              <a:t>Tìm hiểu đề - làm bài tập</a:t>
            </a:r>
            <a:endParaRPr lang="en-US" sz="2200" dirty="0">
              <a:latin typeface="UTM Avo" panose="02040603050506020204" pitchFamily="18" charset="0"/>
            </a:endParaRPr>
          </a:p>
        </p:txBody>
      </p:sp>
      <p:pic>
        <p:nvPicPr>
          <p:cNvPr id="5" name="Picture 2">
            <a:extLst>
              <a:ext uri="{FF2B5EF4-FFF2-40B4-BE49-F238E27FC236}">
                <a16:creationId xmlns:a16="http://schemas.microsoft.com/office/drawing/2014/main" id="{2C27D032-8895-AD76-8A9A-2A1EAD0B0BC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75360" y="2315018"/>
            <a:ext cx="10347960" cy="3674302"/>
          </a:xfrm>
          <a:prstGeom prst="rect">
            <a:avLst/>
          </a:prstGeom>
        </p:spPr>
      </p:pic>
      <p:sp>
        <p:nvSpPr>
          <p:cNvPr id="7" name="TextBox 6">
            <a:extLst>
              <a:ext uri="{FF2B5EF4-FFF2-40B4-BE49-F238E27FC236}">
                <a16:creationId xmlns:a16="http://schemas.microsoft.com/office/drawing/2014/main" id="{D74CFC42-57C2-AB9A-438A-DB6ABDE9080D}"/>
              </a:ext>
            </a:extLst>
          </p:cNvPr>
          <p:cNvSpPr txBox="1"/>
          <p:nvPr/>
        </p:nvSpPr>
        <p:spPr>
          <a:xfrm>
            <a:off x="3393696" y="2455339"/>
            <a:ext cx="5327227" cy="950325"/>
          </a:xfrm>
          <a:prstGeom prst="rect">
            <a:avLst/>
          </a:prstGeom>
          <a:noFill/>
        </p:spPr>
        <p:txBody>
          <a:bodyPr wrap="square">
            <a:spAutoFit/>
          </a:bodyPr>
          <a:lstStyle/>
          <a:p>
            <a:pPr marL="330213" indent="-330213" algn="just">
              <a:lnSpc>
                <a:spcPct val="150000"/>
              </a:lnSpc>
              <a:buFont typeface="Wingdings" panose="05000000000000000000" pitchFamily="2" charset="2"/>
              <a:buChar char="Ø"/>
            </a:pPr>
            <a:r>
              <a:rPr lang="nl-NL" sz="2000" dirty="0">
                <a:latin typeface="UTM Avo" panose="02040603050506020204" pitchFamily="18" charset="0"/>
                <a:cs typeface="Arial" panose="020B0604020202020204" pitchFamily="34" charset="0"/>
              </a:rPr>
              <a:t>Tìm một câu cầu khiến trong bài thơ.</a:t>
            </a:r>
            <a:endParaRPr lang="en-US" sz="2000" dirty="0">
              <a:latin typeface="UTM Avo" panose="02040603050506020204" pitchFamily="18" charset="0"/>
              <a:cs typeface="Arial" panose="020B0604020202020204" pitchFamily="34" charset="0"/>
            </a:endParaRPr>
          </a:p>
          <a:p>
            <a:pPr marL="330213" indent="-330213" algn="just">
              <a:lnSpc>
                <a:spcPct val="150000"/>
              </a:lnSpc>
              <a:buFont typeface="Wingdings" panose="05000000000000000000" pitchFamily="2" charset="2"/>
              <a:buChar char="Ø"/>
            </a:pPr>
            <a:r>
              <a:rPr lang="nl-NL" sz="2000" dirty="0">
                <a:latin typeface="UTM Avo" panose="02040603050506020204" pitchFamily="18" charset="0"/>
                <a:cs typeface="Arial" panose="020B0604020202020204" pitchFamily="34" charset="0"/>
              </a:rPr>
              <a:t>Đặt một câu khiến:</a:t>
            </a:r>
            <a:endParaRPr lang="en-US" sz="2000" dirty="0">
              <a:latin typeface="UTM Avo" panose="02040603050506020204" pitchFamily="18" charset="0"/>
              <a:cs typeface="Arial" panose="020B0604020202020204" pitchFamily="34" charset="0"/>
            </a:endParaRPr>
          </a:p>
        </p:txBody>
      </p:sp>
      <p:sp>
        <p:nvSpPr>
          <p:cNvPr id="9" name="Flowchart: Process 8">
            <a:extLst>
              <a:ext uri="{FF2B5EF4-FFF2-40B4-BE49-F238E27FC236}">
                <a16:creationId xmlns:a16="http://schemas.microsoft.com/office/drawing/2014/main" id="{9EE88A66-A02D-0F55-BD59-CE19685D7678}"/>
              </a:ext>
            </a:extLst>
          </p:cNvPr>
          <p:cNvSpPr/>
          <p:nvPr/>
        </p:nvSpPr>
        <p:spPr>
          <a:xfrm>
            <a:off x="3393696" y="3574109"/>
            <a:ext cx="3874347" cy="572347"/>
          </a:xfrm>
          <a:prstGeom prst="flowChartProcess">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UTM Avo" panose="02040603050506020204" pitchFamily="18" charset="0"/>
                <a:cs typeface="Arial" panose="020B0604020202020204" pitchFamily="34" charset="0"/>
              </a:rPr>
              <a:t>a) </a:t>
            </a:r>
            <a:r>
              <a:rPr lang="en-US" sz="2000" dirty="0" err="1">
                <a:solidFill>
                  <a:schemeClr val="tx1"/>
                </a:solidFill>
                <a:latin typeface="UTM Avo" panose="02040603050506020204" pitchFamily="18" charset="0"/>
                <a:cs typeface="Arial" panose="020B0604020202020204" pitchFamily="34" charset="0"/>
              </a:rPr>
              <a:t>Để</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cổ</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vũ</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cầu</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thủ</a:t>
            </a:r>
            <a:r>
              <a:rPr lang="en-US" sz="2000" dirty="0">
                <a:solidFill>
                  <a:schemeClr val="tx1"/>
                </a:solidFill>
                <a:latin typeface="UTM Avo" panose="02040603050506020204" pitchFamily="18" charset="0"/>
                <a:cs typeface="Arial" panose="020B0604020202020204" pitchFamily="34" charset="0"/>
              </a:rPr>
              <a:t> </a:t>
            </a:r>
            <a:r>
              <a:rPr lang="en-US" sz="2000" err="1">
                <a:solidFill>
                  <a:schemeClr val="tx1"/>
                </a:solidFill>
                <a:latin typeface="UTM Avo" panose="02040603050506020204" pitchFamily="18" charset="0"/>
                <a:cs typeface="Arial" panose="020B0604020202020204" pitchFamily="34" charset="0"/>
              </a:rPr>
              <a:t>trên</a:t>
            </a:r>
            <a:r>
              <a:rPr lang="en-US" sz="2000">
                <a:solidFill>
                  <a:schemeClr val="tx1"/>
                </a:solidFill>
                <a:latin typeface="UTM Avo" panose="02040603050506020204" pitchFamily="18" charset="0"/>
                <a:cs typeface="Arial" panose="020B0604020202020204" pitchFamily="34" charset="0"/>
              </a:rPr>
              <a:t> sân.</a:t>
            </a:r>
            <a:endParaRPr lang="en-US" sz="2000" dirty="0">
              <a:solidFill>
                <a:schemeClr val="tx1"/>
              </a:solidFill>
              <a:latin typeface="UTM Avo" panose="02040603050506020204" pitchFamily="18" charset="0"/>
              <a:cs typeface="Arial" panose="020B0604020202020204" pitchFamily="34" charset="0"/>
            </a:endParaRPr>
          </a:p>
        </p:txBody>
      </p:sp>
      <p:sp>
        <p:nvSpPr>
          <p:cNvPr id="12" name="Flowchart: Process 11">
            <a:extLst>
              <a:ext uri="{FF2B5EF4-FFF2-40B4-BE49-F238E27FC236}">
                <a16:creationId xmlns:a16="http://schemas.microsoft.com/office/drawing/2014/main" id="{7610A071-6ABD-55C1-9B62-E46CD9261CF0}"/>
              </a:ext>
            </a:extLst>
          </p:cNvPr>
          <p:cNvSpPr/>
          <p:nvPr/>
        </p:nvSpPr>
        <p:spPr>
          <a:xfrm>
            <a:off x="2270702" y="4404074"/>
            <a:ext cx="3250157" cy="1251980"/>
          </a:xfrm>
          <a:prstGeom prst="flowChartProcess">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dirty="0">
                <a:solidFill>
                  <a:schemeClr val="tx1"/>
                </a:solidFill>
                <a:latin typeface="UTM Avo" panose="02040603050506020204" pitchFamily="18" charset="0"/>
                <a:cs typeface="Arial" panose="020B0604020202020204" pitchFamily="34" charset="0"/>
              </a:rPr>
              <a:t>b) </a:t>
            </a:r>
            <a:r>
              <a:rPr lang="en-US" sz="2000" dirty="0" err="1">
                <a:solidFill>
                  <a:schemeClr val="tx1"/>
                </a:solidFill>
                <a:latin typeface="UTM Avo" panose="02040603050506020204" pitchFamily="18" charset="0"/>
                <a:cs typeface="Arial" panose="020B0604020202020204" pitchFamily="34" charset="0"/>
              </a:rPr>
              <a:t>Để</a:t>
            </a:r>
            <a:r>
              <a:rPr lang="en-US" sz="2000" dirty="0">
                <a:solidFill>
                  <a:schemeClr val="tx1"/>
                </a:solidFill>
                <a:latin typeface="UTM Avo" panose="02040603050506020204" pitchFamily="18" charset="0"/>
                <a:cs typeface="Arial" panose="020B0604020202020204" pitchFamily="34" charset="0"/>
              </a:rPr>
              <a:t> </a:t>
            </a:r>
            <a:r>
              <a:rPr lang="en-US" sz="2000" err="1">
                <a:solidFill>
                  <a:schemeClr val="tx1"/>
                </a:solidFill>
                <a:latin typeface="UTM Avo" panose="02040603050506020204" pitchFamily="18" charset="0"/>
                <a:cs typeface="Arial" panose="020B0604020202020204" pitchFamily="34" charset="0"/>
              </a:rPr>
              <a:t>gọi</a:t>
            </a:r>
            <a:r>
              <a:rPr lang="en-US" sz="2000">
                <a:solidFill>
                  <a:schemeClr val="tx1"/>
                </a:solidFill>
                <a:latin typeface="UTM Avo" panose="02040603050506020204" pitchFamily="18" charset="0"/>
                <a:cs typeface="Arial" panose="020B0604020202020204" pitchFamily="34" charset="0"/>
              </a:rPr>
              <a:t> bạn </a:t>
            </a:r>
            <a:r>
              <a:rPr lang="en-US" sz="2000" dirty="0" err="1">
                <a:solidFill>
                  <a:schemeClr val="tx1"/>
                </a:solidFill>
                <a:latin typeface="UTM Avo" panose="02040603050506020204" pitchFamily="18" charset="0"/>
                <a:cs typeface="Arial" panose="020B0604020202020204" pitchFamily="34" charset="0"/>
              </a:rPr>
              <a:t>chuyền</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bóng</a:t>
            </a:r>
            <a:r>
              <a:rPr lang="en-US" sz="2000" dirty="0">
                <a:solidFill>
                  <a:schemeClr val="tx1"/>
                </a:solidFill>
                <a:latin typeface="UTM Avo" panose="02040603050506020204" pitchFamily="18" charset="0"/>
                <a:cs typeface="Arial" panose="020B0604020202020204" pitchFamily="34" charset="0"/>
              </a:rPr>
              <a:t> </a:t>
            </a:r>
            <a:r>
              <a:rPr lang="en-US" sz="2000" err="1">
                <a:solidFill>
                  <a:schemeClr val="tx1"/>
                </a:solidFill>
                <a:latin typeface="UTM Avo" panose="02040603050506020204" pitchFamily="18" charset="0"/>
                <a:cs typeface="Arial" panose="020B0604020202020204" pitchFamily="34" charset="0"/>
              </a:rPr>
              <a:t>cho</a:t>
            </a:r>
            <a:r>
              <a:rPr lang="en-US" sz="2000">
                <a:solidFill>
                  <a:schemeClr val="tx1"/>
                </a:solidFill>
                <a:latin typeface="UTM Avo" panose="02040603050506020204" pitchFamily="18" charset="0"/>
                <a:cs typeface="Arial" panose="020B0604020202020204" pitchFamily="34" charset="0"/>
              </a:rPr>
              <a:t> mình.</a:t>
            </a:r>
            <a:endParaRPr lang="en-US" sz="2000" dirty="0">
              <a:solidFill>
                <a:schemeClr val="tx1"/>
              </a:solidFill>
              <a:latin typeface="UTM Avo" panose="02040603050506020204" pitchFamily="18" charset="0"/>
              <a:cs typeface="Arial" panose="020B0604020202020204" pitchFamily="34" charset="0"/>
            </a:endParaRPr>
          </a:p>
        </p:txBody>
      </p:sp>
      <p:sp>
        <p:nvSpPr>
          <p:cNvPr id="13" name="Flowchart: Process 12">
            <a:extLst>
              <a:ext uri="{FF2B5EF4-FFF2-40B4-BE49-F238E27FC236}">
                <a16:creationId xmlns:a16="http://schemas.microsoft.com/office/drawing/2014/main" id="{A0107A50-B90E-B6CB-DC01-75AEAE232980}"/>
              </a:ext>
            </a:extLst>
          </p:cNvPr>
          <p:cNvSpPr/>
          <p:nvPr/>
        </p:nvSpPr>
        <p:spPr>
          <a:xfrm>
            <a:off x="6203398" y="4404074"/>
            <a:ext cx="3470290" cy="1251980"/>
          </a:xfrm>
          <a:prstGeom prst="flowChartProcess">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dirty="0">
                <a:solidFill>
                  <a:schemeClr val="tx1"/>
                </a:solidFill>
                <a:latin typeface="UTM Avo" panose="02040603050506020204" pitchFamily="18" charset="0"/>
                <a:cs typeface="Arial" panose="020B0604020202020204" pitchFamily="34" charset="0"/>
              </a:rPr>
              <a:t>c) </a:t>
            </a:r>
            <a:r>
              <a:rPr lang="en-US" sz="2000" dirty="0" err="1">
                <a:solidFill>
                  <a:schemeClr val="tx1"/>
                </a:solidFill>
                <a:latin typeface="UTM Avo" panose="02040603050506020204" pitchFamily="18" charset="0"/>
                <a:cs typeface="Arial" panose="020B0604020202020204" pitchFamily="34" charset="0"/>
              </a:rPr>
              <a:t>Để</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nhắc</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thủ</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môn</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đừng</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bỏ</a:t>
            </a:r>
            <a:r>
              <a:rPr lang="en-US" sz="2000" dirty="0">
                <a:solidFill>
                  <a:schemeClr val="tx1"/>
                </a:solidFill>
                <a:latin typeface="UTM Avo" panose="02040603050506020204" pitchFamily="18" charset="0"/>
                <a:cs typeface="Arial" panose="020B0604020202020204" pitchFamily="34" charset="0"/>
              </a:rPr>
              <a:t> </a:t>
            </a:r>
            <a:r>
              <a:rPr lang="en-US" sz="2000" dirty="0" err="1">
                <a:solidFill>
                  <a:schemeClr val="tx1"/>
                </a:solidFill>
                <a:latin typeface="UTM Avo" panose="02040603050506020204" pitchFamily="18" charset="0"/>
                <a:cs typeface="Arial" panose="020B0604020202020204" pitchFamily="34" charset="0"/>
              </a:rPr>
              <a:t>trống</a:t>
            </a:r>
            <a:r>
              <a:rPr lang="en-US" sz="2000" dirty="0">
                <a:solidFill>
                  <a:schemeClr val="tx1"/>
                </a:solidFill>
                <a:latin typeface="UTM Avo" panose="02040603050506020204" pitchFamily="18" charset="0"/>
                <a:cs typeface="Arial" panose="020B0604020202020204" pitchFamily="34" charset="0"/>
              </a:rPr>
              <a:t> </a:t>
            </a:r>
            <a:r>
              <a:rPr lang="en-US" sz="2000" err="1">
                <a:solidFill>
                  <a:schemeClr val="tx1"/>
                </a:solidFill>
                <a:latin typeface="UTM Avo" panose="02040603050506020204" pitchFamily="18" charset="0"/>
                <a:cs typeface="Arial" panose="020B0604020202020204" pitchFamily="34" charset="0"/>
              </a:rPr>
              <a:t>khung</a:t>
            </a:r>
            <a:r>
              <a:rPr lang="en-US" sz="2000">
                <a:solidFill>
                  <a:schemeClr val="tx1"/>
                </a:solidFill>
                <a:latin typeface="UTM Avo" panose="02040603050506020204" pitchFamily="18" charset="0"/>
                <a:cs typeface="Arial" panose="020B0604020202020204" pitchFamily="34" charset="0"/>
              </a:rPr>
              <a:t> thành.</a:t>
            </a:r>
            <a:endParaRPr lang="en-US" sz="2000" dirty="0">
              <a:solidFill>
                <a:schemeClr val="tx1"/>
              </a:solidFill>
              <a:latin typeface="UTM Avo" panose="02040603050506020204" pitchFamily="18" charset="0"/>
              <a:cs typeface="Arial" panose="020B0604020202020204" pitchFamily="34" charset="0"/>
            </a:endParaRPr>
          </a:p>
        </p:txBody>
      </p:sp>
      <p:pic>
        <p:nvPicPr>
          <p:cNvPr id="14" name="Picture 13">
            <a:extLst>
              <a:ext uri="{FF2B5EF4-FFF2-40B4-BE49-F238E27FC236}">
                <a16:creationId xmlns:a16="http://schemas.microsoft.com/office/drawing/2014/main" id="{6F364563-B56E-FFE9-6CC6-105A20B3C3BD}"/>
              </a:ext>
            </a:extLst>
          </p:cNvPr>
          <p:cNvPicPr>
            <a:picLocks noChangeAspect="1"/>
          </p:cNvPicPr>
          <p:nvPr/>
        </p:nvPicPr>
        <p:blipFill>
          <a:blip r:embed="rId5"/>
          <a:srcRect/>
          <a:stretch>
            <a:fillRect/>
          </a:stretch>
        </p:blipFill>
        <p:spPr>
          <a:xfrm>
            <a:off x="8249186" y="2613255"/>
            <a:ext cx="2849004" cy="1688035"/>
          </a:xfrm>
          <a:prstGeom prst="rect">
            <a:avLst/>
          </a:prstGeom>
        </p:spPr>
      </p:pic>
      <p:pic>
        <p:nvPicPr>
          <p:cNvPr id="15" name="Picture 5">
            <a:extLst>
              <a:ext uri="{FF2B5EF4-FFF2-40B4-BE49-F238E27FC236}">
                <a16:creationId xmlns:a16="http://schemas.microsoft.com/office/drawing/2014/main" id="{966C2793-2835-FEA3-C7F9-33F5AEFAD1BD}"/>
              </a:ext>
            </a:extLst>
          </p:cNvPr>
          <p:cNvPicPr>
            <a:picLocks noChangeAspect="1"/>
          </p:cNvPicPr>
          <p:nvPr/>
        </p:nvPicPr>
        <p:blipFill>
          <a:blip r:embed="rId6"/>
          <a:srcRect/>
          <a:stretch>
            <a:fillRect/>
          </a:stretch>
        </p:blipFill>
        <p:spPr>
          <a:xfrm>
            <a:off x="1200967" y="2837934"/>
            <a:ext cx="1950770" cy="1207039"/>
          </a:xfrm>
          <a:prstGeom prst="rect">
            <a:avLst/>
          </a:prstGeom>
        </p:spPr>
      </p:pic>
    </p:spTree>
    <p:extLst>
      <p:ext uri="{BB962C8B-B14F-4D97-AF65-F5344CB8AC3E}">
        <p14:creationId xmlns:p14="http://schemas.microsoft.com/office/powerpoint/2010/main" val="3166676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22" presetClass="entr" presetSubtype="4"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circle(in)">
                                      <p:cBhvr>
                                        <p:cTn id="29" dur="500"/>
                                        <p:tgtEl>
                                          <p:spTgt spid="9"/>
                                        </p:tgtEl>
                                      </p:cBhvr>
                                    </p:animEffect>
                                  </p:childTnLst>
                                </p:cTn>
                              </p:par>
                              <p:par>
                                <p:cTn id="30" presetID="6" presetClass="entr" presetSubtype="16" fill="hold" grpId="0"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circle(in)">
                                      <p:cBhvr>
                                        <p:cTn id="32" dur="500"/>
                                        <p:tgtEl>
                                          <p:spTgt spid="12"/>
                                        </p:tgtEl>
                                      </p:cBhvr>
                                    </p:animEffect>
                                  </p:childTnLst>
                                </p:cTn>
                              </p:par>
                              <p:par>
                                <p:cTn id="33" presetID="6" presetClass="entr" presetSubtype="16"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circle(in)">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7" grpId="0"/>
      <p:bldP spid="9" grpId="0" animBg="1"/>
      <p:bldP spid="12"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88D2BED-0A1B-705C-EA2D-711405363CF4}"/>
              </a:ext>
            </a:extLst>
          </p:cNvPr>
          <p:cNvSpPr/>
          <p:nvPr/>
        </p:nvSpPr>
        <p:spPr>
          <a:xfrm>
            <a:off x="742950" y="1676400"/>
            <a:ext cx="657225" cy="381000"/>
          </a:xfrm>
          <a:prstGeom prst="roundRect">
            <a:avLst/>
          </a:prstGeom>
          <a:solidFill>
            <a:schemeClr val="accent2">
              <a:lumMod val="60000"/>
              <a:lumOff val="40000"/>
            </a:schemeClr>
          </a:solidFill>
          <a:ln w="28575">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b="1" dirty="0">
                <a:solidFill>
                  <a:schemeClr val="tx1"/>
                </a:solidFill>
                <a:latin typeface="UTM Avo" panose="02040603050506020204" pitchFamily="18" charset="0"/>
              </a:rPr>
              <a:t>02</a:t>
            </a:r>
          </a:p>
        </p:txBody>
      </p:sp>
      <p:sp>
        <p:nvSpPr>
          <p:cNvPr id="3" name="TextBox 2">
            <a:extLst>
              <a:ext uri="{FF2B5EF4-FFF2-40B4-BE49-F238E27FC236}">
                <a16:creationId xmlns:a16="http://schemas.microsoft.com/office/drawing/2014/main" id="{12D5BB97-31C6-7E38-E90D-D4F1609C9BE4}"/>
              </a:ext>
            </a:extLst>
          </p:cNvPr>
          <p:cNvSpPr txBox="1"/>
          <p:nvPr/>
        </p:nvSpPr>
        <p:spPr>
          <a:xfrm>
            <a:off x="1466849" y="1653658"/>
            <a:ext cx="8901794" cy="430887"/>
          </a:xfrm>
          <a:prstGeom prst="rect">
            <a:avLst/>
          </a:prstGeom>
          <a:noFill/>
        </p:spPr>
        <p:txBody>
          <a:bodyPr wrap="square">
            <a:spAutoFit/>
          </a:bodyPr>
          <a:lstStyle/>
          <a:p>
            <a:r>
              <a:rPr lang="vi-VN" sz="2200" b="1">
                <a:latin typeface="UTM Avo" panose="02040603050506020204" pitchFamily="18" charset="0"/>
                <a:cs typeface="Arial" panose="020B0604020202020204" pitchFamily="34" charset="0"/>
              </a:rPr>
              <a:t>Báo cáo kết quả</a:t>
            </a:r>
            <a:endParaRPr lang="en-US" sz="2200" dirty="0">
              <a:latin typeface="UTM Avo" panose="02040603050506020204" pitchFamily="18" charset="0"/>
            </a:endParaRPr>
          </a:p>
        </p:txBody>
      </p:sp>
      <p:pic>
        <p:nvPicPr>
          <p:cNvPr id="6" name="Picture 2">
            <a:extLst>
              <a:ext uri="{FF2B5EF4-FFF2-40B4-BE49-F238E27FC236}">
                <a16:creationId xmlns:a16="http://schemas.microsoft.com/office/drawing/2014/main" id="{B07F9DE3-E43E-9859-6070-BA81E6C38A8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305027" y="2056256"/>
            <a:ext cx="9420124" cy="4161982"/>
          </a:xfrm>
          <a:prstGeom prst="rect">
            <a:avLst/>
          </a:prstGeom>
        </p:spPr>
      </p:pic>
      <p:sp>
        <p:nvSpPr>
          <p:cNvPr id="7" name="TextBox 6">
            <a:extLst>
              <a:ext uri="{FF2B5EF4-FFF2-40B4-BE49-F238E27FC236}">
                <a16:creationId xmlns:a16="http://schemas.microsoft.com/office/drawing/2014/main" id="{069233AA-88A2-A09A-E27A-E4DC51127E1F}"/>
              </a:ext>
            </a:extLst>
          </p:cNvPr>
          <p:cNvSpPr txBox="1"/>
          <p:nvPr/>
        </p:nvSpPr>
        <p:spPr>
          <a:xfrm>
            <a:off x="1640464" y="2248171"/>
            <a:ext cx="6515947" cy="1093313"/>
          </a:xfrm>
          <a:prstGeom prst="rect">
            <a:avLst/>
          </a:prstGeom>
          <a:noFill/>
        </p:spPr>
        <p:txBody>
          <a:bodyPr wrap="square">
            <a:spAutoFit/>
          </a:bodyPr>
          <a:lstStyle/>
          <a:p>
            <a:pPr marL="330213" indent="-330213" algn="just">
              <a:lnSpc>
                <a:spcPct val="150000"/>
              </a:lnSpc>
              <a:buFont typeface="Wingdings" panose="05000000000000000000" pitchFamily="2" charset="2"/>
              <a:buChar char="Ø"/>
            </a:pPr>
            <a:r>
              <a:rPr lang="nl-NL" sz="2311" dirty="0">
                <a:latin typeface="UTM Avo" panose="02040603050506020204" pitchFamily="18" charset="0"/>
                <a:cs typeface="Arial" panose="020B0604020202020204" pitchFamily="34" charset="0"/>
              </a:rPr>
              <a:t>Câu cầu khiến trong bài thơ: </a:t>
            </a:r>
            <a:r>
              <a:rPr lang="nl-NL" sz="2080" b="1" dirty="0">
                <a:solidFill>
                  <a:schemeClr val="accent2"/>
                </a:solidFill>
                <a:latin typeface="UTM Avo" panose="02040603050506020204" pitchFamily="18" charset="0"/>
                <a:cs typeface="Arial" panose="020B0604020202020204" pitchFamily="34" charset="0"/>
              </a:rPr>
              <a:t>Sút! Sút đi!</a:t>
            </a:r>
            <a:endParaRPr lang="en-US" sz="2080" b="1" dirty="0">
              <a:solidFill>
                <a:schemeClr val="accent2"/>
              </a:solidFill>
              <a:latin typeface="UTM Avo" panose="02040603050506020204" pitchFamily="18" charset="0"/>
              <a:cs typeface="Arial" panose="020B0604020202020204" pitchFamily="34" charset="0"/>
            </a:endParaRPr>
          </a:p>
          <a:p>
            <a:pPr marL="330213" indent="-330213" algn="just">
              <a:lnSpc>
                <a:spcPct val="150000"/>
              </a:lnSpc>
              <a:buFont typeface="Wingdings" panose="05000000000000000000" pitchFamily="2" charset="2"/>
              <a:buChar char="Ø"/>
            </a:pPr>
            <a:r>
              <a:rPr lang="nl-NL" sz="2311" dirty="0">
                <a:latin typeface="UTM Avo" panose="02040603050506020204" pitchFamily="18" charset="0"/>
                <a:cs typeface="Arial" panose="020B0604020202020204" pitchFamily="34" charset="0"/>
              </a:rPr>
              <a:t>Đặt một câu khiến:</a:t>
            </a:r>
            <a:endParaRPr lang="en-US" sz="2311" dirty="0">
              <a:latin typeface="UTM Avo" panose="02040603050506020204" pitchFamily="18" charset="0"/>
              <a:cs typeface="Arial" panose="020B0604020202020204" pitchFamily="34" charset="0"/>
            </a:endParaRPr>
          </a:p>
        </p:txBody>
      </p:sp>
      <p:sp>
        <p:nvSpPr>
          <p:cNvPr id="9" name="Flowchart: Process 8">
            <a:extLst>
              <a:ext uri="{FF2B5EF4-FFF2-40B4-BE49-F238E27FC236}">
                <a16:creationId xmlns:a16="http://schemas.microsoft.com/office/drawing/2014/main" id="{64CB25A4-1C9A-25CE-3B32-D8339BC5EDCA}"/>
              </a:ext>
            </a:extLst>
          </p:cNvPr>
          <p:cNvSpPr/>
          <p:nvPr/>
        </p:nvSpPr>
        <p:spPr>
          <a:xfrm>
            <a:off x="4898437" y="2855083"/>
            <a:ext cx="5588803" cy="475733"/>
          </a:xfrm>
          <a:prstGeom prst="flowChartProcess">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dirty="0">
                <a:solidFill>
                  <a:schemeClr val="tx1"/>
                </a:solidFill>
                <a:latin typeface="UTM Avo" panose="02040603050506020204" pitchFamily="18" charset="0"/>
                <a:cs typeface="Arial" panose="020B0604020202020204" pitchFamily="34" charset="0"/>
              </a:rPr>
              <a:t>a) </a:t>
            </a:r>
            <a:r>
              <a:rPr lang="en-US" dirty="0" err="1">
                <a:solidFill>
                  <a:schemeClr val="tx1"/>
                </a:solidFill>
                <a:latin typeface="UTM Avo" panose="02040603050506020204" pitchFamily="18" charset="0"/>
                <a:cs typeface="Arial" panose="020B0604020202020204" pitchFamily="34" charset="0"/>
              </a:rPr>
              <a:t>Để</a:t>
            </a:r>
            <a:r>
              <a:rPr lang="en-US" dirty="0">
                <a:solidFill>
                  <a:schemeClr val="tx1"/>
                </a:solidFill>
                <a:latin typeface="UTM Avo" panose="02040603050506020204" pitchFamily="18" charset="0"/>
                <a:cs typeface="Arial" panose="020B0604020202020204" pitchFamily="34" charset="0"/>
              </a:rPr>
              <a:t> </a:t>
            </a:r>
            <a:r>
              <a:rPr lang="en-US" dirty="0" err="1">
                <a:solidFill>
                  <a:schemeClr val="tx1"/>
                </a:solidFill>
                <a:latin typeface="UTM Avo" panose="02040603050506020204" pitchFamily="18" charset="0"/>
                <a:cs typeface="Arial" panose="020B0604020202020204" pitchFamily="34" charset="0"/>
              </a:rPr>
              <a:t>cổ</a:t>
            </a:r>
            <a:r>
              <a:rPr lang="en-US" dirty="0">
                <a:solidFill>
                  <a:schemeClr val="tx1"/>
                </a:solidFill>
                <a:latin typeface="UTM Avo" panose="02040603050506020204" pitchFamily="18" charset="0"/>
                <a:cs typeface="Arial" panose="020B0604020202020204" pitchFamily="34" charset="0"/>
              </a:rPr>
              <a:t> </a:t>
            </a:r>
            <a:r>
              <a:rPr lang="en-US" dirty="0" err="1">
                <a:solidFill>
                  <a:schemeClr val="tx1"/>
                </a:solidFill>
                <a:latin typeface="UTM Avo" panose="02040603050506020204" pitchFamily="18" charset="0"/>
                <a:cs typeface="Arial" panose="020B0604020202020204" pitchFamily="34" charset="0"/>
              </a:rPr>
              <a:t>vũ</a:t>
            </a:r>
            <a:r>
              <a:rPr lang="en-US" dirty="0">
                <a:solidFill>
                  <a:schemeClr val="tx1"/>
                </a:solidFill>
                <a:latin typeface="UTM Avo" panose="02040603050506020204" pitchFamily="18" charset="0"/>
                <a:cs typeface="Arial" panose="020B0604020202020204" pitchFamily="34" charset="0"/>
              </a:rPr>
              <a:t> </a:t>
            </a:r>
            <a:r>
              <a:rPr lang="en-US" dirty="0" err="1">
                <a:solidFill>
                  <a:schemeClr val="tx1"/>
                </a:solidFill>
                <a:latin typeface="UTM Avo" panose="02040603050506020204" pitchFamily="18" charset="0"/>
                <a:cs typeface="Arial" panose="020B0604020202020204" pitchFamily="34" charset="0"/>
              </a:rPr>
              <a:t>cầu</a:t>
            </a:r>
            <a:r>
              <a:rPr lang="en-US" dirty="0">
                <a:solidFill>
                  <a:schemeClr val="tx1"/>
                </a:solidFill>
                <a:latin typeface="UTM Avo" panose="02040603050506020204" pitchFamily="18" charset="0"/>
                <a:cs typeface="Arial" panose="020B0604020202020204" pitchFamily="34" charset="0"/>
              </a:rPr>
              <a:t> </a:t>
            </a:r>
            <a:r>
              <a:rPr lang="en-US" dirty="0" err="1">
                <a:solidFill>
                  <a:schemeClr val="tx1"/>
                </a:solidFill>
                <a:latin typeface="UTM Avo" panose="02040603050506020204" pitchFamily="18" charset="0"/>
                <a:cs typeface="Arial" panose="020B0604020202020204" pitchFamily="34" charset="0"/>
              </a:rPr>
              <a:t>thủ</a:t>
            </a:r>
            <a:r>
              <a:rPr lang="en-US" dirty="0">
                <a:solidFill>
                  <a:schemeClr val="tx1"/>
                </a:solidFill>
                <a:latin typeface="UTM Avo" panose="02040603050506020204" pitchFamily="18" charset="0"/>
                <a:cs typeface="Arial" panose="020B0604020202020204" pitchFamily="34" charset="0"/>
              </a:rPr>
              <a:t> </a:t>
            </a:r>
            <a:r>
              <a:rPr lang="en-US" dirty="0" err="1">
                <a:solidFill>
                  <a:schemeClr val="tx1"/>
                </a:solidFill>
                <a:latin typeface="UTM Avo" panose="02040603050506020204" pitchFamily="18" charset="0"/>
                <a:cs typeface="Arial" panose="020B0604020202020204" pitchFamily="34" charset="0"/>
              </a:rPr>
              <a:t>trên</a:t>
            </a:r>
            <a:r>
              <a:rPr lang="en-US" dirty="0">
                <a:solidFill>
                  <a:schemeClr val="tx1"/>
                </a:solidFill>
                <a:latin typeface="UTM Avo" panose="02040603050506020204" pitchFamily="18" charset="0"/>
                <a:cs typeface="Arial" panose="020B0604020202020204" pitchFamily="34" charset="0"/>
              </a:rPr>
              <a:t> </a:t>
            </a:r>
            <a:r>
              <a:rPr lang="en-US" dirty="0" err="1">
                <a:solidFill>
                  <a:schemeClr val="tx1"/>
                </a:solidFill>
                <a:latin typeface="UTM Avo" panose="02040603050506020204" pitchFamily="18" charset="0"/>
                <a:cs typeface="Arial" panose="020B0604020202020204" pitchFamily="34" charset="0"/>
              </a:rPr>
              <a:t>sân</a:t>
            </a:r>
            <a:r>
              <a:rPr lang="en-US" dirty="0">
                <a:solidFill>
                  <a:schemeClr val="tx1"/>
                </a:solidFill>
                <a:latin typeface="UTM Avo" panose="02040603050506020204" pitchFamily="18" charset="0"/>
                <a:cs typeface="Arial" panose="020B0604020202020204" pitchFamily="34" charset="0"/>
              </a:rPr>
              <a:t>: </a:t>
            </a:r>
            <a:r>
              <a:rPr lang="en-US" b="1" dirty="0" err="1">
                <a:solidFill>
                  <a:schemeClr val="accent2"/>
                </a:solidFill>
                <a:latin typeface="UTM Avo" panose="02040603050506020204" pitchFamily="18" charset="0"/>
                <a:cs typeface="Arial" panose="020B0604020202020204" pitchFamily="34" charset="0"/>
              </a:rPr>
              <a:t>Cố</a:t>
            </a:r>
            <a:r>
              <a:rPr lang="en-US" b="1" dirty="0">
                <a:solidFill>
                  <a:schemeClr val="accent2"/>
                </a:solidFill>
                <a:latin typeface="UTM Avo" panose="02040603050506020204" pitchFamily="18" charset="0"/>
                <a:cs typeface="Arial" panose="020B0604020202020204" pitchFamily="34" charset="0"/>
              </a:rPr>
              <a:t> </a:t>
            </a:r>
            <a:r>
              <a:rPr lang="en-US" b="1" dirty="0" err="1">
                <a:solidFill>
                  <a:schemeClr val="accent2"/>
                </a:solidFill>
                <a:latin typeface="UTM Avo" panose="02040603050506020204" pitchFamily="18" charset="0"/>
                <a:cs typeface="Arial" panose="020B0604020202020204" pitchFamily="34" charset="0"/>
              </a:rPr>
              <a:t>lên</a:t>
            </a:r>
            <a:r>
              <a:rPr lang="en-US" b="1" dirty="0">
                <a:solidFill>
                  <a:schemeClr val="accent2"/>
                </a:solidFill>
                <a:latin typeface="UTM Avo" panose="02040603050506020204" pitchFamily="18" charset="0"/>
                <a:cs typeface="Arial" panose="020B0604020202020204" pitchFamily="34" charset="0"/>
              </a:rPr>
              <a:t>! </a:t>
            </a:r>
            <a:r>
              <a:rPr lang="en-US" b="1" dirty="0" err="1">
                <a:solidFill>
                  <a:schemeClr val="accent2"/>
                </a:solidFill>
                <a:latin typeface="UTM Avo" panose="02040603050506020204" pitchFamily="18" charset="0"/>
                <a:cs typeface="Arial" panose="020B0604020202020204" pitchFamily="34" charset="0"/>
              </a:rPr>
              <a:t>Sút</a:t>
            </a:r>
            <a:r>
              <a:rPr lang="en-US" b="1" dirty="0">
                <a:solidFill>
                  <a:schemeClr val="accent2"/>
                </a:solidFill>
                <a:latin typeface="UTM Avo" panose="02040603050506020204" pitchFamily="18" charset="0"/>
                <a:cs typeface="Arial" panose="020B0604020202020204" pitchFamily="34" charset="0"/>
              </a:rPr>
              <a:t> </a:t>
            </a:r>
            <a:r>
              <a:rPr lang="en-US" b="1" dirty="0" err="1">
                <a:solidFill>
                  <a:schemeClr val="accent2"/>
                </a:solidFill>
                <a:latin typeface="UTM Avo" panose="02040603050506020204" pitchFamily="18" charset="0"/>
                <a:cs typeface="Arial" panose="020B0604020202020204" pitchFamily="34" charset="0"/>
              </a:rPr>
              <a:t>đi</a:t>
            </a:r>
            <a:r>
              <a:rPr lang="en-US" b="1" dirty="0">
                <a:solidFill>
                  <a:schemeClr val="accent2"/>
                </a:solidFill>
                <a:latin typeface="UTM Avo" panose="02040603050506020204" pitchFamily="18" charset="0"/>
                <a:cs typeface="Arial" panose="020B0604020202020204" pitchFamily="34" charset="0"/>
              </a:rPr>
              <a:t>!</a:t>
            </a:r>
          </a:p>
        </p:txBody>
      </p:sp>
      <p:sp>
        <p:nvSpPr>
          <p:cNvPr id="10" name="Flowchart: Process 9">
            <a:extLst>
              <a:ext uri="{FF2B5EF4-FFF2-40B4-BE49-F238E27FC236}">
                <a16:creationId xmlns:a16="http://schemas.microsoft.com/office/drawing/2014/main" id="{334A34C4-63D1-1B5A-846B-B3854FCE6D89}"/>
              </a:ext>
            </a:extLst>
          </p:cNvPr>
          <p:cNvSpPr/>
          <p:nvPr/>
        </p:nvSpPr>
        <p:spPr>
          <a:xfrm>
            <a:off x="1556285" y="3659803"/>
            <a:ext cx="5873280" cy="983129"/>
          </a:xfrm>
          <a:prstGeom prst="flowChartProcess">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dirty="0">
                <a:solidFill>
                  <a:schemeClr val="tx1"/>
                </a:solidFill>
                <a:latin typeface="UTM Avo" panose="02040603050506020204" pitchFamily="18" charset="0"/>
                <a:cs typeface="Arial" panose="020B0604020202020204" pitchFamily="34" charset="0"/>
              </a:rPr>
              <a:t>b) </a:t>
            </a:r>
            <a:r>
              <a:rPr lang="en-US" dirty="0" err="1">
                <a:solidFill>
                  <a:schemeClr val="tx1"/>
                </a:solidFill>
                <a:latin typeface="UTM Avo" panose="02040603050506020204" pitchFamily="18" charset="0"/>
                <a:cs typeface="Arial" panose="020B0604020202020204" pitchFamily="34" charset="0"/>
              </a:rPr>
              <a:t>Để</a:t>
            </a:r>
            <a:r>
              <a:rPr lang="en-US" dirty="0">
                <a:solidFill>
                  <a:schemeClr val="tx1"/>
                </a:solidFill>
                <a:latin typeface="UTM Avo" panose="02040603050506020204" pitchFamily="18" charset="0"/>
                <a:cs typeface="Arial" panose="020B0604020202020204" pitchFamily="34" charset="0"/>
              </a:rPr>
              <a:t> </a:t>
            </a:r>
            <a:r>
              <a:rPr lang="en-US" err="1">
                <a:solidFill>
                  <a:schemeClr val="tx1"/>
                </a:solidFill>
                <a:latin typeface="UTM Avo" panose="02040603050506020204" pitchFamily="18" charset="0"/>
                <a:cs typeface="Arial" panose="020B0604020202020204" pitchFamily="34" charset="0"/>
              </a:rPr>
              <a:t>gọi</a:t>
            </a:r>
            <a:r>
              <a:rPr lang="en-US">
                <a:solidFill>
                  <a:schemeClr val="tx1"/>
                </a:solidFill>
                <a:latin typeface="UTM Avo" panose="02040603050506020204" pitchFamily="18" charset="0"/>
                <a:cs typeface="Arial" panose="020B0604020202020204" pitchFamily="34" charset="0"/>
              </a:rPr>
              <a:t> bạn </a:t>
            </a:r>
            <a:r>
              <a:rPr lang="en-US" dirty="0" err="1">
                <a:solidFill>
                  <a:schemeClr val="tx1"/>
                </a:solidFill>
                <a:latin typeface="UTM Avo" panose="02040603050506020204" pitchFamily="18" charset="0"/>
                <a:cs typeface="Arial" panose="020B0604020202020204" pitchFamily="34" charset="0"/>
              </a:rPr>
              <a:t>chuyền</a:t>
            </a:r>
            <a:r>
              <a:rPr lang="en-US" dirty="0">
                <a:solidFill>
                  <a:schemeClr val="tx1"/>
                </a:solidFill>
                <a:latin typeface="UTM Avo" panose="02040603050506020204" pitchFamily="18" charset="0"/>
                <a:cs typeface="Arial" panose="020B0604020202020204" pitchFamily="34" charset="0"/>
              </a:rPr>
              <a:t> </a:t>
            </a:r>
            <a:r>
              <a:rPr lang="en-US" dirty="0" err="1">
                <a:solidFill>
                  <a:schemeClr val="tx1"/>
                </a:solidFill>
                <a:latin typeface="UTM Avo" panose="02040603050506020204" pitchFamily="18" charset="0"/>
                <a:cs typeface="Arial" panose="020B0604020202020204" pitchFamily="34" charset="0"/>
              </a:rPr>
              <a:t>bóng</a:t>
            </a:r>
            <a:r>
              <a:rPr lang="en-US" dirty="0">
                <a:solidFill>
                  <a:schemeClr val="tx1"/>
                </a:solidFill>
                <a:latin typeface="UTM Avo" panose="02040603050506020204" pitchFamily="18" charset="0"/>
                <a:cs typeface="Arial" panose="020B0604020202020204" pitchFamily="34" charset="0"/>
              </a:rPr>
              <a:t> </a:t>
            </a:r>
            <a:r>
              <a:rPr lang="en-US" dirty="0" err="1">
                <a:solidFill>
                  <a:schemeClr val="tx1"/>
                </a:solidFill>
                <a:latin typeface="UTM Avo" panose="02040603050506020204" pitchFamily="18" charset="0"/>
                <a:cs typeface="Arial" panose="020B0604020202020204" pitchFamily="34" charset="0"/>
              </a:rPr>
              <a:t>cho</a:t>
            </a:r>
            <a:r>
              <a:rPr lang="en-US" dirty="0">
                <a:solidFill>
                  <a:schemeClr val="tx1"/>
                </a:solidFill>
                <a:latin typeface="UTM Avo" panose="02040603050506020204" pitchFamily="18" charset="0"/>
                <a:cs typeface="Arial" panose="020B0604020202020204" pitchFamily="34" charset="0"/>
              </a:rPr>
              <a:t> </a:t>
            </a:r>
            <a:r>
              <a:rPr lang="en-US" dirty="0" err="1">
                <a:solidFill>
                  <a:schemeClr val="tx1"/>
                </a:solidFill>
                <a:latin typeface="UTM Avo" panose="02040603050506020204" pitchFamily="18" charset="0"/>
                <a:cs typeface="Arial" panose="020B0604020202020204" pitchFamily="34" charset="0"/>
              </a:rPr>
              <a:t>mình</a:t>
            </a:r>
            <a:r>
              <a:rPr lang="en-US" dirty="0">
                <a:solidFill>
                  <a:schemeClr val="tx1"/>
                </a:solidFill>
                <a:latin typeface="UTM Avo" panose="02040603050506020204" pitchFamily="18" charset="0"/>
                <a:cs typeface="Arial" panose="020B0604020202020204" pitchFamily="34" charset="0"/>
              </a:rPr>
              <a:t>: </a:t>
            </a:r>
          </a:p>
          <a:p>
            <a:pPr algn="ctr">
              <a:lnSpc>
                <a:spcPct val="150000"/>
              </a:lnSpc>
            </a:pPr>
            <a:r>
              <a:rPr lang="en-US" b="1" dirty="0" err="1">
                <a:solidFill>
                  <a:schemeClr val="accent2"/>
                </a:solidFill>
                <a:latin typeface="UTM Avo" panose="02040603050506020204" pitchFamily="18" charset="0"/>
                <a:cs typeface="Arial" panose="020B0604020202020204" pitchFamily="34" charset="0"/>
              </a:rPr>
              <a:t>Cậu</a:t>
            </a:r>
            <a:r>
              <a:rPr lang="en-US" b="1" dirty="0">
                <a:solidFill>
                  <a:schemeClr val="accent2"/>
                </a:solidFill>
                <a:latin typeface="UTM Avo" panose="02040603050506020204" pitchFamily="18" charset="0"/>
                <a:cs typeface="Arial" panose="020B0604020202020204" pitchFamily="34" charset="0"/>
              </a:rPr>
              <a:t> </a:t>
            </a:r>
            <a:r>
              <a:rPr lang="en-US" b="1" dirty="0" err="1">
                <a:solidFill>
                  <a:schemeClr val="accent2"/>
                </a:solidFill>
                <a:latin typeface="UTM Avo" panose="02040603050506020204" pitchFamily="18" charset="0"/>
                <a:cs typeface="Arial" panose="020B0604020202020204" pitchFamily="34" charset="0"/>
              </a:rPr>
              <a:t>chuyền</a:t>
            </a:r>
            <a:r>
              <a:rPr lang="en-US" b="1" dirty="0">
                <a:solidFill>
                  <a:schemeClr val="accent2"/>
                </a:solidFill>
                <a:latin typeface="UTM Avo" panose="02040603050506020204" pitchFamily="18" charset="0"/>
                <a:cs typeface="Arial" panose="020B0604020202020204" pitchFamily="34" charset="0"/>
              </a:rPr>
              <a:t> </a:t>
            </a:r>
            <a:r>
              <a:rPr lang="en-US" b="1" dirty="0" err="1">
                <a:solidFill>
                  <a:schemeClr val="accent2"/>
                </a:solidFill>
                <a:latin typeface="UTM Avo" panose="02040603050506020204" pitchFamily="18" charset="0"/>
                <a:cs typeface="Arial" panose="020B0604020202020204" pitchFamily="34" charset="0"/>
              </a:rPr>
              <a:t>bóng</a:t>
            </a:r>
            <a:r>
              <a:rPr lang="en-US" b="1" dirty="0">
                <a:solidFill>
                  <a:schemeClr val="accent2"/>
                </a:solidFill>
                <a:latin typeface="UTM Avo" panose="02040603050506020204" pitchFamily="18" charset="0"/>
                <a:cs typeface="Arial" panose="020B0604020202020204" pitchFamily="34" charset="0"/>
              </a:rPr>
              <a:t> </a:t>
            </a:r>
            <a:r>
              <a:rPr lang="en-US" b="1" dirty="0" err="1">
                <a:solidFill>
                  <a:schemeClr val="accent2"/>
                </a:solidFill>
                <a:latin typeface="UTM Avo" panose="02040603050506020204" pitchFamily="18" charset="0"/>
                <a:cs typeface="Arial" panose="020B0604020202020204" pitchFamily="34" charset="0"/>
              </a:rPr>
              <a:t>cho</a:t>
            </a:r>
            <a:r>
              <a:rPr lang="en-US" b="1" dirty="0">
                <a:solidFill>
                  <a:schemeClr val="accent2"/>
                </a:solidFill>
                <a:latin typeface="UTM Avo" panose="02040603050506020204" pitchFamily="18" charset="0"/>
                <a:cs typeface="Arial" panose="020B0604020202020204" pitchFamily="34" charset="0"/>
              </a:rPr>
              <a:t> </a:t>
            </a:r>
            <a:r>
              <a:rPr lang="en-US" b="1" dirty="0" err="1">
                <a:solidFill>
                  <a:schemeClr val="accent2"/>
                </a:solidFill>
                <a:latin typeface="UTM Avo" panose="02040603050506020204" pitchFamily="18" charset="0"/>
                <a:cs typeface="Arial" panose="020B0604020202020204" pitchFamily="34" charset="0"/>
              </a:rPr>
              <a:t>tớ</a:t>
            </a:r>
            <a:r>
              <a:rPr lang="en-US" b="1" dirty="0">
                <a:solidFill>
                  <a:schemeClr val="accent2"/>
                </a:solidFill>
                <a:latin typeface="UTM Avo" panose="02040603050506020204" pitchFamily="18" charset="0"/>
                <a:cs typeface="Arial" panose="020B0604020202020204" pitchFamily="34" charset="0"/>
              </a:rPr>
              <a:t> </a:t>
            </a:r>
            <a:r>
              <a:rPr lang="en-US" b="1" dirty="0" err="1">
                <a:solidFill>
                  <a:schemeClr val="accent2"/>
                </a:solidFill>
                <a:latin typeface="UTM Avo" panose="02040603050506020204" pitchFamily="18" charset="0"/>
                <a:cs typeface="Arial" panose="020B0604020202020204" pitchFamily="34" charset="0"/>
              </a:rPr>
              <a:t>đi</a:t>
            </a:r>
            <a:r>
              <a:rPr lang="en-US" b="1" dirty="0">
                <a:solidFill>
                  <a:schemeClr val="accent2"/>
                </a:solidFill>
                <a:latin typeface="UTM Avo" panose="02040603050506020204" pitchFamily="18" charset="0"/>
                <a:cs typeface="Arial" panose="020B0604020202020204" pitchFamily="34" charset="0"/>
              </a:rPr>
              <a:t>! </a:t>
            </a:r>
            <a:r>
              <a:rPr lang="en-US" b="1" dirty="0" err="1">
                <a:solidFill>
                  <a:schemeClr val="accent2"/>
                </a:solidFill>
                <a:latin typeface="UTM Avo" panose="02040603050506020204" pitchFamily="18" charset="0"/>
                <a:cs typeface="Arial" panose="020B0604020202020204" pitchFamily="34" charset="0"/>
              </a:rPr>
              <a:t>Chuyền</a:t>
            </a:r>
            <a:r>
              <a:rPr lang="en-US" b="1" dirty="0">
                <a:solidFill>
                  <a:schemeClr val="accent2"/>
                </a:solidFill>
                <a:latin typeface="UTM Avo" panose="02040603050506020204" pitchFamily="18" charset="0"/>
                <a:cs typeface="Arial" panose="020B0604020202020204" pitchFamily="34" charset="0"/>
              </a:rPr>
              <a:t> </a:t>
            </a:r>
            <a:r>
              <a:rPr lang="en-US" b="1" dirty="0" err="1">
                <a:solidFill>
                  <a:schemeClr val="accent2"/>
                </a:solidFill>
                <a:latin typeface="UTM Avo" panose="02040603050506020204" pitchFamily="18" charset="0"/>
                <a:cs typeface="Arial" panose="020B0604020202020204" pitchFamily="34" charset="0"/>
              </a:rPr>
              <a:t>cho</a:t>
            </a:r>
            <a:r>
              <a:rPr lang="en-US" b="1" dirty="0">
                <a:solidFill>
                  <a:schemeClr val="accent2"/>
                </a:solidFill>
                <a:latin typeface="UTM Avo" panose="02040603050506020204" pitchFamily="18" charset="0"/>
                <a:cs typeface="Arial" panose="020B0604020202020204" pitchFamily="34" charset="0"/>
              </a:rPr>
              <a:t> </a:t>
            </a:r>
            <a:r>
              <a:rPr lang="en-US" b="1" dirty="0" err="1">
                <a:solidFill>
                  <a:schemeClr val="accent2"/>
                </a:solidFill>
                <a:latin typeface="UTM Avo" panose="02040603050506020204" pitchFamily="18" charset="0"/>
                <a:cs typeface="Arial" panose="020B0604020202020204" pitchFamily="34" charset="0"/>
              </a:rPr>
              <a:t>tớ</a:t>
            </a:r>
            <a:r>
              <a:rPr lang="en-US" b="1" dirty="0">
                <a:solidFill>
                  <a:schemeClr val="accent2"/>
                </a:solidFill>
                <a:latin typeface="UTM Avo" panose="02040603050506020204" pitchFamily="18" charset="0"/>
                <a:cs typeface="Arial" panose="020B0604020202020204" pitchFamily="34" charset="0"/>
              </a:rPr>
              <a:t>!</a:t>
            </a:r>
          </a:p>
        </p:txBody>
      </p:sp>
      <p:sp>
        <p:nvSpPr>
          <p:cNvPr id="11" name="Flowchart: Process 10">
            <a:extLst>
              <a:ext uri="{FF2B5EF4-FFF2-40B4-BE49-F238E27FC236}">
                <a16:creationId xmlns:a16="http://schemas.microsoft.com/office/drawing/2014/main" id="{61A02C55-94E1-570A-C70F-BCFA74F4A5A0}"/>
              </a:ext>
            </a:extLst>
          </p:cNvPr>
          <p:cNvSpPr/>
          <p:nvPr/>
        </p:nvSpPr>
        <p:spPr>
          <a:xfrm>
            <a:off x="1568292" y="5041862"/>
            <a:ext cx="5924972" cy="850416"/>
          </a:xfrm>
          <a:prstGeom prst="flowChartProcess">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dirty="0">
                <a:solidFill>
                  <a:schemeClr val="tx1"/>
                </a:solidFill>
                <a:latin typeface="UTM Avo" panose="02040603050506020204" pitchFamily="18" charset="0"/>
                <a:cs typeface="Arial" panose="020B0604020202020204" pitchFamily="34" charset="0"/>
              </a:rPr>
              <a:t>c) </a:t>
            </a:r>
            <a:r>
              <a:rPr lang="en-US" dirty="0" err="1">
                <a:solidFill>
                  <a:schemeClr val="tx1"/>
                </a:solidFill>
                <a:latin typeface="UTM Avo" panose="02040603050506020204" pitchFamily="18" charset="0"/>
                <a:cs typeface="Arial" panose="020B0604020202020204" pitchFamily="34" charset="0"/>
              </a:rPr>
              <a:t>Để</a:t>
            </a:r>
            <a:r>
              <a:rPr lang="en-US" dirty="0">
                <a:solidFill>
                  <a:schemeClr val="tx1"/>
                </a:solidFill>
                <a:latin typeface="UTM Avo" panose="02040603050506020204" pitchFamily="18" charset="0"/>
                <a:cs typeface="Arial" panose="020B0604020202020204" pitchFamily="34" charset="0"/>
              </a:rPr>
              <a:t> </a:t>
            </a:r>
            <a:r>
              <a:rPr lang="en-US" dirty="0" err="1">
                <a:solidFill>
                  <a:schemeClr val="tx1"/>
                </a:solidFill>
                <a:latin typeface="UTM Avo" panose="02040603050506020204" pitchFamily="18" charset="0"/>
                <a:cs typeface="Arial" panose="020B0604020202020204" pitchFamily="34" charset="0"/>
              </a:rPr>
              <a:t>nhắc</a:t>
            </a:r>
            <a:r>
              <a:rPr lang="en-US" dirty="0">
                <a:solidFill>
                  <a:schemeClr val="tx1"/>
                </a:solidFill>
                <a:latin typeface="UTM Avo" panose="02040603050506020204" pitchFamily="18" charset="0"/>
                <a:cs typeface="Arial" panose="020B0604020202020204" pitchFamily="34" charset="0"/>
              </a:rPr>
              <a:t> </a:t>
            </a:r>
            <a:r>
              <a:rPr lang="en-US" dirty="0" err="1">
                <a:solidFill>
                  <a:schemeClr val="tx1"/>
                </a:solidFill>
                <a:latin typeface="UTM Avo" panose="02040603050506020204" pitchFamily="18" charset="0"/>
                <a:cs typeface="Arial" panose="020B0604020202020204" pitchFamily="34" charset="0"/>
              </a:rPr>
              <a:t>thủ</a:t>
            </a:r>
            <a:r>
              <a:rPr lang="en-US" dirty="0">
                <a:solidFill>
                  <a:schemeClr val="tx1"/>
                </a:solidFill>
                <a:latin typeface="UTM Avo" panose="02040603050506020204" pitchFamily="18" charset="0"/>
                <a:cs typeface="Arial" panose="020B0604020202020204" pitchFamily="34" charset="0"/>
              </a:rPr>
              <a:t> </a:t>
            </a:r>
            <a:r>
              <a:rPr lang="en-US" dirty="0" err="1">
                <a:solidFill>
                  <a:schemeClr val="tx1"/>
                </a:solidFill>
                <a:latin typeface="UTM Avo" panose="02040603050506020204" pitchFamily="18" charset="0"/>
                <a:cs typeface="Arial" panose="020B0604020202020204" pitchFamily="34" charset="0"/>
              </a:rPr>
              <a:t>môn</a:t>
            </a:r>
            <a:r>
              <a:rPr lang="en-US" dirty="0">
                <a:solidFill>
                  <a:schemeClr val="tx1"/>
                </a:solidFill>
                <a:latin typeface="UTM Avo" panose="02040603050506020204" pitchFamily="18" charset="0"/>
                <a:cs typeface="Arial" panose="020B0604020202020204" pitchFamily="34" charset="0"/>
              </a:rPr>
              <a:t> </a:t>
            </a:r>
            <a:r>
              <a:rPr lang="en-US" dirty="0" err="1">
                <a:solidFill>
                  <a:schemeClr val="tx1"/>
                </a:solidFill>
                <a:latin typeface="UTM Avo" panose="02040603050506020204" pitchFamily="18" charset="0"/>
                <a:cs typeface="Arial" panose="020B0604020202020204" pitchFamily="34" charset="0"/>
              </a:rPr>
              <a:t>đừng</a:t>
            </a:r>
            <a:r>
              <a:rPr lang="en-US" dirty="0">
                <a:solidFill>
                  <a:schemeClr val="tx1"/>
                </a:solidFill>
                <a:latin typeface="UTM Avo" panose="02040603050506020204" pitchFamily="18" charset="0"/>
                <a:cs typeface="Arial" panose="020B0604020202020204" pitchFamily="34" charset="0"/>
              </a:rPr>
              <a:t> </a:t>
            </a:r>
            <a:r>
              <a:rPr lang="en-US" dirty="0" err="1">
                <a:solidFill>
                  <a:schemeClr val="tx1"/>
                </a:solidFill>
                <a:latin typeface="UTM Avo" panose="02040603050506020204" pitchFamily="18" charset="0"/>
                <a:cs typeface="Arial" panose="020B0604020202020204" pitchFamily="34" charset="0"/>
              </a:rPr>
              <a:t>bỏ</a:t>
            </a:r>
            <a:r>
              <a:rPr lang="en-US" dirty="0">
                <a:solidFill>
                  <a:schemeClr val="tx1"/>
                </a:solidFill>
                <a:latin typeface="UTM Avo" panose="02040603050506020204" pitchFamily="18" charset="0"/>
                <a:cs typeface="Arial" panose="020B0604020202020204" pitchFamily="34" charset="0"/>
              </a:rPr>
              <a:t> </a:t>
            </a:r>
            <a:r>
              <a:rPr lang="en-US" dirty="0" err="1">
                <a:solidFill>
                  <a:schemeClr val="tx1"/>
                </a:solidFill>
                <a:latin typeface="UTM Avo" panose="02040603050506020204" pitchFamily="18" charset="0"/>
                <a:cs typeface="Arial" panose="020B0604020202020204" pitchFamily="34" charset="0"/>
              </a:rPr>
              <a:t>trống</a:t>
            </a:r>
            <a:r>
              <a:rPr lang="en-US" dirty="0">
                <a:solidFill>
                  <a:schemeClr val="tx1"/>
                </a:solidFill>
                <a:latin typeface="UTM Avo" panose="02040603050506020204" pitchFamily="18" charset="0"/>
                <a:cs typeface="Arial" panose="020B0604020202020204" pitchFamily="34" charset="0"/>
              </a:rPr>
              <a:t> </a:t>
            </a:r>
            <a:r>
              <a:rPr lang="en-US" dirty="0" err="1">
                <a:solidFill>
                  <a:schemeClr val="tx1"/>
                </a:solidFill>
                <a:latin typeface="UTM Avo" panose="02040603050506020204" pitchFamily="18" charset="0"/>
                <a:cs typeface="Arial" panose="020B0604020202020204" pitchFamily="34" charset="0"/>
              </a:rPr>
              <a:t>khung</a:t>
            </a:r>
            <a:r>
              <a:rPr lang="en-US" dirty="0">
                <a:solidFill>
                  <a:schemeClr val="tx1"/>
                </a:solidFill>
                <a:latin typeface="UTM Avo" panose="02040603050506020204" pitchFamily="18" charset="0"/>
                <a:cs typeface="Arial" panose="020B0604020202020204" pitchFamily="34" charset="0"/>
              </a:rPr>
              <a:t> </a:t>
            </a:r>
            <a:r>
              <a:rPr lang="en-US" dirty="0" err="1">
                <a:solidFill>
                  <a:schemeClr val="tx1"/>
                </a:solidFill>
                <a:latin typeface="UTM Avo" panose="02040603050506020204" pitchFamily="18" charset="0"/>
                <a:cs typeface="Arial" panose="020B0604020202020204" pitchFamily="34" charset="0"/>
              </a:rPr>
              <a:t>thành</a:t>
            </a:r>
            <a:r>
              <a:rPr lang="en-US" dirty="0">
                <a:solidFill>
                  <a:schemeClr val="tx1"/>
                </a:solidFill>
                <a:latin typeface="UTM Avo" panose="02040603050506020204" pitchFamily="18" charset="0"/>
                <a:cs typeface="Arial" panose="020B0604020202020204" pitchFamily="34" charset="0"/>
              </a:rPr>
              <a:t>: </a:t>
            </a:r>
            <a:r>
              <a:rPr lang="en-US" b="1" dirty="0" err="1">
                <a:solidFill>
                  <a:schemeClr val="accent2"/>
                </a:solidFill>
                <a:latin typeface="UTM Avo" panose="02040603050506020204" pitchFamily="18" charset="0"/>
                <a:cs typeface="Arial" panose="020B0604020202020204" pitchFamily="34" charset="0"/>
              </a:rPr>
              <a:t>Cậu</a:t>
            </a:r>
            <a:r>
              <a:rPr lang="en-US" b="1" dirty="0">
                <a:solidFill>
                  <a:schemeClr val="accent2"/>
                </a:solidFill>
                <a:latin typeface="UTM Avo" panose="02040603050506020204" pitchFamily="18" charset="0"/>
                <a:cs typeface="Arial" panose="020B0604020202020204" pitchFamily="34" charset="0"/>
              </a:rPr>
              <a:t> </a:t>
            </a:r>
            <a:r>
              <a:rPr lang="en-US" b="1" dirty="0" err="1">
                <a:solidFill>
                  <a:schemeClr val="accent2"/>
                </a:solidFill>
                <a:latin typeface="UTM Avo" panose="02040603050506020204" pitchFamily="18" charset="0"/>
                <a:cs typeface="Arial" panose="020B0604020202020204" pitchFamily="34" charset="0"/>
              </a:rPr>
              <a:t>hãy</a:t>
            </a:r>
            <a:r>
              <a:rPr lang="en-US" b="1" dirty="0">
                <a:solidFill>
                  <a:schemeClr val="accent2"/>
                </a:solidFill>
                <a:latin typeface="UTM Avo" panose="02040603050506020204" pitchFamily="18" charset="0"/>
                <a:cs typeface="Arial" panose="020B0604020202020204" pitchFamily="34" charset="0"/>
              </a:rPr>
              <a:t> </a:t>
            </a:r>
            <a:r>
              <a:rPr lang="en-US" b="1" dirty="0" err="1">
                <a:solidFill>
                  <a:schemeClr val="accent2"/>
                </a:solidFill>
                <a:latin typeface="UTM Avo" panose="02040603050506020204" pitchFamily="18" charset="0"/>
                <a:cs typeface="Arial" panose="020B0604020202020204" pitchFamily="34" charset="0"/>
              </a:rPr>
              <a:t>giữ</a:t>
            </a:r>
            <a:r>
              <a:rPr lang="en-US" b="1" dirty="0">
                <a:solidFill>
                  <a:schemeClr val="accent2"/>
                </a:solidFill>
                <a:latin typeface="UTM Avo" panose="02040603050506020204" pitchFamily="18" charset="0"/>
                <a:cs typeface="Arial" panose="020B0604020202020204" pitchFamily="34" charset="0"/>
              </a:rPr>
              <a:t> </a:t>
            </a:r>
            <a:r>
              <a:rPr lang="en-US" b="1" dirty="0" err="1">
                <a:solidFill>
                  <a:schemeClr val="accent2"/>
                </a:solidFill>
                <a:latin typeface="UTM Avo" panose="02040603050506020204" pitchFamily="18" charset="0"/>
                <a:cs typeface="Arial" panose="020B0604020202020204" pitchFamily="34" charset="0"/>
              </a:rPr>
              <a:t>chặt</a:t>
            </a:r>
            <a:r>
              <a:rPr lang="en-US" b="1" dirty="0">
                <a:solidFill>
                  <a:schemeClr val="accent2"/>
                </a:solidFill>
                <a:latin typeface="UTM Avo" panose="02040603050506020204" pitchFamily="18" charset="0"/>
                <a:cs typeface="Arial" panose="020B0604020202020204" pitchFamily="34" charset="0"/>
              </a:rPr>
              <a:t> </a:t>
            </a:r>
            <a:r>
              <a:rPr lang="en-US" b="1" err="1">
                <a:solidFill>
                  <a:schemeClr val="accent2"/>
                </a:solidFill>
                <a:latin typeface="UTM Avo" panose="02040603050506020204" pitchFamily="18" charset="0"/>
                <a:cs typeface="Arial" panose="020B0604020202020204" pitchFamily="34" charset="0"/>
              </a:rPr>
              <a:t>khung</a:t>
            </a:r>
            <a:r>
              <a:rPr lang="en-US" b="1">
                <a:solidFill>
                  <a:schemeClr val="accent2"/>
                </a:solidFill>
                <a:latin typeface="UTM Avo" panose="02040603050506020204" pitchFamily="18" charset="0"/>
                <a:cs typeface="Arial" panose="020B0604020202020204" pitchFamily="34" charset="0"/>
              </a:rPr>
              <a:t> thành!</a:t>
            </a:r>
            <a:endParaRPr lang="en-US" b="1" dirty="0">
              <a:solidFill>
                <a:schemeClr val="accent2"/>
              </a:solidFill>
              <a:latin typeface="UTM Avo" panose="02040603050506020204" pitchFamily="18" charset="0"/>
              <a:cs typeface="Arial" panose="020B0604020202020204" pitchFamily="34" charset="0"/>
            </a:endParaRPr>
          </a:p>
        </p:txBody>
      </p:sp>
      <p:pic>
        <p:nvPicPr>
          <p:cNvPr id="12" name="Picture 8">
            <a:extLst>
              <a:ext uri="{FF2B5EF4-FFF2-40B4-BE49-F238E27FC236}">
                <a16:creationId xmlns:a16="http://schemas.microsoft.com/office/drawing/2014/main" id="{33598E0C-D1DC-68A3-88A1-43D819B26EF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7971287" y="3839539"/>
            <a:ext cx="3017129" cy="2096905"/>
          </a:xfrm>
          <a:prstGeom prst="rect">
            <a:avLst/>
          </a:prstGeom>
        </p:spPr>
      </p:pic>
    </p:spTree>
    <p:extLst>
      <p:ext uri="{BB962C8B-B14F-4D97-AF65-F5344CB8AC3E}">
        <p14:creationId xmlns:p14="http://schemas.microsoft.com/office/powerpoint/2010/main" val="896766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anim calcmode="lin" valueType="num">
                                      <p:cBhvr>
                                        <p:cTn id="24" dur="500" fill="hold"/>
                                        <p:tgtEl>
                                          <p:spTgt spid="7"/>
                                        </p:tgtEl>
                                        <p:attrNameLst>
                                          <p:attrName>ppt_x</p:attrName>
                                        </p:attrNameLst>
                                      </p:cBhvr>
                                      <p:tavLst>
                                        <p:tav tm="0">
                                          <p:val>
                                            <p:strVal val="#ppt_x"/>
                                          </p:val>
                                        </p:tav>
                                        <p:tav tm="100000">
                                          <p:val>
                                            <p:strVal val="#ppt_x"/>
                                          </p:val>
                                        </p:tav>
                                      </p:tavLst>
                                    </p:anim>
                                    <p:anim calcmode="lin" valueType="num">
                                      <p:cBhvr>
                                        <p:cTn id="25"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p:cTn id="30" dur="500" fill="hold"/>
                                        <p:tgtEl>
                                          <p:spTgt spid="9"/>
                                        </p:tgtEl>
                                        <p:attrNameLst>
                                          <p:attrName>ppt_w</p:attrName>
                                        </p:attrNameLst>
                                      </p:cBhvr>
                                      <p:tavLst>
                                        <p:tav tm="0">
                                          <p:val>
                                            <p:fltVal val="0"/>
                                          </p:val>
                                        </p:tav>
                                        <p:tav tm="100000">
                                          <p:val>
                                            <p:strVal val="#ppt_w"/>
                                          </p:val>
                                        </p:tav>
                                      </p:tavLst>
                                    </p:anim>
                                    <p:anim calcmode="lin" valueType="num">
                                      <p:cBhvr>
                                        <p:cTn id="31" dur="500" fill="hold"/>
                                        <p:tgtEl>
                                          <p:spTgt spid="9"/>
                                        </p:tgtEl>
                                        <p:attrNameLst>
                                          <p:attrName>ppt_h</p:attrName>
                                        </p:attrNameLst>
                                      </p:cBhvr>
                                      <p:tavLst>
                                        <p:tav tm="0">
                                          <p:val>
                                            <p:fltVal val="0"/>
                                          </p:val>
                                        </p:tav>
                                        <p:tav tm="100000">
                                          <p:val>
                                            <p:strVal val="#ppt_h"/>
                                          </p:val>
                                        </p:tav>
                                      </p:tavLst>
                                    </p:anim>
                                    <p:anim calcmode="lin" valueType="num">
                                      <p:cBhvr>
                                        <p:cTn id="32" dur="500" fill="hold"/>
                                        <p:tgtEl>
                                          <p:spTgt spid="9"/>
                                        </p:tgtEl>
                                        <p:attrNameLst>
                                          <p:attrName>style.rotation</p:attrName>
                                        </p:attrNameLst>
                                      </p:cBhvr>
                                      <p:tavLst>
                                        <p:tav tm="0">
                                          <p:val>
                                            <p:fltVal val="90"/>
                                          </p:val>
                                        </p:tav>
                                        <p:tav tm="100000">
                                          <p:val>
                                            <p:fltVal val="0"/>
                                          </p:val>
                                        </p:tav>
                                      </p:tavLst>
                                    </p:anim>
                                    <p:animEffect transition="in" filter="fade">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 calcmode="lin" valueType="num">
                                      <p:cBhvr>
                                        <p:cTn id="40" dur="500" fill="hold"/>
                                        <p:tgtEl>
                                          <p:spTgt spid="10"/>
                                        </p:tgtEl>
                                        <p:attrNameLst>
                                          <p:attrName>style.rotation</p:attrName>
                                        </p:attrNameLst>
                                      </p:cBhvr>
                                      <p:tavLst>
                                        <p:tav tm="0">
                                          <p:val>
                                            <p:fltVal val="90"/>
                                          </p:val>
                                        </p:tav>
                                        <p:tav tm="100000">
                                          <p:val>
                                            <p:fltVal val="0"/>
                                          </p:val>
                                        </p:tav>
                                      </p:tavLst>
                                    </p:anim>
                                    <p:animEffect transition="in" filter="fade">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31" presetClass="entr" presetSubtype="0"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 calcmode="lin" valueType="num">
                                      <p:cBhvr>
                                        <p:cTn id="48" dur="500" fill="hold"/>
                                        <p:tgtEl>
                                          <p:spTgt spid="11"/>
                                        </p:tgtEl>
                                        <p:attrNameLst>
                                          <p:attrName>style.rotation</p:attrName>
                                        </p:attrNameLst>
                                      </p:cBhvr>
                                      <p:tavLst>
                                        <p:tav tm="0">
                                          <p:val>
                                            <p:fltVal val="90"/>
                                          </p:val>
                                        </p:tav>
                                        <p:tav tm="100000">
                                          <p:val>
                                            <p:fltVal val="0"/>
                                          </p:val>
                                        </p:tav>
                                      </p:tavLst>
                                    </p:anim>
                                    <p:animEffect transition="in" filter="fade">
                                      <p:cBhvr>
                                        <p:cTn id="4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7" grpId="0"/>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Google Shape;183;p7">
            <a:extLst>
              <a:ext uri="{FF2B5EF4-FFF2-40B4-BE49-F238E27FC236}">
                <a16:creationId xmlns:a16="http://schemas.microsoft.com/office/drawing/2014/main" id="{2A823431-D446-D191-5F5C-4CF526B966CE}"/>
              </a:ext>
            </a:extLst>
          </p:cNvPr>
          <p:cNvSpPr/>
          <p:nvPr/>
        </p:nvSpPr>
        <p:spPr>
          <a:xfrm>
            <a:off x="1285875" y="1712396"/>
            <a:ext cx="9585604" cy="642719"/>
          </a:xfrm>
          <a:prstGeom prst="rect">
            <a:avLst/>
          </a:prstGeom>
          <a:solidFill>
            <a:schemeClr val="accent2">
              <a:lumMod val="20000"/>
              <a:lumOff val="80000"/>
            </a:schemeClr>
          </a:solidFill>
          <a:ln w="25400"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lvl="0" algn="ctr"/>
            <a:r>
              <a:rPr lang="en-US" sz="2800" b="1">
                <a:solidFill>
                  <a:schemeClr val="dk1"/>
                </a:solidFill>
                <a:latin typeface="UTM Avo" panose="02040603050506020204" pitchFamily="18" charset="0"/>
                <a:ea typeface="Arial"/>
                <a:cs typeface="Arial"/>
                <a:sym typeface="Arial"/>
              </a:rPr>
              <a:t>Kết luận</a:t>
            </a:r>
            <a:endParaRPr lang="en-US" sz="2800" b="1" dirty="0">
              <a:solidFill>
                <a:schemeClr val="dk1"/>
              </a:solidFill>
              <a:latin typeface="UTM Avo" panose="02040603050506020204" pitchFamily="18" charset="0"/>
              <a:ea typeface="Arial"/>
              <a:cs typeface="Arial"/>
              <a:sym typeface="Arial"/>
            </a:endParaRPr>
          </a:p>
        </p:txBody>
      </p:sp>
      <p:pic>
        <p:nvPicPr>
          <p:cNvPr id="17" name="Picture 2">
            <a:extLst>
              <a:ext uri="{FF2B5EF4-FFF2-40B4-BE49-F238E27FC236}">
                <a16:creationId xmlns:a16="http://schemas.microsoft.com/office/drawing/2014/main" id="{97526113-78FB-4B2D-2CA4-D721A2267BE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843578" y="2547971"/>
            <a:ext cx="8504844" cy="3124937"/>
          </a:xfrm>
          <a:prstGeom prst="rect">
            <a:avLst/>
          </a:prstGeom>
        </p:spPr>
      </p:pic>
      <p:pic>
        <p:nvPicPr>
          <p:cNvPr id="18" name="Picture 3">
            <a:extLst>
              <a:ext uri="{FF2B5EF4-FFF2-40B4-BE49-F238E27FC236}">
                <a16:creationId xmlns:a16="http://schemas.microsoft.com/office/drawing/2014/main" id="{9299E554-E85A-6A09-5D56-A5BD92994A7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252641" y="3424650"/>
            <a:ext cx="2931888" cy="3474141"/>
          </a:xfrm>
          <a:prstGeom prst="rect">
            <a:avLst/>
          </a:prstGeom>
        </p:spPr>
      </p:pic>
      <p:sp>
        <p:nvSpPr>
          <p:cNvPr id="19" name="TextBox 18">
            <a:extLst>
              <a:ext uri="{FF2B5EF4-FFF2-40B4-BE49-F238E27FC236}">
                <a16:creationId xmlns:a16="http://schemas.microsoft.com/office/drawing/2014/main" id="{06AC3BC6-7853-320D-F664-782C9BDE879C}"/>
              </a:ext>
            </a:extLst>
          </p:cNvPr>
          <p:cNvSpPr txBox="1"/>
          <p:nvPr/>
        </p:nvSpPr>
        <p:spPr>
          <a:xfrm>
            <a:off x="2809966" y="2930698"/>
            <a:ext cx="6339840" cy="1933606"/>
          </a:xfrm>
          <a:prstGeom prst="rect">
            <a:avLst/>
          </a:prstGeom>
          <a:noFill/>
        </p:spPr>
        <p:txBody>
          <a:bodyPr wrap="square">
            <a:spAutoFit/>
          </a:bodyPr>
          <a:lstStyle/>
          <a:p>
            <a:pPr algn="ctr">
              <a:lnSpc>
                <a:spcPct val="150000"/>
              </a:lnSpc>
            </a:pPr>
            <a:r>
              <a:rPr lang="nl-NL" sz="2773" dirty="0">
                <a:solidFill>
                  <a:srgbClr val="000000"/>
                </a:solidFill>
                <a:latin typeface="UTM Avo" panose="02040603050506020204" pitchFamily="18" charset="0"/>
                <a:ea typeface="Calibri" panose="020F0502020204030204" pitchFamily="34" charset="0"/>
                <a:cs typeface="Arial" panose="020B0604020202020204" pitchFamily="34" charset="0"/>
              </a:rPr>
              <a:t>Qua bài tập 1 và 2, các em đã biết cần sử dụng câu khiến khi muốn đề nghị người khác làm việc gì đó.  </a:t>
            </a:r>
            <a:endParaRPr lang="en-US" sz="2773" dirty="0">
              <a:latin typeface="UTM Avo" panose="02040603050506020204" pitchFamily="18" charset="0"/>
              <a:cs typeface="Arial" panose="020B0604020202020204" pitchFamily="34" charset="0"/>
            </a:endParaRPr>
          </a:p>
        </p:txBody>
      </p:sp>
      <p:pic>
        <p:nvPicPr>
          <p:cNvPr id="20" name="Picture 3">
            <a:extLst>
              <a:ext uri="{FF2B5EF4-FFF2-40B4-BE49-F238E27FC236}">
                <a16:creationId xmlns:a16="http://schemas.microsoft.com/office/drawing/2014/main" id="{A8EAF7EB-C7D3-8704-8943-E56212C25145}"/>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174795" y="3685389"/>
            <a:ext cx="1598128" cy="2952661"/>
          </a:xfrm>
          <a:prstGeom prst="rect">
            <a:avLst/>
          </a:prstGeom>
        </p:spPr>
      </p:pic>
      <p:pic>
        <p:nvPicPr>
          <p:cNvPr id="21" name="Picture 9">
            <a:extLst>
              <a:ext uri="{FF2B5EF4-FFF2-40B4-BE49-F238E27FC236}">
                <a16:creationId xmlns:a16="http://schemas.microsoft.com/office/drawing/2014/main" id="{D48DEDAF-BD3E-1CE7-A853-1EFB718341B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9701324" y="1165218"/>
            <a:ext cx="1170155" cy="1382753"/>
          </a:xfrm>
          <a:prstGeom prst="rect">
            <a:avLst/>
          </a:prstGeom>
        </p:spPr>
      </p:pic>
    </p:spTree>
    <p:extLst>
      <p:ext uri="{BB962C8B-B14F-4D97-AF65-F5344CB8AC3E}">
        <p14:creationId xmlns:p14="http://schemas.microsoft.com/office/powerpoint/2010/main" val="2647362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6" presetClass="entr" presetSubtype="21"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barn(inVertical)">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500"/>
                                        <p:tgtEl>
                                          <p:spTgt spid="18"/>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par>
                                <p:cTn id="19" presetID="22" presetClass="entr" presetSubtype="1"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up)">
                                      <p:cBhvr>
                                        <p:cTn id="21" dur="500"/>
                                        <p:tgtEl>
                                          <p:spTgt spid="20"/>
                                        </p:tgtEl>
                                      </p:cBhvr>
                                    </p:animEffect>
                                  </p:childTnLst>
                                </p:cTn>
                              </p:par>
                              <p:par>
                                <p:cTn id="22" presetID="22" presetClass="entr" presetSubtype="4"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C18C4EC-6D02-075D-CFF9-45F82378BE74}"/>
              </a:ext>
            </a:extLst>
          </p:cNvPr>
          <p:cNvGrpSpPr/>
          <p:nvPr/>
        </p:nvGrpSpPr>
        <p:grpSpPr>
          <a:xfrm>
            <a:off x="10319658" y="772054"/>
            <a:ext cx="1762416" cy="1966054"/>
            <a:chOff x="930253" y="1573544"/>
            <a:chExt cx="1279160" cy="1356548"/>
          </a:xfrm>
        </p:grpSpPr>
        <p:pic>
          <p:nvPicPr>
            <p:cNvPr id="3" name="Picture 2">
              <a:hlinkClick r:id="rId3"/>
              <a:extLst>
                <a:ext uri="{FF2B5EF4-FFF2-40B4-BE49-F238E27FC236}">
                  <a16:creationId xmlns:a16="http://schemas.microsoft.com/office/drawing/2014/main" id="{F3886783-B051-96E6-76CC-01040D785D42}"/>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73544"/>
              <a:ext cx="1010579" cy="917007"/>
            </a:xfrm>
            <a:prstGeom prst="rect">
              <a:avLst/>
            </a:prstGeom>
          </p:spPr>
        </p:pic>
        <p:sp>
          <p:nvSpPr>
            <p:cNvPr id="4" name="TextBox 3">
              <a:extLst>
                <a:ext uri="{FF2B5EF4-FFF2-40B4-BE49-F238E27FC236}">
                  <a16:creationId xmlns:a16="http://schemas.microsoft.com/office/drawing/2014/main" id="{E88946DF-1D4F-6544-19B9-6503B255414B}"/>
                </a:ext>
              </a:extLst>
            </p:cNvPr>
            <p:cNvSpPr txBox="1"/>
            <p:nvPr/>
          </p:nvSpPr>
          <p:spPr>
            <a:xfrm>
              <a:off x="930253" y="2526606"/>
              <a:ext cx="1279160" cy="403486"/>
            </a:xfrm>
            <a:prstGeom prst="rect">
              <a:avLst/>
            </a:prstGeom>
            <a:noFill/>
          </p:spPr>
          <p:txBody>
            <a:bodyPr wrap="square" rtlCol="0">
              <a:spAutoFit/>
            </a:bodyPr>
            <a:lstStyle/>
            <a:p>
              <a:pPr algn="ctr"/>
              <a:r>
                <a:rPr lang="en-US" sz="1600" b="1" dirty="0" err="1">
                  <a:solidFill>
                    <a:schemeClr val="accent2"/>
                  </a:solidFill>
                  <a:latin typeface="UTM Avo" panose="02040603050506020204" pitchFamily="18" charset="0"/>
                </a:rPr>
                <a:t>Ấn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để</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đến</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trang</a:t>
              </a:r>
              <a:r>
                <a:rPr lang="en-US" sz="1600" b="1" dirty="0">
                  <a:solidFill>
                    <a:schemeClr val="accent2"/>
                  </a:solidFill>
                  <a:latin typeface="UTM Avo" panose="02040603050506020204" pitchFamily="18" charset="0"/>
                </a:rPr>
                <a:t> </a:t>
              </a:r>
              <a:r>
                <a:rPr lang="en-US" sz="1600" b="1" dirty="0" err="1">
                  <a:solidFill>
                    <a:schemeClr val="accent2"/>
                  </a:solidFill>
                  <a:latin typeface="UTM Avo" panose="02040603050506020204" pitchFamily="18" charset="0"/>
                </a:rPr>
                <a:t>sách</a:t>
              </a:r>
              <a:endParaRPr lang="en-US" sz="16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79004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id="{626C9D82-51CD-98BB-484C-2404B9101F0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01025" y="2206798"/>
            <a:ext cx="3332984" cy="2268383"/>
          </a:xfrm>
          <a:prstGeom prst="rect">
            <a:avLst/>
          </a:prstGeom>
        </p:spPr>
      </p:pic>
      <p:sp>
        <p:nvSpPr>
          <p:cNvPr id="9" name="TextBox 8">
            <a:extLst>
              <a:ext uri="{FF2B5EF4-FFF2-40B4-BE49-F238E27FC236}">
                <a16:creationId xmlns:a16="http://schemas.microsoft.com/office/drawing/2014/main" id="{C16F7116-D4EC-537C-9BD8-0C72ECE01754}"/>
              </a:ext>
            </a:extLst>
          </p:cNvPr>
          <p:cNvSpPr txBox="1"/>
          <p:nvPr/>
        </p:nvSpPr>
        <p:spPr>
          <a:xfrm>
            <a:off x="1111363" y="2723005"/>
            <a:ext cx="2712308" cy="1411990"/>
          </a:xfrm>
          <a:prstGeom prst="rect">
            <a:avLst/>
          </a:prstGeom>
          <a:noFill/>
        </p:spPr>
        <p:txBody>
          <a:bodyPr wrap="square">
            <a:spAutoFit/>
          </a:bodyPr>
          <a:lstStyle/>
          <a:p>
            <a:pPr algn="ctr">
              <a:lnSpc>
                <a:spcPct val="150000"/>
              </a:lnSpc>
            </a:pPr>
            <a:r>
              <a:rPr lang="en-US" sz="2000">
                <a:latin typeface="UTM Avo" panose="02040603050506020204" pitchFamily="18" charset="0"/>
              </a:rPr>
              <a:t>Ôn tập lại nội dung của bài học </a:t>
            </a:r>
            <a:br>
              <a:rPr lang="en-US" sz="2000">
                <a:latin typeface="UTM Avo" panose="02040603050506020204" pitchFamily="18" charset="0"/>
              </a:rPr>
            </a:br>
            <a:endParaRPr lang="en-US" sz="2000" dirty="0">
              <a:latin typeface="UTM Avo" panose="02040603050506020204" pitchFamily="18" charset="0"/>
            </a:endParaRPr>
          </a:p>
        </p:txBody>
      </p:sp>
      <p:pic>
        <p:nvPicPr>
          <p:cNvPr id="12" name="Picture 9">
            <a:extLst>
              <a:ext uri="{FF2B5EF4-FFF2-40B4-BE49-F238E27FC236}">
                <a16:creationId xmlns:a16="http://schemas.microsoft.com/office/drawing/2014/main" id="{025A92D2-8A48-F27E-5D14-B557A964C1B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487146" y="3641510"/>
            <a:ext cx="973058" cy="1238250"/>
          </a:xfrm>
          <a:prstGeom prst="rect">
            <a:avLst/>
          </a:prstGeom>
        </p:spPr>
      </p:pic>
      <p:pic>
        <p:nvPicPr>
          <p:cNvPr id="13" name="Picture 3">
            <a:extLst>
              <a:ext uri="{FF2B5EF4-FFF2-40B4-BE49-F238E27FC236}">
                <a16:creationId xmlns:a16="http://schemas.microsoft.com/office/drawing/2014/main" id="{3EC83F83-878E-C579-F630-423390BB4D7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429508" y="2206798"/>
            <a:ext cx="3332984" cy="2268383"/>
          </a:xfrm>
          <a:prstGeom prst="rect">
            <a:avLst/>
          </a:prstGeom>
        </p:spPr>
      </p:pic>
      <p:sp>
        <p:nvSpPr>
          <p:cNvPr id="14" name="TextBox 13">
            <a:extLst>
              <a:ext uri="{FF2B5EF4-FFF2-40B4-BE49-F238E27FC236}">
                <a16:creationId xmlns:a16="http://schemas.microsoft.com/office/drawing/2014/main" id="{95C4385F-CCEB-3A4F-8646-D8A3EEB620C8}"/>
              </a:ext>
            </a:extLst>
          </p:cNvPr>
          <p:cNvSpPr txBox="1"/>
          <p:nvPr/>
        </p:nvSpPr>
        <p:spPr>
          <a:xfrm>
            <a:off x="4747213" y="2632750"/>
            <a:ext cx="2625310" cy="950325"/>
          </a:xfrm>
          <a:prstGeom prst="rect">
            <a:avLst/>
          </a:prstGeom>
          <a:noFill/>
        </p:spPr>
        <p:txBody>
          <a:bodyPr wrap="square">
            <a:spAutoFit/>
          </a:bodyPr>
          <a:lstStyle/>
          <a:p>
            <a:pPr algn="ctr">
              <a:lnSpc>
                <a:spcPct val="150000"/>
              </a:lnSpc>
            </a:pPr>
            <a:r>
              <a:rPr lang="en-US" sz="2000">
                <a:latin typeface="UTM Avo" panose="02040603050506020204" pitchFamily="18" charset="0"/>
              </a:rPr>
              <a:t>Làm đầy đủ các bài tập</a:t>
            </a:r>
            <a:endParaRPr lang="en-US" sz="2000" i="1" dirty="0">
              <a:latin typeface="UTM Avo" panose="02040603050506020204" pitchFamily="18" charset="0"/>
            </a:endParaRPr>
          </a:p>
        </p:txBody>
      </p:sp>
      <p:pic>
        <p:nvPicPr>
          <p:cNvPr id="15" name="Picture 9">
            <a:extLst>
              <a:ext uri="{FF2B5EF4-FFF2-40B4-BE49-F238E27FC236}">
                <a16:creationId xmlns:a16="http://schemas.microsoft.com/office/drawing/2014/main" id="{40E6D86F-0B0D-BF2F-5CE5-A4F9234400B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5539142" y="1611987"/>
            <a:ext cx="1041452" cy="950325"/>
          </a:xfrm>
          <a:prstGeom prst="rect">
            <a:avLst/>
          </a:prstGeom>
        </p:spPr>
      </p:pic>
      <p:pic>
        <p:nvPicPr>
          <p:cNvPr id="2" name="Picture 3">
            <a:extLst>
              <a:ext uri="{FF2B5EF4-FFF2-40B4-BE49-F238E27FC236}">
                <a16:creationId xmlns:a16="http://schemas.microsoft.com/office/drawing/2014/main" id="{2FF58CB4-75B5-4896-8F1C-681635F04CF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188708" y="2206798"/>
            <a:ext cx="3332984" cy="2268383"/>
          </a:xfrm>
          <a:prstGeom prst="rect">
            <a:avLst/>
          </a:prstGeom>
        </p:spPr>
      </p:pic>
      <p:sp>
        <p:nvSpPr>
          <p:cNvPr id="3" name="TextBox 2">
            <a:extLst>
              <a:ext uri="{FF2B5EF4-FFF2-40B4-BE49-F238E27FC236}">
                <a16:creationId xmlns:a16="http://schemas.microsoft.com/office/drawing/2014/main" id="{30291196-41BB-B963-510C-2F4BB50E9DB3}"/>
              </a:ext>
            </a:extLst>
          </p:cNvPr>
          <p:cNvSpPr txBox="1"/>
          <p:nvPr/>
        </p:nvSpPr>
        <p:spPr>
          <a:xfrm>
            <a:off x="8260404" y="2644062"/>
            <a:ext cx="3189592" cy="950325"/>
          </a:xfrm>
          <a:prstGeom prst="rect">
            <a:avLst/>
          </a:prstGeom>
          <a:noFill/>
        </p:spPr>
        <p:txBody>
          <a:bodyPr wrap="square">
            <a:spAutoFit/>
          </a:bodyPr>
          <a:lstStyle/>
          <a:p>
            <a:pPr algn="ctr">
              <a:lnSpc>
                <a:spcPct val="150000"/>
              </a:lnSpc>
            </a:pPr>
            <a:r>
              <a:rPr lang="en-US" sz="2000">
                <a:latin typeface="UTM Avo" panose="02040603050506020204" pitchFamily="18" charset="0"/>
              </a:rPr>
              <a:t>Chuẩn bị bài: </a:t>
            </a:r>
          </a:p>
          <a:p>
            <a:pPr algn="ctr">
              <a:lnSpc>
                <a:spcPct val="150000"/>
              </a:lnSpc>
            </a:pPr>
            <a:r>
              <a:rPr lang="en-US" sz="2000" i="1">
                <a:latin typeface="UTM Avo" panose="02040603050506020204" pitchFamily="18" charset="0"/>
              </a:rPr>
              <a:t>Bài viết 3: Chính tả</a:t>
            </a:r>
            <a:endParaRPr lang="en-US" sz="2000" i="1" dirty="0">
              <a:latin typeface="UTM Avo" panose="02040603050506020204" pitchFamily="18" charset="0"/>
            </a:endParaRPr>
          </a:p>
        </p:txBody>
      </p:sp>
      <p:pic>
        <p:nvPicPr>
          <p:cNvPr id="7" name="Picture 7">
            <a:extLst>
              <a:ext uri="{FF2B5EF4-FFF2-40B4-BE49-F238E27FC236}">
                <a16:creationId xmlns:a16="http://schemas.microsoft.com/office/drawing/2014/main" id="{770BBF7C-C30B-45D9-82C2-4EF66F1652F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0280570" y="3535600"/>
            <a:ext cx="1574937" cy="1086706"/>
          </a:xfrm>
          <a:prstGeom prst="rect">
            <a:avLst/>
          </a:prstGeom>
        </p:spPr>
      </p:pic>
    </p:spTree>
    <p:extLst>
      <p:ext uri="{BB962C8B-B14F-4D97-AF65-F5344CB8AC3E}">
        <p14:creationId xmlns:p14="http://schemas.microsoft.com/office/powerpoint/2010/main" val="3030327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500"/>
                                        <p:tgtEl>
                                          <p:spTgt spid="14"/>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par>
                                <p:cTn id="33" presetID="10"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6"/>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TotalTime>
  <Words>978</Words>
  <Application>Microsoft Office PowerPoint</Application>
  <PresentationFormat>Widescreen</PresentationFormat>
  <Paragraphs>122</Paragraphs>
  <Slides>27</Slides>
  <Notes>9</Notes>
  <HiddenSlides>4</HiddenSlides>
  <MMClips>5</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27</vt:i4>
      </vt:variant>
    </vt:vector>
  </HeadingPairs>
  <TitlesOfParts>
    <vt:vector size="38" baseType="lpstr">
      <vt:lpstr>Arial</vt:lpstr>
      <vt:lpstr>Calibri</vt:lpstr>
      <vt:lpstr>Calibri Light</vt:lpstr>
      <vt:lpstr>Noto Sans Symbols</vt:lpstr>
      <vt:lpstr>UTM Avo</vt:lpstr>
      <vt:lpstr>Wingdings</vt:lpstr>
      <vt:lpstr>Office Theme</vt:lpstr>
      <vt:lpstr>1_Office Theme</vt:lpstr>
      <vt:lpstr>2_Office Theme</vt:lpstr>
      <vt:lpstr>3_Office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Ziczac</cp:lastModifiedBy>
  <cp:revision>23</cp:revision>
  <dcterms:created xsi:type="dcterms:W3CDTF">2023-10-19T01:35:13Z</dcterms:created>
  <dcterms:modified xsi:type="dcterms:W3CDTF">2023-10-31T08:40:44Z</dcterms:modified>
</cp:coreProperties>
</file>