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9"/>
  </p:notesMasterIdLst>
  <p:sldIdLst>
    <p:sldId id="273" r:id="rId5"/>
    <p:sldId id="257" r:id="rId6"/>
    <p:sldId id="264" r:id="rId7"/>
    <p:sldId id="260" r:id="rId8"/>
    <p:sldId id="272" r:id="rId9"/>
    <p:sldId id="275" r:id="rId10"/>
    <p:sldId id="276" r:id="rId11"/>
    <p:sldId id="280" r:id="rId12"/>
    <p:sldId id="278" r:id="rId13"/>
    <p:sldId id="279" r:id="rId14"/>
    <p:sldId id="262" r:id="rId15"/>
    <p:sldId id="268" r:id="rId16"/>
    <p:sldId id="266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9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8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0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03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5.sv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4.png"/><Relationship Id="rId7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15.sv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03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14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8.png"/><Relationship Id="rId5" Type="http://schemas.microsoft.com/office/2007/relationships/hdphoto" Target="../media/hdphoto2.wdp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1929807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15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Trao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đổi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Em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sách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báo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5ADEC2-6003-30F1-F45C-8372529B5794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500A70-66E9-272D-FC1D-3A739C4D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318E22-B356-D3BF-617C-77DE605020C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>
            <a:extLst>
              <a:ext uri="{FF2B5EF4-FFF2-40B4-BE49-F238E27FC236}">
                <a16:creationId xmlns:a16="http://schemas.microsoft.com/office/drawing/2014/main" id="{1745613B-ED41-5980-715F-E41BE0A48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21692" y="2752271"/>
            <a:ext cx="2931888" cy="3474141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071EC3F6-6445-F5AF-A25A-1FC0ABDBEA48}"/>
              </a:ext>
            </a:extLst>
          </p:cNvPr>
          <p:cNvSpPr/>
          <p:nvPr/>
        </p:nvSpPr>
        <p:spPr>
          <a:xfrm>
            <a:off x="4107060" y="1871685"/>
            <a:ext cx="5150376" cy="1761175"/>
          </a:xfrm>
          <a:prstGeom prst="wedgeRoundRectCallout">
            <a:avLst>
              <a:gd name="adj1" fmla="val 56734"/>
              <a:gd name="adj2" fmla="val 3386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hãy nói tên </a:t>
            </a:r>
            <a:r>
              <a:rPr lang="nl-NL" sz="240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 một 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vận động viên mà em yêu thích. </a:t>
            </a:r>
          </a:p>
          <a:p>
            <a:pPr algn="ctr">
              <a:lnSpc>
                <a:spcPct val="150000"/>
              </a:lnSpc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 thi đấu ở môn thể thao nào? 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Top 10 vận động viên thể thao nổi tiếng nhất Việt Nam 2022 - 10Hay">
            <a:extLst>
              <a:ext uri="{FF2B5EF4-FFF2-40B4-BE49-F238E27FC236}">
                <a16:creationId xmlns:a16="http://schemas.microsoft.com/office/drawing/2014/main" id="{4FE2A6A3-B6AD-4513-4F70-238DDA649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93" y="1871685"/>
            <a:ext cx="2751667" cy="200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Top 10 vận động viên xuất sắc nhất thế giới - Toplist.vn">
            <a:extLst>
              <a:ext uri="{FF2B5EF4-FFF2-40B4-BE49-F238E27FC236}">
                <a16:creationId xmlns:a16="http://schemas.microsoft.com/office/drawing/2014/main" id="{EC77108E-CDB1-4F9D-2D06-7E2A676A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056" y="4117206"/>
            <a:ext cx="2767825" cy="200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Đằng sau quyết định chia tay SEA Games của Hoàng Xuân Vinh">
            <a:extLst>
              <a:ext uri="{FF2B5EF4-FFF2-40B4-BE49-F238E27FC236}">
                <a16:creationId xmlns:a16="http://schemas.microsoft.com/office/drawing/2014/main" id="{4B0D39CE-C2E7-7F77-2380-0C3ADD8B4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93" y="4077163"/>
            <a:ext cx="2931888" cy="200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B38F28B-AB8E-CF37-37D9-B5E6A18EC50A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021CE88-8321-8E5F-E02D-87DCDDC953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A57E27E-132D-FDF2-2477-E3A5D2F27352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61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686;p37">
            <a:extLst>
              <a:ext uri="{FF2B5EF4-FFF2-40B4-BE49-F238E27FC236}">
                <a16:creationId xmlns:a16="http://schemas.microsoft.com/office/drawing/2014/main" id="{DA0D88D8-8DBE-F058-A1BF-6E335D0B5A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5992" y="2650497"/>
            <a:ext cx="639608" cy="130532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2306540" y="2478490"/>
            <a:ext cx="8065369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GIỚI THIỆU CÂU CHUYỆN (BÀI THƠ, BÀI VĂN) SẼ KỂ (ĐỌC) </a:t>
            </a:r>
            <a:endParaRPr lang="vi-VN" sz="32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23EB46A4-9D2F-A247-BF2D-411300D3FD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380726" y="4104411"/>
            <a:ext cx="2087374" cy="246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2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2000" y="1715153"/>
            <a:ext cx="8088214" cy="11296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2809517" y="1802909"/>
            <a:ext cx="657296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Arial" panose="020B0604020202020204" pitchFamily="34" charset="0"/>
              </a:rPr>
              <a:t>Các em sẽ kể chuyện gì (đọc bài thơ, bài văn gì), chuyện (bài) đó nói về điều gì?</a:t>
            </a:r>
            <a:endParaRPr lang="vi-VN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Google Shape;698;p38">
            <a:extLst>
              <a:ext uri="{FF2B5EF4-FFF2-40B4-BE49-F238E27FC236}">
                <a16:creationId xmlns:a16="http://schemas.microsoft.com/office/drawing/2014/main" id="{3C93BED7-06BE-7867-80FE-362EDFE5B6E0}"/>
              </a:ext>
            </a:extLst>
          </p:cNvPr>
          <p:cNvSpPr txBox="1"/>
          <p:nvPr/>
        </p:nvSpPr>
        <p:spPr>
          <a:xfrm>
            <a:off x="2476499" y="2905820"/>
            <a:ext cx="7239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Không chịu đầu hàng</a:t>
            </a:r>
            <a:endParaRPr lang="en-US" sz="2800" b="1" dirty="0">
              <a:solidFill>
                <a:schemeClr val="accent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2" name="Google Shape;699;p38">
            <a:extLst>
              <a:ext uri="{FF2B5EF4-FFF2-40B4-BE49-F238E27FC236}">
                <a16:creationId xmlns:a16="http://schemas.microsoft.com/office/drawing/2014/main" id="{43288772-7199-D9AA-F425-DD24D65BC010}"/>
              </a:ext>
            </a:extLst>
          </p:cNvPr>
          <p:cNvSpPr txBox="1"/>
          <p:nvPr/>
        </p:nvSpPr>
        <p:spPr>
          <a:xfrm>
            <a:off x="3360900" y="3429000"/>
            <a:ext cx="536734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000" i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Đây là chuyện về tấm gương rèn luyện của một vận động viên nổi tiếng. Các em có thể đọc và kể lại câu chuyện này. </a:t>
            </a:r>
            <a:endParaRPr lang="vi-VN" sz="2000" i="1" dirty="0" err="1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5510FF-9C0B-A581-8763-23F255766794}"/>
              </a:ext>
            </a:extLst>
          </p:cNvPr>
          <p:cNvSpPr txBox="1"/>
          <p:nvPr/>
        </p:nvSpPr>
        <p:spPr>
          <a:xfrm>
            <a:off x="6319418" y="4805952"/>
            <a:ext cx="2597573" cy="993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8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Glin</a:t>
            </a:r>
            <a:r>
              <a:rPr lang="en-US" sz="208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Cu-</a:t>
            </a:r>
            <a:r>
              <a:rPr lang="en-US" sz="208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ních</a:t>
            </a:r>
            <a:r>
              <a:rPr lang="en-US" sz="208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-ham</a:t>
            </a:r>
          </a:p>
          <a:p>
            <a:pPr algn="ctr">
              <a:lnSpc>
                <a:spcPct val="150000"/>
              </a:lnSpc>
            </a:pPr>
            <a:r>
              <a:rPr lang="en-US" sz="208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(1909 – 1988)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B260630-89BA-6CF1-62BF-B5BA58D21E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16991" y="3169216"/>
            <a:ext cx="2931888" cy="3474141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488E0AA0-50E9-C539-8F24-F7064367CF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1422824">
            <a:off x="3593039" y="5386707"/>
            <a:ext cx="2223408" cy="825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BEE519-04E0-47B8-3DD5-C5E53F0E94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0946" y="3147202"/>
            <a:ext cx="1902108" cy="2937700"/>
          </a:xfrm>
          <a:prstGeom prst="roundRect">
            <a:avLst>
              <a:gd name="adj" fmla="val 3121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4726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3005040" y="2478490"/>
            <a:ext cx="935206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KỂ CHUYỆN (ĐỌC BÀI THƠ, BÀI VĂN) 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                 </a:t>
            </a: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 TRAO ĐỔI TRONG NHÓM</a:t>
            </a:r>
          </a:p>
        </p:txBody>
      </p:sp>
      <p:pic>
        <p:nvPicPr>
          <p:cNvPr id="2" name="Google Shape;717;p39">
            <a:extLst>
              <a:ext uri="{FF2B5EF4-FFF2-40B4-BE49-F238E27FC236}">
                <a16:creationId xmlns:a16="http://schemas.microsoft.com/office/drawing/2014/main" id="{52E1EC3E-C5E9-7847-0503-E3A8225446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1000" y="2582750"/>
            <a:ext cx="912672" cy="1189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5">
            <a:extLst>
              <a:ext uri="{FF2B5EF4-FFF2-40B4-BE49-F238E27FC236}">
                <a16:creationId xmlns:a16="http://schemas.microsoft.com/office/drawing/2014/main" id="{CF3C581C-7497-FCF1-D8B0-330FF9EFB1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380726" y="4104411"/>
            <a:ext cx="2087374" cy="246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9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2000" y="1715153"/>
            <a:ext cx="8088214" cy="735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2260792" y="1715822"/>
            <a:ext cx="7670415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nhóm đôi</a:t>
            </a:r>
            <a:endParaRPr lang="pt-BR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1CA5C6-54AC-691C-BC03-15C6AD2BA694}"/>
              </a:ext>
            </a:extLst>
          </p:cNvPr>
          <p:cNvSpPr txBox="1"/>
          <p:nvPr/>
        </p:nvSpPr>
        <p:spPr>
          <a:xfrm>
            <a:off x="819544" y="2533900"/>
            <a:ext cx="9300670" cy="1953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213" indent="-3302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08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em chưa chuẩn bị được câu chuyện (bài thơ, bài văn) để kể (đọc) có thể tự đọc và kể lại câu chuyện in trong SGK. </a:t>
            </a:r>
          </a:p>
          <a:p>
            <a:pPr marL="330213" indent="-3302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208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em hãy cùng nhau </a:t>
            </a:r>
            <a:r>
              <a:rPr lang="nl-NL" sz="208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trao đổi về câu chuyện, nhân vật trong câu chuyện. </a:t>
            </a:r>
            <a:endParaRPr lang="en-US" sz="208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DA16C690-24AE-EDAD-EA4D-23587576E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35254" y="4061223"/>
            <a:ext cx="3169920" cy="259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3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3005040" y="2478490"/>
            <a:ext cx="935206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KỂ CHUYỆN (ĐỌC BÀI THƠ, BÀI VĂN) 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                  </a:t>
            </a:r>
            <a:r>
              <a:rPr lang="vi-VN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 TRAO ĐỔI TRONG LỚP</a:t>
            </a:r>
          </a:p>
        </p:txBody>
      </p:sp>
      <p:pic>
        <p:nvPicPr>
          <p:cNvPr id="3" name="Google Shape;748;p41">
            <a:extLst>
              <a:ext uri="{FF2B5EF4-FFF2-40B4-BE49-F238E27FC236}">
                <a16:creationId xmlns:a16="http://schemas.microsoft.com/office/drawing/2014/main" id="{E862C734-6350-1923-1717-1EAB0F1814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0374" y="2609520"/>
            <a:ext cx="999626" cy="134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5">
            <a:extLst>
              <a:ext uri="{FF2B5EF4-FFF2-40B4-BE49-F238E27FC236}">
                <a16:creationId xmlns:a16="http://schemas.microsoft.com/office/drawing/2014/main" id="{2046F7BA-BBA0-59B1-DE21-E507002D1D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380726" y="4104411"/>
            <a:ext cx="2087374" cy="246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2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2000" y="1715153"/>
            <a:ext cx="8088214" cy="735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2260792" y="1732151"/>
            <a:ext cx="7670415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cả lớp</a:t>
            </a:r>
            <a:endParaRPr lang="vi-VN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D21BC86F-970C-ADDE-BA40-12D05C63B3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19552" y="2577571"/>
            <a:ext cx="8418507" cy="18623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9DC036-16D6-3E15-4C66-FDACD8535C02}"/>
              </a:ext>
            </a:extLst>
          </p:cNvPr>
          <p:cNvSpPr txBox="1"/>
          <p:nvPr/>
        </p:nvSpPr>
        <p:spPr>
          <a:xfrm>
            <a:off x="2183829" y="2791540"/>
            <a:ext cx="7717117" cy="1490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Ø"/>
            </a:pPr>
            <a:r>
              <a:rPr lang="nl-NL" sz="208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thích nhân vật (hoặc chi tiết, hình ảnh) nào trong câu chuyện (bài thơ, bài văn) đã học? Vì sao?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Ø"/>
            </a:pPr>
            <a:r>
              <a:rPr lang="nl-NL" sz="208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 chuyện đó nói lên điều gì?</a:t>
            </a:r>
            <a:endParaRPr lang="en-US" sz="208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69DBB534-A9C4-C221-703F-C84FC888F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520058" y="4406901"/>
            <a:ext cx="2837290" cy="1971917"/>
          </a:xfrm>
          <a:prstGeom prst="rect">
            <a:avLst/>
          </a:prstGeom>
        </p:spPr>
      </p:pic>
      <p:pic>
        <p:nvPicPr>
          <p:cNvPr id="9" name="Picture 15">
            <a:extLst>
              <a:ext uri="{FF2B5EF4-FFF2-40B4-BE49-F238E27FC236}">
                <a16:creationId xmlns:a16="http://schemas.microsoft.com/office/drawing/2014/main" id="{B2822537-1F27-C4AA-45B5-B2B79F89F0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098825" y="4406901"/>
            <a:ext cx="1945561" cy="210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7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EA394E-62FE-69B2-1CA2-7BBC4ED2793C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C02A2DC-F09B-E117-2C5D-53C3CD4C27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C96264F-F941-0D44-351A-C0C29E2D54D5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92639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2958076" y="2632750"/>
            <a:ext cx="2602109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lại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nội</a:t>
            </a:r>
            <a:r>
              <a:rPr lang="en-US" sz="2000" dirty="0">
                <a:latin typeface="UTM Avo" panose="02040603050506020204" pitchFamily="18" charset="0"/>
              </a:rPr>
              <a:t> dung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ngày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err="1">
                <a:latin typeface="UTM Avo" panose="02040603050506020204" pitchFamily="18" charset="0"/>
              </a:rPr>
              <a:t>hôm</a:t>
            </a:r>
            <a:r>
              <a:rPr lang="en-US" sz="2000">
                <a:latin typeface="UTM Avo" panose="02040603050506020204" pitchFamily="18" charset="0"/>
              </a:rPr>
              <a:t> nay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278760" y="3641510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428014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6499710" y="2632750"/>
            <a:ext cx="3189592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Chuẩn bị:</a:t>
            </a:r>
            <a:endParaRPr lang="en-US" sz="2000" dirty="0"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000" i="1">
                <a:latin typeface="UTM Avo" panose="02040603050506020204" pitchFamily="18" charset="0"/>
              </a:rPr>
              <a:t>Bài đọc 4: Người chạy cuối cùng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537648" y="161198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322</Words>
  <Application>Microsoft Office PowerPoint</Application>
  <PresentationFormat>Widescreen</PresentationFormat>
  <Paragraphs>31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Ziczac</cp:lastModifiedBy>
  <cp:revision>19</cp:revision>
  <dcterms:created xsi:type="dcterms:W3CDTF">2023-10-19T01:35:13Z</dcterms:created>
  <dcterms:modified xsi:type="dcterms:W3CDTF">2023-10-31T08:53:14Z</dcterms:modified>
</cp:coreProperties>
</file>