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 id="2147483672" r:id="rId3"/>
    <p:sldMasterId id="2147483684" r:id="rId4"/>
  </p:sldMasterIdLst>
  <p:notesMasterIdLst>
    <p:notesMasterId r:id="rId30"/>
  </p:notesMasterIdLst>
  <p:sldIdLst>
    <p:sldId id="256" r:id="rId5"/>
    <p:sldId id="261" r:id="rId6"/>
    <p:sldId id="262" r:id="rId7"/>
    <p:sldId id="332" r:id="rId8"/>
    <p:sldId id="333" r:id="rId9"/>
    <p:sldId id="334" r:id="rId10"/>
    <p:sldId id="280" r:id="rId11"/>
    <p:sldId id="281" r:id="rId12"/>
    <p:sldId id="335" r:id="rId13"/>
    <p:sldId id="315" r:id="rId14"/>
    <p:sldId id="317" r:id="rId15"/>
    <p:sldId id="283" r:id="rId16"/>
    <p:sldId id="319" r:id="rId17"/>
    <p:sldId id="320" r:id="rId18"/>
    <p:sldId id="321" r:id="rId19"/>
    <p:sldId id="322" r:id="rId20"/>
    <p:sldId id="323" r:id="rId21"/>
    <p:sldId id="324" r:id="rId22"/>
    <p:sldId id="325" r:id="rId23"/>
    <p:sldId id="337" r:id="rId24"/>
    <p:sldId id="336" r:id="rId25"/>
    <p:sldId id="264" r:id="rId26"/>
    <p:sldId id="265" r:id="rId27"/>
    <p:sldId id="266" r:id="rId28"/>
    <p:sldId id="275" r:id="rId29"/>
  </p:sldIdLst>
  <p:sldSz cx="12192000" cy="6858000"/>
  <p:notesSz cx="6858000" cy="9144000"/>
  <p:embeddedFontLst>
    <p:embeddedFont>
      <p:font typeface="Calibri" panose="020F0502020204030204" pitchFamily="34" charset="0"/>
      <p:regular r:id="rId31"/>
      <p:bold r:id="rId32"/>
      <p:italic r:id="rId33"/>
      <p:boldItalic r:id="rId34"/>
    </p:embeddedFont>
    <p:embeddedFont>
      <p:font typeface="Calibri Light" panose="020F0302020204030204" pitchFamily="34" charset="0"/>
      <p:regular r:id="rId35"/>
      <p:italic r:id="rId36"/>
    </p:embeddedFont>
    <p:embeddedFont>
      <p:font typeface="Cambria Math" panose="02040503050406030204" pitchFamily="18" charset="0"/>
      <p:regular r:id="rId37"/>
    </p:embeddedFont>
    <p:embeddedFont>
      <p:font typeface="Oxygen" panose="02000503000000000000" pitchFamily="2" charset="0"/>
      <p:regular r:id="rId38"/>
      <p:bold r:id="rId39"/>
    </p:embeddedFont>
    <p:embeddedFont>
      <p:font typeface="UTM Avo" panose="02040603050506020204" pitchFamily="18" charset="0"/>
      <p:regular r:id="rId40"/>
      <p:bold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iaBWwIcrU9n4N1e5s1b0zNy0su1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10" autoAdjust="0"/>
    <p:restoredTop sz="91432" autoAdjust="0"/>
  </p:normalViewPr>
  <p:slideViewPr>
    <p:cSldViewPr snapToGrid="0">
      <p:cViewPr varScale="1">
        <p:scale>
          <a:sx n="105" d="100"/>
          <a:sy n="105" d="100"/>
        </p:scale>
        <p:origin x="84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9.fntdata"/><Relationship Id="rId21" Type="http://schemas.openxmlformats.org/officeDocument/2006/relationships/slide" Target="slides/slide17.xml"/><Relationship Id="rId34" Type="http://schemas.openxmlformats.org/officeDocument/2006/relationships/font" Target="fonts/font4.fntdata"/><Relationship Id="rId42" Type="http://customschemas.google.com/relationships/presentationmetadata" Target="meta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fntdata"/><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61" name="Google Shape;16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38564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7016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35995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từng</a:t>
            </a:r>
            <a:r>
              <a:rPr lang="en-US" dirty="0"/>
              <a:t> </a:t>
            </a:r>
            <a:r>
              <a:rPr lang="en-US" dirty="0" err="1"/>
              <a:t>quả</a:t>
            </a:r>
            <a:r>
              <a:rPr lang="en-US" dirty="0"/>
              <a:t> </a:t>
            </a:r>
            <a:r>
              <a:rPr lang="en-US" dirty="0" err="1"/>
              <a:t>táo</a:t>
            </a:r>
            <a:r>
              <a:rPr lang="en-US" dirty="0"/>
              <a:t> </a:t>
            </a:r>
            <a:r>
              <a:rPr lang="en-US" dirty="0" err="1"/>
              <a:t>để</a:t>
            </a:r>
            <a:r>
              <a:rPr lang="en-US" dirty="0"/>
              <a:t> </a:t>
            </a:r>
            <a:r>
              <a:rPr lang="en-US" dirty="0" err="1"/>
              <a:t>mở</a:t>
            </a:r>
            <a:r>
              <a:rPr lang="en-US" dirty="0"/>
              <a:t> </a:t>
            </a:r>
            <a:r>
              <a:rPr lang="en-US" dirty="0" err="1"/>
              <a:t>câu</a:t>
            </a:r>
            <a:r>
              <a:rPr lang="en-US" dirty="0"/>
              <a:t> </a:t>
            </a:r>
            <a:r>
              <a:rPr lang="en-US" dirty="0" err="1"/>
              <a:t>hỏi</a:t>
            </a:r>
            <a:r>
              <a:rPr lang="en-US" dirty="0"/>
              <a:t>.</a:t>
            </a:r>
          </a:p>
          <a:p>
            <a:r>
              <a:rPr lang="en-VN" dirty="0"/>
              <a:t>Khi kết thúc trò chơi, bấm vào cây táo để chuyển tiếp.</a:t>
            </a:r>
          </a:p>
          <a:p>
            <a:endParaRPr lang="en-VN" dirty="0"/>
          </a:p>
        </p:txBody>
      </p:sp>
    </p:spTree>
    <p:extLst>
      <p:ext uri="{BB962C8B-B14F-4D97-AF65-F5344CB8AC3E}">
        <p14:creationId xmlns:p14="http://schemas.microsoft.com/office/powerpoint/2010/main" val="23937840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2"/>
        <p:cNvGrpSpPr/>
        <p:nvPr/>
      </p:nvGrpSpPr>
      <p:grpSpPr>
        <a:xfrm>
          <a:off x="0" y="0"/>
          <a:ext cx="0" cy="0"/>
          <a:chOff x="0" y="0"/>
          <a:chExt cx="0" cy="0"/>
        </a:xfrm>
      </p:grpSpPr>
      <p:sp>
        <p:nvSpPr>
          <p:cNvPr id="6023" name="Google Shape;6023;ge924397db4_1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24" name="Google Shape;6024;ge924397db4_1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VN" dirty="0"/>
              <a:t>Bấm vào mũi tên góc phải để quay </a:t>
            </a:r>
            <a:r>
              <a:rPr lang="en-US" dirty="0" err="1"/>
              <a:t>trở</a:t>
            </a:r>
            <a:r>
              <a:rPr lang="en-VN" dirty="0"/>
              <a:t> về cây táo.</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VN" dirty="0"/>
              <a:t>Bấm vào mũi tên góc phải để quay </a:t>
            </a:r>
            <a:r>
              <a:rPr lang="en-US" dirty="0" err="1"/>
              <a:t>trở</a:t>
            </a:r>
            <a:r>
              <a:rPr lang="en-VN" dirty="0"/>
              <a:t> về cây táo.</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787471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VN" dirty="0"/>
              <a:t>Bấm vào mũi tên góc phải để quay </a:t>
            </a:r>
            <a:r>
              <a:rPr lang="en-US" dirty="0" err="1"/>
              <a:t>trở</a:t>
            </a:r>
            <a:r>
              <a:rPr lang="en-VN" dirty="0"/>
              <a:t> về cây táo.</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78770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VN" dirty="0"/>
              <a:t>Bấm vào mũi tên góc phải để quay </a:t>
            </a:r>
            <a:r>
              <a:rPr lang="en-US" dirty="0" err="1"/>
              <a:t>trở</a:t>
            </a:r>
            <a:r>
              <a:rPr lang="en-VN" dirty="0"/>
              <a:t> về cây táo.</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060178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VN" dirty="0"/>
              <a:t>Bấm vào mũi tên góc phải để quay </a:t>
            </a:r>
            <a:r>
              <a:rPr lang="en-US" dirty="0" err="1"/>
              <a:t>trở</a:t>
            </a:r>
            <a:r>
              <a:rPr lang="en-VN" dirty="0"/>
              <a:t> về cây táo.</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741993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VN" dirty="0"/>
              <a:t>Bấm vào mũi tên góc phải để quay </a:t>
            </a:r>
            <a:r>
              <a:rPr lang="en-US" dirty="0" err="1"/>
              <a:t>trở</a:t>
            </a:r>
            <a:r>
              <a:rPr lang="en-VN" dirty="0"/>
              <a:t> về cây táo.</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102414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VN" dirty="0"/>
              <a:t>Bấm vào mũi tên góc phải để quay </a:t>
            </a:r>
            <a:r>
              <a:rPr lang="en-US" dirty="0" err="1"/>
              <a:t>trở</a:t>
            </a:r>
            <a:r>
              <a:rPr lang="en-VN" dirty="0"/>
              <a:t> về cây táo.</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87887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VN" dirty="0"/>
              <a:t>Bấm vào mũi tên góc phải để quay </a:t>
            </a:r>
            <a:r>
              <a:rPr lang="en-US" dirty="0" err="1"/>
              <a:t>trở</a:t>
            </a:r>
            <a:r>
              <a:rPr lang="en-VN" dirty="0"/>
              <a:t> về cây táo.</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831995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74599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4" name="Google Shape;21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9" name="Google Shape;19;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0" name="Google Shape;20;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3" name="Google Shape;2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4" name="Google Shape;2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9" name="Google Shape;29;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0" name="Google Shape;30;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2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5" name="Google Shape;35;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 name="Google Shape;36;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2" name="Google Shape;4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3" name="Google Shape;43;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3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1" name="Google Shape;51;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2" name="Google Shape;52;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6" name="Google Shape;56;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7" name="Google Shape;57;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3" name="Google Shape;6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4" name="Google Shape;6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4"/>
          <p:cNvSpPr>
            <a:spLocks noGrp="1"/>
          </p:cNvSpPr>
          <p:nvPr>
            <p:ph type="pic" idx="2"/>
          </p:nvPr>
        </p:nvSpPr>
        <p:spPr>
          <a:xfrm>
            <a:off x="5183188" y="987425"/>
            <a:ext cx="6172200" cy="4873625"/>
          </a:xfrm>
          <a:prstGeom prst="rect">
            <a:avLst/>
          </a:prstGeom>
          <a:noFill/>
          <a:ln>
            <a:noFill/>
          </a:ln>
        </p:spPr>
      </p:sp>
      <p:sp>
        <p:nvSpPr>
          <p:cNvPr id="68" name="Google Shape;68;p3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0" name="Google Shape;70;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1" name="Google Shape;71;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6" name="Google Shape;7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7" name="Google Shape;7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2" name="Google Shape;82;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3" name="Google Shape;83;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0"/>
        <p:cNvGrpSpPr/>
        <p:nvPr/>
      </p:nvGrpSpPr>
      <p:grpSpPr>
        <a:xfrm>
          <a:off x="0" y="0"/>
          <a:ext cx="0" cy="0"/>
          <a:chOff x="0" y="0"/>
          <a:chExt cx="0" cy="0"/>
        </a:xfrm>
      </p:grpSpPr>
      <p:sp>
        <p:nvSpPr>
          <p:cNvPr id="91" name="Google Shape;91;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3" name="Google Shape;9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6"/>
        <p:cNvGrpSpPr/>
        <p:nvPr/>
      </p:nvGrpSpPr>
      <p:grpSpPr>
        <a:xfrm>
          <a:off x="0" y="0"/>
          <a:ext cx="0" cy="0"/>
          <a:chOff x="0" y="0"/>
          <a:chExt cx="0" cy="0"/>
        </a:xfrm>
      </p:grpSpPr>
      <p:sp>
        <p:nvSpPr>
          <p:cNvPr id="97" name="Google Shape;97;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2"/>
        <p:cNvGrpSpPr/>
        <p:nvPr/>
      </p:nvGrpSpPr>
      <p:grpSpPr>
        <a:xfrm>
          <a:off x="0" y="0"/>
          <a:ext cx="0" cy="0"/>
          <a:chOff x="0" y="0"/>
          <a:chExt cx="0" cy="0"/>
        </a:xfrm>
      </p:grpSpPr>
      <p:sp>
        <p:nvSpPr>
          <p:cNvPr id="103" name="Google Shape;103;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5" name="Google Shape;10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8"/>
        <p:cNvGrpSpPr/>
        <p:nvPr/>
      </p:nvGrpSpPr>
      <p:grpSpPr>
        <a:xfrm>
          <a:off x="0" y="0"/>
          <a:ext cx="0" cy="0"/>
          <a:chOff x="0" y="0"/>
          <a:chExt cx="0" cy="0"/>
        </a:xfrm>
      </p:grpSpPr>
      <p:sp>
        <p:nvSpPr>
          <p:cNvPr id="109" name="Google Shape;109;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2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5"/>
        <p:cNvGrpSpPr/>
        <p:nvPr/>
      </p:nvGrpSpPr>
      <p:grpSpPr>
        <a:xfrm>
          <a:off x="0" y="0"/>
          <a:ext cx="0" cy="0"/>
          <a:chOff x="0" y="0"/>
          <a:chExt cx="0" cy="0"/>
        </a:xfrm>
      </p:grpSpPr>
      <p:sp>
        <p:nvSpPr>
          <p:cNvPr id="116" name="Google Shape;116;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2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2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2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
        <p:cNvGrpSpPr/>
        <p:nvPr/>
      </p:nvGrpSpPr>
      <p:grpSpPr>
        <a:xfrm>
          <a:off x="0" y="0"/>
          <a:ext cx="0" cy="0"/>
          <a:chOff x="0" y="0"/>
          <a:chExt cx="0" cy="0"/>
        </a:xfrm>
      </p:grpSpPr>
      <p:sp>
        <p:nvSpPr>
          <p:cNvPr id="134" name="Google Shape;134;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2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6" name="Google Shape;136;p2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0"/>
        <p:cNvGrpSpPr/>
        <p:nvPr/>
      </p:nvGrpSpPr>
      <p:grpSpPr>
        <a:xfrm>
          <a:off x="0" y="0"/>
          <a:ext cx="0" cy="0"/>
          <a:chOff x="0" y="0"/>
          <a:chExt cx="0" cy="0"/>
        </a:xfrm>
      </p:grpSpPr>
      <p:sp>
        <p:nvSpPr>
          <p:cNvPr id="141" name="Google Shape;141;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25"/>
          <p:cNvSpPr>
            <a:spLocks noGrp="1"/>
          </p:cNvSpPr>
          <p:nvPr>
            <p:ph type="pic" idx="2"/>
          </p:nvPr>
        </p:nvSpPr>
        <p:spPr>
          <a:xfrm>
            <a:off x="5183188" y="987425"/>
            <a:ext cx="6172200" cy="4873625"/>
          </a:xfrm>
          <a:prstGeom prst="rect">
            <a:avLst/>
          </a:prstGeom>
          <a:noFill/>
          <a:ln>
            <a:noFill/>
          </a:ln>
        </p:spPr>
      </p:sp>
      <p:sp>
        <p:nvSpPr>
          <p:cNvPr id="143" name="Google Shape;143;p2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7"/>
        <p:cNvGrpSpPr/>
        <p:nvPr/>
      </p:nvGrpSpPr>
      <p:grpSpPr>
        <a:xfrm>
          <a:off x="0" y="0"/>
          <a:ext cx="0" cy="0"/>
          <a:chOff x="0" y="0"/>
          <a:chExt cx="0" cy="0"/>
        </a:xfrm>
      </p:grpSpPr>
      <p:sp>
        <p:nvSpPr>
          <p:cNvPr id="148" name="Google Shape;14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2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p2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2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35372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48090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3786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52431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84129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61361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16937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5642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83398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0327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75450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138967" y="1391267"/>
            <a:ext cx="6038400" cy="3441600"/>
          </a:xfrm>
          <a:prstGeom prst="rect">
            <a:avLst/>
          </a:prstGeom>
        </p:spPr>
        <p:txBody>
          <a:bodyPr spcFirstLastPara="1" wrap="square" lIns="91425" tIns="91425" rIns="91425" bIns="91425" anchor="b" anchorCtr="0">
            <a:noAutofit/>
          </a:bodyPr>
          <a:lstStyle>
            <a:lvl1pPr lvl="0">
              <a:lnSpc>
                <a:spcPct val="80000"/>
              </a:lnSpc>
              <a:spcBef>
                <a:spcPts val="0"/>
              </a:spcBef>
              <a:spcAft>
                <a:spcPts val="0"/>
              </a:spcAft>
              <a:buClr>
                <a:srgbClr val="191919"/>
              </a:buClr>
              <a:buSzPts val="5200"/>
              <a:buNone/>
              <a:defRPr sz="8000" b="1">
                <a:solidFill>
                  <a:schemeClr val="dk2"/>
                </a:solidFill>
                <a:latin typeface="Itim"/>
                <a:ea typeface="Itim"/>
                <a:cs typeface="Itim"/>
                <a:sym typeface="Itim"/>
              </a:defRPr>
            </a:lvl1pPr>
            <a:lvl2pPr lvl="1" algn="ctr">
              <a:spcBef>
                <a:spcPts val="0"/>
              </a:spcBef>
              <a:spcAft>
                <a:spcPts val="0"/>
              </a:spcAft>
              <a:buClr>
                <a:srgbClr val="191919"/>
              </a:buClr>
              <a:buSzPts val="5200"/>
              <a:buNone/>
              <a:defRPr sz="6933">
                <a:solidFill>
                  <a:srgbClr val="191919"/>
                </a:solidFill>
              </a:defRPr>
            </a:lvl2pPr>
            <a:lvl3pPr lvl="2" algn="ctr">
              <a:spcBef>
                <a:spcPts val="0"/>
              </a:spcBef>
              <a:spcAft>
                <a:spcPts val="0"/>
              </a:spcAft>
              <a:buClr>
                <a:srgbClr val="191919"/>
              </a:buClr>
              <a:buSzPts val="5200"/>
              <a:buNone/>
              <a:defRPr sz="6933">
                <a:solidFill>
                  <a:srgbClr val="191919"/>
                </a:solidFill>
              </a:defRPr>
            </a:lvl3pPr>
            <a:lvl4pPr lvl="3" algn="ctr">
              <a:spcBef>
                <a:spcPts val="0"/>
              </a:spcBef>
              <a:spcAft>
                <a:spcPts val="0"/>
              </a:spcAft>
              <a:buClr>
                <a:srgbClr val="191919"/>
              </a:buClr>
              <a:buSzPts val="5200"/>
              <a:buNone/>
              <a:defRPr sz="6933">
                <a:solidFill>
                  <a:srgbClr val="191919"/>
                </a:solidFill>
              </a:defRPr>
            </a:lvl4pPr>
            <a:lvl5pPr lvl="4" algn="ctr">
              <a:spcBef>
                <a:spcPts val="0"/>
              </a:spcBef>
              <a:spcAft>
                <a:spcPts val="0"/>
              </a:spcAft>
              <a:buClr>
                <a:srgbClr val="191919"/>
              </a:buClr>
              <a:buSzPts val="5200"/>
              <a:buNone/>
              <a:defRPr sz="6933">
                <a:solidFill>
                  <a:srgbClr val="191919"/>
                </a:solidFill>
              </a:defRPr>
            </a:lvl5pPr>
            <a:lvl6pPr lvl="5" algn="ctr">
              <a:spcBef>
                <a:spcPts val="0"/>
              </a:spcBef>
              <a:spcAft>
                <a:spcPts val="0"/>
              </a:spcAft>
              <a:buClr>
                <a:srgbClr val="191919"/>
              </a:buClr>
              <a:buSzPts val="5200"/>
              <a:buNone/>
              <a:defRPr sz="6933">
                <a:solidFill>
                  <a:srgbClr val="191919"/>
                </a:solidFill>
              </a:defRPr>
            </a:lvl6pPr>
            <a:lvl7pPr lvl="6" algn="ctr">
              <a:spcBef>
                <a:spcPts val="0"/>
              </a:spcBef>
              <a:spcAft>
                <a:spcPts val="0"/>
              </a:spcAft>
              <a:buClr>
                <a:srgbClr val="191919"/>
              </a:buClr>
              <a:buSzPts val="5200"/>
              <a:buNone/>
              <a:defRPr sz="6933">
                <a:solidFill>
                  <a:srgbClr val="191919"/>
                </a:solidFill>
              </a:defRPr>
            </a:lvl7pPr>
            <a:lvl8pPr lvl="7" algn="ctr">
              <a:spcBef>
                <a:spcPts val="0"/>
              </a:spcBef>
              <a:spcAft>
                <a:spcPts val="0"/>
              </a:spcAft>
              <a:buClr>
                <a:srgbClr val="191919"/>
              </a:buClr>
              <a:buSzPts val="5200"/>
              <a:buNone/>
              <a:defRPr sz="6933">
                <a:solidFill>
                  <a:srgbClr val="191919"/>
                </a:solidFill>
              </a:defRPr>
            </a:lvl8pPr>
            <a:lvl9pPr lvl="8" algn="ctr">
              <a:spcBef>
                <a:spcPts val="0"/>
              </a:spcBef>
              <a:spcAft>
                <a:spcPts val="0"/>
              </a:spcAft>
              <a:buClr>
                <a:srgbClr val="191919"/>
              </a:buClr>
              <a:buSzPts val="5200"/>
              <a:buNone/>
              <a:defRPr sz="6933">
                <a:solidFill>
                  <a:srgbClr val="191919"/>
                </a:solidFill>
              </a:defRPr>
            </a:lvl9pPr>
          </a:lstStyle>
          <a:p>
            <a:endParaRPr/>
          </a:p>
        </p:txBody>
      </p:sp>
      <p:sp>
        <p:nvSpPr>
          <p:cNvPr id="10" name="Google Shape;10;p2"/>
          <p:cNvSpPr txBox="1">
            <a:spLocks noGrp="1"/>
          </p:cNvSpPr>
          <p:nvPr>
            <p:ph type="subTitle" idx="1"/>
          </p:nvPr>
        </p:nvSpPr>
        <p:spPr>
          <a:xfrm>
            <a:off x="1138967" y="4832333"/>
            <a:ext cx="6038400" cy="6344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2400">
                <a:solidFill>
                  <a:schemeClr val="dk1"/>
                </a:solidFill>
                <a:latin typeface="Oxygen"/>
                <a:ea typeface="Oxygen"/>
                <a:cs typeface="Oxygen"/>
                <a:sym typeface="Oxygen"/>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grpSp>
        <p:nvGrpSpPr>
          <p:cNvPr id="11" name="Google Shape;11;p2"/>
          <p:cNvGrpSpPr/>
          <p:nvPr/>
        </p:nvGrpSpPr>
        <p:grpSpPr>
          <a:xfrm rot="-8100178">
            <a:off x="10710519" y="443013"/>
            <a:ext cx="1061376" cy="734043"/>
            <a:chOff x="3736388" y="802750"/>
            <a:chExt cx="583325" cy="403425"/>
          </a:xfrm>
        </p:grpSpPr>
        <p:sp>
          <p:nvSpPr>
            <p:cNvPr id="12" name="Google Shape;12;p2"/>
            <p:cNvSpPr/>
            <p:nvPr/>
          </p:nvSpPr>
          <p:spPr>
            <a:xfrm>
              <a:off x="3736388" y="802750"/>
              <a:ext cx="583325" cy="403425"/>
            </a:xfrm>
            <a:custGeom>
              <a:avLst/>
              <a:gdLst/>
              <a:ahLst/>
              <a:cxnLst/>
              <a:rect l="l" t="t" r="r" b="b"/>
              <a:pathLst>
                <a:path w="23333" h="16137" extrusionOk="0">
                  <a:moveTo>
                    <a:pt x="21985" y="1"/>
                  </a:moveTo>
                  <a:cubicBezTo>
                    <a:pt x="21985" y="1"/>
                    <a:pt x="19170" y="1824"/>
                    <a:pt x="16910" y="2914"/>
                  </a:cubicBezTo>
                  <a:cubicBezTo>
                    <a:pt x="14669" y="4005"/>
                    <a:pt x="12509" y="7314"/>
                    <a:pt x="14531" y="14788"/>
                  </a:cubicBezTo>
                  <a:cubicBezTo>
                    <a:pt x="12570" y="8521"/>
                    <a:pt x="8898" y="6320"/>
                    <a:pt x="6429" y="6320"/>
                  </a:cubicBezTo>
                  <a:cubicBezTo>
                    <a:pt x="6227" y="6320"/>
                    <a:pt x="6033" y="6335"/>
                    <a:pt x="5849" y="6363"/>
                  </a:cubicBezTo>
                  <a:cubicBezTo>
                    <a:pt x="3370" y="6740"/>
                    <a:pt x="0" y="6839"/>
                    <a:pt x="0" y="6839"/>
                  </a:cubicBezTo>
                  <a:cubicBezTo>
                    <a:pt x="338" y="8366"/>
                    <a:pt x="754" y="9912"/>
                    <a:pt x="1547" y="11260"/>
                  </a:cubicBezTo>
                  <a:cubicBezTo>
                    <a:pt x="2339" y="12608"/>
                    <a:pt x="3529" y="13777"/>
                    <a:pt x="5016" y="14292"/>
                  </a:cubicBezTo>
                  <a:cubicBezTo>
                    <a:pt x="5787" y="14558"/>
                    <a:pt x="6587" y="14634"/>
                    <a:pt x="7399" y="14634"/>
                  </a:cubicBezTo>
                  <a:cubicBezTo>
                    <a:pt x="8342" y="14634"/>
                    <a:pt x="9301" y="14532"/>
                    <a:pt x="10249" y="14511"/>
                  </a:cubicBezTo>
                  <a:cubicBezTo>
                    <a:pt x="10373" y="14507"/>
                    <a:pt x="10498" y="14504"/>
                    <a:pt x="10623" y="14504"/>
                  </a:cubicBezTo>
                  <a:cubicBezTo>
                    <a:pt x="12245" y="14504"/>
                    <a:pt x="13972" y="14885"/>
                    <a:pt x="14947" y="16136"/>
                  </a:cubicBezTo>
                  <a:cubicBezTo>
                    <a:pt x="15026" y="14432"/>
                    <a:pt x="16453" y="13063"/>
                    <a:pt x="17901" y="12132"/>
                  </a:cubicBezTo>
                  <a:cubicBezTo>
                    <a:pt x="19368" y="11181"/>
                    <a:pt x="21033" y="10407"/>
                    <a:pt x="22083" y="9000"/>
                  </a:cubicBezTo>
                  <a:cubicBezTo>
                    <a:pt x="23015" y="7732"/>
                    <a:pt x="23332" y="6085"/>
                    <a:pt x="23214" y="4539"/>
                  </a:cubicBezTo>
                  <a:cubicBezTo>
                    <a:pt x="23095" y="2974"/>
                    <a:pt x="22579" y="1468"/>
                    <a:pt x="21985" y="1"/>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13" name="Google Shape;13;p2"/>
            <p:cNvGrpSpPr/>
            <p:nvPr/>
          </p:nvGrpSpPr>
          <p:grpSpPr>
            <a:xfrm>
              <a:off x="3736400" y="802750"/>
              <a:ext cx="583300" cy="403425"/>
              <a:chOff x="3632425" y="1553450"/>
              <a:chExt cx="583300" cy="403425"/>
            </a:xfrm>
          </p:grpSpPr>
          <p:sp>
            <p:nvSpPr>
              <p:cNvPr id="14" name="Google Shape;14;p2"/>
              <p:cNvSpPr/>
              <p:nvPr/>
            </p:nvSpPr>
            <p:spPr>
              <a:xfrm>
                <a:off x="3632425" y="1553450"/>
                <a:ext cx="583300" cy="403425"/>
              </a:xfrm>
              <a:custGeom>
                <a:avLst/>
                <a:gdLst/>
                <a:ahLst/>
                <a:cxnLst/>
                <a:rect l="l" t="t" r="r" b="b"/>
                <a:pathLst>
                  <a:path w="23332" h="16137" extrusionOk="0">
                    <a:moveTo>
                      <a:pt x="21983" y="0"/>
                    </a:moveTo>
                    <a:cubicBezTo>
                      <a:pt x="21983" y="0"/>
                      <a:pt x="19168" y="1824"/>
                      <a:pt x="16909" y="2915"/>
                    </a:cubicBezTo>
                    <a:cubicBezTo>
                      <a:pt x="14669" y="3986"/>
                      <a:pt x="12508" y="7316"/>
                      <a:pt x="14530" y="14769"/>
                    </a:cubicBezTo>
                    <a:cubicBezTo>
                      <a:pt x="12570" y="8502"/>
                      <a:pt x="8898" y="6301"/>
                      <a:pt x="6428" y="6301"/>
                    </a:cubicBezTo>
                    <a:cubicBezTo>
                      <a:pt x="6226" y="6301"/>
                      <a:pt x="6032" y="6315"/>
                      <a:pt x="5848" y="6344"/>
                    </a:cubicBezTo>
                    <a:cubicBezTo>
                      <a:pt x="3371" y="6721"/>
                      <a:pt x="1" y="6819"/>
                      <a:pt x="1" y="6819"/>
                    </a:cubicBezTo>
                    <a:cubicBezTo>
                      <a:pt x="337" y="8366"/>
                      <a:pt x="754" y="9893"/>
                      <a:pt x="1547" y="11260"/>
                    </a:cubicBezTo>
                    <a:cubicBezTo>
                      <a:pt x="2340" y="12608"/>
                      <a:pt x="3529" y="13778"/>
                      <a:pt x="5015" y="14293"/>
                    </a:cubicBezTo>
                    <a:cubicBezTo>
                      <a:pt x="5784" y="14550"/>
                      <a:pt x="6583" y="14624"/>
                      <a:pt x="7394" y="14624"/>
                    </a:cubicBezTo>
                    <a:cubicBezTo>
                      <a:pt x="8338" y="14624"/>
                      <a:pt x="9299" y="14523"/>
                      <a:pt x="10248" y="14492"/>
                    </a:cubicBezTo>
                    <a:cubicBezTo>
                      <a:pt x="10339" y="14489"/>
                      <a:pt x="10431" y="14488"/>
                      <a:pt x="10523" y="14488"/>
                    </a:cubicBezTo>
                    <a:cubicBezTo>
                      <a:pt x="12174" y="14488"/>
                      <a:pt x="13951" y="14841"/>
                      <a:pt x="14947" y="16136"/>
                    </a:cubicBezTo>
                    <a:cubicBezTo>
                      <a:pt x="15026" y="14412"/>
                      <a:pt x="16454" y="13064"/>
                      <a:pt x="17900" y="12113"/>
                    </a:cubicBezTo>
                    <a:cubicBezTo>
                      <a:pt x="19367" y="11161"/>
                      <a:pt x="21032" y="10387"/>
                      <a:pt x="22083" y="8981"/>
                    </a:cubicBezTo>
                    <a:cubicBezTo>
                      <a:pt x="23014" y="7731"/>
                      <a:pt x="23331" y="6087"/>
                      <a:pt x="23212" y="4520"/>
                    </a:cubicBezTo>
                    <a:cubicBezTo>
                      <a:pt x="23093" y="2955"/>
                      <a:pt x="22578" y="1448"/>
                      <a:pt x="219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 name="Google Shape;15;p2"/>
              <p:cNvSpPr/>
              <p:nvPr/>
            </p:nvSpPr>
            <p:spPr>
              <a:xfrm>
                <a:off x="3662725" y="1746925"/>
                <a:ext cx="346825" cy="195175"/>
              </a:xfrm>
              <a:custGeom>
                <a:avLst/>
                <a:gdLst/>
                <a:ahLst/>
                <a:cxnLst/>
                <a:rect l="l" t="t" r="r" b="b"/>
                <a:pathLst>
                  <a:path w="13873" h="7807" extrusionOk="0">
                    <a:moveTo>
                      <a:pt x="146" y="1"/>
                    </a:moveTo>
                    <a:cubicBezTo>
                      <a:pt x="66" y="1"/>
                      <a:pt x="0" y="110"/>
                      <a:pt x="76" y="171"/>
                    </a:cubicBezTo>
                    <a:cubicBezTo>
                      <a:pt x="493" y="508"/>
                      <a:pt x="930" y="845"/>
                      <a:pt x="1366" y="1142"/>
                    </a:cubicBezTo>
                    <a:cubicBezTo>
                      <a:pt x="1821" y="1440"/>
                      <a:pt x="2277" y="1678"/>
                      <a:pt x="2772" y="1876"/>
                    </a:cubicBezTo>
                    <a:cubicBezTo>
                      <a:pt x="3744" y="2273"/>
                      <a:pt x="4794" y="2490"/>
                      <a:pt x="5825" y="2748"/>
                    </a:cubicBezTo>
                    <a:cubicBezTo>
                      <a:pt x="6816" y="2986"/>
                      <a:pt x="7828" y="3243"/>
                      <a:pt x="8779" y="3660"/>
                    </a:cubicBezTo>
                    <a:cubicBezTo>
                      <a:pt x="9710" y="4076"/>
                      <a:pt x="10543" y="4651"/>
                      <a:pt x="11277" y="5344"/>
                    </a:cubicBezTo>
                    <a:cubicBezTo>
                      <a:pt x="12110" y="6118"/>
                      <a:pt x="12842" y="6970"/>
                      <a:pt x="13635" y="7783"/>
                    </a:cubicBezTo>
                    <a:cubicBezTo>
                      <a:pt x="13656" y="7800"/>
                      <a:pt x="13679" y="7807"/>
                      <a:pt x="13702" y="7807"/>
                    </a:cubicBezTo>
                    <a:cubicBezTo>
                      <a:pt x="13789" y="7807"/>
                      <a:pt x="13873" y="7703"/>
                      <a:pt x="13794" y="7625"/>
                    </a:cubicBezTo>
                    <a:cubicBezTo>
                      <a:pt x="12366" y="6217"/>
                      <a:pt x="11137" y="4591"/>
                      <a:pt x="9314" y="3679"/>
                    </a:cubicBezTo>
                    <a:cubicBezTo>
                      <a:pt x="7450" y="2748"/>
                      <a:pt x="5370" y="2530"/>
                      <a:pt x="3407" y="1876"/>
                    </a:cubicBezTo>
                    <a:cubicBezTo>
                      <a:pt x="2812" y="1678"/>
                      <a:pt x="2257" y="1440"/>
                      <a:pt x="1722" y="1123"/>
                    </a:cubicBezTo>
                    <a:cubicBezTo>
                      <a:pt x="1186" y="806"/>
                      <a:pt x="711" y="409"/>
                      <a:pt x="216" y="32"/>
                    </a:cubicBezTo>
                    <a:cubicBezTo>
                      <a:pt x="194" y="10"/>
                      <a:pt x="169" y="1"/>
                      <a:pt x="1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 name="Google Shape;16;p2"/>
              <p:cNvSpPr/>
              <p:nvPr/>
            </p:nvSpPr>
            <p:spPr>
              <a:xfrm>
                <a:off x="3999825" y="1603525"/>
                <a:ext cx="182800" cy="337250"/>
              </a:xfrm>
              <a:custGeom>
                <a:avLst/>
                <a:gdLst/>
                <a:ahLst/>
                <a:cxnLst/>
                <a:rect l="l" t="t" r="r" b="b"/>
                <a:pathLst>
                  <a:path w="7312" h="13490" extrusionOk="0">
                    <a:moveTo>
                      <a:pt x="7187" y="0"/>
                    </a:moveTo>
                    <a:cubicBezTo>
                      <a:pt x="7146" y="0"/>
                      <a:pt x="7105" y="24"/>
                      <a:pt x="7089" y="80"/>
                    </a:cubicBezTo>
                    <a:cubicBezTo>
                      <a:pt x="6772" y="971"/>
                      <a:pt x="6296" y="1824"/>
                      <a:pt x="5701" y="2557"/>
                    </a:cubicBezTo>
                    <a:cubicBezTo>
                      <a:pt x="5067" y="3349"/>
                      <a:pt x="4235" y="3944"/>
                      <a:pt x="3542" y="4697"/>
                    </a:cubicBezTo>
                    <a:cubicBezTo>
                      <a:pt x="2213" y="6125"/>
                      <a:pt x="1401" y="7929"/>
                      <a:pt x="846" y="9793"/>
                    </a:cubicBezTo>
                    <a:cubicBezTo>
                      <a:pt x="508" y="10961"/>
                      <a:pt x="251" y="12151"/>
                      <a:pt x="13" y="13361"/>
                    </a:cubicBezTo>
                    <a:cubicBezTo>
                      <a:pt x="1" y="13443"/>
                      <a:pt x="66" y="13490"/>
                      <a:pt x="125" y="13490"/>
                    </a:cubicBezTo>
                    <a:cubicBezTo>
                      <a:pt x="165" y="13490"/>
                      <a:pt x="203" y="13468"/>
                      <a:pt x="211" y="13419"/>
                    </a:cubicBezTo>
                    <a:cubicBezTo>
                      <a:pt x="647" y="11358"/>
                      <a:pt x="1063" y="9257"/>
                      <a:pt x="1995" y="7354"/>
                    </a:cubicBezTo>
                    <a:cubicBezTo>
                      <a:pt x="2411" y="6502"/>
                      <a:pt x="2926" y="5689"/>
                      <a:pt x="3561" y="4975"/>
                    </a:cubicBezTo>
                    <a:cubicBezTo>
                      <a:pt x="4235" y="4222"/>
                      <a:pt x="5067" y="3627"/>
                      <a:pt x="5722" y="2874"/>
                    </a:cubicBezTo>
                    <a:cubicBezTo>
                      <a:pt x="6415" y="2062"/>
                      <a:pt x="6951" y="1129"/>
                      <a:pt x="7287" y="138"/>
                    </a:cubicBezTo>
                    <a:cubicBezTo>
                      <a:pt x="7311" y="55"/>
                      <a:pt x="7249" y="0"/>
                      <a:pt x="71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 name="Google Shape;17;p2"/>
              <p:cNvSpPr/>
              <p:nvPr/>
            </p:nvSpPr>
            <p:spPr>
              <a:xfrm>
                <a:off x="3694300" y="1795300"/>
                <a:ext cx="63000" cy="36000"/>
              </a:xfrm>
              <a:custGeom>
                <a:avLst/>
                <a:gdLst/>
                <a:ahLst/>
                <a:cxnLst/>
                <a:rect l="l" t="t" r="r" b="b"/>
                <a:pathLst>
                  <a:path w="2520" h="1440" extrusionOk="0">
                    <a:moveTo>
                      <a:pt x="2382" y="1"/>
                    </a:moveTo>
                    <a:cubicBezTo>
                      <a:pt x="2364" y="1"/>
                      <a:pt x="2344" y="7"/>
                      <a:pt x="2323" y="20"/>
                    </a:cubicBezTo>
                    <a:cubicBezTo>
                      <a:pt x="1609" y="457"/>
                      <a:pt x="856" y="872"/>
                      <a:pt x="103" y="1249"/>
                    </a:cubicBezTo>
                    <a:cubicBezTo>
                      <a:pt x="0" y="1300"/>
                      <a:pt x="59" y="1439"/>
                      <a:pt x="153" y="1439"/>
                    </a:cubicBezTo>
                    <a:cubicBezTo>
                      <a:pt x="168" y="1439"/>
                      <a:pt x="184" y="1436"/>
                      <a:pt x="201" y="1427"/>
                    </a:cubicBezTo>
                    <a:cubicBezTo>
                      <a:pt x="975" y="1051"/>
                      <a:pt x="1707" y="634"/>
                      <a:pt x="2421" y="198"/>
                    </a:cubicBezTo>
                    <a:cubicBezTo>
                      <a:pt x="2519" y="133"/>
                      <a:pt x="2470" y="1"/>
                      <a:pt x="23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 name="Google Shape;18;p2"/>
              <p:cNvSpPr/>
              <p:nvPr/>
            </p:nvSpPr>
            <p:spPr>
              <a:xfrm>
                <a:off x="3736550" y="1812850"/>
                <a:ext cx="73750" cy="66025"/>
              </a:xfrm>
              <a:custGeom>
                <a:avLst/>
                <a:gdLst/>
                <a:ahLst/>
                <a:cxnLst/>
                <a:rect l="l" t="t" r="r" b="b"/>
                <a:pathLst>
                  <a:path w="2950" h="2641" extrusionOk="0">
                    <a:moveTo>
                      <a:pt x="2803" y="0"/>
                    </a:moveTo>
                    <a:cubicBezTo>
                      <a:pt x="2780" y="0"/>
                      <a:pt x="2756" y="10"/>
                      <a:pt x="2734" y="32"/>
                    </a:cubicBezTo>
                    <a:cubicBezTo>
                      <a:pt x="1881" y="884"/>
                      <a:pt x="1009" y="1697"/>
                      <a:pt x="78" y="2469"/>
                    </a:cubicBezTo>
                    <a:cubicBezTo>
                      <a:pt x="0" y="2531"/>
                      <a:pt x="78" y="2640"/>
                      <a:pt x="164" y="2640"/>
                    </a:cubicBezTo>
                    <a:cubicBezTo>
                      <a:pt x="189" y="2640"/>
                      <a:pt x="214" y="2631"/>
                      <a:pt x="236" y="2609"/>
                    </a:cubicBezTo>
                    <a:cubicBezTo>
                      <a:pt x="1148" y="1856"/>
                      <a:pt x="2039" y="1042"/>
                      <a:pt x="2872" y="191"/>
                    </a:cubicBezTo>
                    <a:cubicBezTo>
                      <a:pt x="2949" y="113"/>
                      <a:pt x="2883" y="0"/>
                      <a:pt x="28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 name="Google Shape;19;p2"/>
              <p:cNvSpPr/>
              <p:nvPr/>
            </p:nvSpPr>
            <p:spPr>
              <a:xfrm>
                <a:off x="3824700" y="1821700"/>
                <a:ext cx="23200" cy="33275"/>
              </a:xfrm>
              <a:custGeom>
                <a:avLst/>
                <a:gdLst/>
                <a:ahLst/>
                <a:cxnLst/>
                <a:rect l="l" t="t" r="r" b="b"/>
                <a:pathLst>
                  <a:path w="928" h="1331" extrusionOk="0">
                    <a:moveTo>
                      <a:pt x="780" y="0"/>
                    </a:moveTo>
                    <a:cubicBezTo>
                      <a:pt x="746" y="0"/>
                      <a:pt x="713" y="16"/>
                      <a:pt x="694" y="54"/>
                    </a:cubicBezTo>
                    <a:cubicBezTo>
                      <a:pt x="496" y="450"/>
                      <a:pt x="278" y="807"/>
                      <a:pt x="20" y="1164"/>
                    </a:cubicBezTo>
                    <a:cubicBezTo>
                      <a:pt x="1" y="1224"/>
                      <a:pt x="20" y="1283"/>
                      <a:pt x="60" y="1323"/>
                    </a:cubicBezTo>
                    <a:cubicBezTo>
                      <a:pt x="76" y="1328"/>
                      <a:pt x="92" y="1331"/>
                      <a:pt x="107" y="1331"/>
                    </a:cubicBezTo>
                    <a:cubicBezTo>
                      <a:pt x="149" y="1331"/>
                      <a:pt x="184" y="1312"/>
                      <a:pt x="199" y="1283"/>
                    </a:cubicBezTo>
                    <a:cubicBezTo>
                      <a:pt x="456" y="926"/>
                      <a:pt x="675" y="550"/>
                      <a:pt x="873" y="154"/>
                    </a:cubicBezTo>
                    <a:cubicBezTo>
                      <a:pt x="927" y="73"/>
                      <a:pt x="852" y="0"/>
                      <a:pt x="7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 name="Google Shape;20;p2"/>
              <p:cNvSpPr/>
              <p:nvPr/>
            </p:nvSpPr>
            <p:spPr>
              <a:xfrm>
                <a:off x="3826700" y="1836375"/>
                <a:ext cx="65800" cy="68075"/>
              </a:xfrm>
              <a:custGeom>
                <a:avLst/>
                <a:gdLst/>
                <a:ahLst/>
                <a:cxnLst/>
                <a:rect l="l" t="t" r="r" b="b"/>
                <a:pathLst>
                  <a:path w="2632" h="2723" extrusionOk="0">
                    <a:moveTo>
                      <a:pt x="2489" y="0"/>
                    </a:moveTo>
                    <a:cubicBezTo>
                      <a:pt x="2464" y="0"/>
                      <a:pt x="2439" y="12"/>
                      <a:pt x="2419" y="43"/>
                    </a:cubicBezTo>
                    <a:cubicBezTo>
                      <a:pt x="1684" y="915"/>
                      <a:pt x="912" y="1766"/>
                      <a:pt x="79" y="2540"/>
                    </a:cubicBezTo>
                    <a:cubicBezTo>
                      <a:pt x="0" y="2618"/>
                      <a:pt x="72" y="2722"/>
                      <a:pt x="154" y="2722"/>
                    </a:cubicBezTo>
                    <a:cubicBezTo>
                      <a:pt x="175" y="2722"/>
                      <a:pt x="197" y="2715"/>
                      <a:pt x="217" y="2699"/>
                    </a:cubicBezTo>
                    <a:cubicBezTo>
                      <a:pt x="1050" y="1906"/>
                      <a:pt x="1843" y="1073"/>
                      <a:pt x="2557" y="181"/>
                    </a:cubicBezTo>
                    <a:cubicBezTo>
                      <a:pt x="2631" y="107"/>
                      <a:pt x="2562" y="0"/>
                      <a:pt x="24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 name="Google Shape;21;p2"/>
              <p:cNvSpPr/>
              <p:nvPr/>
            </p:nvSpPr>
            <p:spPr>
              <a:xfrm>
                <a:off x="3905025" y="1860200"/>
                <a:ext cx="22800" cy="27575"/>
              </a:xfrm>
              <a:custGeom>
                <a:avLst/>
                <a:gdLst/>
                <a:ahLst/>
                <a:cxnLst/>
                <a:rect l="l" t="t" r="r" b="b"/>
                <a:pathLst>
                  <a:path w="912" h="1103" extrusionOk="0">
                    <a:moveTo>
                      <a:pt x="799" y="0"/>
                    </a:moveTo>
                    <a:cubicBezTo>
                      <a:pt x="763" y="0"/>
                      <a:pt x="725" y="22"/>
                      <a:pt x="713" y="60"/>
                    </a:cubicBezTo>
                    <a:cubicBezTo>
                      <a:pt x="534" y="377"/>
                      <a:pt x="335" y="655"/>
                      <a:pt x="78" y="913"/>
                    </a:cubicBezTo>
                    <a:cubicBezTo>
                      <a:pt x="1" y="990"/>
                      <a:pt x="68" y="1103"/>
                      <a:pt x="148" y="1103"/>
                    </a:cubicBezTo>
                    <a:cubicBezTo>
                      <a:pt x="171" y="1103"/>
                      <a:pt x="195" y="1094"/>
                      <a:pt x="216" y="1072"/>
                    </a:cubicBezTo>
                    <a:cubicBezTo>
                      <a:pt x="494" y="794"/>
                      <a:pt x="713" y="496"/>
                      <a:pt x="890" y="160"/>
                    </a:cubicBezTo>
                    <a:cubicBezTo>
                      <a:pt x="911" y="100"/>
                      <a:pt x="911" y="41"/>
                      <a:pt x="851" y="20"/>
                    </a:cubicBezTo>
                    <a:cubicBezTo>
                      <a:pt x="837" y="6"/>
                      <a:pt x="818" y="0"/>
                      <a:pt x="7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 name="Google Shape;22;p2"/>
              <p:cNvSpPr/>
              <p:nvPr/>
            </p:nvSpPr>
            <p:spPr>
              <a:xfrm>
                <a:off x="3709175" y="1748975"/>
                <a:ext cx="23450" cy="43400"/>
              </a:xfrm>
              <a:custGeom>
                <a:avLst/>
                <a:gdLst/>
                <a:ahLst/>
                <a:cxnLst/>
                <a:rect l="l" t="t" r="r" b="b"/>
                <a:pathLst>
                  <a:path w="938" h="1736" extrusionOk="0">
                    <a:moveTo>
                      <a:pt x="147" y="1"/>
                    </a:moveTo>
                    <a:cubicBezTo>
                      <a:pt x="77" y="1"/>
                      <a:pt x="1" y="85"/>
                      <a:pt x="42" y="169"/>
                    </a:cubicBezTo>
                    <a:cubicBezTo>
                      <a:pt x="301" y="644"/>
                      <a:pt x="518" y="1160"/>
                      <a:pt x="716" y="1655"/>
                    </a:cubicBezTo>
                    <a:cubicBezTo>
                      <a:pt x="732" y="1712"/>
                      <a:pt x="775" y="1735"/>
                      <a:pt x="817" y="1735"/>
                    </a:cubicBezTo>
                    <a:cubicBezTo>
                      <a:pt x="878" y="1735"/>
                      <a:pt x="938" y="1685"/>
                      <a:pt x="914" y="1615"/>
                    </a:cubicBezTo>
                    <a:cubicBezTo>
                      <a:pt x="716" y="1081"/>
                      <a:pt x="478" y="565"/>
                      <a:pt x="221" y="50"/>
                    </a:cubicBezTo>
                    <a:cubicBezTo>
                      <a:pt x="204" y="15"/>
                      <a:pt x="176" y="1"/>
                      <a:pt x="1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3" name="Google Shape;23;p2"/>
              <p:cNvSpPr/>
              <p:nvPr/>
            </p:nvSpPr>
            <p:spPr>
              <a:xfrm>
                <a:off x="3765100" y="1735200"/>
                <a:ext cx="29000" cy="75975"/>
              </a:xfrm>
              <a:custGeom>
                <a:avLst/>
                <a:gdLst/>
                <a:ahLst/>
                <a:cxnLst/>
                <a:rect l="l" t="t" r="r" b="b"/>
                <a:pathLst>
                  <a:path w="1160" h="3039" extrusionOk="0">
                    <a:moveTo>
                      <a:pt x="131" y="0"/>
                    </a:moveTo>
                    <a:cubicBezTo>
                      <a:pt x="67" y="0"/>
                      <a:pt x="1" y="51"/>
                      <a:pt x="25" y="125"/>
                    </a:cubicBezTo>
                    <a:cubicBezTo>
                      <a:pt x="403" y="1056"/>
                      <a:pt x="699" y="2007"/>
                      <a:pt x="937" y="2959"/>
                    </a:cubicBezTo>
                    <a:cubicBezTo>
                      <a:pt x="953" y="3014"/>
                      <a:pt x="994" y="3038"/>
                      <a:pt x="1035" y="3038"/>
                    </a:cubicBezTo>
                    <a:cubicBezTo>
                      <a:pt x="1097" y="3038"/>
                      <a:pt x="1159" y="2983"/>
                      <a:pt x="1135" y="2900"/>
                    </a:cubicBezTo>
                    <a:cubicBezTo>
                      <a:pt x="897" y="1949"/>
                      <a:pt x="601" y="997"/>
                      <a:pt x="223" y="65"/>
                    </a:cubicBezTo>
                    <a:cubicBezTo>
                      <a:pt x="208" y="19"/>
                      <a:pt x="170" y="0"/>
                      <a:pt x="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4" name="Google Shape;24;p2"/>
              <p:cNvSpPr/>
              <p:nvPr/>
            </p:nvSpPr>
            <p:spPr>
              <a:xfrm>
                <a:off x="3829150" y="1773125"/>
                <a:ext cx="20650" cy="50950"/>
              </a:xfrm>
              <a:custGeom>
                <a:avLst/>
                <a:gdLst/>
                <a:ahLst/>
                <a:cxnLst/>
                <a:rect l="l" t="t" r="r" b="b"/>
                <a:pathLst>
                  <a:path w="826" h="2038" extrusionOk="0">
                    <a:moveTo>
                      <a:pt x="138" y="1"/>
                    </a:moveTo>
                    <a:cubicBezTo>
                      <a:pt x="70" y="1"/>
                      <a:pt x="0" y="73"/>
                      <a:pt x="40" y="154"/>
                    </a:cubicBezTo>
                    <a:cubicBezTo>
                      <a:pt x="318" y="728"/>
                      <a:pt x="516" y="1344"/>
                      <a:pt x="616" y="1957"/>
                    </a:cubicBezTo>
                    <a:cubicBezTo>
                      <a:pt x="624" y="2014"/>
                      <a:pt x="661" y="2038"/>
                      <a:pt x="702" y="2038"/>
                    </a:cubicBezTo>
                    <a:cubicBezTo>
                      <a:pt x="760" y="2038"/>
                      <a:pt x="825" y="1988"/>
                      <a:pt x="814" y="1918"/>
                    </a:cubicBezTo>
                    <a:cubicBezTo>
                      <a:pt x="714" y="1264"/>
                      <a:pt x="516" y="630"/>
                      <a:pt x="219" y="54"/>
                    </a:cubicBezTo>
                    <a:cubicBezTo>
                      <a:pt x="200" y="16"/>
                      <a:pt x="169" y="1"/>
                      <a:pt x="1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5" name="Google Shape;25;p2"/>
              <p:cNvSpPr/>
              <p:nvPr/>
            </p:nvSpPr>
            <p:spPr>
              <a:xfrm>
                <a:off x="3884575" y="1775975"/>
                <a:ext cx="17475" cy="68525"/>
              </a:xfrm>
              <a:custGeom>
                <a:avLst/>
                <a:gdLst/>
                <a:ahLst/>
                <a:cxnLst/>
                <a:rect l="l" t="t" r="r" b="b"/>
                <a:pathLst>
                  <a:path w="699" h="2741" extrusionOk="0">
                    <a:moveTo>
                      <a:pt x="125" y="0"/>
                    </a:moveTo>
                    <a:cubicBezTo>
                      <a:pt x="63" y="0"/>
                      <a:pt x="0" y="55"/>
                      <a:pt x="24" y="139"/>
                    </a:cubicBezTo>
                    <a:cubicBezTo>
                      <a:pt x="222" y="952"/>
                      <a:pt x="381" y="1804"/>
                      <a:pt x="479" y="2636"/>
                    </a:cubicBezTo>
                    <a:cubicBezTo>
                      <a:pt x="490" y="2706"/>
                      <a:pt x="544" y="2741"/>
                      <a:pt x="597" y="2741"/>
                    </a:cubicBezTo>
                    <a:cubicBezTo>
                      <a:pt x="649" y="2741"/>
                      <a:pt x="698" y="2706"/>
                      <a:pt x="698" y="2636"/>
                    </a:cubicBezTo>
                    <a:cubicBezTo>
                      <a:pt x="579" y="1785"/>
                      <a:pt x="421" y="931"/>
                      <a:pt x="222" y="80"/>
                    </a:cubicBezTo>
                    <a:cubicBezTo>
                      <a:pt x="207" y="24"/>
                      <a:pt x="166" y="0"/>
                      <a:pt x="1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6" name="Google Shape;26;p2"/>
              <p:cNvSpPr/>
              <p:nvPr/>
            </p:nvSpPr>
            <p:spPr>
              <a:xfrm>
                <a:off x="3933725" y="1837425"/>
                <a:ext cx="9425" cy="38175"/>
              </a:xfrm>
              <a:custGeom>
                <a:avLst/>
                <a:gdLst/>
                <a:ahLst/>
                <a:cxnLst/>
                <a:rect l="l" t="t" r="r" b="b"/>
                <a:pathLst>
                  <a:path w="377" h="1527" extrusionOk="0">
                    <a:moveTo>
                      <a:pt x="120" y="1"/>
                    </a:moveTo>
                    <a:cubicBezTo>
                      <a:pt x="60" y="1"/>
                      <a:pt x="1" y="59"/>
                      <a:pt x="20" y="120"/>
                    </a:cubicBezTo>
                    <a:cubicBezTo>
                      <a:pt x="60" y="556"/>
                      <a:pt x="120" y="992"/>
                      <a:pt x="159" y="1428"/>
                    </a:cubicBezTo>
                    <a:cubicBezTo>
                      <a:pt x="159" y="1467"/>
                      <a:pt x="199" y="1526"/>
                      <a:pt x="258" y="1526"/>
                    </a:cubicBezTo>
                    <a:cubicBezTo>
                      <a:pt x="318" y="1526"/>
                      <a:pt x="377" y="1467"/>
                      <a:pt x="377" y="1428"/>
                    </a:cubicBezTo>
                    <a:cubicBezTo>
                      <a:pt x="318" y="992"/>
                      <a:pt x="278" y="556"/>
                      <a:pt x="218" y="120"/>
                    </a:cubicBezTo>
                    <a:cubicBezTo>
                      <a:pt x="218" y="59"/>
                      <a:pt x="179" y="1"/>
                      <a:pt x="1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7" name="Google Shape;27;p2"/>
              <p:cNvSpPr/>
              <p:nvPr/>
            </p:nvSpPr>
            <p:spPr>
              <a:xfrm>
                <a:off x="4020750" y="1800925"/>
                <a:ext cx="108325" cy="50525"/>
              </a:xfrm>
              <a:custGeom>
                <a:avLst/>
                <a:gdLst/>
                <a:ahLst/>
                <a:cxnLst/>
                <a:rect l="l" t="t" r="r" b="b"/>
                <a:pathLst>
                  <a:path w="4333" h="2021" extrusionOk="0">
                    <a:moveTo>
                      <a:pt x="4160" y="1"/>
                    </a:moveTo>
                    <a:cubicBezTo>
                      <a:pt x="4144" y="1"/>
                      <a:pt x="4128" y="5"/>
                      <a:pt x="4111" y="13"/>
                    </a:cubicBezTo>
                    <a:cubicBezTo>
                      <a:pt x="2803" y="668"/>
                      <a:pt x="1476" y="1262"/>
                      <a:pt x="128" y="1797"/>
                    </a:cubicBezTo>
                    <a:cubicBezTo>
                      <a:pt x="1" y="1852"/>
                      <a:pt x="39" y="2021"/>
                      <a:pt x="137" y="2021"/>
                    </a:cubicBezTo>
                    <a:cubicBezTo>
                      <a:pt x="146" y="2021"/>
                      <a:pt x="157" y="2019"/>
                      <a:pt x="167" y="2016"/>
                    </a:cubicBezTo>
                    <a:cubicBezTo>
                      <a:pt x="1555" y="1461"/>
                      <a:pt x="2903" y="866"/>
                      <a:pt x="4230" y="192"/>
                    </a:cubicBezTo>
                    <a:cubicBezTo>
                      <a:pt x="4333" y="140"/>
                      <a:pt x="4259" y="1"/>
                      <a:pt x="4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 name="Google Shape;28;p2"/>
              <p:cNvSpPr/>
              <p:nvPr/>
            </p:nvSpPr>
            <p:spPr>
              <a:xfrm>
                <a:off x="3999550" y="1795775"/>
                <a:ext cx="23800" cy="59025"/>
              </a:xfrm>
              <a:custGeom>
                <a:avLst/>
                <a:gdLst/>
                <a:ahLst/>
                <a:cxnLst/>
                <a:rect l="l" t="t" r="r" b="b"/>
                <a:pathLst>
                  <a:path w="952" h="2361" extrusionOk="0">
                    <a:moveTo>
                      <a:pt x="134" y="0"/>
                    </a:moveTo>
                    <a:cubicBezTo>
                      <a:pt x="67" y="0"/>
                      <a:pt x="1" y="50"/>
                      <a:pt x="24" y="120"/>
                    </a:cubicBezTo>
                    <a:cubicBezTo>
                      <a:pt x="262" y="853"/>
                      <a:pt x="500" y="1567"/>
                      <a:pt x="717" y="2280"/>
                    </a:cubicBezTo>
                    <a:cubicBezTo>
                      <a:pt x="733" y="2337"/>
                      <a:pt x="779" y="2361"/>
                      <a:pt x="824" y="2361"/>
                    </a:cubicBezTo>
                    <a:cubicBezTo>
                      <a:pt x="889" y="2361"/>
                      <a:pt x="951" y="2311"/>
                      <a:pt x="915" y="2241"/>
                    </a:cubicBezTo>
                    <a:cubicBezTo>
                      <a:pt x="698" y="1508"/>
                      <a:pt x="460" y="794"/>
                      <a:pt x="241" y="81"/>
                    </a:cubicBezTo>
                    <a:cubicBezTo>
                      <a:pt x="225" y="24"/>
                      <a:pt x="179" y="0"/>
                      <a:pt x="1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 name="Google Shape;29;p2"/>
              <p:cNvSpPr/>
              <p:nvPr/>
            </p:nvSpPr>
            <p:spPr>
              <a:xfrm>
                <a:off x="4009750" y="1696675"/>
                <a:ext cx="36600" cy="101900"/>
              </a:xfrm>
              <a:custGeom>
                <a:avLst/>
                <a:gdLst/>
                <a:ahLst/>
                <a:cxnLst/>
                <a:rect l="l" t="t" r="r" b="b"/>
                <a:pathLst>
                  <a:path w="1464" h="4076" extrusionOk="0">
                    <a:moveTo>
                      <a:pt x="127" y="1"/>
                    </a:moveTo>
                    <a:cubicBezTo>
                      <a:pt x="67" y="1"/>
                      <a:pt x="0" y="56"/>
                      <a:pt x="13" y="139"/>
                    </a:cubicBezTo>
                    <a:cubicBezTo>
                      <a:pt x="132" y="794"/>
                      <a:pt x="290" y="1428"/>
                      <a:pt x="488" y="2062"/>
                    </a:cubicBezTo>
                    <a:cubicBezTo>
                      <a:pt x="706" y="2716"/>
                      <a:pt x="983" y="3350"/>
                      <a:pt x="1221" y="4005"/>
                    </a:cubicBezTo>
                    <a:cubicBezTo>
                      <a:pt x="1245" y="4053"/>
                      <a:pt x="1293" y="4075"/>
                      <a:pt x="1337" y="4075"/>
                    </a:cubicBezTo>
                    <a:cubicBezTo>
                      <a:pt x="1403" y="4075"/>
                      <a:pt x="1463" y="4028"/>
                      <a:pt x="1440" y="3945"/>
                    </a:cubicBezTo>
                    <a:cubicBezTo>
                      <a:pt x="1181" y="3311"/>
                      <a:pt x="924" y="2657"/>
                      <a:pt x="706" y="2002"/>
                    </a:cubicBezTo>
                    <a:cubicBezTo>
                      <a:pt x="488" y="1368"/>
                      <a:pt x="330" y="734"/>
                      <a:pt x="211" y="80"/>
                    </a:cubicBezTo>
                    <a:cubicBezTo>
                      <a:pt x="203" y="25"/>
                      <a:pt x="166"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 name="Google Shape;30;p2"/>
              <p:cNvSpPr/>
              <p:nvPr/>
            </p:nvSpPr>
            <p:spPr>
              <a:xfrm>
                <a:off x="4042075" y="1782775"/>
                <a:ext cx="39100" cy="17150"/>
              </a:xfrm>
              <a:custGeom>
                <a:avLst/>
                <a:gdLst/>
                <a:ahLst/>
                <a:cxnLst/>
                <a:rect l="l" t="t" r="r" b="b"/>
                <a:pathLst>
                  <a:path w="1564" h="686" extrusionOk="0">
                    <a:moveTo>
                      <a:pt x="1430" y="1"/>
                    </a:moveTo>
                    <a:cubicBezTo>
                      <a:pt x="1419" y="1"/>
                      <a:pt x="1407" y="2"/>
                      <a:pt x="1395" y="6"/>
                    </a:cubicBezTo>
                    <a:cubicBezTo>
                      <a:pt x="979" y="165"/>
                      <a:pt x="543" y="323"/>
                      <a:pt x="126" y="461"/>
                    </a:cubicBezTo>
                    <a:cubicBezTo>
                      <a:pt x="1" y="516"/>
                      <a:pt x="38" y="685"/>
                      <a:pt x="151" y="685"/>
                    </a:cubicBezTo>
                    <a:cubicBezTo>
                      <a:pt x="162" y="685"/>
                      <a:pt x="174" y="684"/>
                      <a:pt x="186" y="680"/>
                    </a:cubicBezTo>
                    <a:cubicBezTo>
                      <a:pt x="602" y="521"/>
                      <a:pt x="1038" y="363"/>
                      <a:pt x="1455" y="204"/>
                    </a:cubicBezTo>
                    <a:cubicBezTo>
                      <a:pt x="1563" y="168"/>
                      <a:pt x="1540" y="1"/>
                      <a:pt x="14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 name="Google Shape;31;p2"/>
              <p:cNvSpPr/>
              <p:nvPr/>
            </p:nvSpPr>
            <p:spPr>
              <a:xfrm>
                <a:off x="4061750" y="1728275"/>
                <a:ext cx="119525" cy="29400"/>
              </a:xfrm>
              <a:custGeom>
                <a:avLst/>
                <a:gdLst/>
                <a:ahLst/>
                <a:cxnLst/>
                <a:rect l="l" t="t" r="r" b="b"/>
                <a:pathLst>
                  <a:path w="4781" h="1176" extrusionOk="0">
                    <a:moveTo>
                      <a:pt x="4643" y="0"/>
                    </a:moveTo>
                    <a:cubicBezTo>
                      <a:pt x="4633" y="0"/>
                      <a:pt x="4623" y="2"/>
                      <a:pt x="4612" y="6"/>
                    </a:cubicBezTo>
                    <a:cubicBezTo>
                      <a:pt x="3126" y="402"/>
                      <a:pt x="1639" y="719"/>
                      <a:pt x="113" y="976"/>
                    </a:cubicBezTo>
                    <a:cubicBezTo>
                      <a:pt x="0" y="996"/>
                      <a:pt x="47" y="1176"/>
                      <a:pt x="155" y="1176"/>
                    </a:cubicBezTo>
                    <a:cubicBezTo>
                      <a:pt x="160" y="1176"/>
                      <a:pt x="166" y="1175"/>
                      <a:pt x="172" y="1174"/>
                    </a:cubicBezTo>
                    <a:cubicBezTo>
                      <a:pt x="1699" y="936"/>
                      <a:pt x="3185" y="600"/>
                      <a:pt x="4672" y="204"/>
                    </a:cubicBezTo>
                    <a:cubicBezTo>
                      <a:pt x="4781" y="168"/>
                      <a:pt x="4740" y="0"/>
                      <a:pt x="46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2" name="Google Shape;32;p2"/>
              <p:cNvSpPr/>
              <p:nvPr/>
            </p:nvSpPr>
            <p:spPr>
              <a:xfrm>
                <a:off x="4105200" y="1696050"/>
                <a:ext cx="50775" cy="14575"/>
              </a:xfrm>
              <a:custGeom>
                <a:avLst/>
                <a:gdLst/>
                <a:ahLst/>
                <a:cxnLst/>
                <a:rect l="l" t="t" r="r" b="b"/>
                <a:pathLst>
                  <a:path w="2031" h="583" extrusionOk="0">
                    <a:moveTo>
                      <a:pt x="1894" y="0"/>
                    </a:moveTo>
                    <a:cubicBezTo>
                      <a:pt x="1885" y="0"/>
                      <a:pt x="1875" y="2"/>
                      <a:pt x="1864" y="5"/>
                    </a:cubicBezTo>
                    <a:cubicBezTo>
                      <a:pt x="1288" y="184"/>
                      <a:pt x="714" y="322"/>
                      <a:pt x="119" y="383"/>
                    </a:cubicBezTo>
                    <a:cubicBezTo>
                      <a:pt x="6" y="401"/>
                      <a:pt x="1" y="582"/>
                      <a:pt x="104" y="582"/>
                    </a:cubicBezTo>
                    <a:cubicBezTo>
                      <a:pt x="109" y="582"/>
                      <a:pt x="114" y="582"/>
                      <a:pt x="119" y="581"/>
                    </a:cubicBezTo>
                    <a:cubicBezTo>
                      <a:pt x="733" y="521"/>
                      <a:pt x="1328" y="402"/>
                      <a:pt x="1923" y="204"/>
                    </a:cubicBezTo>
                    <a:cubicBezTo>
                      <a:pt x="2031" y="167"/>
                      <a:pt x="1992" y="0"/>
                      <a:pt x="18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3" name="Google Shape;33;p2"/>
              <p:cNvSpPr/>
              <p:nvPr/>
            </p:nvSpPr>
            <p:spPr>
              <a:xfrm>
                <a:off x="4150800" y="1650975"/>
                <a:ext cx="40375" cy="13025"/>
              </a:xfrm>
              <a:custGeom>
                <a:avLst/>
                <a:gdLst/>
                <a:ahLst/>
                <a:cxnLst/>
                <a:rect l="l" t="t" r="r" b="b"/>
                <a:pathLst>
                  <a:path w="1615" h="521" extrusionOk="0">
                    <a:moveTo>
                      <a:pt x="1482" y="0"/>
                    </a:moveTo>
                    <a:cubicBezTo>
                      <a:pt x="1471" y="0"/>
                      <a:pt x="1459" y="2"/>
                      <a:pt x="1447" y="5"/>
                    </a:cubicBezTo>
                    <a:cubicBezTo>
                      <a:pt x="1010" y="164"/>
                      <a:pt x="555" y="262"/>
                      <a:pt x="99" y="302"/>
                    </a:cubicBezTo>
                    <a:cubicBezTo>
                      <a:pt x="40" y="322"/>
                      <a:pt x="0" y="341"/>
                      <a:pt x="0" y="421"/>
                    </a:cubicBezTo>
                    <a:cubicBezTo>
                      <a:pt x="0" y="460"/>
                      <a:pt x="40" y="521"/>
                      <a:pt x="99" y="521"/>
                    </a:cubicBezTo>
                    <a:cubicBezTo>
                      <a:pt x="574" y="460"/>
                      <a:pt x="1050" y="362"/>
                      <a:pt x="1507" y="203"/>
                    </a:cubicBezTo>
                    <a:cubicBezTo>
                      <a:pt x="1615" y="167"/>
                      <a:pt x="1592" y="0"/>
                      <a:pt x="14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 name="Google Shape;34;p2"/>
              <p:cNvSpPr/>
              <p:nvPr/>
            </p:nvSpPr>
            <p:spPr>
              <a:xfrm>
                <a:off x="4043175" y="1657500"/>
                <a:ext cx="31925" cy="84575"/>
              </a:xfrm>
              <a:custGeom>
                <a:avLst/>
                <a:gdLst/>
                <a:ahLst/>
                <a:cxnLst/>
                <a:rect l="l" t="t" r="r" b="b"/>
                <a:pathLst>
                  <a:path w="1277" h="3383" extrusionOk="0">
                    <a:moveTo>
                      <a:pt x="121" y="0"/>
                    </a:moveTo>
                    <a:cubicBezTo>
                      <a:pt x="60" y="0"/>
                      <a:pt x="0" y="50"/>
                      <a:pt x="24" y="120"/>
                    </a:cubicBezTo>
                    <a:cubicBezTo>
                      <a:pt x="360" y="1190"/>
                      <a:pt x="698" y="2242"/>
                      <a:pt x="1054" y="3312"/>
                    </a:cubicBezTo>
                    <a:cubicBezTo>
                      <a:pt x="1070" y="3361"/>
                      <a:pt x="1113" y="3383"/>
                      <a:pt x="1154" y="3383"/>
                    </a:cubicBezTo>
                    <a:cubicBezTo>
                      <a:pt x="1216" y="3383"/>
                      <a:pt x="1276" y="3335"/>
                      <a:pt x="1253" y="3252"/>
                    </a:cubicBezTo>
                    <a:cubicBezTo>
                      <a:pt x="915" y="2202"/>
                      <a:pt x="558" y="1132"/>
                      <a:pt x="222" y="80"/>
                    </a:cubicBezTo>
                    <a:cubicBezTo>
                      <a:pt x="206" y="24"/>
                      <a:pt x="163" y="0"/>
                      <a:pt x="1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5" name="Google Shape;35;p2"/>
              <p:cNvSpPr/>
              <p:nvPr/>
            </p:nvSpPr>
            <p:spPr>
              <a:xfrm>
                <a:off x="4084775" y="1663975"/>
                <a:ext cx="20525" cy="50050"/>
              </a:xfrm>
              <a:custGeom>
                <a:avLst/>
                <a:gdLst/>
                <a:ahLst/>
                <a:cxnLst/>
                <a:rect l="l" t="t" r="r" b="b"/>
                <a:pathLst>
                  <a:path w="821" h="2002" extrusionOk="0">
                    <a:moveTo>
                      <a:pt x="129" y="1"/>
                    </a:moveTo>
                    <a:cubicBezTo>
                      <a:pt x="63" y="1"/>
                      <a:pt x="1" y="55"/>
                      <a:pt x="25" y="139"/>
                    </a:cubicBezTo>
                    <a:cubicBezTo>
                      <a:pt x="242" y="714"/>
                      <a:pt x="440" y="1328"/>
                      <a:pt x="599" y="1923"/>
                    </a:cubicBezTo>
                    <a:cubicBezTo>
                      <a:pt x="607" y="1978"/>
                      <a:pt x="646" y="2002"/>
                      <a:pt x="688" y="2002"/>
                    </a:cubicBezTo>
                    <a:cubicBezTo>
                      <a:pt x="751" y="2002"/>
                      <a:pt x="821" y="1947"/>
                      <a:pt x="797" y="1864"/>
                    </a:cubicBezTo>
                    <a:cubicBezTo>
                      <a:pt x="638" y="1269"/>
                      <a:pt x="461" y="675"/>
                      <a:pt x="242" y="80"/>
                    </a:cubicBezTo>
                    <a:cubicBezTo>
                      <a:pt x="219" y="24"/>
                      <a:pt x="173" y="1"/>
                      <a:pt x="1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6" name="Google Shape;36;p2"/>
              <p:cNvSpPr/>
              <p:nvPr/>
            </p:nvSpPr>
            <p:spPr>
              <a:xfrm>
                <a:off x="4109350" y="1616625"/>
                <a:ext cx="22225" cy="70200"/>
              </a:xfrm>
              <a:custGeom>
                <a:avLst/>
                <a:gdLst/>
                <a:ahLst/>
                <a:cxnLst/>
                <a:rect l="l" t="t" r="r" b="b"/>
                <a:pathLst>
                  <a:path w="889" h="2808" extrusionOk="0">
                    <a:moveTo>
                      <a:pt x="129" y="0"/>
                    </a:moveTo>
                    <a:cubicBezTo>
                      <a:pt x="66" y="0"/>
                      <a:pt x="1" y="48"/>
                      <a:pt x="12" y="130"/>
                    </a:cubicBezTo>
                    <a:cubicBezTo>
                      <a:pt x="210" y="1002"/>
                      <a:pt x="429" y="1874"/>
                      <a:pt x="667" y="2727"/>
                    </a:cubicBezTo>
                    <a:cubicBezTo>
                      <a:pt x="675" y="2784"/>
                      <a:pt x="716" y="2807"/>
                      <a:pt x="759" y="2807"/>
                    </a:cubicBezTo>
                    <a:cubicBezTo>
                      <a:pt x="822" y="2807"/>
                      <a:pt x="889" y="2758"/>
                      <a:pt x="865" y="2688"/>
                    </a:cubicBezTo>
                    <a:cubicBezTo>
                      <a:pt x="627" y="1815"/>
                      <a:pt x="429" y="943"/>
                      <a:pt x="231" y="71"/>
                    </a:cubicBezTo>
                    <a:cubicBezTo>
                      <a:pt x="215" y="23"/>
                      <a:pt x="173" y="0"/>
                      <a:pt x="1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7" name="Google Shape;37;p2"/>
              <p:cNvSpPr/>
              <p:nvPr/>
            </p:nvSpPr>
            <p:spPr>
              <a:xfrm>
                <a:off x="4143550" y="1611950"/>
                <a:ext cx="15775" cy="40425"/>
              </a:xfrm>
              <a:custGeom>
                <a:avLst/>
                <a:gdLst/>
                <a:ahLst/>
                <a:cxnLst/>
                <a:rect l="l" t="t" r="r" b="b"/>
                <a:pathLst>
                  <a:path w="631" h="1617" extrusionOk="0">
                    <a:moveTo>
                      <a:pt x="127" y="0"/>
                    </a:moveTo>
                    <a:cubicBezTo>
                      <a:pt x="67" y="0"/>
                      <a:pt x="0" y="55"/>
                      <a:pt x="13" y="139"/>
                    </a:cubicBezTo>
                    <a:cubicBezTo>
                      <a:pt x="111" y="615"/>
                      <a:pt x="230" y="1090"/>
                      <a:pt x="409" y="1546"/>
                    </a:cubicBezTo>
                    <a:cubicBezTo>
                      <a:pt x="425" y="1594"/>
                      <a:pt x="468" y="1616"/>
                      <a:pt x="509" y="1616"/>
                    </a:cubicBezTo>
                    <a:cubicBezTo>
                      <a:pt x="571" y="1616"/>
                      <a:pt x="631" y="1569"/>
                      <a:pt x="607" y="1487"/>
                    </a:cubicBezTo>
                    <a:cubicBezTo>
                      <a:pt x="449" y="1030"/>
                      <a:pt x="309" y="554"/>
                      <a:pt x="211" y="79"/>
                    </a:cubicBezTo>
                    <a:cubicBezTo>
                      <a:pt x="203" y="24"/>
                      <a:pt x="167"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grpSp>
        <p:nvGrpSpPr>
          <p:cNvPr id="38" name="Google Shape;38;p2"/>
          <p:cNvGrpSpPr/>
          <p:nvPr/>
        </p:nvGrpSpPr>
        <p:grpSpPr>
          <a:xfrm rot="2699644">
            <a:off x="342445" y="5771760"/>
            <a:ext cx="1061321" cy="734081"/>
            <a:chOff x="3736388" y="802750"/>
            <a:chExt cx="583325" cy="403425"/>
          </a:xfrm>
        </p:grpSpPr>
        <p:sp>
          <p:nvSpPr>
            <p:cNvPr id="39" name="Google Shape;39;p2"/>
            <p:cNvSpPr/>
            <p:nvPr/>
          </p:nvSpPr>
          <p:spPr>
            <a:xfrm>
              <a:off x="3736388" y="802750"/>
              <a:ext cx="583325" cy="403425"/>
            </a:xfrm>
            <a:custGeom>
              <a:avLst/>
              <a:gdLst/>
              <a:ahLst/>
              <a:cxnLst/>
              <a:rect l="l" t="t" r="r" b="b"/>
              <a:pathLst>
                <a:path w="23333" h="16137" extrusionOk="0">
                  <a:moveTo>
                    <a:pt x="21985" y="1"/>
                  </a:moveTo>
                  <a:cubicBezTo>
                    <a:pt x="21985" y="1"/>
                    <a:pt x="19170" y="1824"/>
                    <a:pt x="16910" y="2914"/>
                  </a:cubicBezTo>
                  <a:cubicBezTo>
                    <a:pt x="14669" y="4005"/>
                    <a:pt x="12509" y="7314"/>
                    <a:pt x="14531" y="14788"/>
                  </a:cubicBezTo>
                  <a:cubicBezTo>
                    <a:pt x="12570" y="8521"/>
                    <a:pt x="8898" y="6320"/>
                    <a:pt x="6429" y="6320"/>
                  </a:cubicBezTo>
                  <a:cubicBezTo>
                    <a:pt x="6227" y="6320"/>
                    <a:pt x="6033" y="6335"/>
                    <a:pt x="5849" y="6363"/>
                  </a:cubicBezTo>
                  <a:cubicBezTo>
                    <a:pt x="3370" y="6740"/>
                    <a:pt x="0" y="6839"/>
                    <a:pt x="0" y="6839"/>
                  </a:cubicBezTo>
                  <a:cubicBezTo>
                    <a:pt x="338" y="8366"/>
                    <a:pt x="754" y="9912"/>
                    <a:pt x="1547" y="11260"/>
                  </a:cubicBezTo>
                  <a:cubicBezTo>
                    <a:pt x="2339" y="12608"/>
                    <a:pt x="3529" y="13777"/>
                    <a:pt x="5016" y="14292"/>
                  </a:cubicBezTo>
                  <a:cubicBezTo>
                    <a:pt x="5787" y="14558"/>
                    <a:pt x="6587" y="14634"/>
                    <a:pt x="7399" y="14634"/>
                  </a:cubicBezTo>
                  <a:cubicBezTo>
                    <a:pt x="8342" y="14634"/>
                    <a:pt x="9301" y="14532"/>
                    <a:pt x="10249" y="14511"/>
                  </a:cubicBezTo>
                  <a:cubicBezTo>
                    <a:pt x="10373" y="14507"/>
                    <a:pt x="10498" y="14504"/>
                    <a:pt x="10623" y="14504"/>
                  </a:cubicBezTo>
                  <a:cubicBezTo>
                    <a:pt x="12245" y="14504"/>
                    <a:pt x="13972" y="14885"/>
                    <a:pt x="14947" y="16136"/>
                  </a:cubicBezTo>
                  <a:cubicBezTo>
                    <a:pt x="15026" y="14432"/>
                    <a:pt x="16453" y="13063"/>
                    <a:pt x="17901" y="12132"/>
                  </a:cubicBezTo>
                  <a:cubicBezTo>
                    <a:pt x="19368" y="11181"/>
                    <a:pt x="21033" y="10407"/>
                    <a:pt x="22083" y="9000"/>
                  </a:cubicBezTo>
                  <a:cubicBezTo>
                    <a:pt x="23015" y="7732"/>
                    <a:pt x="23332" y="6085"/>
                    <a:pt x="23214" y="4539"/>
                  </a:cubicBezTo>
                  <a:cubicBezTo>
                    <a:pt x="23095" y="2974"/>
                    <a:pt x="22579" y="1468"/>
                    <a:pt x="21985" y="1"/>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40" name="Google Shape;40;p2"/>
            <p:cNvGrpSpPr/>
            <p:nvPr/>
          </p:nvGrpSpPr>
          <p:grpSpPr>
            <a:xfrm>
              <a:off x="3736400" y="802750"/>
              <a:ext cx="583300" cy="403425"/>
              <a:chOff x="3632425" y="1553450"/>
              <a:chExt cx="583300" cy="403425"/>
            </a:xfrm>
          </p:grpSpPr>
          <p:sp>
            <p:nvSpPr>
              <p:cNvPr id="41" name="Google Shape;41;p2"/>
              <p:cNvSpPr/>
              <p:nvPr/>
            </p:nvSpPr>
            <p:spPr>
              <a:xfrm>
                <a:off x="3632425" y="1553450"/>
                <a:ext cx="583300" cy="403425"/>
              </a:xfrm>
              <a:custGeom>
                <a:avLst/>
                <a:gdLst/>
                <a:ahLst/>
                <a:cxnLst/>
                <a:rect l="l" t="t" r="r" b="b"/>
                <a:pathLst>
                  <a:path w="23332" h="16137" extrusionOk="0">
                    <a:moveTo>
                      <a:pt x="21983" y="0"/>
                    </a:moveTo>
                    <a:cubicBezTo>
                      <a:pt x="21983" y="0"/>
                      <a:pt x="19168" y="1824"/>
                      <a:pt x="16909" y="2915"/>
                    </a:cubicBezTo>
                    <a:cubicBezTo>
                      <a:pt x="14669" y="3986"/>
                      <a:pt x="12508" y="7316"/>
                      <a:pt x="14530" y="14769"/>
                    </a:cubicBezTo>
                    <a:cubicBezTo>
                      <a:pt x="12570" y="8502"/>
                      <a:pt x="8898" y="6301"/>
                      <a:pt x="6428" y="6301"/>
                    </a:cubicBezTo>
                    <a:cubicBezTo>
                      <a:pt x="6226" y="6301"/>
                      <a:pt x="6032" y="6315"/>
                      <a:pt x="5848" y="6344"/>
                    </a:cubicBezTo>
                    <a:cubicBezTo>
                      <a:pt x="3371" y="6721"/>
                      <a:pt x="1" y="6819"/>
                      <a:pt x="1" y="6819"/>
                    </a:cubicBezTo>
                    <a:cubicBezTo>
                      <a:pt x="337" y="8366"/>
                      <a:pt x="754" y="9893"/>
                      <a:pt x="1547" y="11260"/>
                    </a:cubicBezTo>
                    <a:cubicBezTo>
                      <a:pt x="2340" y="12608"/>
                      <a:pt x="3529" y="13778"/>
                      <a:pt x="5015" y="14293"/>
                    </a:cubicBezTo>
                    <a:cubicBezTo>
                      <a:pt x="5784" y="14550"/>
                      <a:pt x="6583" y="14624"/>
                      <a:pt x="7394" y="14624"/>
                    </a:cubicBezTo>
                    <a:cubicBezTo>
                      <a:pt x="8338" y="14624"/>
                      <a:pt x="9299" y="14523"/>
                      <a:pt x="10248" y="14492"/>
                    </a:cubicBezTo>
                    <a:cubicBezTo>
                      <a:pt x="10339" y="14489"/>
                      <a:pt x="10431" y="14488"/>
                      <a:pt x="10523" y="14488"/>
                    </a:cubicBezTo>
                    <a:cubicBezTo>
                      <a:pt x="12174" y="14488"/>
                      <a:pt x="13951" y="14841"/>
                      <a:pt x="14947" y="16136"/>
                    </a:cubicBezTo>
                    <a:cubicBezTo>
                      <a:pt x="15026" y="14412"/>
                      <a:pt x="16454" y="13064"/>
                      <a:pt x="17900" y="12113"/>
                    </a:cubicBezTo>
                    <a:cubicBezTo>
                      <a:pt x="19367" y="11161"/>
                      <a:pt x="21032" y="10387"/>
                      <a:pt x="22083" y="8981"/>
                    </a:cubicBezTo>
                    <a:cubicBezTo>
                      <a:pt x="23014" y="7731"/>
                      <a:pt x="23331" y="6087"/>
                      <a:pt x="23212" y="4520"/>
                    </a:cubicBezTo>
                    <a:cubicBezTo>
                      <a:pt x="23093" y="2955"/>
                      <a:pt x="22578" y="1448"/>
                      <a:pt x="219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2" name="Google Shape;42;p2"/>
              <p:cNvSpPr/>
              <p:nvPr/>
            </p:nvSpPr>
            <p:spPr>
              <a:xfrm>
                <a:off x="3662725" y="1746925"/>
                <a:ext cx="346825" cy="195175"/>
              </a:xfrm>
              <a:custGeom>
                <a:avLst/>
                <a:gdLst/>
                <a:ahLst/>
                <a:cxnLst/>
                <a:rect l="l" t="t" r="r" b="b"/>
                <a:pathLst>
                  <a:path w="13873" h="7807" extrusionOk="0">
                    <a:moveTo>
                      <a:pt x="146" y="1"/>
                    </a:moveTo>
                    <a:cubicBezTo>
                      <a:pt x="66" y="1"/>
                      <a:pt x="0" y="110"/>
                      <a:pt x="76" y="171"/>
                    </a:cubicBezTo>
                    <a:cubicBezTo>
                      <a:pt x="493" y="508"/>
                      <a:pt x="930" y="845"/>
                      <a:pt x="1366" y="1142"/>
                    </a:cubicBezTo>
                    <a:cubicBezTo>
                      <a:pt x="1821" y="1440"/>
                      <a:pt x="2277" y="1678"/>
                      <a:pt x="2772" y="1876"/>
                    </a:cubicBezTo>
                    <a:cubicBezTo>
                      <a:pt x="3744" y="2273"/>
                      <a:pt x="4794" y="2490"/>
                      <a:pt x="5825" y="2748"/>
                    </a:cubicBezTo>
                    <a:cubicBezTo>
                      <a:pt x="6816" y="2986"/>
                      <a:pt x="7828" y="3243"/>
                      <a:pt x="8779" y="3660"/>
                    </a:cubicBezTo>
                    <a:cubicBezTo>
                      <a:pt x="9710" y="4076"/>
                      <a:pt x="10543" y="4651"/>
                      <a:pt x="11277" y="5344"/>
                    </a:cubicBezTo>
                    <a:cubicBezTo>
                      <a:pt x="12110" y="6118"/>
                      <a:pt x="12842" y="6970"/>
                      <a:pt x="13635" y="7783"/>
                    </a:cubicBezTo>
                    <a:cubicBezTo>
                      <a:pt x="13656" y="7800"/>
                      <a:pt x="13679" y="7807"/>
                      <a:pt x="13702" y="7807"/>
                    </a:cubicBezTo>
                    <a:cubicBezTo>
                      <a:pt x="13789" y="7807"/>
                      <a:pt x="13873" y="7703"/>
                      <a:pt x="13794" y="7625"/>
                    </a:cubicBezTo>
                    <a:cubicBezTo>
                      <a:pt x="12366" y="6217"/>
                      <a:pt x="11137" y="4591"/>
                      <a:pt x="9314" y="3679"/>
                    </a:cubicBezTo>
                    <a:cubicBezTo>
                      <a:pt x="7450" y="2748"/>
                      <a:pt x="5370" y="2530"/>
                      <a:pt x="3407" y="1876"/>
                    </a:cubicBezTo>
                    <a:cubicBezTo>
                      <a:pt x="2812" y="1678"/>
                      <a:pt x="2257" y="1440"/>
                      <a:pt x="1722" y="1123"/>
                    </a:cubicBezTo>
                    <a:cubicBezTo>
                      <a:pt x="1186" y="806"/>
                      <a:pt x="711" y="409"/>
                      <a:pt x="216" y="32"/>
                    </a:cubicBezTo>
                    <a:cubicBezTo>
                      <a:pt x="194" y="10"/>
                      <a:pt x="169" y="1"/>
                      <a:pt x="1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3" name="Google Shape;43;p2"/>
              <p:cNvSpPr/>
              <p:nvPr/>
            </p:nvSpPr>
            <p:spPr>
              <a:xfrm>
                <a:off x="3999825" y="1603525"/>
                <a:ext cx="182800" cy="337250"/>
              </a:xfrm>
              <a:custGeom>
                <a:avLst/>
                <a:gdLst/>
                <a:ahLst/>
                <a:cxnLst/>
                <a:rect l="l" t="t" r="r" b="b"/>
                <a:pathLst>
                  <a:path w="7312" h="13490" extrusionOk="0">
                    <a:moveTo>
                      <a:pt x="7187" y="0"/>
                    </a:moveTo>
                    <a:cubicBezTo>
                      <a:pt x="7146" y="0"/>
                      <a:pt x="7105" y="24"/>
                      <a:pt x="7089" y="80"/>
                    </a:cubicBezTo>
                    <a:cubicBezTo>
                      <a:pt x="6772" y="971"/>
                      <a:pt x="6296" y="1824"/>
                      <a:pt x="5701" y="2557"/>
                    </a:cubicBezTo>
                    <a:cubicBezTo>
                      <a:pt x="5067" y="3349"/>
                      <a:pt x="4235" y="3944"/>
                      <a:pt x="3542" y="4697"/>
                    </a:cubicBezTo>
                    <a:cubicBezTo>
                      <a:pt x="2213" y="6125"/>
                      <a:pt x="1401" y="7929"/>
                      <a:pt x="846" y="9793"/>
                    </a:cubicBezTo>
                    <a:cubicBezTo>
                      <a:pt x="508" y="10961"/>
                      <a:pt x="251" y="12151"/>
                      <a:pt x="13" y="13361"/>
                    </a:cubicBezTo>
                    <a:cubicBezTo>
                      <a:pt x="1" y="13443"/>
                      <a:pt x="66" y="13490"/>
                      <a:pt x="125" y="13490"/>
                    </a:cubicBezTo>
                    <a:cubicBezTo>
                      <a:pt x="165" y="13490"/>
                      <a:pt x="203" y="13468"/>
                      <a:pt x="211" y="13419"/>
                    </a:cubicBezTo>
                    <a:cubicBezTo>
                      <a:pt x="647" y="11358"/>
                      <a:pt x="1063" y="9257"/>
                      <a:pt x="1995" y="7354"/>
                    </a:cubicBezTo>
                    <a:cubicBezTo>
                      <a:pt x="2411" y="6502"/>
                      <a:pt x="2926" y="5689"/>
                      <a:pt x="3561" y="4975"/>
                    </a:cubicBezTo>
                    <a:cubicBezTo>
                      <a:pt x="4235" y="4222"/>
                      <a:pt x="5067" y="3627"/>
                      <a:pt x="5722" y="2874"/>
                    </a:cubicBezTo>
                    <a:cubicBezTo>
                      <a:pt x="6415" y="2062"/>
                      <a:pt x="6951" y="1129"/>
                      <a:pt x="7287" y="138"/>
                    </a:cubicBezTo>
                    <a:cubicBezTo>
                      <a:pt x="7311" y="55"/>
                      <a:pt x="7249" y="0"/>
                      <a:pt x="71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4" name="Google Shape;44;p2"/>
              <p:cNvSpPr/>
              <p:nvPr/>
            </p:nvSpPr>
            <p:spPr>
              <a:xfrm>
                <a:off x="3694300" y="1795300"/>
                <a:ext cx="63000" cy="36000"/>
              </a:xfrm>
              <a:custGeom>
                <a:avLst/>
                <a:gdLst/>
                <a:ahLst/>
                <a:cxnLst/>
                <a:rect l="l" t="t" r="r" b="b"/>
                <a:pathLst>
                  <a:path w="2520" h="1440" extrusionOk="0">
                    <a:moveTo>
                      <a:pt x="2382" y="1"/>
                    </a:moveTo>
                    <a:cubicBezTo>
                      <a:pt x="2364" y="1"/>
                      <a:pt x="2344" y="7"/>
                      <a:pt x="2323" y="20"/>
                    </a:cubicBezTo>
                    <a:cubicBezTo>
                      <a:pt x="1609" y="457"/>
                      <a:pt x="856" y="872"/>
                      <a:pt x="103" y="1249"/>
                    </a:cubicBezTo>
                    <a:cubicBezTo>
                      <a:pt x="0" y="1300"/>
                      <a:pt x="59" y="1439"/>
                      <a:pt x="153" y="1439"/>
                    </a:cubicBezTo>
                    <a:cubicBezTo>
                      <a:pt x="168" y="1439"/>
                      <a:pt x="184" y="1436"/>
                      <a:pt x="201" y="1427"/>
                    </a:cubicBezTo>
                    <a:cubicBezTo>
                      <a:pt x="975" y="1051"/>
                      <a:pt x="1707" y="634"/>
                      <a:pt x="2421" y="198"/>
                    </a:cubicBezTo>
                    <a:cubicBezTo>
                      <a:pt x="2519" y="133"/>
                      <a:pt x="2470" y="1"/>
                      <a:pt x="23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5" name="Google Shape;45;p2"/>
              <p:cNvSpPr/>
              <p:nvPr/>
            </p:nvSpPr>
            <p:spPr>
              <a:xfrm>
                <a:off x="3736550" y="1812850"/>
                <a:ext cx="73750" cy="66025"/>
              </a:xfrm>
              <a:custGeom>
                <a:avLst/>
                <a:gdLst/>
                <a:ahLst/>
                <a:cxnLst/>
                <a:rect l="l" t="t" r="r" b="b"/>
                <a:pathLst>
                  <a:path w="2950" h="2641" extrusionOk="0">
                    <a:moveTo>
                      <a:pt x="2803" y="0"/>
                    </a:moveTo>
                    <a:cubicBezTo>
                      <a:pt x="2780" y="0"/>
                      <a:pt x="2756" y="10"/>
                      <a:pt x="2734" y="32"/>
                    </a:cubicBezTo>
                    <a:cubicBezTo>
                      <a:pt x="1881" y="884"/>
                      <a:pt x="1009" y="1697"/>
                      <a:pt x="78" y="2469"/>
                    </a:cubicBezTo>
                    <a:cubicBezTo>
                      <a:pt x="0" y="2531"/>
                      <a:pt x="78" y="2640"/>
                      <a:pt x="164" y="2640"/>
                    </a:cubicBezTo>
                    <a:cubicBezTo>
                      <a:pt x="189" y="2640"/>
                      <a:pt x="214" y="2631"/>
                      <a:pt x="236" y="2609"/>
                    </a:cubicBezTo>
                    <a:cubicBezTo>
                      <a:pt x="1148" y="1856"/>
                      <a:pt x="2039" y="1042"/>
                      <a:pt x="2872" y="191"/>
                    </a:cubicBezTo>
                    <a:cubicBezTo>
                      <a:pt x="2949" y="113"/>
                      <a:pt x="2883" y="0"/>
                      <a:pt x="28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6" name="Google Shape;46;p2"/>
              <p:cNvSpPr/>
              <p:nvPr/>
            </p:nvSpPr>
            <p:spPr>
              <a:xfrm>
                <a:off x="3824700" y="1821700"/>
                <a:ext cx="23200" cy="33275"/>
              </a:xfrm>
              <a:custGeom>
                <a:avLst/>
                <a:gdLst/>
                <a:ahLst/>
                <a:cxnLst/>
                <a:rect l="l" t="t" r="r" b="b"/>
                <a:pathLst>
                  <a:path w="928" h="1331" extrusionOk="0">
                    <a:moveTo>
                      <a:pt x="780" y="0"/>
                    </a:moveTo>
                    <a:cubicBezTo>
                      <a:pt x="746" y="0"/>
                      <a:pt x="713" y="16"/>
                      <a:pt x="694" y="54"/>
                    </a:cubicBezTo>
                    <a:cubicBezTo>
                      <a:pt x="496" y="450"/>
                      <a:pt x="278" y="807"/>
                      <a:pt x="20" y="1164"/>
                    </a:cubicBezTo>
                    <a:cubicBezTo>
                      <a:pt x="1" y="1224"/>
                      <a:pt x="20" y="1283"/>
                      <a:pt x="60" y="1323"/>
                    </a:cubicBezTo>
                    <a:cubicBezTo>
                      <a:pt x="76" y="1328"/>
                      <a:pt x="92" y="1331"/>
                      <a:pt x="107" y="1331"/>
                    </a:cubicBezTo>
                    <a:cubicBezTo>
                      <a:pt x="149" y="1331"/>
                      <a:pt x="184" y="1312"/>
                      <a:pt x="199" y="1283"/>
                    </a:cubicBezTo>
                    <a:cubicBezTo>
                      <a:pt x="456" y="926"/>
                      <a:pt x="675" y="550"/>
                      <a:pt x="873" y="154"/>
                    </a:cubicBezTo>
                    <a:cubicBezTo>
                      <a:pt x="927" y="73"/>
                      <a:pt x="852" y="0"/>
                      <a:pt x="7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7" name="Google Shape;47;p2"/>
              <p:cNvSpPr/>
              <p:nvPr/>
            </p:nvSpPr>
            <p:spPr>
              <a:xfrm>
                <a:off x="3826700" y="1836375"/>
                <a:ext cx="65800" cy="68075"/>
              </a:xfrm>
              <a:custGeom>
                <a:avLst/>
                <a:gdLst/>
                <a:ahLst/>
                <a:cxnLst/>
                <a:rect l="l" t="t" r="r" b="b"/>
                <a:pathLst>
                  <a:path w="2632" h="2723" extrusionOk="0">
                    <a:moveTo>
                      <a:pt x="2489" y="0"/>
                    </a:moveTo>
                    <a:cubicBezTo>
                      <a:pt x="2464" y="0"/>
                      <a:pt x="2439" y="12"/>
                      <a:pt x="2419" y="43"/>
                    </a:cubicBezTo>
                    <a:cubicBezTo>
                      <a:pt x="1684" y="915"/>
                      <a:pt x="912" y="1766"/>
                      <a:pt x="79" y="2540"/>
                    </a:cubicBezTo>
                    <a:cubicBezTo>
                      <a:pt x="0" y="2618"/>
                      <a:pt x="72" y="2722"/>
                      <a:pt x="154" y="2722"/>
                    </a:cubicBezTo>
                    <a:cubicBezTo>
                      <a:pt x="175" y="2722"/>
                      <a:pt x="197" y="2715"/>
                      <a:pt x="217" y="2699"/>
                    </a:cubicBezTo>
                    <a:cubicBezTo>
                      <a:pt x="1050" y="1906"/>
                      <a:pt x="1843" y="1073"/>
                      <a:pt x="2557" y="181"/>
                    </a:cubicBezTo>
                    <a:cubicBezTo>
                      <a:pt x="2631" y="107"/>
                      <a:pt x="2562" y="0"/>
                      <a:pt x="24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8" name="Google Shape;48;p2"/>
              <p:cNvSpPr/>
              <p:nvPr/>
            </p:nvSpPr>
            <p:spPr>
              <a:xfrm>
                <a:off x="3905025" y="1860200"/>
                <a:ext cx="22800" cy="27575"/>
              </a:xfrm>
              <a:custGeom>
                <a:avLst/>
                <a:gdLst/>
                <a:ahLst/>
                <a:cxnLst/>
                <a:rect l="l" t="t" r="r" b="b"/>
                <a:pathLst>
                  <a:path w="912" h="1103" extrusionOk="0">
                    <a:moveTo>
                      <a:pt x="799" y="0"/>
                    </a:moveTo>
                    <a:cubicBezTo>
                      <a:pt x="763" y="0"/>
                      <a:pt x="725" y="22"/>
                      <a:pt x="713" y="60"/>
                    </a:cubicBezTo>
                    <a:cubicBezTo>
                      <a:pt x="534" y="377"/>
                      <a:pt x="335" y="655"/>
                      <a:pt x="78" y="913"/>
                    </a:cubicBezTo>
                    <a:cubicBezTo>
                      <a:pt x="1" y="990"/>
                      <a:pt x="68" y="1103"/>
                      <a:pt x="148" y="1103"/>
                    </a:cubicBezTo>
                    <a:cubicBezTo>
                      <a:pt x="171" y="1103"/>
                      <a:pt x="195" y="1094"/>
                      <a:pt x="216" y="1072"/>
                    </a:cubicBezTo>
                    <a:cubicBezTo>
                      <a:pt x="494" y="794"/>
                      <a:pt x="713" y="496"/>
                      <a:pt x="890" y="160"/>
                    </a:cubicBezTo>
                    <a:cubicBezTo>
                      <a:pt x="911" y="100"/>
                      <a:pt x="911" y="41"/>
                      <a:pt x="851" y="20"/>
                    </a:cubicBezTo>
                    <a:cubicBezTo>
                      <a:pt x="837" y="6"/>
                      <a:pt x="818" y="0"/>
                      <a:pt x="7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49" name="Google Shape;49;p2"/>
              <p:cNvSpPr/>
              <p:nvPr/>
            </p:nvSpPr>
            <p:spPr>
              <a:xfrm>
                <a:off x="3709175" y="1748975"/>
                <a:ext cx="23450" cy="43400"/>
              </a:xfrm>
              <a:custGeom>
                <a:avLst/>
                <a:gdLst/>
                <a:ahLst/>
                <a:cxnLst/>
                <a:rect l="l" t="t" r="r" b="b"/>
                <a:pathLst>
                  <a:path w="938" h="1736" extrusionOk="0">
                    <a:moveTo>
                      <a:pt x="147" y="1"/>
                    </a:moveTo>
                    <a:cubicBezTo>
                      <a:pt x="77" y="1"/>
                      <a:pt x="1" y="85"/>
                      <a:pt x="42" y="169"/>
                    </a:cubicBezTo>
                    <a:cubicBezTo>
                      <a:pt x="301" y="644"/>
                      <a:pt x="518" y="1160"/>
                      <a:pt x="716" y="1655"/>
                    </a:cubicBezTo>
                    <a:cubicBezTo>
                      <a:pt x="732" y="1712"/>
                      <a:pt x="775" y="1735"/>
                      <a:pt x="817" y="1735"/>
                    </a:cubicBezTo>
                    <a:cubicBezTo>
                      <a:pt x="878" y="1735"/>
                      <a:pt x="938" y="1685"/>
                      <a:pt x="914" y="1615"/>
                    </a:cubicBezTo>
                    <a:cubicBezTo>
                      <a:pt x="716" y="1081"/>
                      <a:pt x="478" y="565"/>
                      <a:pt x="221" y="50"/>
                    </a:cubicBezTo>
                    <a:cubicBezTo>
                      <a:pt x="204" y="15"/>
                      <a:pt x="176" y="1"/>
                      <a:pt x="1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0" name="Google Shape;50;p2"/>
              <p:cNvSpPr/>
              <p:nvPr/>
            </p:nvSpPr>
            <p:spPr>
              <a:xfrm>
                <a:off x="3765100" y="1735200"/>
                <a:ext cx="29000" cy="75975"/>
              </a:xfrm>
              <a:custGeom>
                <a:avLst/>
                <a:gdLst/>
                <a:ahLst/>
                <a:cxnLst/>
                <a:rect l="l" t="t" r="r" b="b"/>
                <a:pathLst>
                  <a:path w="1160" h="3039" extrusionOk="0">
                    <a:moveTo>
                      <a:pt x="131" y="0"/>
                    </a:moveTo>
                    <a:cubicBezTo>
                      <a:pt x="67" y="0"/>
                      <a:pt x="1" y="51"/>
                      <a:pt x="25" y="125"/>
                    </a:cubicBezTo>
                    <a:cubicBezTo>
                      <a:pt x="403" y="1056"/>
                      <a:pt x="699" y="2007"/>
                      <a:pt x="937" y="2959"/>
                    </a:cubicBezTo>
                    <a:cubicBezTo>
                      <a:pt x="953" y="3014"/>
                      <a:pt x="994" y="3038"/>
                      <a:pt x="1035" y="3038"/>
                    </a:cubicBezTo>
                    <a:cubicBezTo>
                      <a:pt x="1097" y="3038"/>
                      <a:pt x="1159" y="2983"/>
                      <a:pt x="1135" y="2900"/>
                    </a:cubicBezTo>
                    <a:cubicBezTo>
                      <a:pt x="897" y="1949"/>
                      <a:pt x="601" y="997"/>
                      <a:pt x="223" y="65"/>
                    </a:cubicBezTo>
                    <a:cubicBezTo>
                      <a:pt x="208" y="19"/>
                      <a:pt x="170" y="0"/>
                      <a:pt x="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1" name="Google Shape;51;p2"/>
              <p:cNvSpPr/>
              <p:nvPr/>
            </p:nvSpPr>
            <p:spPr>
              <a:xfrm>
                <a:off x="3829150" y="1773125"/>
                <a:ext cx="20650" cy="50950"/>
              </a:xfrm>
              <a:custGeom>
                <a:avLst/>
                <a:gdLst/>
                <a:ahLst/>
                <a:cxnLst/>
                <a:rect l="l" t="t" r="r" b="b"/>
                <a:pathLst>
                  <a:path w="826" h="2038" extrusionOk="0">
                    <a:moveTo>
                      <a:pt x="138" y="1"/>
                    </a:moveTo>
                    <a:cubicBezTo>
                      <a:pt x="70" y="1"/>
                      <a:pt x="0" y="73"/>
                      <a:pt x="40" y="154"/>
                    </a:cubicBezTo>
                    <a:cubicBezTo>
                      <a:pt x="318" y="728"/>
                      <a:pt x="516" y="1344"/>
                      <a:pt x="616" y="1957"/>
                    </a:cubicBezTo>
                    <a:cubicBezTo>
                      <a:pt x="624" y="2014"/>
                      <a:pt x="661" y="2038"/>
                      <a:pt x="702" y="2038"/>
                    </a:cubicBezTo>
                    <a:cubicBezTo>
                      <a:pt x="760" y="2038"/>
                      <a:pt x="825" y="1988"/>
                      <a:pt x="814" y="1918"/>
                    </a:cubicBezTo>
                    <a:cubicBezTo>
                      <a:pt x="714" y="1264"/>
                      <a:pt x="516" y="630"/>
                      <a:pt x="219" y="54"/>
                    </a:cubicBezTo>
                    <a:cubicBezTo>
                      <a:pt x="200" y="16"/>
                      <a:pt x="169" y="1"/>
                      <a:pt x="1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2" name="Google Shape;52;p2"/>
              <p:cNvSpPr/>
              <p:nvPr/>
            </p:nvSpPr>
            <p:spPr>
              <a:xfrm>
                <a:off x="3884575" y="1775975"/>
                <a:ext cx="17475" cy="68525"/>
              </a:xfrm>
              <a:custGeom>
                <a:avLst/>
                <a:gdLst/>
                <a:ahLst/>
                <a:cxnLst/>
                <a:rect l="l" t="t" r="r" b="b"/>
                <a:pathLst>
                  <a:path w="699" h="2741" extrusionOk="0">
                    <a:moveTo>
                      <a:pt x="125" y="0"/>
                    </a:moveTo>
                    <a:cubicBezTo>
                      <a:pt x="63" y="0"/>
                      <a:pt x="0" y="55"/>
                      <a:pt x="24" y="139"/>
                    </a:cubicBezTo>
                    <a:cubicBezTo>
                      <a:pt x="222" y="952"/>
                      <a:pt x="381" y="1804"/>
                      <a:pt x="479" y="2636"/>
                    </a:cubicBezTo>
                    <a:cubicBezTo>
                      <a:pt x="490" y="2706"/>
                      <a:pt x="544" y="2741"/>
                      <a:pt x="597" y="2741"/>
                    </a:cubicBezTo>
                    <a:cubicBezTo>
                      <a:pt x="649" y="2741"/>
                      <a:pt x="698" y="2706"/>
                      <a:pt x="698" y="2636"/>
                    </a:cubicBezTo>
                    <a:cubicBezTo>
                      <a:pt x="579" y="1785"/>
                      <a:pt x="421" y="931"/>
                      <a:pt x="222" y="80"/>
                    </a:cubicBezTo>
                    <a:cubicBezTo>
                      <a:pt x="207" y="24"/>
                      <a:pt x="166" y="0"/>
                      <a:pt x="1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3" name="Google Shape;53;p2"/>
              <p:cNvSpPr/>
              <p:nvPr/>
            </p:nvSpPr>
            <p:spPr>
              <a:xfrm>
                <a:off x="3933725" y="1837425"/>
                <a:ext cx="9425" cy="38175"/>
              </a:xfrm>
              <a:custGeom>
                <a:avLst/>
                <a:gdLst/>
                <a:ahLst/>
                <a:cxnLst/>
                <a:rect l="l" t="t" r="r" b="b"/>
                <a:pathLst>
                  <a:path w="377" h="1527" extrusionOk="0">
                    <a:moveTo>
                      <a:pt x="120" y="1"/>
                    </a:moveTo>
                    <a:cubicBezTo>
                      <a:pt x="60" y="1"/>
                      <a:pt x="1" y="59"/>
                      <a:pt x="20" y="120"/>
                    </a:cubicBezTo>
                    <a:cubicBezTo>
                      <a:pt x="60" y="556"/>
                      <a:pt x="120" y="992"/>
                      <a:pt x="159" y="1428"/>
                    </a:cubicBezTo>
                    <a:cubicBezTo>
                      <a:pt x="159" y="1467"/>
                      <a:pt x="199" y="1526"/>
                      <a:pt x="258" y="1526"/>
                    </a:cubicBezTo>
                    <a:cubicBezTo>
                      <a:pt x="318" y="1526"/>
                      <a:pt x="377" y="1467"/>
                      <a:pt x="377" y="1428"/>
                    </a:cubicBezTo>
                    <a:cubicBezTo>
                      <a:pt x="318" y="992"/>
                      <a:pt x="278" y="556"/>
                      <a:pt x="218" y="120"/>
                    </a:cubicBezTo>
                    <a:cubicBezTo>
                      <a:pt x="218" y="59"/>
                      <a:pt x="179" y="1"/>
                      <a:pt x="1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4" name="Google Shape;54;p2"/>
              <p:cNvSpPr/>
              <p:nvPr/>
            </p:nvSpPr>
            <p:spPr>
              <a:xfrm>
                <a:off x="4020750" y="1800925"/>
                <a:ext cx="108325" cy="50525"/>
              </a:xfrm>
              <a:custGeom>
                <a:avLst/>
                <a:gdLst/>
                <a:ahLst/>
                <a:cxnLst/>
                <a:rect l="l" t="t" r="r" b="b"/>
                <a:pathLst>
                  <a:path w="4333" h="2021" extrusionOk="0">
                    <a:moveTo>
                      <a:pt x="4160" y="1"/>
                    </a:moveTo>
                    <a:cubicBezTo>
                      <a:pt x="4144" y="1"/>
                      <a:pt x="4128" y="5"/>
                      <a:pt x="4111" y="13"/>
                    </a:cubicBezTo>
                    <a:cubicBezTo>
                      <a:pt x="2803" y="668"/>
                      <a:pt x="1476" y="1262"/>
                      <a:pt x="128" y="1797"/>
                    </a:cubicBezTo>
                    <a:cubicBezTo>
                      <a:pt x="1" y="1852"/>
                      <a:pt x="39" y="2021"/>
                      <a:pt x="137" y="2021"/>
                    </a:cubicBezTo>
                    <a:cubicBezTo>
                      <a:pt x="146" y="2021"/>
                      <a:pt x="157" y="2019"/>
                      <a:pt x="167" y="2016"/>
                    </a:cubicBezTo>
                    <a:cubicBezTo>
                      <a:pt x="1555" y="1461"/>
                      <a:pt x="2903" y="866"/>
                      <a:pt x="4230" y="192"/>
                    </a:cubicBezTo>
                    <a:cubicBezTo>
                      <a:pt x="4333" y="140"/>
                      <a:pt x="4259" y="1"/>
                      <a:pt x="4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5" name="Google Shape;55;p2"/>
              <p:cNvSpPr/>
              <p:nvPr/>
            </p:nvSpPr>
            <p:spPr>
              <a:xfrm>
                <a:off x="3999550" y="1795775"/>
                <a:ext cx="23800" cy="59025"/>
              </a:xfrm>
              <a:custGeom>
                <a:avLst/>
                <a:gdLst/>
                <a:ahLst/>
                <a:cxnLst/>
                <a:rect l="l" t="t" r="r" b="b"/>
                <a:pathLst>
                  <a:path w="952" h="2361" extrusionOk="0">
                    <a:moveTo>
                      <a:pt x="134" y="0"/>
                    </a:moveTo>
                    <a:cubicBezTo>
                      <a:pt x="67" y="0"/>
                      <a:pt x="1" y="50"/>
                      <a:pt x="24" y="120"/>
                    </a:cubicBezTo>
                    <a:cubicBezTo>
                      <a:pt x="262" y="853"/>
                      <a:pt x="500" y="1567"/>
                      <a:pt x="717" y="2280"/>
                    </a:cubicBezTo>
                    <a:cubicBezTo>
                      <a:pt x="733" y="2337"/>
                      <a:pt x="779" y="2361"/>
                      <a:pt x="824" y="2361"/>
                    </a:cubicBezTo>
                    <a:cubicBezTo>
                      <a:pt x="889" y="2361"/>
                      <a:pt x="951" y="2311"/>
                      <a:pt x="915" y="2241"/>
                    </a:cubicBezTo>
                    <a:cubicBezTo>
                      <a:pt x="698" y="1508"/>
                      <a:pt x="460" y="794"/>
                      <a:pt x="241" y="81"/>
                    </a:cubicBezTo>
                    <a:cubicBezTo>
                      <a:pt x="225" y="24"/>
                      <a:pt x="179" y="0"/>
                      <a:pt x="1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6" name="Google Shape;56;p2"/>
              <p:cNvSpPr/>
              <p:nvPr/>
            </p:nvSpPr>
            <p:spPr>
              <a:xfrm>
                <a:off x="4009750" y="1696675"/>
                <a:ext cx="36600" cy="101900"/>
              </a:xfrm>
              <a:custGeom>
                <a:avLst/>
                <a:gdLst/>
                <a:ahLst/>
                <a:cxnLst/>
                <a:rect l="l" t="t" r="r" b="b"/>
                <a:pathLst>
                  <a:path w="1464" h="4076" extrusionOk="0">
                    <a:moveTo>
                      <a:pt x="127" y="1"/>
                    </a:moveTo>
                    <a:cubicBezTo>
                      <a:pt x="67" y="1"/>
                      <a:pt x="0" y="56"/>
                      <a:pt x="13" y="139"/>
                    </a:cubicBezTo>
                    <a:cubicBezTo>
                      <a:pt x="132" y="794"/>
                      <a:pt x="290" y="1428"/>
                      <a:pt x="488" y="2062"/>
                    </a:cubicBezTo>
                    <a:cubicBezTo>
                      <a:pt x="706" y="2716"/>
                      <a:pt x="983" y="3350"/>
                      <a:pt x="1221" y="4005"/>
                    </a:cubicBezTo>
                    <a:cubicBezTo>
                      <a:pt x="1245" y="4053"/>
                      <a:pt x="1293" y="4075"/>
                      <a:pt x="1337" y="4075"/>
                    </a:cubicBezTo>
                    <a:cubicBezTo>
                      <a:pt x="1403" y="4075"/>
                      <a:pt x="1463" y="4028"/>
                      <a:pt x="1440" y="3945"/>
                    </a:cubicBezTo>
                    <a:cubicBezTo>
                      <a:pt x="1181" y="3311"/>
                      <a:pt x="924" y="2657"/>
                      <a:pt x="706" y="2002"/>
                    </a:cubicBezTo>
                    <a:cubicBezTo>
                      <a:pt x="488" y="1368"/>
                      <a:pt x="330" y="734"/>
                      <a:pt x="211" y="80"/>
                    </a:cubicBezTo>
                    <a:cubicBezTo>
                      <a:pt x="203" y="25"/>
                      <a:pt x="166"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7" name="Google Shape;57;p2"/>
              <p:cNvSpPr/>
              <p:nvPr/>
            </p:nvSpPr>
            <p:spPr>
              <a:xfrm>
                <a:off x="4042075" y="1782775"/>
                <a:ext cx="39100" cy="17150"/>
              </a:xfrm>
              <a:custGeom>
                <a:avLst/>
                <a:gdLst/>
                <a:ahLst/>
                <a:cxnLst/>
                <a:rect l="l" t="t" r="r" b="b"/>
                <a:pathLst>
                  <a:path w="1564" h="686" extrusionOk="0">
                    <a:moveTo>
                      <a:pt x="1430" y="1"/>
                    </a:moveTo>
                    <a:cubicBezTo>
                      <a:pt x="1419" y="1"/>
                      <a:pt x="1407" y="2"/>
                      <a:pt x="1395" y="6"/>
                    </a:cubicBezTo>
                    <a:cubicBezTo>
                      <a:pt x="979" y="165"/>
                      <a:pt x="543" y="323"/>
                      <a:pt x="126" y="461"/>
                    </a:cubicBezTo>
                    <a:cubicBezTo>
                      <a:pt x="1" y="516"/>
                      <a:pt x="38" y="685"/>
                      <a:pt x="151" y="685"/>
                    </a:cubicBezTo>
                    <a:cubicBezTo>
                      <a:pt x="162" y="685"/>
                      <a:pt x="174" y="684"/>
                      <a:pt x="186" y="680"/>
                    </a:cubicBezTo>
                    <a:cubicBezTo>
                      <a:pt x="602" y="521"/>
                      <a:pt x="1038" y="363"/>
                      <a:pt x="1455" y="204"/>
                    </a:cubicBezTo>
                    <a:cubicBezTo>
                      <a:pt x="1563" y="168"/>
                      <a:pt x="1540" y="1"/>
                      <a:pt x="14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8" name="Google Shape;58;p2"/>
              <p:cNvSpPr/>
              <p:nvPr/>
            </p:nvSpPr>
            <p:spPr>
              <a:xfrm>
                <a:off x="4061750" y="1728275"/>
                <a:ext cx="119525" cy="29400"/>
              </a:xfrm>
              <a:custGeom>
                <a:avLst/>
                <a:gdLst/>
                <a:ahLst/>
                <a:cxnLst/>
                <a:rect l="l" t="t" r="r" b="b"/>
                <a:pathLst>
                  <a:path w="4781" h="1176" extrusionOk="0">
                    <a:moveTo>
                      <a:pt x="4643" y="0"/>
                    </a:moveTo>
                    <a:cubicBezTo>
                      <a:pt x="4633" y="0"/>
                      <a:pt x="4623" y="2"/>
                      <a:pt x="4612" y="6"/>
                    </a:cubicBezTo>
                    <a:cubicBezTo>
                      <a:pt x="3126" y="402"/>
                      <a:pt x="1639" y="719"/>
                      <a:pt x="113" y="976"/>
                    </a:cubicBezTo>
                    <a:cubicBezTo>
                      <a:pt x="0" y="996"/>
                      <a:pt x="47" y="1176"/>
                      <a:pt x="155" y="1176"/>
                    </a:cubicBezTo>
                    <a:cubicBezTo>
                      <a:pt x="160" y="1176"/>
                      <a:pt x="166" y="1175"/>
                      <a:pt x="172" y="1174"/>
                    </a:cubicBezTo>
                    <a:cubicBezTo>
                      <a:pt x="1699" y="936"/>
                      <a:pt x="3185" y="600"/>
                      <a:pt x="4672" y="204"/>
                    </a:cubicBezTo>
                    <a:cubicBezTo>
                      <a:pt x="4781" y="168"/>
                      <a:pt x="4740" y="0"/>
                      <a:pt x="46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 name="Google Shape;59;p2"/>
              <p:cNvSpPr/>
              <p:nvPr/>
            </p:nvSpPr>
            <p:spPr>
              <a:xfrm>
                <a:off x="4105200" y="1696050"/>
                <a:ext cx="50775" cy="14575"/>
              </a:xfrm>
              <a:custGeom>
                <a:avLst/>
                <a:gdLst/>
                <a:ahLst/>
                <a:cxnLst/>
                <a:rect l="l" t="t" r="r" b="b"/>
                <a:pathLst>
                  <a:path w="2031" h="583" extrusionOk="0">
                    <a:moveTo>
                      <a:pt x="1894" y="0"/>
                    </a:moveTo>
                    <a:cubicBezTo>
                      <a:pt x="1885" y="0"/>
                      <a:pt x="1875" y="2"/>
                      <a:pt x="1864" y="5"/>
                    </a:cubicBezTo>
                    <a:cubicBezTo>
                      <a:pt x="1288" y="184"/>
                      <a:pt x="714" y="322"/>
                      <a:pt x="119" y="383"/>
                    </a:cubicBezTo>
                    <a:cubicBezTo>
                      <a:pt x="6" y="401"/>
                      <a:pt x="1" y="582"/>
                      <a:pt x="104" y="582"/>
                    </a:cubicBezTo>
                    <a:cubicBezTo>
                      <a:pt x="109" y="582"/>
                      <a:pt x="114" y="582"/>
                      <a:pt x="119" y="581"/>
                    </a:cubicBezTo>
                    <a:cubicBezTo>
                      <a:pt x="733" y="521"/>
                      <a:pt x="1328" y="402"/>
                      <a:pt x="1923" y="204"/>
                    </a:cubicBezTo>
                    <a:cubicBezTo>
                      <a:pt x="2031" y="167"/>
                      <a:pt x="1992" y="0"/>
                      <a:pt x="18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0" name="Google Shape;60;p2"/>
              <p:cNvSpPr/>
              <p:nvPr/>
            </p:nvSpPr>
            <p:spPr>
              <a:xfrm>
                <a:off x="4150800" y="1650975"/>
                <a:ext cx="40375" cy="13025"/>
              </a:xfrm>
              <a:custGeom>
                <a:avLst/>
                <a:gdLst/>
                <a:ahLst/>
                <a:cxnLst/>
                <a:rect l="l" t="t" r="r" b="b"/>
                <a:pathLst>
                  <a:path w="1615" h="521" extrusionOk="0">
                    <a:moveTo>
                      <a:pt x="1482" y="0"/>
                    </a:moveTo>
                    <a:cubicBezTo>
                      <a:pt x="1471" y="0"/>
                      <a:pt x="1459" y="2"/>
                      <a:pt x="1447" y="5"/>
                    </a:cubicBezTo>
                    <a:cubicBezTo>
                      <a:pt x="1010" y="164"/>
                      <a:pt x="555" y="262"/>
                      <a:pt x="99" y="302"/>
                    </a:cubicBezTo>
                    <a:cubicBezTo>
                      <a:pt x="40" y="322"/>
                      <a:pt x="0" y="341"/>
                      <a:pt x="0" y="421"/>
                    </a:cubicBezTo>
                    <a:cubicBezTo>
                      <a:pt x="0" y="460"/>
                      <a:pt x="40" y="521"/>
                      <a:pt x="99" y="521"/>
                    </a:cubicBezTo>
                    <a:cubicBezTo>
                      <a:pt x="574" y="460"/>
                      <a:pt x="1050" y="362"/>
                      <a:pt x="1507" y="203"/>
                    </a:cubicBezTo>
                    <a:cubicBezTo>
                      <a:pt x="1615" y="167"/>
                      <a:pt x="1592" y="0"/>
                      <a:pt x="14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1" name="Google Shape;61;p2"/>
              <p:cNvSpPr/>
              <p:nvPr/>
            </p:nvSpPr>
            <p:spPr>
              <a:xfrm>
                <a:off x="4043175" y="1657500"/>
                <a:ext cx="31925" cy="84575"/>
              </a:xfrm>
              <a:custGeom>
                <a:avLst/>
                <a:gdLst/>
                <a:ahLst/>
                <a:cxnLst/>
                <a:rect l="l" t="t" r="r" b="b"/>
                <a:pathLst>
                  <a:path w="1277" h="3383" extrusionOk="0">
                    <a:moveTo>
                      <a:pt x="121" y="0"/>
                    </a:moveTo>
                    <a:cubicBezTo>
                      <a:pt x="60" y="0"/>
                      <a:pt x="0" y="50"/>
                      <a:pt x="24" y="120"/>
                    </a:cubicBezTo>
                    <a:cubicBezTo>
                      <a:pt x="360" y="1190"/>
                      <a:pt x="698" y="2242"/>
                      <a:pt x="1054" y="3312"/>
                    </a:cubicBezTo>
                    <a:cubicBezTo>
                      <a:pt x="1070" y="3361"/>
                      <a:pt x="1113" y="3383"/>
                      <a:pt x="1154" y="3383"/>
                    </a:cubicBezTo>
                    <a:cubicBezTo>
                      <a:pt x="1216" y="3383"/>
                      <a:pt x="1276" y="3335"/>
                      <a:pt x="1253" y="3252"/>
                    </a:cubicBezTo>
                    <a:cubicBezTo>
                      <a:pt x="915" y="2202"/>
                      <a:pt x="558" y="1132"/>
                      <a:pt x="222" y="80"/>
                    </a:cubicBezTo>
                    <a:cubicBezTo>
                      <a:pt x="206" y="24"/>
                      <a:pt x="163" y="0"/>
                      <a:pt x="1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2" name="Google Shape;62;p2"/>
              <p:cNvSpPr/>
              <p:nvPr/>
            </p:nvSpPr>
            <p:spPr>
              <a:xfrm>
                <a:off x="4084775" y="1663975"/>
                <a:ext cx="20525" cy="50050"/>
              </a:xfrm>
              <a:custGeom>
                <a:avLst/>
                <a:gdLst/>
                <a:ahLst/>
                <a:cxnLst/>
                <a:rect l="l" t="t" r="r" b="b"/>
                <a:pathLst>
                  <a:path w="821" h="2002" extrusionOk="0">
                    <a:moveTo>
                      <a:pt x="129" y="1"/>
                    </a:moveTo>
                    <a:cubicBezTo>
                      <a:pt x="63" y="1"/>
                      <a:pt x="1" y="55"/>
                      <a:pt x="25" y="139"/>
                    </a:cubicBezTo>
                    <a:cubicBezTo>
                      <a:pt x="242" y="714"/>
                      <a:pt x="440" y="1328"/>
                      <a:pt x="599" y="1923"/>
                    </a:cubicBezTo>
                    <a:cubicBezTo>
                      <a:pt x="607" y="1978"/>
                      <a:pt x="646" y="2002"/>
                      <a:pt x="688" y="2002"/>
                    </a:cubicBezTo>
                    <a:cubicBezTo>
                      <a:pt x="751" y="2002"/>
                      <a:pt x="821" y="1947"/>
                      <a:pt x="797" y="1864"/>
                    </a:cubicBezTo>
                    <a:cubicBezTo>
                      <a:pt x="638" y="1269"/>
                      <a:pt x="461" y="675"/>
                      <a:pt x="242" y="80"/>
                    </a:cubicBezTo>
                    <a:cubicBezTo>
                      <a:pt x="219" y="24"/>
                      <a:pt x="173" y="1"/>
                      <a:pt x="1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3" name="Google Shape;63;p2"/>
              <p:cNvSpPr/>
              <p:nvPr/>
            </p:nvSpPr>
            <p:spPr>
              <a:xfrm>
                <a:off x="4109350" y="1616625"/>
                <a:ext cx="22225" cy="70200"/>
              </a:xfrm>
              <a:custGeom>
                <a:avLst/>
                <a:gdLst/>
                <a:ahLst/>
                <a:cxnLst/>
                <a:rect l="l" t="t" r="r" b="b"/>
                <a:pathLst>
                  <a:path w="889" h="2808" extrusionOk="0">
                    <a:moveTo>
                      <a:pt x="129" y="0"/>
                    </a:moveTo>
                    <a:cubicBezTo>
                      <a:pt x="66" y="0"/>
                      <a:pt x="1" y="48"/>
                      <a:pt x="12" y="130"/>
                    </a:cubicBezTo>
                    <a:cubicBezTo>
                      <a:pt x="210" y="1002"/>
                      <a:pt x="429" y="1874"/>
                      <a:pt x="667" y="2727"/>
                    </a:cubicBezTo>
                    <a:cubicBezTo>
                      <a:pt x="675" y="2784"/>
                      <a:pt x="716" y="2807"/>
                      <a:pt x="759" y="2807"/>
                    </a:cubicBezTo>
                    <a:cubicBezTo>
                      <a:pt x="822" y="2807"/>
                      <a:pt x="889" y="2758"/>
                      <a:pt x="865" y="2688"/>
                    </a:cubicBezTo>
                    <a:cubicBezTo>
                      <a:pt x="627" y="1815"/>
                      <a:pt x="429" y="943"/>
                      <a:pt x="231" y="71"/>
                    </a:cubicBezTo>
                    <a:cubicBezTo>
                      <a:pt x="215" y="23"/>
                      <a:pt x="173" y="0"/>
                      <a:pt x="1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4" name="Google Shape;64;p2"/>
              <p:cNvSpPr/>
              <p:nvPr/>
            </p:nvSpPr>
            <p:spPr>
              <a:xfrm>
                <a:off x="4143550" y="1611950"/>
                <a:ext cx="15775" cy="40425"/>
              </a:xfrm>
              <a:custGeom>
                <a:avLst/>
                <a:gdLst/>
                <a:ahLst/>
                <a:cxnLst/>
                <a:rect l="l" t="t" r="r" b="b"/>
                <a:pathLst>
                  <a:path w="631" h="1617" extrusionOk="0">
                    <a:moveTo>
                      <a:pt x="127" y="0"/>
                    </a:moveTo>
                    <a:cubicBezTo>
                      <a:pt x="67" y="0"/>
                      <a:pt x="0" y="55"/>
                      <a:pt x="13" y="139"/>
                    </a:cubicBezTo>
                    <a:cubicBezTo>
                      <a:pt x="111" y="615"/>
                      <a:pt x="230" y="1090"/>
                      <a:pt x="409" y="1546"/>
                    </a:cubicBezTo>
                    <a:cubicBezTo>
                      <a:pt x="425" y="1594"/>
                      <a:pt x="468" y="1616"/>
                      <a:pt x="509" y="1616"/>
                    </a:cubicBezTo>
                    <a:cubicBezTo>
                      <a:pt x="571" y="1616"/>
                      <a:pt x="631" y="1569"/>
                      <a:pt x="607" y="1487"/>
                    </a:cubicBezTo>
                    <a:cubicBezTo>
                      <a:pt x="449" y="1030"/>
                      <a:pt x="309" y="554"/>
                      <a:pt x="211" y="79"/>
                    </a:cubicBezTo>
                    <a:cubicBezTo>
                      <a:pt x="203" y="24"/>
                      <a:pt x="167"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grpSp>
        <p:nvGrpSpPr>
          <p:cNvPr id="65" name="Google Shape;65;p2"/>
          <p:cNvGrpSpPr/>
          <p:nvPr/>
        </p:nvGrpSpPr>
        <p:grpSpPr>
          <a:xfrm rot="-2700000">
            <a:off x="9624991" y="5810483"/>
            <a:ext cx="2401671" cy="1806107"/>
            <a:chOff x="2434713" y="2011488"/>
            <a:chExt cx="1504463" cy="1131388"/>
          </a:xfrm>
        </p:grpSpPr>
        <p:sp>
          <p:nvSpPr>
            <p:cNvPr id="66" name="Google Shape;66;p2"/>
            <p:cNvSpPr/>
            <p:nvPr/>
          </p:nvSpPr>
          <p:spPr>
            <a:xfrm>
              <a:off x="2441550" y="2011488"/>
              <a:ext cx="1497625" cy="1120525"/>
            </a:xfrm>
            <a:custGeom>
              <a:avLst/>
              <a:gdLst/>
              <a:ahLst/>
              <a:cxnLst/>
              <a:rect l="l" t="t" r="r" b="b"/>
              <a:pathLst>
                <a:path w="59905" h="44821" extrusionOk="0">
                  <a:moveTo>
                    <a:pt x="29545" y="0"/>
                  </a:moveTo>
                  <a:cubicBezTo>
                    <a:pt x="29522" y="0"/>
                    <a:pt x="29499" y="1"/>
                    <a:pt x="29476" y="1"/>
                  </a:cubicBezTo>
                  <a:cubicBezTo>
                    <a:pt x="23014" y="120"/>
                    <a:pt x="23727" y="14690"/>
                    <a:pt x="24837" y="23888"/>
                  </a:cubicBezTo>
                  <a:cubicBezTo>
                    <a:pt x="23310" y="15200"/>
                    <a:pt x="20134" y="1861"/>
                    <a:pt x="15002" y="1861"/>
                  </a:cubicBezTo>
                  <a:cubicBezTo>
                    <a:pt x="14537" y="1861"/>
                    <a:pt x="14056" y="1970"/>
                    <a:pt x="13559" y="2202"/>
                  </a:cubicBezTo>
                  <a:cubicBezTo>
                    <a:pt x="6402" y="5551"/>
                    <a:pt x="17463" y="24383"/>
                    <a:pt x="21507" y="30806"/>
                  </a:cubicBezTo>
                  <a:cubicBezTo>
                    <a:pt x="19327" y="27436"/>
                    <a:pt x="15045" y="20815"/>
                    <a:pt x="11953" y="16078"/>
                  </a:cubicBezTo>
                  <a:cubicBezTo>
                    <a:pt x="10430" y="13749"/>
                    <a:pt x="8816" y="13058"/>
                    <a:pt x="7436" y="13058"/>
                  </a:cubicBezTo>
                  <a:cubicBezTo>
                    <a:pt x="5420" y="13058"/>
                    <a:pt x="3905" y="14532"/>
                    <a:pt x="3905" y="14532"/>
                  </a:cubicBezTo>
                  <a:cubicBezTo>
                    <a:pt x="0" y="20141"/>
                    <a:pt x="9991" y="27792"/>
                    <a:pt x="14154" y="30924"/>
                  </a:cubicBezTo>
                  <a:cubicBezTo>
                    <a:pt x="15322" y="31817"/>
                    <a:pt x="16551" y="32610"/>
                    <a:pt x="17722" y="33482"/>
                  </a:cubicBezTo>
                  <a:cubicBezTo>
                    <a:pt x="20100" y="35246"/>
                    <a:pt x="23391" y="37664"/>
                    <a:pt x="25828" y="39310"/>
                  </a:cubicBezTo>
                  <a:cubicBezTo>
                    <a:pt x="25828" y="39310"/>
                    <a:pt x="25611" y="40875"/>
                    <a:pt x="25017" y="43949"/>
                  </a:cubicBezTo>
                  <a:cubicBezTo>
                    <a:pt x="25017" y="43949"/>
                    <a:pt x="25075" y="44821"/>
                    <a:pt x="26008" y="44821"/>
                  </a:cubicBezTo>
                  <a:cubicBezTo>
                    <a:pt x="26840" y="44800"/>
                    <a:pt x="27018" y="44007"/>
                    <a:pt x="27018" y="44007"/>
                  </a:cubicBezTo>
                  <a:lnTo>
                    <a:pt x="26999" y="39488"/>
                  </a:lnTo>
                  <a:cubicBezTo>
                    <a:pt x="40676" y="34037"/>
                    <a:pt x="59904" y="18734"/>
                    <a:pt x="51698" y="14709"/>
                  </a:cubicBezTo>
                  <a:cubicBezTo>
                    <a:pt x="51371" y="14549"/>
                    <a:pt x="51011" y="14474"/>
                    <a:pt x="50625" y="14474"/>
                  </a:cubicBezTo>
                  <a:cubicBezTo>
                    <a:pt x="46329" y="14474"/>
                    <a:pt x="38676" y="23794"/>
                    <a:pt x="34511" y="29359"/>
                  </a:cubicBezTo>
                  <a:cubicBezTo>
                    <a:pt x="39725" y="21885"/>
                    <a:pt x="49597" y="6503"/>
                    <a:pt x="43610" y="4620"/>
                  </a:cubicBezTo>
                  <a:cubicBezTo>
                    <a:pt x="43285" y="4518"/>
                    <a:pt x="42962" y="4469"/>
                    <a:pt x="42642" y="4469"/>
                  </a:cubicBezTo>
                  <a:cubicBezTo>
                    <a:pt x="37448" y="4469"/>
                    <a:pt x="32881" y="17382"/>
                    <a:pt x="30546" y="25355"/>
                  </a:cubicBezTo>
                  <a:cubicBezTo>
                    <a:pt x="32779" y="16210"/>
                    <a:pt x="35836" y="0"/>
                    <a:pt x="29545" y="0"/>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67" name="Google Shape;67;p2"/>
            <p:cNvGrpSpPr/>
            <p:nvPr/>
          </p:nvGrpSpPr>
          <p:grpSpPr>
            <a:xfrm>
              <a:off x="2434713" y="2022350"/>
              <a:ext cx="1497650" cy="1120525"/>
              <a:chOff x="3564263" y="1524700"/>
              <a:chExt cx="1497650" cy="1120525"/>
            </a:xfrm>
          </p:grpSpPr>
          <p:sp>
            <p:nvSpPr>
              <p:cNvPr id="68" name="Google Shape;68;p2"/>
              <p:cNvSpPr/>
              <p:nvPr/>
            </p:nvSpPr>
            <p:spPr>
              <a:xfrm>
                <a:off x="4221132" y="1571278"/>
                <a:ext cx="123771" cy="32933"/>
              </a:xfrm>
              <a:custGeom>
                <a:avLst/>
                <a:gdLst/>
                <a:ahLst/>
                <a:cxnLst/>
                <a:rect l="l" t="t" r="r" b="b"/>
                <a:pathLst>
                  <a:path w="4643" h="1206" extrusionOk="0">
                    <a:moveTo>
                      <a:pt x="132" y="1"/>
                    </a:moveTo>
                    <a:cubicBezTo>
                      <a:pt x="63" y="1"/>
                      <a:pt x="0" y="108"/>
                      <a:pt x="60" y="181"/>
                    </a:cubicBezTo>
                    <a:cubicBezTo>
                      <a:pt x="516" y="776"/>
                      <a:pt x="1270" y="1114"/>
                      <a:pt x="2002" y="1193"/>
                    </a:cubicBezTo>
                    <a:cubicBezTo>
                      <a:pt x="2100" y="1202"/>
                      <a:pt x="2198" y="1206"/>
                      <a:pt x="2295" y="1206"/>
                    </a:cubicBezTo>
                    <a:cubicBezTo>
                      <a:pt x="3085" y="1206"/>
                      <a:pt x="3852" y="931"/>
                      <a:pt x="4540" y="578"/>
                    </a:cubicBezTo>
                    <a:cubicBezTo>
                      <a:pt x="4642" y="509"/>
                      <a:pt x="4568" y="368"/>
                      <a:pt x="4469" y="368"/>
                    </a:cubicBezTo>
                    <a:cubicBezTo>
                      <a:pt x="4453" y="368"/>
                      <a:pt x="4437" y="371"/>
                      <a:pt x="4421" y="379"/>
                    </a:cubicBezTo>
                    <a:cubicBezTo>
                      <a:pt x="3789" y="730"/>
                      <a:pt x="3065" y="988"/>
                      <a:pt x="2330" y="988"/>
                    </a:cubicBezTo>
                    <a:cubicBezTo>
                      <a:pt x="2234" y="988"/>
                      <a:pt x="2138" y="983"/>
                      <a:pt x="2042" y="974"/>
                    </a:cubicBezTo>
                    <a:cubicBezTo>
                      <a:pt x="1328" y="915"/>
                      <a:pt x="654" y="598"/>
                      <a:pt x="199" y="43"/>
                    </a:cubicBezTo>
                    <a:cubicBezTo>
                      <a:pt x="179" y="13"/>
                      <a:pt x="155" y="1"/>
                      <a:pt x="1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9" name="Google Shape;69;p2"/>
              <p:cNvSpPr/>
              <p:nvPr/>
            </p:nvSpPr>
            <p:spPr>
              <a:xfrm>
                <a:off x="3564263" y="1524700"/>
                <a:ext cx="1497650" cy="1120525"/>
              </a:xfrm>
              <a:custGeom>
                <a:avLst/>
                <a:gdLst/>
                <a:ahLst/>
                <a:cxnLst/>
                <a:rect l="l" t="t" r="r" b="b"/>
                <a:pathLst>
                  <a:path w="59906" h="44821" extrusionOk="0">
                    <a:moveTo>
                      <a:pt x="29536" y="0"/>
                    </a:moveTo>
                    <a:cubicBezTo>
                      <a:pt x="29517" y="0"/>
                      <a:pt x="29497" y="0"/>
                      <a:pt x="29478" y="1"/>
                    </a:cubicBezTo>
                    <a:cubicBezTo>
                      <a:pt x="23026" y="123"/>
                      <a:pt x="23738" y="14676"/>
                      <a:pt x="24834" y="23868"/>
                    </a:cubicBezTo>
                    <a:lnTo>
                      <a:pt x="24834" y="23868"/>
                    </a:lnTo>
                    <a:cubicBezTo>
                      <a:pt x="23306" y="15175"/>
                      <a:pt x="20131" y="1878"/>
                      <a:pt x="15006" y="1878"/>
                    </a:cubicBezTo>
                    <a:cubicBezTo>
                      <a:pt x="14540" y="1878"/>
                      <a:pt x="14058" y="1988"/>
                      <a:pt x="13560" y="2221"/>
                    </a:cubicBezTo>
                    <a:cubicBezTo>
                      <a:pt x="6404" y="5569"/>
                      <a:pt x="17497" y="24448"/>
                      <a:pt x="21527" y="30846"/>
                    </a:cubicBezTo>
                    <a:lnTo>
                      <a:pt x="21527" y="30846"/>
                    </a:lnTo>
                    <a:cubicBezTo>
                      <a:pt x="19355" y="27485"/>
                      <a:pt x="15049" y="20831"/>
                      <a:pt x="11955" y="16097"/>
                    </a:cubicBezTo>
                    <a:cubicBezTo>
                      <a:pt x="10428" y="13762"/>
                      <a:pt x="8808" y="13071"/>
                      <a:pt x="7426" y="13071"/>
                    </a:cubicBezTo>
                    <a:cubicBezTo>
                      <a:pt x="5416" y="13071"/>
                      <a:pt x="3907" y="14531"/>
                      <a:pt x="3907" y="14531"/>
                    </a:cubicBezTo>
                    <a:cubicBezTo>
                      <a:pt x="1" y="20141"/>
                      <a:pt x="9992" y="27813"/>
                      <a:pt x="14154" y="30945"/>
                    </a:cubicBezTo>
                    <a:cubicBezTo>
                      <a:pt x="15325" y="31817"/>
                      <a:pt x="16554" y="32629"/>
                      <a:pt x="17722" y="33501"/>
                    </a:cubicBezTo>
                    <a:cubicBezTo>
                      <a:pt x="20101" y="35245"/>
                      <a:pt x="23392" y="37664"/>
                      <a:pt x="25831" y="39329"/>
                    </a:cubicBezTo>
                    <a:cubicBezTo>
                      <a:pt x="25831" y="39329"/>
                      <a:pt x="25612" y="40875"/>
                      <a:pt x="25017" y="43948"/>
                    </a:cubicBezTo>
                    <a:cubicBezTo>
                      <a:pt x="25017" y="43948"/>
                      <a:pt x="25076" y="44821"/>
                      <a:pt x="25979" y="44821"/>
                    </a:cubicBezTo>
                    <a:cubicBezTo>
                      <a:pt x="25989" y="44821"/>
                      <a:pt x="25999" y="44821"/>
                      <a:pt x="26008" y="44821"/>
                    </a:cubicBezTo>
                    <a:cubicBezTo>
                      <a:pt x="26841" y="44821"/>
                      <a:pt x="27020" y="44028"/>
                      <a:pt x="27020" y="44028"/>
                    </a:cubicBezTo>
                    <a:lnTo>
                      <a:pt x="27000" y="39488"/>
                    </a:lnTo>
                    <a:cubicBezTo>
                      <a:pt x="40677" y="34037"/>
                      <a:pt x="59905" y="18734"/>
                      <a:pt x="51699" y="14730"/>
                    </a:cubicBezTo>
                    <a:cubicBezTo>
                      <a:pt x="51371" y="14570"/>
                      <a:pt x="51012" y="14494"/>
                      <a:pt x="50625" y="14494"/>
                    </a:cubicBezTo>
                    <a:cubicBezTo>
                      <a:pt x="46325" y="14494"/>
                      <a:pt x="38665" y="23819"/>
                      <a:pt x="34490" y="29364"/>
                    </a:cubicBezTo>
                    <a:lnTo>
                      <a:pt x="34490" y="29364"/>
                    </a:lnTo>
                    <a:cubicBezTo>
                      <a:pt x="39715" y="21906"/>
                      <a:pt x="49607" y="6504"/>
                      <a:pt x="43611" y="4620"/>
                    </a:cubicBezTo>
                    <a:cubicBezTo>
                      <a:pt x="43288" y="4518"/>
                      <a:pt x="42966" y="4469"/>
                      <a:pt x="42647" y="4469"/>
                    </a:cubicBezTo>
                    <a:cubicBezTo>
                      <a:pt x="37453" y="4469"/>
                      <a:pt x="32876" y="17415"/>
                      <a:pt x="30548" y="25388"/>
                    </a:cubicBezTo>
                    <a:lnTo>
                      <a:pt x="30548" y="25388"/>
                    </a:lnTo>
                    <a:cubicBezTo>
                      <a:pt x="32778" y="16227"/>
                      <a:pt x="35839" y="0"/>
                      <a:pt x="2953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0" name="Google Shape;70;p2"/>
              <p:cNvSpPr/>
              <p:nvPr/>
            </p:nvSpPr>
            <p:spPr>
              <a:xfrm>
                <a:off x="3805638" y="1866150"/>
                <a:ext cx="940600" cy="616025"/>
              </a:xfrm>
              <a:custGeom>
                <a:avLst/>
                <a:gdLst/>
                <a:ahLst/>
                <a:cxnLst/>
                <a:rect l="l" t="t" r="r" b="b"/>
                <a:pathLst>
                  <a:path w="37624" h="24641" extrusionOk="0">
                    <a:moveTo>
                      <a:pt x="18665" y="1"/>
                    </a:moveTo>
                    <a:cubicBezTo>
                      <a:pt x="14816" y="1"/>
                      <a:pt x="16710" y="21172"/>
                      <a:pt x="16710" y="21172"/>
                    </a:cubicBezTo>
                    <a:cubicBezTo>
                      <a:pt x="16710" y="21172"/>
                      <a:pt x="12792" y="2162"/>
                      <a:pt x="9142" y="2162"/>
                    </a:cubicBezTo>
                    <a:cubicBezTo>
                      <a:pt x="9048" y="2162"/>
                      <a:pt x="8954" y="2175"/>
                      <a:pt x="8860" y="2201"/>
                    </a:cubicBezTo>
                    <a:cubicBezTo>
                      <a:pt x="5154" y="3232"/>
                      <a:pt x="15719" y="21727"/>
                      <a:pt x="15719" y="21727"/>
                    </a:cubicBezTo>
                    <a:cubicBezTo>
                      <a:pt x="15719" y="21727"/>
                      <a:pt x="6641" y="10459"/>
                      <a:pt x="3189" y="10459"/>
                    </a:cubicBezTo>
                    <a:cubicBezTo>
                      <a:pt x="2824" y="10459"/>
                      <a:pt x="2522" y="10585"/>
                      <a:pt x="2300" y="10864"/>
                    </a:cubicBezTo>
                    <a:cubicBezTo>
                      <a:pt x="0" y="13758"/>
                      <a:pt x="16572" y="24640"/>
                      <a:pt x="16572" y="24640"/>
                    </a:cubicBezTo>
                    <a:cubicBezTo>
                      <a:pt x="16572" y="24640"/>
                      <a:pt x="37624" y="14134"/>
                      <a:pt x="34333" y="11023"/>
                    </a:cubicBezTo>
                    <a:cubicBezTo>
                      <a:pt x="34126" y="10827"/>
                      <a:pt x="33849" y="10738"/>
                      <a:pt x="33515" y="10738"/>
                    </a:cubicBezTo>
                    <a:cubicBezTo>
                      <a:pt x="29811" y="10738"/>
                      <a:pt x="19089" y="21727"/>
                      <a:pt x="19089" y="21727"/>
                    </a:cubicBezTo>
                    <a:cubicBezTo>
                      <a:pt x="19089" y="21727"/>
                      <a:pt x="30705" y="5055"/>
                      <a:pt x="27533" y="3807"/>
                    </a:cubicBezTo>
                    <a:cubicBezTo>
                      <a:pt x="27430" y="3765"/>
                      <a:pt x="27322" y="3745"/>
                      <a:pt x="27211" y="3745"/>
                    </a:cubicBezTo>
                    <a:cubicBezTo>
                      <a:pt x="23956" y="3745"/>
                      <a:pt x="17801" y="21172"/>
                      <a:pt x="17801" y="21172"/>
                    </a:cubicBezTo>
                    <a:cubicBezTo>
                      <a:pt x="17801" y="21172"/>
                      <a:pt x="22578" y="81"/>
                      <a:pt x="18692" y="1"/>
                    </a:cubicBezTo>
                    <a:cubicBezTo>
                      <a:pt x="18683" y="1"/>
                      <a:pt x="18674" y="1"/>
                      <a:pt x="18665"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1" name="Google Shape;71;p2"/>
              <p:cNvSpPr/>
              <p:nvPr/>
            </p:nvSpPr>
            <p:spPr>
              <a:xfrm>
                <a:off x="3684248" y="1899313"/>
                <a:ext cx="540587" cy="569006"/>
              </a:xfrm>
              <a:custGeom>
                <a:avLst/>
                <a:gdLst/>
                <a:ahLst/>
                <a:cxnLst/>
                <a:rect l="l" t="t" r="r" b="b"/>
                <a:pathLst>
                  <a:path w="20279" h="20837" extrusionOk="0">
                    <a:moveTo>
                      <a:pt x="148" y="0"/>
                    </a:moveTo>
                    <a:cubicBezTo>
                      <a:pt x="74" y="0"/>
                      <a:pt x="1" y="107"/>
                      <a:pt x="60" y="181"/>
                    </a:cubicBezTo>
                    <a:cubicBezTo>
                      <a:pt x="1190" y="1629"/>
                      <a:pt x="2320" y="3056"/>
                      <a:pt x="3469" y="4483"/>
                    </a:cubicBezTo>
                    <a:cubicBezTo>
                      <a:pt x="4659" y="5969"/>
                      <a:pt x="5869" y="7417"/>
                      <a:pt x="7098" y="8844"/>
                    </a:cubicBezTo>
                    <a:cubicBezTo>
                      <a:pt x="8346" y="10311"/>
                      <a:pt x="9635" y="11718"/>
                      <a:pt x="10983" y="13105"/>
                    </a:cubicBezTo>
                    <a:cubicBezTo>
                      <a:pt x="12291" y="14453"/>
                      <a:pt x="13679" y="15782"/>
                      <a:pt x="15106" y="17030"/>
                    </a:cubicBezTo>
                    <a:cubicBezTo>
                      <a:pt x="16513" y="18240"/>
                      <a:pt x="17960" y="19390"/>
                      <a:pt x="19507" y="20440"/>
                    </a:cubicBezTo>
                    <a:cubicBezTo>
                      <a:pt x="19684" y="20579"/>
                      <a:pt x="19882" y="20698"/>
                      <a:pt x="20081" y="20817"/>
                    </a:cubicBezTo>
                    <a:cubicBezTo>
                      <a:pt x="20098" y="20831"/>
                      <a:pt x="20116" y="20837"/>
                      <a:pt x="20133" y="20837"/>
                    </a:cubicBezTo>
                    <a:cubicBezTo>
                      <a:pt x="20215" y="20837"/>
                      <a:pt x="20279" y="20703"/>
                      <a:pt x="20181" y="20638"/>
                    </a:cubicBezTo>
                    <a:cubicBezTo>
                      <a:pt x="18634" y="19628"/>
                      <a:pt x="17147" y="18497"/>
                      <a:pt x="15720" y="17289"/>
                    </a:cubicBezTo>
                    <a:cubicBezTo>
                      <a:pt x="14292" y="16060"/>
                      <a:pt x="12905" y="14770"/>
                      <a:pt x="11578" y="13422"/>
                    </a:cubicBezTo>
                    <a:cubicBezTo>
                      <a:pt x="10249" y="12055"/>
                      <a:pt x="8940" y="10647"/>
                      <a:pt x="7692" y="9220"/>
                    </a:cubicBezTo>
                    <a:cubicBezTo>
                      <a:pt x="6443" y="7793"/>
                      <a:pt x="5234" y="6346"/>
                      <a:pt x="4045" y="4859"/>
                    </a:cubicBezTo>
                    <a:cubicBezTo>
                      <a:pt x="2895" y="3452"/>
                      <a:pt x="1765" y="2005"/>
                      <a:pt x="635" y="577"/>
                    </a:cubicBezTo>
                    <a:lnTo>
                      <a:pt x="218" y="43"/>
                    </a:lnTo>
                    <a:cubicBezTo>
                      <a:pt x="198" y="13"/>
                      <a:pt x="173" y="0"/>
                      <a:pt x="1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2" name="Google Shape;72;p2"/>
              <p:cNvSpPr/>
              <p:nvPr/>
            </p:nvSpPr>
            <p:spPr>
              <a:xfrm>
                <a:off x="3904600" y="1596045"/>
                <a:ext cx="319197" cy="872283"/>
              </a:xfrm>
              <a:custGeom>
                <a:avLst/>
                <a:gdLst/>
                <a:ahLst/>
                <a:cxnLst/>
                <a:rect l="l" t="t" r="r" b="b"/>
                <a:pathLst>
                  <a:path w="11974" h="31943" extrusionOk="0">
                    <a:moveTo>
                      <a:pt x="124" y="1"/>
                    </a:moveTo>
                    <a:cubicBezTo>
                      <a:pt x="110" y="1"/>
                      <a:pt x="95" y="3"/>
                      <a:pt x="80" y="8"/>
                    </a:cubicBezTo>
                    <a:cubicBezTo>
                      <a:pt x="21" y="28"/>
                      <a:pt x="0" y="88"/>
                      <a:pt x="21" y="146"/>
                    </a:cubicBezTo>
                    <a:lnTo>
                      <a:pt x="11756" y="31883"/>
                    </a:lnTo>
                    <a:cubicBezTo>
                      <a:pt x="11775" y="31923"/>
                      <a:pt x="11815" y="31942"/>
                      <a:pt x="11854" y="31942"/>
                    </a:cubicBezTo>
                    <a:lnTo>
                      <a:pt x="11894" y="31942"/>
                    </a:lnTo>
                    <a:cubicBezTo>
                      <a:pt x="11954" y="31923"/>
                      <a:pt x="11973" y="31863"/>
                      <a:pt x="11954" y="31804"/>
                    </a:cubicBezTo>
                    <a:lnTo>
                      <a:pt x="219" y="67"/>
                    </a:lnTo>
                    <a:cubicBezTo>
                      <a:pt x="204" y="23"/>
                      <a:pt x="167" y="1"/>
                      <a:pt x="1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3" name="Google Shape;73;p2"/>
              <p:cNvSpPr/>
              <p:nvPr/>
            </p:nvSpPr>
            <p:spPr>
              <a:xfrm>
                <a:off x="4217987" y="1537800"/>
                <a:ext cx="430145" cy="930530"/>
              </a:xfrm>
              <a:custGeom>
                <a:avLst/>
                <a:gdLst/>
                <a:ahLst/>
                <a:cxnLst/>
                <a:rect l="l" t="t" r="r" b="b"/>
                <a:pathLst>
                  <a:path w="16136" h="34076" extrusionOk="0">
                    <a:moveTo>
                      <a:pt x="2656" y="1"/>
                    </a:moveTo>
                    <a:cubicBezTo>
                      <a:pt x="2596" y="1"/>
                      <a:pt x="2537" y="40"/>
                      <a:pt x="2537" y="99"/>
                    </a:cubicBezTo>
                    <a:lnTo>
                      <a:pt x="0" y="33956"/>
                    </a:lnTo>
                    <a:cubicBezTo>
                      <a:pt x="0" y="34016"/>
                      <a:pt x="19" y="34056"/>
                      <a:pt x="79" y="34075"/>
                    </a:cubicBezTo>
                    <a:lnTo>
                      <a:pt x="98" y="34075"/>
                    </a:lnTo>
                    <a:cubicBezTo>
                      <a:pt x="138" y="34075"/>
                      <a:pt x="178" y="34056"/>
                      <a:pt x="198" y="34016"/>
                    </a:cubicBezTo>
                    <a:lnTo>
                      <a:pt x="16115" y="3965"/>
                    </a:lnTo>
                    <a:cubicBezTo>
                      <a:pt x="16136" y="3905"/>
                      <a:pt x="16115" y="3846"/>
                      <a:pt x="16056" y="3826"/>
                    </a:cubicBezTo>
                    <a:cubicBezTo>
                      <a:pt x="16042" y="3812"/>
                      <a:pt x="16026" y="3805"/>
                      <a:pt x="16009" y="3805"/>
                    </a:cubicBezTo>
                    <a:cubicBezTo>
                      <a:pt x="15977" y="3805"/>
                      <a:pt x="15943" y="3827"/>
                      <a:pt x="15917" y="3865"/>
                    </a:cubicBezTo>
                    <a:lnTo>
                      <a:pt x="257" y="33480"/>
                    </a:lnTo>
                    <a:lnTo>
                      <a:pt x="2755" y="99"/>
                    </a:lnTo>
                    <a:cubicBezTo>
                      <a:pt x="2755" y="59"/>
                      <a:pt x="2715" y="1"/>
                      <a:pt x="26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4" name="Google Shape;74;p2"/>
              <p:cNvSpPr/>
              <p:nvPr/>
            </p:nvSpPr>
            <p:spPr>
              <a:xfrm>
                <a:off x="4217427" y="1919193"/>
                <a:ext cx="642579" cy="549127"/>
              </a:xfrm>
              <a:custGeom>
                <a:avLst/>
                <a:gdLst/>
                <a:ahLst/>
                <a:cxnLst/>
                <a:rect l="l" t="t" r="r" b="b"/>
                <a:pathLst>
                  <a:path w="24105" h="20109" extrusionOk="0">
                    <a:moveTo>
                      <a:pt x="23984" y="1"/>
                    </a:moveTo>
                    <a:cubicBezTo>
                      <a:pt x="23956" y="1"/>
                      <a:pt x="23928" y="15"/>
                      <a:pt x="23907" y="48"/>
                    </a:cubicBezTo>
                    <a:lnTo>
                      <a:pt x="21430" y="2843"/>
                    </a:lnTo>
                    <a:cubicBezTo>
                      <a:pt x="10150" y="15490"/>
                      <a:pt x="180" y="19870"/>
                      <a:pt x="80" y="19910"/>
                    </a:cubicBezTo>
                    <a:cubicBezTo>
                      <a:pt x="40" y="19930"/>
                      <a:pt x="0" y="19989"/>
                      <a:pt x="21" y="20049"/>
                    </a:cubicBezTo>
                    <a:cubicBezTo>
                      <a:pt x="40" y="20089"/>
                      <a:pt x="80" y="20108"/>
                      <a:pt x="119" y="20108"/>
                    </a:cubicBezTo>
                    <a:lnTo>
                      <a:pt x="159" y="20108"/>
                    </a:lnTo>
                    <a:cubicBezTo>
                      <a:pt x="259" y="20068"/>
                      <a:pt x="10269" y="15668"/>
                      <a:pt x="21588" y="2981"/>
                    </a:cubicBezTo>
                    <a:lnTo>
                      <a:pt x="24065" y="187"/>
                    </a:lnTo>
                    <a:cubicBezTo>
                      <a:pt x="24105" y="127"/>
                      <a:pt x="24086" y="68"/>
                      <a:pt x="24046" y="28"/>
                    </a:cubicBezTo>
                    <a:cubicBezTo>
                      <a:pt x="24028" y="11"/>
                      <a:pt x="24006" y="1"/>
                      <a:pt x="239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5" name="Google Shape;75;p2"/>
              <p:cNvSpPr/>
              <p:nvPr/>
            </p:nvSpPr>
            <p:spPr>
              <a:xfrm>
                <a:off x="3653763" y="1864425"/>
                <a:ext cx="95730" cy="92123"/>
              </a:xfrm>
              <a:custGeom>
                <a:avLst/>
                <a:gdLst/>
                <a:ahLst/>
                <a:cxnLst/>
                <a:rect l="l" t="t" r="r" b="b"/>
                <a:pathLst>
                  <a:path w="4768" h="3534" extrusionOk="0">
                    <a:moveTo>
                      <a:pt x="4666" y="0"/>
                    </a:moveTo>
                    <a:cubicBezTo>
                      <a:pt x="4614" y="0"/>
                      <a:pt x="4560" y="35"/>
                      <a:pt x="4560" y="104"/>
                    </a:cubicBezTo>
                    <a:cubicBezTo>
                      <a:pt x="4460" y="897"/>
                      <a:pt x="4203" y="1690"/>
                      <a:pt x="3786" y="2384"/>
                    </a:cubicBezTo>
                    <a:cubicBezTo>
                      <a:pt x="3569" y="2720"/>
                      <a:pt x="3310" y="2979"/>
                      <a:pt x="2914" y="3077"/>
                    </a:cubicBezTo>
                    <a:cubicBezTo>
                      <a:pt x="2517" y="3177"/>
                      <a:pt x="2081" y="3157"/>
                      <a:pt x="1666" y="3196"/>
                    </a:cubicBezTo>
                    <a:lnTo>
                      <a:pt x="120" y="3315"/>
                    </a:lnTo>
                    <a:cubicBezTo>
                      <a:pt x="1" y="3336"/>
                      <a:pt x="1" y="3534"/>
                      <a:pt x="120" y="3534"/>
                    </a:cubicBezTo>
                    <a:cubicBezTo>
                      <a:pt x="614" y="3494"/>
                      <a:pt x="1090" y="3455"/>
                      <a:pt x="1586" y="3415"/>
                    </a:cubicBezTo>
                    <a:cubicBezTo>
                      <a:pt x="2023" y="3375"/>
                      <a:pt x="2498" y="3375"/>
                      <a:pt x="2934" y="3275"/>
                    </a:cubicBezTo>
                    <a:cubicBezTo>
                      <a:pt x="3331" y="3196"/>
                      <a:pt x="3627" y="2979"/>
                      <a:pt x="3846" y="2641"/>
                    </a:cubicBezTo>
                    <a:cubicBezTo>
                      <a:pt x="4103" y="2305"/>
                      <a:pt x="4282" y="1909"/>
                      <a:pt x="4441" y="1512"/>
                    </a:cubicBezTo>
                    <a:cubicBezTo>
                      <a:pt x="4600" y="1055"/>
                      <a:pt x="4718" y="580"/>
                      <a:pt x="4758" y="104"/>
                    </a:cubicBezTo>
                    <a:cubicBezTo>
                      <a:pt x="4768" y="35"/>
                      <a:pt x="4718" y="0"/>
                      <a:pt x="46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6" name="Google Shape;76;p2"/>
              <p:cNvSpPr/>
              <p:nvPr/>
            </p:nvSpPr>
            <p:spPr>
              <a:xfrm>
                <a:off x="3647274" y="1884622"/>
                <a:ext cx="144910" cy="106854"/>
              </a:xfrm>
              <a:custGeom>
                <a:avLst/>
                <a:gdLst/>
                <a:ahLst/>
                <a:cxnLst/>
                <a:rect l="l" t="t" r="r" b="b"/>
                <a:pathLst>
                  <a:path w="5436" h="3913" extrusionOk="0">
                    <a:moveTo>
                      <a:pt x="5306" y="0"/>
                    </a:moveTo>
                    <a:cubicBezTo>
                      <a:pt x="5267" y="0"/>
                      <a:pt x="5228" y="20"/>
                      <a:pt x="5213" y="65"/>
                    </a:cubicBezTo>
                    <a:cubicBezTo>
                      <a:pt x="5015" y="858"/>
                      <a:pt x="4777" y="1691"/>
                      <a:pt x="4282" y="2344"/>
                    </a:cubicBezTo>
                    <a:cubicBezTo>
                      <a:pt x="4024" y="2701"/>
                      <a:pt x="3688" y="2960"/>
                      <a:pt x="3291" y="3137"/>
                    </a:cubicBezTo>
                    <a:cubicBezTo>
                      <a:pt x="2874" y="3316"/>
                      <a:pt x="2398" y="3415"/>
                      <a:pt x="1943" y="3475"/>
                    </a:cubicBezTo>
                    <a:cubicBezTo>
                      <a:pt x="1348" y="3554"/>
                      <a:pt x="733" y="3634"/>
                      <a:pt x="138" y="3713"/>
                    </a:cubicBezTo>
                    <a:cubicBezTo>
                      <a:pt x="7" y="3731"/>
                      <a:pt x="1" y="3912"/>
                      <a:pt x="120" y="3912"/>
                    </a:cubicBezTo>
                    <a:cubicBezTo>
                      <a:pt x="126" y="3912"/>
                      <a:pt x="132" y="3912"/>
                      <a:pt x="138" y="3911"/>
                    </a:cubicBezTo>
                    <a:cubicBezTo>
                      <a:pt x="694" y="3851"/>
                      <a:pt x="1249" y="3772"/>
                      <a:pt x="1824" y="3692"/>
                    </a:cubicBezTo>
                    <a:cubicBezTo>
                      <a:pt x="2300" y="3634"/>
                      <a:pt x="2776" y="3554"/>
                      <a:pt x="3231" y="3396"/>
                    </a:cubicBezTo>
                    <a:cubicBezTo>
                      <a:pt x="3667" y="3216"/>
                      <a:pt x="4024" y="2960"/>
                      <a:pt x="4322" y="2622"/>
                    </a:cubicBezTo>
                    <a:cubicBezTo>
                      <a:pt x="4599" y="2305"/>
                      <a:pt x="4798" y="1929"/>
                      <a:pt x="4975" y="1551"/>
                    </a:cubicBezTo>
                    <a:cubicBezTo>
                      <a:pt x="5154" y="1096"/>
                      <a:pt x="5292" y="621"/>
                      <a:pt x="5411" y="124"/>
                    </a:cubicBezTo>
                    <a:cubicBezTo>
                      <a:pt x="5436" y="51"/>
                      <a:pt x="5370" y="0"/>
                      <a:pt x="53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7" name="Google Shape;77;p2"/>
              <p:cNvSpPr/>
              <p:nvPr/>
            </p:nvSpPr>
            <p:spPr>
              <a:xfrm>
                <a:off x="3681902" y="1935658"/>
                <a:ext cx="132461" cy="99727"/>
              </a:xfrm>
              <a:custGeom>
                <a:avLst/>
                <a:gdLst/>
                <a:ahLst/>
                <a:cxnLst/>
                <a:rect l="l" t="t" r="r" b="b"/>
                <a:pathLst>
                  <a:path w="4969" h="3652" extrusionOk="0">
                    <a:moveTo>
                      <a:pt x="4840" y="0"/>
                    </a:moveTo>
                    <a:cubicBezTo>
                      <a:pt x="4796" y="0"/>
                      <a:pt x="4751" y="24"/>
                      <a:pt x="4728" y="79"/>
                    </a:cubicBezTo>
                    <a:cubicBezTo>
                      <a:pt x="4450" y="853"/>
                      <a:pt x="4173" y="1665"/>
                      <a:pt x="3557" y="2240"/>
                    </a:cubicBezTo>
                    <a:cubicBezTo>
                      <a:pt x="2963" y="2775"/>
                      <a:pt x="2190" y="3013"/>
                      <a:pt x="1437" y="3171"/>
                    </a:cubicBezTo>
                    <a:cubicBezTo>
                      <a:pt x="1001" y="3271"/>
                      <a:pt x="565" y="3350"/>
                      <a:pt x="129" y="3449"/>
                    </a:cubicBezTo>
                    <a:cubicBezTo>
                      <a:pt x="1" y="3468"/>
                      <a:pt x="41" y="3652"/>
                      <a:pt x="155" y="3652"/>
                    </a:cubicBezTo>
                    <a:cubicBezTo>
                      <a:pt x="165" y="3652"/>
                      <a:pt x="176" y="3650"/>
                      <a:pt x="187" y="3647"/>
                    </a:cubicBezTo>
                    <a:cubicBezTo>
                      <a:pt x="980" y="3469"/>
                      <a:pt x="1813" y="3369"/>
                      <a:pt x="2587" y="3052"/>
                    </a:cubicBezTo>
                    <a:cubicBezTo>
                      <a:pt x="2944" y="2914"/>
                      <a:pt x="3300" y="2735"/>
                      <a:pt x="3597" y="2478"/>
                    </a:cubicBezTo>
                    <a:cubicBezTo>
                      <a:pt x="3914" y="2201"/>
                      <a:pt x="4173" y="1844"/>
                      <a:pt x="4371" y="1487"/>
                    </a:cubicBezTo>
                    <a:cubicBezTo>
                      <a:pt x="4609" y="1051"/>
                      <a:pt x="4767" y="594"/>
                      <a:pt x="4945" y="139"/>
                    </a:cubicBezTo>
                    <a:cubicBezTo>
                      <a:pt x="4969" y="55"/>
                      <a:pt x="4906" y="0"/>
                      <a:pt x="48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8" name="Google Shape;78;p2"/>
              <p:cNvSpPr/>
              <p:nvPr/>
            </p:nvSpPr>
            <p:spPr>
              <a:xfrm>
                <a:off x="3719143" y="1995351"/>
                <a:ext cx="120172" cy="76707"/>
              </a:xfrm>
              <a:custGeom>
                <a:avLst/>
                <a:gdLst/>
                <a:ahLst/>
                <a:cxnLst/>
                <a:rect l="l" t="t" r="r" b="b"/>
                <a:pathLst>
                  <a:path w="4508" h="2809" extrusionOk="0">
                    <a:moveTo>
                      <a:pt x="4364" y="0"/>
                    </a:moveTo>
                    <a:cubicBezTo>
                      <a:pt x="4332" y="0"/>
                      <a:pt x="4301" y="16"/>
                      <a:pt x="4282" y="54"/>
                    </a:cubicBezTo>
                    <a:cubicBezTo>
                      <a:pt x="3548" y="1659"/>
                      <a:pt x="1824" y="2433"/>
                      <a:pt x="138" y="2592"/>
                    </a:cubicBezTo>
                    <a:cubicBezTo>
                      <a:pt x="0" y="2611"/>
                      <a:pt x="0" y="2809"/>
                      <a:pt x="138" y="2809"/>
                    </a:cubicBezTo>
                    <a:cubicBezTo>
                      <a:pt x="1883" y="2631"/>
                      <a:pt x="3706" y="1838"/>
                      <a:pt x="4480" y="153"/>
                    </a:cubicBezTo>
                    <a:cubicBezTo>
                      <a:pt x="4507" y="72"/>
                      <a:pt x="4433" y="0"/>
                      <a:pt x="43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9" name="Google Shape;79;p2"/>
              <p:cNvSpPr/>
              <p:nvPr/>
            </p:nvSpPr>
            <p:spPr>
              <a:xfrm>
                <a:off x="3758756" y="2029129"/>
                <a:ext cx="107750" cy="80858"/>
              </a:xfrm>
              <a:custGeom>
                <a:avLst/>
                <a:gdLst/>
                <a:ahLst/>
                <a:cxnLst/>
                <a:rect l="l" t="t" r="r" b="b"/>
                <a:pathLst>
                  <a:path w="4042" h="2961" extrusionOk="0">
                    <a:moveTo>
                      <a:pt x="3904" y="1"/>
                    </a:moveTo>
                    <a:cubicBezTo>
                      <a:pt x="3862" y="1"/>
                      <a:pt x="3821" y="20"/>
                      <a:pt x="3806" y="65"/>
                    </a:cubicBezTo>
                    <a:cubicBezTo>
                      <a:pt x="3212" y="1572"/>
                      <a:pt x="1726" y="2642"/>
                      <a:pt x="119" y="2761"/>
                    </a:cubicBezTo>
                    <a:cubicBezTo>
                      <a:pt x="6" y="2761"/>
                      <a:pt x="1" y="2961"/>
                      <a:pt x="104" y="2961"/>
                    </a:cubicBezTo>
                    <a:cubicBezTo>
                      <a:pt x="109" y="2961"/>
                      <a:pt x="114" y="2960"/>
                      <a:pt x="119" y="2959"/>
                    </a:cubicBezTo>
                    <a:cubicBezTo>
                      <a:pt x="1448" y="2880"/>
                      <a:pt x="2696" y="2167"/>
                      <a:pt x="3470" y="1096"/>
                    </a:cubicBezTo>
                    <a:cubicBezTo>
                      <a:pt x="3687" y="800"/>
                      <a:pt x="3867" y="462"/>
                      <a:pt x="4004" y="126"/>
                    </a:cubicBezTo>
                    <a:cubicBezTo>
                      <a:pt x="4042" y="52"/>
                      <a:pt x="3972" y="1"/>
                      <a:pt x="39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0" name="Google Shape;80;p2"/>
              <p:cNvSpPr/>
              <p:nvPr/>
            </p:nvSpPr>
            <p:spPr>
              <a:xfrm>
                <a:off x="3799249" y="2068806"/>
                <a:ext cx="98100" cy="74331"/>
              </a:xfrm>
              <a:custGeom>
                <a:avLst/>
                <a:gdLst/>
                <a:ahLst/>
                <a:cxnLst/>
                <a:rect l="l" t="t" r="r" b="b"/>
                <a:pathLst>
                  <a:path w="3680" h="2722" extrusionOk="0">
                    <a:moveTo>
                      <a:pt x="3542" y="1"/>
                    </a:moveTo>
                    <a:cubicBezTo>
                      <a:pt x="3497" y="1"/>
                      <a:pt x="3453" y="24"/>
                      <a:pt x="3437" y="79"/>
                    </a:cubicBezTo>
                    <a:cubicBezTo>
                      <a:pt x="3001" y="1527"/>
                      <a:pt x="1475" y="2201"/>
                      <a:pt x="127" y="2518"/>
                    </a:cubicBezTo>
                    <a:cubicBezTo>
                      <a:pt x="0" y="2554"/>
                      <a:pt x="39" y="2722"/>
                      <a:pt x="136" y="2722"/>
                    </a:cubicBezTo>
                    <a:cubicBezTo>
                      <a:pt x="146" y="2722"/>
                      <a:pt x="156" y="2720"/>
                      <a:pt x="167" y="2716"/>
                    </a:cubicBezTo>
                    <a:cubicBezTo>
                      <a:pt x="1613" y="2379"/>
                      <a:pt x="3180" y="1665"/>
                      <a:pt x="3656" y="139"/>
                    </a:cubicBezTo>
                    <a:cubicBezTo>
                      <a:pt x="3680" y="55"/>
                      <a:pt x="3610" y="1"/>
                      <a:pt x="35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1" name="Google Shape;81;p2"/>
              <p:cNvSpPr/>
              <p:nvPr/>
            </p:nvSpPr>
            <p:spPr>
              <a:xfrm>
                <a:off x="3840142" y="2106844"/>
                <a:ext cx="83011" cy="67040"/>
              </a:xfrm>
              <a:custGeom>
                <a:avLst/>
                <a:gdLst/>
                <a:ahLst/>
                <a:cxnLst/>
                <a:rect l="l" t="t" r="r" b="b"/>
                <a:pathLst>
                  <a:path w="3114" h="2455" extrusionOk="0">
                    <a:moveTo>
                      <a:pt x="2960" y="1"/>
                    </a:moveTo>
                    <a:cubicBezTo>
                      <a:pt x="2937" y="1"/>
                      <a:pt x="2913" y="11"/>
                      <a:pt x="2894" y="34"/>
                    </a:cubicBezTo>
                    <a:cubicBezTo>
                      <a:pt x="2796" y="153"/>
                      <a:pt x="2756" y="293"/>
                      <a:pt x="2677" y="431"/>
                    </a:cubicBezTo>
                    <a:cubicBezTo>
                      <a:pt x="2617" y="570"/>
                      <a:pt x="2537" y="708"/>
                      <a:pt x="2439" y="848"/>
                    </a:cubicBezTo>
                    <a:cubicBezTo>
                      <a:pt x="2260" y="1086"/>
                      <a:pt x="2062" y="1323"/>
                      <a:pt x="1824" y="1522"/>
                    </a:cubicBezTo>
                    <a:cubicBezTo>
                      <a:pt x="1348" y="1918"/>
                      <a:pt x="753" y="2175"/>
                      <a:pt x="140" y="2254"/>
                    </a:cubicBezTo>
                    <a:cubicBezTo>
                      <a:pt x="7" y="2274"/>
                      <a:pt x="0" y="2454"/>
                      <a:pt x="120" y="2454"/>
                    </a:cubicBezTo>
                    <a:cubicBezTo>
                      <a:pt x="126" y="2454"/>
                      <a:pt x="133" y="2454"/>
                      <a:pt x="140" y="2453"/>
                    </a:cubicBezTo>
                    <a:cubicBezTo>
                      <a:pt x="774" y="2373"/>
                      <a:pt x="1369" y="2135"/>
                      <a:pt x="1884" y="1739"/>
                    </a:cubicBezTo>
                    <a:cubicBezTo>
                      <a:pt x="2141" y="1541"/>
                      <a:pt x="2360" y="1303"/>
                      <a:pt x="2537" y="1046"/>
                    </a:cubicBezTo>
                    <a:cubicBezTo>
                      <a:pt x="2637" y="927"/>
                      <a:pt x="2736" y="787"/>
                      <a:pt x="2815" y="649"/>
                    </a:cubicBezTo>
                    <a:cubicBezTo>
                      <a:pt x="2894" y="491"/>
                      <a:pt x="2934" y="312"/>
                      <a:pt x="3053" y="193"/>
                    </a:cubicBezTo>
                    <a:cubicBezTo>
                      <a:pt x="3113" y="102"/>
                      <a:pt x="3036" y="1"/>
                      <a:pt x="29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2" name="Google Shape;82;p2"/>
              <p:cNvSpPr/>
              <p:nvPr/>
            </p:nvSpPr>
            <p:spPr>
              <a:xfrm>
                <a:off x="3870585" y="2141196"/>
                <a:ext cx="78880" cy="66876"/>
              </a:xfrm>
              <a:custGeom>
                <a:avLst/>
                <a:gdLst/>
                <a:ahLst/>
                <a:cxnLst/>
                <a:rect l="l" t="t" r="r" b="b"/>
                <a:pathLst>
                  <a:path w="2959" h="2449" extrusionOk="0">
                    <a:moveTo>
                      <a:pt x="2831" y="0"/>
                    </a:moveTo>
                    <a:cubicBezTo>
                      <a:pt x="2790" y="0"/>
                      <a:pt x="2747" y="20"/>
                      <a:pt x="2724" y="65"/>
                    </a:cubicBezTo>
                    <a:cubicBezTo>
                      <a:pt x="2307" y="1195"/>
                      <a:pt x="1297" y="2027"/>
                      <a:pt x="127" y="2246"/>
                    </a:cubicBezTo>
                    <a:cubicBezTo>
                      <a:pt x="0" y="2263"/>
                      <a:pt x="39" y="2449"/>
                      <a:pt x="154" y="2449"/>
                    </a:cubicBezTo>
                    <a:cubicBezTo>
                      <a:pt x="164" y="2449"/>
                      <a:pt x="175" y="2447"/>
                      <a:pt x="187" y="2444"/>
                    </a:cubicBezTo>
                    <a:cubicBezTo>
                      <a:pt x="1416" y="2225"/>
                      <a:pt x="2486" y="1313"/>
                      <a:pt x="2922" y="124"/>
                    </a:cubicBezTo>
                    <a:cubicBezTo>
                      <a:pt x="2959" y="51"/>
                      <a:pt x="2897" y="0"/>
                      <a:pt x="28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3" name="Google Shape;83;p2"/>
              <p:cNvSpPr/>
              <p:nvPr/>
            </p:nvSpPr>
            <p:spPr>
              <a:xfrm>
                <a:off x="3899322" y="2171643"/>
                <a:ext cx="80479" cy="70426"/>
              </a:xfrm>
              <a:custGeom>
                <a:avLst/>
                <a:gdLst/>
                <a:ahLst/>
                <a:cxnLst/>
                <a:rect l="l" t="t" r="r" b="b"/>
                <a:pathLst>
                  <a:path w="3019" h="2579" extrusionOk="0">
                    <a:moveTo>
                      <a:pt x="2893" y="1"/>
                    </a:moveTo>
                    <a:cubicBezTo>
                      <a:pt x="2852" y="1"/>
                      <a:pt x="2812" y="25"/>
                      <a:pt x="2796" y="80"/>
                    </a:cubicBezTo>
                    <a:cubicBezTo>
                      <a:pt x="2458" y="1290"/>
                      <a:pt x="1369" y="2241"/>
                      <a:pt x="119" y="2360"/>
                    </a:cubicBezTo>
                    <a:cubicBezTo>
                      <a:pt x="5" y="2378"/>
                      <a:pt x="0" y="2579"/>
                      <a:pt x="104" y="2579"/>
                    </a:cubicBezTo>
                    <a:cubicBezTo>
                      <a:pt x="109" y="2579"/>
                      <a:pt x="114" y="2578"/>
                      <a:pt x="119" y="2577"/>
                    </a:cubicBezTo>
                    <a:cubicBezTo>
                      <a:pt x="1467" y="2439"/>
                      <a:pt x="2637" y="1427"/>
                      <a:pt x="2994" y="140"/>
                    </a:cubicBezTo>
                    <a:cubicBezTo>
                      <a:pt x="3018" y="56"/>
                      <a:pt x="2956" y="1"/>
                      <a:pt x="28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4" name="Google Shape;84;p2"/>
              <p:cNvSpPr/>
              <p:nvPr/>
            </p:nvSpPr>
            <p:spPr>
              <a:xfrm>
                <a:off x="3935576" y="2206158"/>
                <a:ext cx="70509" cy="70153"/>
              </a:xfrm>
              <a:custGeom>
                <a:avLst/>
                <a:gdLst/>
                <a:ahLst/>
                <a:cxnLst/>
                <a:rect l="l" t="t" r="r" b="b"/>
                <a:pathLst>
                  <a:path w="2645" h="2569" extrusionOk="0">
                    <a:moveTo>
                      <a:pt x="2529" y="0"/>
                    </a:moveTo>
                    <a:cubicBezTo>
                      <a:pt x="2477" y="0"/>
                      <a:pt x="2427" y="35"/>
                      <a:pt x="2427" y="105"/>
                    </a:cubicBezTo>
                    <a:cubicBezTo>
                      <a:pt x="2446" y="679"/>
                      <a:pt x="1970" y="1175"/>
                      <a:pt x="1574" y="1532"/>
                    </a:cubicBezTo>
                    <a:cubicBezTo>
                      <a:pt x="1138" y="1908"/>
                      <a:pt x="643" y="2185"/>
                      <a:pt x="128" y="2365"/>
                    </a:cubicBezTo>
                    <a:cubicBezTo>
                      <a:pt x="1" y="2401"/>
                      <a:pt x="39" y="2568"/>
                      <a:pt x="137" y="2568"/>
                    </a:cubicBezTo>
                    <a:cubicBezTo>
                      <a:pt x="146" y="2568"/>
                      <a:pt x="157" y="2566"/>
                      <a:pt x="167" y="2563"/>
                    </a:cubicBezTo>
                    <a:cubicBezTo>
                      <a:pt x="762" y="2365"/>
                      <a:pt x="1296" y="2066"/>
                      <a:pt x="1753" y="1651"/>
                    </a:cubicBezTo>
                    <a:cubicBezTo>
                      <a:pt x="2189" y="1255"/>
                      <a:pt x="2644" y="739"/>
                      <a:pt x="2644" y="105"/>
                    </a:cubicBezTo>
                    <a:cubicBezTo>
                      <a:pt x="2635" y="35"/>
                      <a:pt x="2581" y="0"/>
                      <a:pt x="25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5" name="Google Shape;85;p2"/>
              <p:cNvSpPr/>
              <p:nvPr/>
            </p:nvSpPr>
            <p:spPr>
              <a:xfrm>
                <a:off x="3974683" y="2249576"/>
                <a:ext cx="56887" cy="54861"/>
              </a:xfrm>
              <a:custGeom>
                <a:avLst/>
                <a:gdLst/>
                <a:ahLst/>
                <a:cxnLst/>
                <a:rect l="l" t="t" r="r" b="b"/>
                <a:pathLst>
                  <a:path w="2134" h="2009" extrusionOk="0">
                    <a:moveTo>
                      <a:pt x="2013" y="0"/>
                    </a:moveTo>
                    <a:cubicBezTo>
                      <a:pt x="1970" y="0"/>
                      <a:pt x="1928" y="24"/>
                      <a:pt x="1912" y="80"/>
                    </a:cubicBezTo>
                    <a:cubicBezTo>
                      <a:pt x="1634" y="894"/>
                      <a:pt x="939" y="1547"/>
                      <a:pt x="128" y="1805"/>
                    </a:cubicBezTo>
                    <a:cubicBezTo>
                      <a:pt x="1" y="1841"/>
                      <a:pt x="39" y="2009"/>
                      <a:pt x="151" y="2009"/>
                    </a:cubicBezTo>
                    <a:cubicBezTo>
                      <a:pt x="162" y="2009"/>
                      <a:pt x="174" y="2007"/>
                      <a:pt x="186" y="2004"/>
                    </a:cubicBezTo>
                    <a:cubicBezTo>
                      <a:pt x="1079" y="1726"/>
                      <a:pt x="1812" y="1012"/>
                      <a:pt x="2110" y="120"/>
                    </a:cubicBezTo>
                    <a:cubicBezTo>
                      <a:pt x="2133" y="49"/>
                      <a:pt x="2074" y="0"/>
                      <a:pt x="20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6" name="Google Shape;86;p2"/>
              <p:cNvSpPr/>
              <p:nvPr/>
            </p:nvSpPr>
            <p:spPr>
              <a:xfrm>
                <a:off x="4004833" y="2284392"/>
                <a:ext cx="60299" cy="53605"/>
              </a:xfrm>
              <a:custGeom>
                <a:avLst/>
                <a:gdLst/>
                <a:ahLst/>
                <a:cxnLst/>
                <a:rect l="l" t="t" r="r" b="b"/>
                <a:pathLst>
                  <a:path w="2262" h="1963" extrusionOk="0">
                    <a:moveTo>
                      <a:pt x="2124" y="1"/>
                    </a:moveTo>
                    <a:cubicBezTo>
                      <a:pt x="2090" y="1"/>
                      <a:pt x="2054" y="17"/>
                      <a:pt x="2029" y="55"/>
                    </a:cubicBezTo>
                    <a:cubicBezTo>
                      <a:pt x="1613" y="808"/>
                      <a:pt x="939" y="1422"/>
                      <a:pt x="126" y="1759"/>
                    </a:cubicBezTo>
                    <a:cubicBezTo>
                      <a:pt x="0" y="1795"/>
                      <a:pt x="37" y="1963"/>
                      <a:pt x="135" y="1963"/>
                    </a:cubicBezTo>
                    <a:cubicBezTo>
                      <a:pt x="144" y="1963"/>
                      <a:pt x="155" y="1961"/>
                      <a:pt x="165" y="1958"/>
                    </a:cubicBezTo>
                    <a:cubicBezTo>
                      <a:pt x="1037" y="1601"/>
                      <a:pt x="1772" y="966"/>
                      <a:pt x="2208" y="153"/>
                    </a:cubicBezTo>
                    <a:cubicBezTo>
                      <a:pt x="2262" y="72"/>
                      <a:pt x="2196" y="1"/>
                      <a:pt x="21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7" name="Google Shape;87;p2"/>
              <p:cNvSpPr/>
              <p:nvPr/>
            </p:nvSpPr>
            <p:spPr>
              <a:xfrm>
                <a:off x="4047698" y="2314566"/>
                <a:ext cx="43558" cy="49590"/>
              </a:xfrm>
              <a:custGeom>
                <a:avLst/>
                <a:gdLst/>
                <a:ahLst/>
                <a:cxnLst/>
                <a:rect l="l" t="t" r="r" b="b"/>
                <a:pathLst>
                  <a:path w="1634" h="1816" extrusionOk="0">
                    <a:moveTo>
                      <a:pt x="1509" y="0"/>
                    </a:moveTo>
                    <a:cubicBezTo>
                      <a:pt x="1468" y="0"/>
                      <a:pt x="1427" y="24"/>
                      <a:pt x="1412" y="79"/>
                    </a:cubicBezTo>
                    <a:cubicBezTo>
                      <a:pt x="1253" y="773"/>
                      <a:pt x="758" y="1347"/>
                      <a:pt x="103" y="1625"/>
                    </a:cubicBezTo>
                    <a:cubicBezTo>
                      <a:pt x="1" y="1677"/>
                      <a:pt x="61" y="1816"/>
                      <a:pt x="168" y="1816"/>
                    </a:cubicBezTo>
                    <a:cubicBezTo>
                      <a:pt x="185" y="1816"/>
                      <a:pt x="203" y="1812"/>
                      <a:pt x="222" y="1804"/>
                    </a:cubicBezTo>
                    <a:cubicBezTo>
                      <a:pt x="917" y="1506"/>
                      <a:pt x="1432" y="872"/>
                      <a:pt x="1610" y="139"/>
                    </a:cubicBezTo>
                    <a:cubicBezTo>
                      <a:pt x="1634" y="55"/>
                      <a:pt x="1571" y="0"/>
                      <a:pt x="15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8" name="Google Shape;88;p2"/>
              <p:cNvSpPr/>
              <p:nvPr/>
            </p:nvSpPr>
            <p:spPr>
              <a:xfrm>
                <a:off x="4079420" y="2344576"/>
                <a:ext cx="40359" cy="47187"/>
              </a:xfrm>
              <a:custGeom>
                <a:avLst/>
                <a:gdLst/>
                <a:ahLst/>
                <a:cxnLst/>
                <a:rect l="l" t="t" r="r" b="b"/>
                <a:pathLst>
                  <a:path w="1514" h="1728" extrusionOk="0">
                    <a:moveTo>
                      <a:pt x="1392" y="0"/>
                    </a:moveTo>
                    <a:cubicBezTo>
                      <a:pt x="1351" y="0"/>
                      <a:pt x="1308" y="22"/>
                      <a:pt x="1292" y="71"/>
                    </a:cubicBezTo>
                    <a:cubicBezTo>
                      <a:pt x="1094" y="684"/>
                      <a:pt x="678" y="1221"/>
                      <a:pt x="103" y="1538"/>
                    </a:cubicBezTo>
                    <a:cubicBezTo>
                      <a:pt x="1" y="1588"/>
                      <a:pt x="74" y="1727"/>
                      <a:pt x="172" y="1727"/>
                    </a:cubicBezTo>
                    <a:cubicBezTo>
                      <a:pt x="188" y="1727"/>
                      <a:pt x="205" y="1724"/>
                      <a:pt x="222" y="1715"/>
                    </a:cubicBezTo>
                    <a:cubicBezTo>
                      <a:pt x="837" y="1379"/>
                      <a:pt x="1292" y="803"/>
                      <a:pt x="1490" y="129"/>
                    </a:cubicBezTo>
                    <a:cubicBezTo>
                      <a:pt x="1514" y="48"/>
                      <a:pt x="1454" y="0"/>
                      <a:pt x="13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9" name="Google Shape;89;p2"/>
              <p:cNvSpPr/>
              <p:nvPr/>
            </p:nvSpPr>
            <p:spPr>
              <a:xfrm>
                <a:off x="4117567" y="2372429"/>
                <a:ext cx="30976" cy="41753"/>
              </a:xfrm>
              <a:custGeom>
                <a:avLst/>
                <a:gdLst/>
                <a:ahLst/>
                <a:cxnLst/>
                <a:rect l="l" t="t" r="r" b="b"/>
                <a:pathLst>
                  <a:path w="1162" h="1529" extrusionOk="0">
                    <a:moveTo>
                      <a:pt x="1034" y="1"/>
                    </a:moveTo>
                    <a:cubicBezTo>
                      <a:pt x="990" y="1"/>
                      <a:pt x="948" y="25"/>
                      <a:pt x="932" y="82"/>
                    </a:cubicBezTo>
                    <a:cubicBezTo>
                      <a:pt x="833" y="576"/>
                      <a:pt x="516" y="1033"/>
                      <a:pt x="99" y="1330"/>
                    </a:cubicBezTo>
                    <a:cubicBezTo>
                      <a:pt x="1" y="1395"/>
                      <a:pt x="52" y="1529"/>
                      <a:pt x="139" y="1529"/>
                    </a:cubicBezTo>
                    <a:cubicBezTo>
                      <a:pt x="158" y="1529"/>
                      <a:pt x="178" y="1523"/>
                      <a:pt x="199" y="1509"/>
                    </a:cubicBezTo>
                    <a:cubicBezTo>
                      <a:pt x="675" y="1192"/>
                      <a:pt x="1011" y="695"/>
                      <a:pt x="1150" y="121"/>
                    </a:cubicBezTo>
                    <a:cubicBezTo>
                      <a:pt x="1162" y="51"/>
                      <a:pt x="1097" y="1"/>
                      <a:pt x="10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0" name="Google Shape;90;p2"/>
              <p:cNvSpPr/>
              <p:nvPr/>
            </p:nvSpPr>
            <p:spPr>
              <a:xfrm>
                <a:off x="4151902" y="2407873"/>
                <a:ext cx="21166" cy="26079"/>
              </a:xfrm>
              <a:custGeom>
                <a:avLst/>
                <a:gdLst/>
                <a:ahLst/>
                <a:cxnLst/>
                <a:rect l="l" t="t" r="r" b="b"/>
                <a:pathLst>
                  <a:path w="794" h="955" extrusionOk="0">
                    <a:moveTo>
                      <a:pt x="669" y="0"/>
                    </a:moveTo>
                    <a:cubicBezTo>
                      <a:pt x="634" y="0"/>
                      <a:pt x="601" y="14"/>
                      <a:pt x="576" y="52"/>
                    </a:cubicBezTo>
                    <a:cubicBezTo>
                      <a:pt x="437" y="330"/>
                      <a:pt x="259" y="568"/>
                      <a:pt x="40" y="785"/>
                    </a:cubicBezTo>
                    <a:cubicBezTo>
                      <a:pt x="0" y="825"/>
                      <a:pt x="0" y="885"/>
                      <a:pt x="40" y="924"/>
                    </a:cubicBezTo>
                    <a:cubicBezTo>
                      <a:pt x="60" y="944"/>
                      <a:pt x="90" y="954"/>
                      <a:pt x="119" y="954"/>
                    </a:cubicBezTo>
                    <a:cubicBezTo>
                      <a:pt x="149" y="954"/>
                      <a:pt x="179" y="944"/>
                      <a:pt x="199" y="924"/>
                    </a:cubicBezTo>
                    <a:cubicBezTo>
                      <a:pt x="437" y="706"/>
                      <a:pt x="616" y="449"/>
                      <a:pt x="754" y="151"/>
                    </a:cubicBezTo>
                    <a:cubicBezTo>
                      <a:pt x="793" y="111"/>
                      <a:pt x="774" y="52"/>
                      <a:pt x="735" y="13"/>
                    </a:cubicBezTo>
                    <a:cubicBezTo>
                      <a:pt x="712" y="5"/>
                      <a:pt x="690" y="0"/>
                      <a:pt x="6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1" name="Google Shape;91;p2"/>
              <p:cNvSpPr/>
              <p:nvPr/>
            </p:nvSpPr>
            <p:spPr>
              <a:xfrm>
                <a:off x="4170936" y="2371528"/>
                <a:ext cx="31083" cy="14664"/>
              </a:xfrm>
              <a:custGeom>
                <a:avLst/>
                <a:gdLst/>
                <a:ahLst/>
                <a:cxnLst/>
                <a:rect l="l" t="t" r="r" b="b"/>
                <a:pathLst>
                  <a:path w="1166" h="537" extrusionOk="0">
                    <a:moveTo>
                      <a:pt x="1010" y="1"/>
                    </a:moveTo>
                    <a:cubicBezTo>
                      <a:pt x="984" y="1"/>
                      <a:pt x="956" y="11"/>
                      <a:pt x="932" y="35"/>
                    </a:cubicBezTo>
                    <a:cubicBezTo>
                      <a:pt x="732" y="234"/>
                      <a:pt x="467" y="334"/>
                      <a:pt x="181" y="334"/>
                    </a:cubicBezTo>
                    <a:cubicBezTo>
                      <a:pt x="154" y="334"/>
                      <a:pt x="127" y="334"/>
                      <a:pt x="100" y="332"/>
                    </a:cubicBezTo>
                    <a:cubicBezTo>
                      <a:pt x="92" y="329"/>
                      <a:pt x="85" y="328"/>
                      <a:pt x="77" y="328"/>
                    </a:cubicBezTo>
                    <a:cubicBezTo>
                      <a:pt x="30" y="328"/>
                      <a:pt x="0" y="379"/>
                      <a:pt x="0" y="432"/>
                    </a:cubicBezTo>
                    <a:cubicBezTo>
                      <a:pt x="0" y="490"/>
                      <a:pt x="40" y="530"/>
                      <a:pt x="100" y="530"/>
                    </a:cubicBezTo>
                    <a:cubicBezTo>
                      <a:pt x="140" y="535"/>
                      <a:pt x="181" y="537"/>
                      <a:pt x="222" y="537"/>
                    </a:cubicBezTo>
                    <a:cubicBezTo>
                      <a:pt x="541" y="537"/>
                      <a:pt x="862" y="402"/>
                      <a:pt x="1091" y="173"/>
                    </a:cubicBezTo>
                    <a:cubicBezTo>
                      <a:pt x="1165" y="99"/>
                      <a:pt x="1093" y="1"/>
                      <a:pt x="10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2" name="Google Shape;92;p2"/>
              <p:cNvSpPr/>
              <p:nvPr/>
            </p:nvSpPr>
            <p:spPr>
              <a:xfrm>
                <a:off x="4207990" y="2352113"/>
                <a:ext cx="33429" cy="13545"/>
              </a:xfrm>
              <a:custGeom>
                <a:avLst/>
                <a:gdLst/>
                <a:ahLst/>
                <a:cxnLst/>
                <a:rect l="l" t="t" r="r" b="b"/>
                <a:pathLst>
                  <a:path w="1254" h="496" extrusionOk="0">
                    <a:moveTo>
                      <a:pt x="155" y="1"/>
                    </a:moveTo>
                    <a:cubicBezTo>
                      <a:pt x="79" y="1"/>
                      <a:pt x="1" y="114"/>
                      <a:pt x="77" y="191"/>
                    </a:cubicBezTo>
                    <a:cubicBezTo>
                      <a:pt x="292" y="391"/>
                      <a:pt x="579" y="495"/>
                      <a:pt x="873" y="495"/>
                    </a:cubicBezTo>
                    <a:cubicBezTo>
                      <a:pt x="958" y="495"/>
                      <a:pt x="1044" y="487"/>
                      <a:pt x="1128" y="469"/>
                    </a:cubicBezTo>
                    <a:cubicBezTo>
                      <a:pt x="1254" y="433"/>
                      <a:pt x="1217" y="265"/>
                      <a:pt x="1104" y="265"/>
                    </a:cubicBezTo>
                    <a:cubicBezTo>
                      <a:pt x="1093" y="265"/>
                      <a:pt x="1081" y="267"/>
                      <a:pt x="1068" y="271"/>
                    </a:cubicBezTo>
                    <a:cubicBezTo>
                      <a:pt x="1005" y="283"/>
                      <a:pt x="941" y="289"/>
                      <a:pt x="877" y="289"/>
                    </a:cubicBezTo>
                    <a:cubicBezTo>
                      <a:pt x="640" y="289"/>
                      <a:pt x="404" y="204"/>
                      <a:pt x="216" y="33"/>
                    </a:cubicBezTo>
                    <a:cubicBezTo>
                      <a:pt x="199" y="10"/>
                      <a:pt x="177" y="1"/>
                      <a:pt x="1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3" name="Google Shape;93;p2"/>
              <p:cNvSpPr/>
              <p:nvPr/>
            </p:nvSpPr>
            <p:spPr>
              <a:xfrm>
                <a:off x="4261705" y="2356072"/>
                <a:ext cx="27617" cy="18651"/>
              </a:xfrm>
              <a:custGeom>
                <a:avLst/>
                <a:gdLst/>
                <a:ahLst/>
                <a:cxnLst/>
                <a:rect l="l" t="t" r="r" b="b"/>
                <a:pathLst>
                  <a:path w="1036" h="683" extrusionOk="0">
                    <a:moveTo>
                      <a:pt x="131" y="1"/>
                    </a:moveTo>
                    <a:cubicBezTo>
                      <a:pt x="67" y="1"/>
                      <a:pt x="1" y="52"/>
                      <a:pt x="25" y="126"/>
                    </a:cubicBezTo>
                    <a:cubicBezTo>
                      <a:pt x="108" y="461"/>
                      <a:pt x="433" y="683"/>
                      <a:pt x="760" y="683"/>
                    </a:cubicBezTo>
                    <a:cubicBezTo>
                      <a:pt x="819" y="683"/>
                      <a:pt x="879" y="675"/>
                      <a:pt x="937" y="660"/>
                    </a:cubicBezTo>
                    <a:cubicBezTo>
                      <a:pt x="996" y="660"/>
                      <a:pt x="1035" y="581"/>
                      <a:pt x="1016" y="541"/>
                    </a:cubicBezTo>
                    <a:cubicBezTo>
                      <a:pt x="999" y="492"/>
                      <a:pt x="956" y="457"/>
                      <a:pt x="908" y="457"/>
                    </a:cubicBezTo>
                    <a:cubicBezTo>
                      <a:pt x="897" y="457"/>
                      <a:pt x="887" y="458"/>
                      <a:pt x="877" y="462"/>
                    </a:cubicBezTo>
                    <a:lnTo>
                      <a:pt x="858" y="462"/>
                    </a:lnTo>
                    <a:cubicBezTo>
                      <a:pt x="858" y="462"/>
                      <a:pt x="840" y="471"/>
                      <a:pt x="834" y="471"/>
                    </a:cubicBezTo>
                    <a:cubicBezTo>
                      <a:pt x="831" y="471"/>
                      <a:pt x="831" y="469"/>
                      <a:pt x="837" y="462"/>
                    </a:cubicBezTo>
                    <a:lnTo>
                      <a:pt x="837" y="462"/>
                    </a:lnTo>
                    <a:cubicBezTo>
                      <a:pt x="818" y="482"/>
                      <a:pt x="797" y="482"/>
                      <a:pt x="778" y="482"/>
                    </a:cubicBezTo>
                    <a:lnTo>
                      <a:pt x="718" y="482"/>
                    </a:lnTo>
                    <a:cubicBezTo>
                      <a:pt x="718" y="482"/>
                      <a:pt x="699" y="482"/>
                      <a:pt x="699" y="462"/>
                    </a:cubicBezTo>
                    <a:cubicBezTo>
                      <a:pt x="685" y="462"/>
                      <a:pt x="690" y="471"/>
                      <a:pt x="688" y="471"/>
                    </a:cubicBezTo>
                    <a:cubicBezTo>
                      <a:pt x="688" y="471"/>
                      <a:pt x="685" y="469"/>
                      <a:pt x="679" y="462"/>
                    </a:cubicBezTo>
                    <a:cubicBezTo>
                      <a:pt x="639" y="462"/>
                      <a:pt x="620" y="462"/>
                      <a:pt x="580" y="443"/>
                    </a:cubicBezTo>
                    <a:cubicBezTo>
                      <a:pt x="560" y="443"/>
                      <a:pt x="560" y="443"/>
                      <a:pt x="541" y="422"/>
                    </a:cubicBezTo>
                    <a:lnTo>
                      <a:pt x="541" y="422"/>
                    </a:lnTo>
                    <a:cubicBezTo>
                      <a:pt x="547" y="429"/>
                      <a:pt x="547" y="431"/>
                      <a:pt x="544" y="431"/>
                    </a:cubicBezTo>
                    <a:cubicBezTo>
                      <a:pt x="540" y="431"/>
                      <a:pt x="527" y="422"/>
                      <a:pt x="541" y="422"/>
                    </a:cubicBezTo>
                    <a:cubicBezTo>
                      <a:pt x="520" y="422"/>
                      <a:pt x="501" y="403"/>
                      <a:pt x="480" y="403"/>
                    </a:cubicBezTo>
                    <a:cubicBezTo>
                      <a:pt x="422" y="363"/>
                      <a:pt x="361" y="324"/>
                      <a:pt x="322" y="263"/>
                    </a:cubicBezTo>
                    <a:lnTo>
                      <a:pt x="303" y="244"/>
                    </a:lnTo>
                    <a:cubicBezTo>
                      <a:pt x="303" y="244"/>
                      <a:pt x="303" y="224"/>
                      <a:pt x="282" y="224"/>
                    </a:cubicBezTo>
                    <a:cubicBezTo>
                      <a:pt x="282" y="205"/>
                      <a:pt x="263" y="184"/>
                      <a:pt x="263" y="165"/>
                    </a:cubicBezTo>
                    <a:lnTo>
                      <a:pt x="242" y="145"/>
                    </a:lnTo>
                    <a:cubicBezTo>
                      <a:pt x="242" y="145"/>
                      <a:pt x="223" y="126"/>
                      <a:pt x="242" y="126"/>
                    </a:cubicBezTo>
                    <a:cubicBezTo>
                      <a:pt x="223" y="105"/>
                      <a:pt x="223" y="86"/>
                      <a:pt x="223" y="65"/>
                    </a:cubicBezTo>
                    <a:cubicBezTo>
                      <a:pt x="208" y="20"/>
                      <a:pt x="170" y="1"/>
                      <a:pt x="1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 name="Google Shape;94;p2"/>
              <p:cNvSpPr/>
              <p:nvPr/>
            </p:nvSpPr>
            <p:spPr>
              <a:xfrm>
                <a:off x="4265544" y="2418331"/>
                <a:ext cx="22152" cy="38067"/>
              </a:xfrm>
              <a:custGeom>
                <a:avLst/>
                <a:gdLst/>
                <a:ahLst/>
                <a:cxnLst/>
                <a:rect l="l" t="t" r="r" b="b"/>
                <a:pathLst>
                  <a:path w="831" h="1394" extrusionOk="0">
                    <a:moveTo>
                      <a:pt x="186" y="1"/>
                    </a:moveTo>
                    <a:cubicBezTo>
                      <a:pt x="134" y="1"/>
                      <a:pt x="79" y="36"/>
                      <a:pt x="79" y="85"/>
                    </a:cubicBezTo>
                    <a:cubicBezTo>
                      <a:pt x="0" y="581"/>
                      <a:pt x="217" y="1096"/>
                      <a:pt x="634" y="1374"/>
                    </a:cubicBezTo>
                    <a:cubicBezTo>
                      <a:pt x="655" y="1388"/>
                      <a:pt x="675" y="1394"/>
                      <a:pt x="694" y="1394"/>
                    </a:cubicBezTo>
                    <a:cubicBezTo>
                      <a:pt x="781" y="1394"/>
                      <a:pt x="831" y="1260"/>
                      <a:pt x="733" y="1195"/>
                    </a:cubicBezTo>
                    <a:cubicBezTo>
                      <a:pt x="416" y="957"/>
                      <a:pt x="217" y="541"/>
                      <a:pt x="278" y="145"/>
                    </a:cubicBezTo>
                    <a:cubicBezTo>
                      <a:pt x="297" y="85"/>
                      <a:pt x="278" y="26"/>
                      <a:pt x="217" y="5"/>
                    </a:cubicBezTo>
                    <a:cubicBezTo>
                      <a:pt x="207" y="2"/>
                      <a:pt x="197" y="1"/>
                      <a:pt x="1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5" name="Google Shape;95;p2"/>
              <p:cNvSpPr/>
              <p:nvPr/>
            </p:nvSpPr>
            <p:spPr>
              <a:xfrm>
                <a:off x="4299852" y="2401155"/>
                <a:ext cx="27004" cy="37329"/>
              </a:xfrm>
              <a:custGeom>
                <a:avLst/>
                <a:gdLst/>
                <a:ahLst/>
                <a:cxnLst/>
                <a:rect l="l" t="t" r="r" b="b"/>
                <a:pathLst>
                  <a:path w="1013" h="1367" extrusionOk="0">
                    <a:moveTo>
                      <a:pt x="101" y="0"/>
                    </a:moveTo>
                    <a:cubicBezTo>
                      <a:pt x="40" y="0"/>
                      <a:pt x="1" y="40"/>
                      <a:pt x="1" y="100"/>
                    </a:cubicBezTo>
                    <a:cubicBezTo>
                      <a:pt x="40" y="615"/>
                      <a:pt x="339" y="1091"/>
                      <a:pt x="794" y="1348"/>
                    </a:cubicBezTo>
                    <a:cubicBezTo>
                      <a:pt x="813" y="1361"/>
                      <a:pt x="832" y="1366"/>
                      <a:pt x="851" y="1366"/>
                    </a:cubicBezTo>
                    <a:cubicBezTo>
                      <a:pt x="945" y="1366"/>
                      <a:pt x="1012" y="1220"/>
                      <a:pt x="913" y="1170"/>
                    </a:cubicBezTo>
                    <a:cubicBezTo>
                      <a:pt x="516" y="952"/>
                      <a:pt x="259" y="555"/>
                      <a:pt x="199" y="100"/>
                    </a:cubicBezTo>
                    <a:cubicBezTo>
                      <a:pt x="199" y="40"/>
                      <a:pt x="159" y="0"/>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6" name="Google Shape;96;p2"/>
              <p:cNvSpPr/>
              <p:nvPr/>
            </p:nvSpPr>
            <p:spPr>
              <a:xfrm>
                <a:off x="4331575" y="2365848"/>
                <a:ext cx="29696" cy="48334"/>
              </a:xfrm>
              <a:custGeom>
                <a:avLst/>
                <a:gdLst/>
                <a:ahLst/>
                <a:cxnLst/>
                <a:rect l="l" t="t" r="r" b="b"/>
                <a:pathLst>
                  <a:path w="1114" h="1770" extrusionOk="0">
                    <a:moveTo>
                      <a:pt x="110" y="0"/>
                    </a:moveTo>
                    <a:cubicBezTo>
                      <a:pt x="55" y="0"/>
                      <a:pt x="0" y="35"/>
                      <a:pt x="0" y="104"/>
                    </a:cubicBezTo>
                    <a:cubicBezTo>
                      <a:pt x="40" y="759"/>
                      <a:pt x="378" y="1372"/>
                      <a:pt x="912" y="1750"/>
                    </a:cubicBezTo>
                    <a:cubicBezTo>
                      <a:pt x="933" y="1764"/>
                      <a:pt x="953" y="1770"/>
                      <a:pt x="972" y="1770"/>
                    </a:cubicBezTo>
                    <a:cubicBezTo>
                      <a:pt x="1060" y="1770"/>
                      <a:pt x="1113" y="1636"/>
                      <a:pt x="1031" y="1571"/>
                    </a:cubicBezTo>
                    <a:cubicBezTo>
                      <a:pt x="536" y="1234"/>
                      <a:pt x="238" y="679"/>
                      <a:pt x="219" y="104"/>
                    </a:cubicBezTo>
                    <a:cubicBezTo>
                      <a:pt x="219" y="35"/>
                      <a:pt x="164" y="0"/>
                      <a:pt x="1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7" name="Google Shape;97;p2"/>
              <p:cNvSpPr/>
              <p:nvPr/>
            </p:nvSpPr>
            <p:spPr>
              <a:xfrm>
                <a:off x="4367509" y="2333899"/>
                <a:ext cx="43585" cy="60923"/>
              </a:xfrm>
              <a:custGeom>
                <a:avLst/>
                <a:gdLst/>
                <a:ahLst/>
                <a:cxnLst/>
                <a:rect l="l" t="t" r="r" b="b"/>
                <a:pathLst>
                  <a:path w="1635" h="2231" extrusionOk="0">
                    <a:moveTo>
                      <a:pt x="99" y="0"/>
                    </a:moveTo>
                    <a:cubicBezTo>
                      <a:pt x="50" y="0"/>
                      <a:pt x="0" y="35"/>
                      <a:pt x="0" y="105"/>
                    </a:cubicBezTo>
                    <a:cubicBezTo>
                      <a:pt x="21" y="1017"/>
                      <a:pt x="576" y="1868"/>
                      <a:pt x="1408" y="2225"/>
                    </a:cubicBezTo>
                    <a:cubicBezTo>
                      <a:pt x="1422" y="2229"/>
                      <a:pt x="1435" y="2231"/>
                      <a:pt x="1448" y="2231"/>
                    </a:cubicBezTo>
                    <a:cubicBezTo>
                      <a:pt x="1564" y="2231"/>
                      <a:pt x="1634" y="2083"/>
                      <a:pt x="1527" y="2048"/>
                    </a:cubicBezTo>
                    <a:cubicBezTo>
                      <a:pt x="753" y="1710"/>
                      <a:pt x="219" y="938"/>
                      <a:pt x="198" y="105"/>
                    </a:cubicBezTo>
                    <a:cubicBezTo>
                      <a:pt x="198" y="35"/>
                      <a:pt x="149" y="0"/>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8" name="Google Shape;98;p2"/>
              <p:cNvSpPr/>
              <p:nvPr/>
            </p:nvSpPr>
            <p:spPr>
              <a:xfrm>
                <a:off x="4399472" y="2307384"/>
                <a:ext cx="47877" cy="62398"/>
              </a:xfrm>
              <a:custGeom>
                <a:avLst/>
                <a:gdLst/>
                <a:ahLst/>
                <a:cxnLst/>
                <a:rect l="l" t="t" r="r" b="b"/>
                <a:pathLst>
                  <a:path w="1796" h="2285" extrusionOk="0">
                    <a:moveTo>
                      <a:pt x="105" y="0"/>
                    </a:moveTo>
                    <a:cubicBezTo>
                      <a:pt x="50" y="0"/>
                      <a:pt x="1" y="35"/>
                      <a:pt x="11" y="104"/>
                    </a:cubicBezTo>
                    <a:cubicBezTo>
                      <a:pt x="51" y="580"/>
                      <a:pt x="228" y="1055"/>
                      <a:pt x="506" y="1472"/>
                    </a:cubicBezTo>
                    <a:cubicBezTo>
                      <a:pt x="764" y="1848"/>
                      <a:pt x="1161" y="2265"/>
                      <a:pt x="1656" y="2284"/>
                    </a:cubicBezTo>
                    <a:cubicBezTo>
                      <a:pt x="1795" y="2284"/>
                      <a:pt x="1795" y="2067"/>
                      <a:pt x="1656" y="2067"/>
                    </a:cubicBezTo>
                    <a:cubicBezTo>
                      <a:pt x="1219" y="2067"/>
                      <a:pt x="863" y="1631"/>
                      <a:pt x="645" y="1314"/>
                    </a:cubicBezTo>
                    <a:cubicBezTo>
                      <a:pt x="408" y="936"/>
                      <a:pt x="268" y="521"/>
                      <a:pt x="228" y="104"/>
                    </a:cubicBezTo>
                    <a:cubicBezTo>
                      <a:pt x="219" y="35"/>
                      <a:pt x="159" y="0"/>
                      <a:pt x="1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9" name="Google Shape;99;p2"/>
              <p:cNvSpPr/>
              <p:nvPr/>
            </p:nvSpPr>
            <p:spPr>
              <a:xfrm>
                <a:off x="4436952" y="2281224"/>
                <a:ext cx="53155" cy="63271"/>
              </a:xfrm>
              <a:custGeom>
                <a:avLst/>
                <a:gdLst/>
                <a:ahLst/>
                <a:cxnLst/>
                <a:rect l="l" t="t" r="r" b="b"/>
                <a:pathLst>
                  <a:path w="1994" h="2317" extrusionOk="0">
                    <a:moveTo>
                      <a:pt x="125" y="0"/>
                    </a:moveTo>
                    <a:cubicBezTo>
                      <a:pt x="66" y="0"/>
                      <a:pt x="0" y="48"/>
                      <a:pt x="12" y="131"/>
                    </a:cubicBezTo>
                    <a:cubicBezTo>
                      <a:pt x="91" y="646"/>
                      <a:pt x="329" y="1141"/>
                      <a:pt x="646" y="1558"/>
                    </a:cubicBezTo>
                    <a:cubicBezTo>
                      <a:pt x="906" y="1911"/>
                      <a:pt x="1290" y="2317"/>
                      <a:pt x="1762" y="2317"/>
                    </a:cubicBezTo>
                    <a:cubicBezTo>
                      <a:pt x="1793" y="2317"/>
                      <a:pt x="1824" y="2315"/>
                      <a:pt x="1856" y="2311"/>
                    </a:cubicBezTo>
                    <a:cubicBezTo>
                      <a:pt x="1987" y="2292"/>
                      <a:pt x="1994" y="2112"/>
                      <a:pt x="1875" y="2112"/>
                    </a:cubicBezTo>
                    <a:cubicBezTo>
                      <a:pt x="1869" y="2112"/>
                      <a:pt x="1863" y="2112"/>
                      <a:pt x="1856" y="2113"/>
                    </a:cubicBezTo>
                    <a:cubicBezTo>
                      <a:pt x="1836" y="2115"/>
                      <a:pt x="1816" y="2116"/>
                      <a:pt x="1796" y="2116"/>
                    </a:cubicBezTo>
                    <a:cubicBezTo>
                      <a:pt x="1350" y="2116"/>
                      <a:pt x="1012" y="1702"/>
                      <a:pt x="765" y="1360"/>
                    </a:cubicBezTo>
                    <a:cubicBezTo>
                      <a:pt x="487" y="983"/>
                      <a:pt x="289" y="546"/>
                      <a:pt x="210" y="71"/>
                    </a:cubicBezTo>
                    <a:cubicBezTo>
                      <a:pt x="202" y="23"/>
                      <a:pt x="165" y="0"/>
                      <a:pt x="1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0" name="Google Shape;100;p2"/>
              <p:cNvSpPr/>
              <p:nvPr/>
            </p:nvSpPr>
            <p:spPr>
              <a:xfrm>
                <a:off x="4472353" y="2250395"/>
                <a:ext cx="57767" cy="59367"/>
              </a:xfrm>
              <a:custGeom>
                <a:avLst/>
                <a:gdLst/>
                <a:ahLst/>
                <a:cxnLst/>
                <a:rect l="l" t="t" r="r" b="b"/>
                <a:pathLst>
                  <a:path w="2167" h="2174" extrusionOk="0">
                    <a:moveTo>
                      <a:pt x="128" y="0"/>
                    </a:moveTo>
                    <a:cubicBezTo>
                      <a:pt x="65" y="0"/>
                      <a:pt x="0" y="47"/>
                      <a:pt x="13" y="129"/>
                    </a:cubicBezTo>
                    <a:cubicBezTo>
                      <a:pt x="190" y="1120"/>
                      <a:pt x="1004" y="1953"/>
                      <a:pt x="1974" y="2172"/>
                    </a:cubicBezTo>
                    <a:cubicBezTo>
                      <a:pt x="1981" y="2173"/>
                      <a:pt x="1987" y="2173"/>
                      <a:pt x="1993" y="2173"/>
                    </a:cubicBezTo>
                    <a:cubicBezTo>
                      <a:pt x="2119" y="2173"/>
                      <a:pt x="2166" y="1991"/>
                      <a:pt x="2035" y="1953"/>
                    </a:cubicBezTo>
                    <a:cubicBezTo>
                      <a:pt x="1123" y="1775"/>
                      <a:pt x="388" y="1002"/>
                      <a:pt x="230" y="71"/>
                    </a:cubicBezTo>
                    <a:cubicBezTo>
                      <a:pt x="214" y="22"/>
                      <a:pt x="171" y="0"/>
                      <a:pt x="1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1" name="Google Shape;101;p2"/>
              <p:cNvSpPr/>
              <p:nvPr/>
            </p:nvSpPr>
            <p:spPr>
              <a:xfrm>
                <a:off x="4504582" y="2201434"/>
                <a:ext cx="80506" cy="78728"/>
              </a:xfrm>
              <a:custGeom>
                <a:avLst/>
                <a:gdLst/>
                <a:ahLst/>
                <a:cxnLst/>
                <a:rect l="l" t="t" r="r" b="b"/>
                <a:pathLst>
                  <a:path w="3020" h="2883" extrusionOk="0">
                    <a:moveTo>
                      <a:pt x="132" y="0"/>
                    </a:moveTo>
                    <a:cubicBezTo>
                      <a:pt x="68" y="0"/>
                      <a:pt x="1" y="55"/>
                      <a:pt x="12" y="138"/>
                    </a:cubicBezTo>
                    <a:cubicBezTo>
                      <a:pt x="171" y="852"/>
                      <a:pt x="508" y="1526"/>
                      <a:pt x="1003" y="2062"/>
                    </a:cubicBezTo>
                    <a:cubicBezTo>
                      <a:pt x="1414" y="2524"/>
                      <a:pt x="1973" y="2882"/>
                      <a:pt x="2604" y="2882"/>
                    </a:cubicBezTo>
                    <a:cubicBezTo>
                      <a:pt x="2703" y="2882"/>
                      <a:pt x="2804" y="2874"/>
                      <a:pt x="2906" y="2855"/>
                    </a:cubicBezTo>
                    <a:cubicBezTo>
                      <a:pt x="3019" y="2835"/>
                      <a:pt x="2972" y="2655"/>
                      <a:pt x="2865" y="2655"/>
                    </a:cubicBezTo>
                    <a:cubicBezTo>
                      <a:pt x="2859" y="2655"/>
                      <a:pt x="2853" y="2656"/>
                      <a:pt x="2847" y="2657"/>
                    </a:cubicBezTo>
                    <a:cubicBezTo>
                      <a:pt x="2766" y="2670"/>
                      <a:pt x="2686" y="2677"/>
                      <a:pt x="2607" y="2677"/>
                    </a:cubicBezTo>
                    <a:cubicBezTo>
                      <a:pt x="2007" y="2677"/>
                      <a:pt x="1468" y="2301"/>
                      <a:pt x="1082" y="1864"/>
                    </a:cubicBezTo>
                    <a:cubicBezTo>
                      <a:pt x="667" y="1348"/>
                      <a:pt x="369" y="733"/>
                      <a:pt x="231" y="80"/>
                    </a:cubicBezTo>
                    <a:cubicBezTo>
                      <a:pt x="215" y="24"/>
                      <a:pt x="174" y="0"/>
                      <a:pt x="1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2" name="Google Shape;102;p2"/>
              <p:cNvSpPr/>
              <p:nvPr/>
            </p:nvSpPr>
            <p:spPr>
              <a:xfrm>
                <a:off x="4544542" y="2163915"/>
                <a:ext cx="76454" cy="80639"/>
              </a:xfrm>
              <a:custGeom>
                <a:avLst/>
                <a:gdLst/>
                <a:ahLst/>
                <a:cxnLst/>
                <a:rect l="l" t="t" r="r" b="b"/>
                <a:pathLst>
                  <a:path w="2868" h="2953" extrusionOk="0">
                    <a:moveTo>
                      <a:pt x="109" y="1"/>
                    </a:moveTo>
                    <a:cubicBezTo>
                      <a:pt x="55" y="1"/>
                      <a:pt x="0" y="36"/>
                      <a:pt x="0" y="106"/>
                    </a:cubicBezTo>
                    <a:cubicBezTo>
                      <a:pt x="0" y="819"/>
                      <a:pt x="476" y="1473"/>
                      <a:pt x="931" y="1969"/>
                    </a:cubicBezTo>
                    <a:cubicBezTo>
                      <a:pt x="1169" y="2207"/>
                      <a:pt x="1428" y="2445"/>
                      <a:pt x="1724" y="2643"/>
                    </a:cubicBezTo>
                    <a:cubicBezTo>
                      <a:pt x="1979" y="2812"/>
                      <a:pt x="2261" y="2952"/>
                      <a:pt x="2573" y="2952"/>
                    </a:cubicBezTo>
                    <a:cubicBezTo>
                      <a:pt x="2626" y="2952"/>
                      <a:pt x="2681" y="2948"/>
                      <a:pt x="2736" y="2939"/>
                    </a:cubicBezTo>
                    <a:cubicBezTo>
                      <a:pt x="2868" y="2921"/>
                      <a:pt x="2820" y="2740"/>
                      <a:pt x="2712" y="2740"/>
                    </a:cubicBezTo>
                    <a:cubicBezTo>
                      <a:pt x="2707" y="2740"/>
                      <a:pt x="2702" y="2740"/>
                      <a:pt x="2696" y="2741"/>
                    </a:cubicBezTo>
                    <a:cubicBezTo>
                      <a:pt x="2662" y="2745"/>
                      <a:pt x="2629" y="2747"/>
                      <a:pt x="2595" y="2747"/>
                    </a:cubicBezTo>
                    <a:cubicBezTo>
                      <a:pt x="2280" y="2747"/>
                      <a:pt x="1998" y="2584"/>
                      <a:pt x="1764" y="2405"/>
                    </a:cubicBezTo>
                    <a:cubicBezTo>
                      <a:pt x="1507" y="2226"/>
                      <a:pt x="1269" y="2009"/>
                      <a:pt x="1050" y="1790"/>
                    </a:cubicBezTo>
                    <a:cubicBezTo>
                      <a:pt x="654" y="1335"/>
                      <a:pt x="199" y="740"/>
                      <a:pt x="218" y="106"/>
                    </a:cubicBezTo>
                    <a:cubicBezTo>
                      <a:pt x="218" y="36"/>
                      <a:pt x="163" y="1"/>
                      <a:pt x="1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3" name="Google Shape;103;p2"/>
              <p:cNvSpPr/>
              <p:nvPr/>
            </p:nvSpPr>
            <p:spPr>
              <a:xfrm>
                <a:off x="4590393" y="2133222"/>
                <a:ext cx="87037" cy="76488"/>
              </a:xfrm>
              <a:custGeom>
                <a:avLst/>
                <a:gdLst/>
                <a:ahLst/>
                <a:cxnLst/>
                <a:rect l="l" t="t" r="r" b="b"/>
                <a:pathLst>
                  <a:path w="3265" h="2801" extrusionOk="0">
                    <a:moveTo>
                      <a:pt x="126" y="1"/>
                    </a:moveTo>
                    <a:cubicBezTo>
                      <a:pt x="63" y="1"/>
                      <a:pt x="1" y="55"/>
                      <a:pt x="25" y="139"/>
                    </a:cubicBezTo>
                    <a:cubicBezTo>
                      <a:pt x="163" y="852"/>
                      <a:pt x="540" y="1487"/>
                      <a:pt x="1056" y="1983"/>
                    </a:cubicBezTo>
                    <a:cubicBezTo>
                      <a:pt x="1333" y="2221"/>
                      <a:pt x="1630" y="2419"/>
                      <a:pt x="1947" y="2578"/>
                    </a:cubicBezTo>
                    <a:cubicBezTo>
                      <a:pt x="2225" y="2694"/>
                      <a:pt x="2524" y="2800"/>
                      <a:pt x="2820" y="2800"/>
                    </a:cubicBezTo>
                    <a:cubicBezTo>
                      <a:pt x="2926" y="2800"/>
                      <a:pt x="3032" y="2787"/>
                      <a:pt x="3136" y="2755"/>
                    </a:cubicBezTo>
                    <a:cubicBezTo>
                      <a:pt x="3264" y="2738"/>
                      <a:pt x="3224" y="2552"/>
                      <a:pt x="3110" y="2552"/>
                    </a:cubicBezTo>
                    <a:cubicBezTo>
                      <a:pt x="3100" y="2552"/>
                      <a:pt x="3089" y="2554"/>
                      <a:pt x="3078" y="2557"/>
                    </a:cubicBezTo>
                    <a:cubicBezTo>
                      <a:pt x="2989" y="2580"/>
                      <a:pt x="2900" y="2591"/>
                      <a:pt x="2811" y="2591"/>
                    </a:cubicBezTo>
                    <a:cubicBezTo>
                      <a:pt x="2518" y="2591"/>
                      <a:pt x="2225" y="2480"/>
                      <a:pt x="1968" y="2359"/>
                    </a:cubicBezTo>
                    <a:cubicBezTo>
                      <a:pt x="1669" y="2200"/>
                      <a:pt x="1392" y="2002"/>
                      <a:pt x="1154" y="1785"/>
                    </a:cubicBezTo>
                    <a:cubicBezTo>
                      <a:pt x="678" y="1328"/>
                      <a:pt x="342" y="733"/>
                      <a:pt x="223" y="80"/>
                    </a:cubicBezTo>
                    <a:cubicBezTo>
                      <a:pt x="207" y="24"/>
                      <a:pt x="167" y="1"/>
                      <a:pt x="1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4" name="Google Shape;104;p2"/>
              <p:cNvSpPr/>
              <p:nvPr/>
            </p:nvSpPr>
            <p:spPr>
              <a:xfrm>
                <a:off x="4616838" y="2078008"/>
                <a:ext cx="99459" cy="89978"/>
              </a:xfrm>
              <a:custGeom>
                <a:avLst/>
                <a:gdLst/>
                <a:ahLst/>
                <a:cxnLst/>
                <a:rect l="l" t="t" r="r" b="b"/>
                <a:pathLst>
                  <a:path w="3731" h="3295" extrusionOk="0">
                    <a:moveTo>
                      <a:pt x="133" y="1"/>
                    </a:moveTo>
                    <a:cubicBezTo>
                      <a:pt x="70" y="1"/>
                      <a:pt x="0" y="56"/>
                      <a:pt x="24" y="139"/>
                    </a:cubicBezTo>
                    <a:cubicBezTo>
                      <a:pt x="183" y="992"/>
                      <a:pt x="598" y="1804"/>
                      <a:pt x="1232" y="2398"/>
                    </a:cubicBezTo>
                    <a:cubicBezTo>
                      <a:pt x="1835" y="2945"/>
                      <a:pt x="2634" y="3294"/>
                      <a:pt x="3460" y="3294"/>
                    </a:cubicBezTo>
                    <a:cubicBezTo>
                      <a:pt x="3504" y="3294"/>
                      <a:pt x="3548" y="3293"/>
                      <a:pt x="3592" y="3291"/>
                    </a:cubicBezTo>
                    <a:cubicBezTo>
                      <a:pt x="3730" y="3291"/>
                      <a:pt x="3730" y="3093"/>
                      <a:pt x="3592" y="3093"/>
                    </a:cubicBezTo>
                    <a:cubicBezTo>
                      <a:pt x="3570" y="3094"/>
                      <a:pt x="3547" y="3094"/>
                      <a:pt x="3525" y="3094"/>
                    </a:cubicBezTo>
                    <a:cubicBezTo>
                      <a:pt x="2716" y="3094"/>
                      <a:pt x="1930" y="2761"/>
                      <a:pt x="1351" y="2221"/>
                    </a:cubicBezTo>
                    <a:cubicBezTo>
                      <a:pt x="757" y="1645"/>
                      <a:pt x="381" y="892"/>
                      <a:pt x="222" y="80"/>
                    </a:cubicBezTo>
                    <a:cubicBezTo>
                      <a:pt x="214" y="25"/>
                      <a:pt x="175" y="1"/>
                      <a:pt x="1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5" name="Google Shape;105;p2"/>
              <p:cNvSpPr/>
              <p:nvPr/>
            </p:nvSpPr>
            <p:spPr>
              <a:xfrm>
                <a:off x="4656024" y="2036174"/>
                <a:ext cx="97247" cy="99809"/>
              </a:xfrm>
              <a:custGeom>
                <a:avLst/>
                <a:gdLst/>
                <a:ahLst/>
                <a:cxnLst/>
                <a:rect l="l" t="t" r="r" b="b"/>
                <a:pathLst>
                  <a:path w="3648" h="3655" extrusionOk="0">
                    <a:moveTo>
                      <a:pt x="130" y="1"/>
                    </a:moveTo>
                    <a:cubicBezTo>
                      <a:pt x="75" y="1"/>
                      <a:pt x="21" y="36"/>
                      <a:pt x="21" y="105"/>
                    </a:cubicBezTo>
                    <a:cubicBezTo>
                      <a:pt x="0" y="502"/>
                      <a:pt x="159" y="878"/>
                      <a:pt x="317" y="1216"/>
                    </a:cubicBezTo>
                    <a:cubicBezTo>
                      <a:pt x="476" y="1533"/>
                      <a:pt x="655" y="1810"/>
                      <a:pt x="872" y="2088"/>
                    </a:cubicBezTo>
                    <a:cubicBezTo>
                      <a:pt x="1290" y="2622"/>
                      <a:pt x="1824" y="3079"/>
                      <a:pt x="2439" y="3356"/>
                    </a:cubicBezTo>
                    <a:cubicBezTo>
                      <a:pt x="2775" y="3515"/>
                      <a:pt x="3153" y="3613"/>
                      <a:pt x="3529" y="3653"/>
                    </a:cubicBezTo>
                    <a:cubicBezTo>
                      <a:pt x="3535" y="3654"/>
                      <a:pt x="3540" y="3654"/>
                      <a:pt x="3545" y="3654"/>
                    </a:cubicBezTo>
                    <a:cubicBezTo>
                      <a:pt x="3647" y="3654"/>
                      <a:pt x="3642" y="3474"/>
                      <a:pt x="3529" y="3455"/>
                    </a:cubicBezTo>
                    <a:cubicBezTo>
                      <a:pt x="2717" y="3356"/>
                      <a:pt x="1983" y="2939"/>
                      <a:pt x="1408" y="2365"/>
                    </a:cubicBezTo>
                    <a:cubicBezTo>
                      <a:pt x="1110" y="2088"/>
                      <a:pt x="872" y="1750"/>
                      <a:pt x="655" y="1393"/>
                    </a:cubicBezTo>
                    <a:cubicBezTo>
                      <a:pt x="436" y="1017"/>
                      <a:pt x="219" y="561"/>
                      <a:pt x="238" y="105"/>
                    </a:cubicBezTo>
                    <a:cubicBezTo>
                      <a:pt x="238" y="36"/>
                      <a:pt x="184" y="1"/>
                      <a:pt x="1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6" name="Google Shape;106;p2"/>
              <p:cNvSpPr/>
              <p:nvPr/>
            </p:nvSpPr>
            <p:spPr>
              <a:xfrm>
                <a:off x="4699103" y="1992347"/>
                <a:ext cx="93088" cy="108984"/>
              </a:xfrm>
              <a:custGeom>
                <a:avLst/>
                <a:gdLst/>
                <a:ahLst/>
                <a:cxnLst/>
                <a:rect l="l" t="t" r="r" b="b"/>
                <a:pathLst>
                  <a:path w="3492" h="3991" extrusionOk="0">
                    <a:moveTo>
                      <a:pt x="104" y="1"/>
                    </a:moveTo>
                    <a:cubicBezTo>
                      <a:pt x="50" y="1"/>
                      <a:pt x="0" y="35"/>
                      <a:pt x="10" y="104"/>
                    </a:cubicBezTo>
                    <a:cubicBezTo>
                      <a:pt x="89" y="1037"/>
                      <a:pt x="466" y="1909"/>
                      <a:pt x="1080" y="2622"/>
                    </a:cubicBezTo>
                    <a:cubicBezTo>
                      <a:pt x="1656" y="3276"/>
                      <a:pt x="2449" y="3772"/>
                      <a:pt x="3321" y="3989"/>
                    </a:cubicBezTo>
                    <a:cubicBezTo>
                      <a:pt x="3327" y="3990"/>
                      <a:pt x="3332" y="3991"/>
                      <a:pt x="3338" y="3991"/>
                    </a:cubicBezTo>
                    <a:cubicBezTo>
                      <a:pt x="3445" y="3991"/>
                      <a:pt x="3492" y="3810"/>
                      <a:pt x="3361" y="3772"/>
                    </a:cubicBezTo>
                    <a:cubicBezTo>
                      <a:pt x="1656" y="3336"/>
                      <a:pt x="387" y="1869"/>
                      <a:pt x="229" y="104"/>
                    </a:cubicBezTo>
                    <a:cubicBezTo>
                      <a:pt x="218" y="35"/>
                      <a:pt x="159" y="1"/>
                      <a:pt x="1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7" name="Google Shape;107;p2"/>
              <p:cNvSpPr/>
              <p:nvPr/>
            </p:nvSpPr>
            <p:spPr>
              <a:xfrm>
                <a:off x="4734158" y="1959688"/>
                <a:ext cx="86584" cy="95658"/>
              </a:xfrm>
              <a:custGeom>
                <a:avLst/>
                <a:gdLst/>
                <a:ahLst/>
                <a:cxnLst/>
                <a:rect l="l" t="t" r="r" b="b"/>
                <a:pathLst>
                  <a:path w="3248" h="3503" extrusionOk="0">
                    <a:moveTo>
                      <a:pt x="122" y="1"/>
                    </a:moveTo>
                    <a:cubicBezTo>
                      <a:pt x="61" y="1"/>
                      <a:pt x="0" y="48"/>
                      <a:pt x="24" y="131"/>
                    </a:cubicBezTo>
                    <a:cubicBezTo>
                      <a:pt x="262" y="924"/>
                      <a:pt x="598" y="1696"/>
                      <a:pt x="1134" y="2351"/>
                    </a:cubicBezTo>
                    <a:cubicBezTo>
                      <a:pt x="1629" y="2926"/>
                      <a:pt x="2302" y="3382"/>
                      <a:pt x="3056" y="3501"/>
                    </a:cubicBezTo>
                    <a:cubicBezTo>
                      <a:pt x="3062" y="3502"/>
                      <a:pt x="3068" y="3502"/>
                      <a:pt x="3074" y="3502"/>
                    </a:cubicBezTo>
                    <a:cubicBezTo>
                      <a:pt x="3200" y="3502"/>
                      <a:pt x="3248" y="3321"/>
                      <a:pt x="3116" y="3303"/>
                    </a:cubicBezTo>
                    <a:cubicBezTo>
                      <a:pt x="1510" y="3025"/>
                      <a:pt x="658" y="1498"/>
                      <a:pt x="222" y="71"/>
                    </a:cubicBezTo>
                    <a:cubicBezTo>
                      <a:pt x="206" y="23"/>
                      <a:pt x="164" y="1"/>
                      <a:pt x="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8" name="Google Shape;108;p2"/>
              <p:cNvSpPr/>
              <p:nvPr/>
            </p:nvSpPr>
            <p:spPr>
              <a:xfrm>
                <a:off x="4778836" y="1918319"/>
                <a:ext cx="82745" cy="89514"/>
              </a:xfrm>
              <a:custGeom>
                <a:avLst/>
                <a:gdLst/>
                <a:ahLst/>
                <a:cxnLst/>
                <a:rect l="l" t="t" r="r" b="b"/>
                <a:pathLst>
                  <a:path w="3104" h="3278" extrusionOk="0">
                    <a:moveTo>
                      <a:pt x="131" y="1"/>
                    </a:moveTo>
                    <a:cubicBezTo>
                      <a:pt x="67" y="1"/>
                      <a:pt x="0" y="56"/>
                      <a:pt x="13" y="140"/>
                    </a:cubicBezTo>
                    <a:cubicBezTo>
                      <a:pt x="211" y="933"/>
                      <a:pt x="468" y="1745"/>
                      <a:pt x="1023" y="2379"/>
                    </a:cubicBezTo>
                    <a:cubicBezTo>
                      <a:pt x="1467" y="2897"/>
                      <a:pt x="2119" y="3278"/>
                      <a:pt x="2817" y="3278"/>
                    </a:cubicBezTo>
                    <a:cubicBezTo>
                      <a:pt x="2866" y="3278"/>
                      <a:pt x="2916" y="3276"/>
                      <a:pt x="2966" y="3272"/>
                    </a:cubicBezTo>
                    <a:cubicBezTo>
                      <a:pt x="3079" y="3272"/>
                      <a:pt x="3103" y="3072"/>
                      <a:pt x="2983" y="3072"/>
                    </a:cubicBezTo>
                    <a:cubicBezTo>
                      <a:pt x="2978" y="3072"/>
                      <a:pt x="2972" y="3073"/>
                      <a:pt x="2966" y="3074"/>
                    </a:cubicBezTo>
                    <a:cubicBezTo>
                      <a:pt x="2931" y="3075"/>
                      <a:pt x="2897" y="3076"/>
                      <a:pt x="2863" y="3076"/>
                    </a:cubicBezTo>
                    <a:cubicBezTo>
                      <a:pt x="2187" y="3076"/>
                      <a:pt x="1557" y="2710"/>
                      <a:pt x="1142" y="2201"/>
                    </a:cubicBezTo>
                    <a:cubicBezTo>
                      <a:pt x="647" y="1607"/>
                      <a:pt x="409" y="833"/>
                      <a:pt x="230" y="80"/>
                    </a:cubicBezTo>
                    <a:cubicBezTo>
                      <a:pt x="214" y="25"/>
                      <a:pt x="173" y="1"/>
                      <a:pt x="1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9" name="Google Shape;109;p2"/>
              <p:cNvSpPr/>
              <p:nvPr/>
            </p:nvSpPr>
            <p:spPr>
              <a:xfrm>
                <a:off x="4817942" y="1891258"/>
                <a:ext cx="74321" cy="68897"/>
              </a:xfrm>
              <a:custGeom>
                <a:avLst/>
                <a:gdLst/>
                <a:ahLst/>
                <a:cxnLst/>
                <a:rect l="l" t="t" r="r" b="b"/>
                <a:pathLst>
                  <a:path w="2788" h="2523" extrusionOk="0">
                    <a:moveTo>
                      <a:pt x="127" y="1"/>
                    </a:moveTo>
                    <a:cubicBezTo>
                      <a:pt x="67" y="1"/>
                      <a:pt x="0" y="56"/>
                      <a:pt x="13" y="140"/>
                    </a:cubicBezTo>
                    <a:cubicBezTo>
                      <a:pt x="111" y="774"/>
                      <a:pt x="409" y="1408"/>
                      <a:pt x="885" y="1863"/>
                    </a:cubicBezTo>
                    <a:cubicBezTo>
                      <a:pt x="1329" y="2270"/>
                      <a:pt x="1910" y="2522"/>
                      <a:pt x="2516" y="2522"/>
                    </a:cubicBezTo>
                    <a:cubicBezTo>
                      <a:pt x="2560" y="2522"/>
                      <a:pt x="2604" y="2521"/>
                      <a:pt x="2648" y="2518"/>
                    </a:cubicBezTo>
                    <a:cubicBezTo>
                      <a:pt x="2782" y="2518"/>
                      <a:pt x="2788" y="2319"/>
                      <a:pt x="2666" y="2319"/>
                    </a:cubicBezTo>
                    <a:cubicBezTo>
                      <a:pt x="2661" y="2319"/>
                      <a:pt x="2655" y="2319"/>
                      <a:pt x="2648" y="2320"/>
                    </a:cubicBezTo>
                    <a:cubicBezTo>
                      <a:pt x="2625" y="2321"/>
                      <a:pt x="2603" y="2321"/>
                      <a:pt x="2580" y="2321"/>
                    </a:cubicBezTo>
                    <a:cubicBezTo>
                      <a:pt x="1990" y="2321"/>
                      <a:pt x="1424" y="2086"/>
                      <a:pt x="1004" y="1686"/>
                    </a:cubicBezTo>
                    <a:cubicBezTo>
                      <a:pt x="568" y="1250"/>
                      <a:pt x="309" y="674"/>
                      <a:pt x="211" y="79"/>
                    </a:cubicBezTo>
                    <a:cubicBezTo>
                      <a:pt x="203" y="25"/>
                      <a:pt x="166"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0" name="Google Shape;110;p2"/>
              <p:cNvSpPr/>
              <p:nvPr/>
            </p:nvSpPr>
            <p:spPr>
              <a:xfrm>
                <a:off x="4268716" y="2303043"/>
                <a:ext cx="47770" cy="37684"/>
              </a:xfrm>
              <a:custGeom>
                <a:avLst/>
                <a:gdLst/>
                <a:ahLst/>
                <a:cxnLst/>
                <a:rect l="l" t="t" r="r" b="b"/>
                <a:pathLst>
                  <a:path w="1792" h="1380" extrusionOk="0">
                    <a:moveTo>
                      <a:pt x="131" y="0"/>
                    </a:moveTo>
                    <a:cubicBezTo>
                      <a:pt x="120" y="0"/>
                      <a:pt x="109" y="2"/>
                      <a:pt x="98" y="6"/>
                    </a:cubicBezTo>
                    <a:cubicBezTo>
                      <a:pt x="59" y="25"/>
                      <a:pt x="0" y="85"/>
                      <a:pt x="40" y="144"/>
                    </a:cubicBezTo>
                    <a:cubicBezTo>
                      <a:pt x="159" y="461"/>
                      <a:pt x="376" y="778"/>
                      <a:pt x="653" y="1016"/>
                    </a:cubicBezTo>
                    <a:cubicBezTo>
                      <a:pt x="881" y="1211"/>
                      <a:pt x="1162" y="1380"/>
                      <a:pt x="1464" y="1380"/>
                    </a:cubicBezTo>
                    <a:cubicBezTo>
                      <a:pt x="1530" y="1380"/>
                      <a:pt x="1597" y="1372"/>
                      <a:pt x="1665" y="1354"/>
                    </a:cubicBezTo>
                    <a:cubicBezTo>
                      <a:pt x="1792" y="1335"/>
                      <a:pt x="1753" y="1151"/>
                      <a:pt x="1638" y="1151"/>
                    </a:cubicBezTo>
                    <a:cubicBezTo>
                      <a:pt x="1628" y="1151"/>
                      <a:pt x="1616" y="1152"/>
                      <a:pt x="1605" y="1156"/>
                    </a:cubicBezTo>
                    <a:cubicBezTo>
                      <a:pt x="1556" y="1168"/>
                      <a:pt x="1508" y="1174"/>
                      <a:pt x="1460" y="1174"/>
                    </a:cubicBezTo>
                    <a:cubicBezTo>
                      <a:pt x="1198" y="1174"/>
                      <a:pt x="957" y="1003"/>
                      <a:pt x="772" y="818"/>
                    </a:cubicBezTo>
                    <a:cubicBezTo>
                      <a:pt x="534" y="620"/>
                      <a:pt x="357" y="363"/>
                      <a:pt x="238" y="85"/>
                    </a:cubicBezTo>
                    <a:cubicBezTo>
                      <a:pt x="221" y="36"/>
                      <a:pt x="179" y="0"/>
                      <a:pt x="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1" name="Google Shape;111;p2"/>
              <p:cNvSpPr/>
              <p:nvPr/>
            </p:nvSpPr>
            <p:spPr>
              <a:xfrm>
                <a:off x="4286523" y="2253235"/>
                <a:ext cx="62538" cy="50546"/>
              </a:xfrm>
              <a:custGeom>
                <a:avLst/>
                <a:gdLst/>
                <a:ahLst/>
                <a:cxnLst/>
                <a:rect l="l" t="t" r="r" b="b"/>
                <a:pathLst>
                  <a:path w="2346" h="1851" extrusionOk="0">
                    <a:moveTo>
                      <a:pt x="131" y="0"/>
                    </a:moveTo>
                    <a:cubicBezTo>
                      <a:pt x="67" y="0"/>
                      <a:pt x="0" y="52"/>
                      <a:pt x="25" y="125"/>
                    </a:cubicBezTo>
                    <a:cubicBezTo>
                      <a:pt x="204" y="580"/>
                      <a:pt x="482" y="1016"/>
                      <a:pt x="858" y="1354"/>
                    </a:cubicBezTo>
                    <a:cubicBezTo>
                      <a:pt x="1217" y="1656"/>
                      <a:pt x="1666" y="1850"/>
                      <a:pt x="2135" y="1850"/>
                    </a:cubicBezTo>
                    <a:cubicBezTo>
                      <a:pt x="2158" y="1850"/>
                      <a:pt x="2182" y="1850"/>
                      <a:pt x="2206" y="1849"/>
                    </a:cubicBezTo>
                    <a:cubicBezTo>
                      <a:pt x="2345" y="1849"/>
                      <a:pt x="2345" y="1632"/>
                      <a:pt x="2206" y="1632"/>
                    </a:cubicBezTo>
                    <a:cubicBezTo>
                      <a:pt x="2182" y="1633"/>
                      <a:pt x="2159" y="1633"/>
                      <a:pt x="2136" y="1633"/>
                    </a:cubicBezTo>
                    <a:cubicBezTo>
                      <a:pt x="1220" y="1633"/>
                      <a:pt x="553" y="877"/>
                      <a:pt x="223" y="65"/>
                    </a:cubicBezTo>
                    <a:cubicBezTo>
                      <a:pt x="208" y="20"/>
                      <a:pt x="170" y="0"/>
                      <a:pt x="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2" name="Google Shape;112;p2"/>
              <p:cNvSpPr/>
              <p:nvPr/>
            </p:nvSpPr>
            <p:spPr>
              <a:xfrm>
                <a:off x="4315047" y="2204520"/>
                <a:ext cx="58806" cy="41371"/>
              </a:xfrm>
              <a:custGeom>
                <a:avLst/>
                <a:gdLst/>
                <a:ahLst/>
                <a:cxnLst/>
                <a:rect l="l" t="t" r="r" b="b"/>
                <a:pathLst>
                  <a:path w="2206" h="1515" extrusionOk="0">
                    <a:moveTo>
                      <a:pt x="136" y="0"/>
                    </a:moveTo>
                    <a:cubicBezTo>
                      <a:pt x="68" y="0"/>
                      <a:pt x="1" y="51"/>
                      <a:pt x="25" y="125"/>
                    </a:cubicBezTo>
                    <a:cubicBezTo>
                      <a:pt x="333" y="931"/>
                      <a:pt x="1123" y="1515"/>
                      <a:pt x="1984" y="1515"/>
                    </a:cubicBezTo>
                    <a:cubicBezTo>
                      <a:pt x="2012" y="1515"/>
                      <a:pt x="2040" y="1514"/>
                      <a:pt x="2068" y="1513"/>
                    </a:cubicBezTo>
                    <a:cubicBezTo>
                      <a:pt x="2206" y="1513"/>
                      <a:pt x="2206" y="1294"/>
                      <a:pt x="2068" y="1294"/>
                    </a:cubicBezTo>
                    <a:cubicBezTo>
                      <a:pt x="2039" y="1295"/>
                      <a:pt x="2011" y="1296"/>
                      <a:pt x="1982" y="1296"/>
                    </a:cubicBezTo>
                    <a:cubicBezTo>
                      <a:pt x="1220" y="1296"/>
                      <a:pt x="492" y="791"/>
                      <a:pt x="244" y="65"/>
                    </a:cubicBezTo>
                    <a:cubicBezTo>
                      <a:pt x="221" y="20"/>
                      <a:pt x="178" y="0"/>
                      <a:pt x="1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3" name="Google Shape;113;p2"/>
              <p:cNvSpPr/>
              <p:nvPr/>
            </p:nvSpPr>
            <p:spPr>
              <a:xfrm>
                <a:off x="4333281" y="2147804"/>
                <a:ext cx="64378" cy="51557"/>
              </a:xfrm>
              <a:custGeom>
                <a:avLst/>
                <a:gdLst/>
                <a:ahLst/>
                <a:cxnLst/>
                <a:rect l="l" t="t" r="r" b="b"/>
                <a:pathLst>
                  <a:path w="2415" h="1888" extrusionOk="0">
                    <a:moveTo>
                      <a:pt x="127" y="0"/>
                    </a:moveTo>
                    <a:cubicBezTo>
                      <a:pt x="62" y="0"/>
                      <a:pt x="0" y="50"/>
                      <a:pt x="36" y="120"/>
                    </a:cubicBezTo>
                    <a:cubicBezTo>
                      <a:pt x="214" y="596"/>
                      <a:pt x="491" y="1013"/>
                      <a:pt x="888" y="1309"/>
                    </a:cubicBezTo>
                    <a:cubicBezTo>
                      <a:pt x="1067" y="1468"/>
                      <a:pt x="1284" y="1587"/>
                      <a:pt x="1503" y="1687"/>
                    </a:cubicBezTo>
                    <a:cubicBezTo>
                      <a:pt x="1721" y="1796"/>
                      <a:pt x="1972" y="1887"/>
                      <a:pt x="2210" y="1887"/>
                    </a:cubicBezTo>
                    <a:cubicBezTo>
                      <a:pt x="2232" y="1887"/>
                      <a:pt x="2254" y="1887"/>
                      <a:pt x="2275" y="1885"/>
                    </a:cubicBezTo>
                    <a:cubicBezTo>
                      <a:pt x="2415" y="1864"/>
                      <a:pt x="2415" y="1666"/>
                      <a:pt x="2275" y="1666"/>
                    </a:cubicBezTo>
                    <a:cubicBezTo>
                      <a:pt x="2250" y="1668"/>
                      <a:pt x="2224" y="1669"/>
                      <a:pt x="2198" y="1669"/>
                    </a:cubicBezTo>
                    <a:cubicBezTo>
                      <a:pt x="1983" y="1669"/>
                      <a:pt x="1759" y="1597"/>
                      <a:pt x="1582" y="1508"/>
                    </a:cubicBezTo>
                    <a:cubicBezTo>
                      <a:pt x="1363" y="1409"/>
                      <a:pt x="1186" y="1290"/>
                      <a:pt x="1007" y="1151"/>
                    </a:cubicBezTo>
                    <a:cubicBezTo>
                      <a:pt x="670" y="854"/>
                      <a:pt x="393" y="497"/>
                      <a:pt x="234" y="80"/>
                    </a:cubicBezTo>
                    <a:cubicBezTo>
                      <a:pt x="218" y="24"/>
                      <a:pt x="172"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4" name="Google Shape;114;p2"/>
              <p:cNvSpPr/>
              <p:nvPr/>
            </p:nvSpPr>
            <p:spPr>
              <a:xfrm>
                <a:off x="4355247" y="2106708"/>
                <a:ext cx="75681" cy="60104"/>
              </a:xfrm>
              <a:custGeom>
                <a:avLst/>
                <a:gdLst/>
                <a:ahLst/>
                <a:cxnLst/>
                <a:rect l="l" t="t" r="r" b="b"/>
                <a:pathLst>
                  <a:path w="2839" h="2201" extrusionOk="0">
                    <a:moveTo>
                      <a:pt x="125" y="0"/>
                    </a:moveTo>
                    <a:cubicBezTo>
                      <a:pt x="63" y="0"/>
                      <a:pt x="0" y="55"/>
                      <a:pt x="24" y="139"/>
                    </a:cubicBezTo>
                    <a:cubicBezTo>
                      <a:pt x="441" y="1268"/>
                      <a:pt x="1511" y="2082"/>
                      <a:pt x="2701" y="2201"/>
                    </a:cubicBezTo>
                    <a:cubicBezTo>
                      <a:pt x="2839" y="2201"/>
                      <a:pt x="2839" y="1982"/>
                      <a:pt x="2701" y="1982"/>
                    </a:cubicBezTo>
                    <a:cubicBezTo>
                      <a:pt x="1610" y="1883"/>
                      <a:pt x="600" y="1110"/>
                      <a:pt x="222" y="79"/>
                    </a:cubicBezTo>
                    <a:cubicBezTo>
                      <a:pt x="206" y="24"/>
                      <a:pt x="166" y="0"/>
                      <a:pt x="1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5" name="Google Shape;115;p2"/>
              <p:cNvSpPr/>
              <p:nvPr/>
            </p:nvSpPr>
            <p:spPr>
              <a:xfrm>
                <a:off x="4372601" y="2057364"/>
                <a:ext cx="95860" cy="62370"/>
              </a:xfrm>
              <a:custGeom>
                <a:avLst/>
                <a:gdLst/>
                <a:ahLst/>
                <a:cxnLst/>
                <a:rect l="l" t="t" r="r" b="b"/>
                <a:pathLst>
                  <a:path w="3596" h="2284" extrusionOk="0">
                    <a:moveTo>
                      <a:pt x="143" y="0"/>
                    </a:moveTo>
                    <a:cubicBezTo>
                      <a:pt x="75" y="0"/>
                      <a:pt x="1" y="81"/>
                      <a:pt x="28" y="162"/>
                    </a:cubicBezTo>
                    <a:cubicBezTo>
                      <a:pt x="628" y="1441"/>
                      <a:pt x="1968" y="2284"/>
                      <a:pt x="3361" y="2284"/>
                    </a:cubicBezTo>
                    <a:cubicBezTo>
                      <a:pt x="3393" y="2284"/>
                      <a:pt x="3425" y="2283"/>
                      <a:pt x="3456" y="2282"/>
                    </a:cubicBezTo>
                    <a:cubicBezTo>
                      <a:pt x="3596" y="2282"/>
                      <a:pt x="3596" y="2084"/>
                      <a:pt x="3456" y="2084"/>
                    </a:cubicBezTo>
                    <a:cubicBezTo>
                      <a:pt x="3426" y="2085"/>
                      <a:pt x="3395" y="2085"/>
                      <a:pt x="3364" y="2085"/>
                    </a:cubicBezTo>
                    <a:cubicBezTo>
                      <a:pt x="2048" y="2085"/>
                      <a:pt x="768" y="1263"/>
                      <a:pt x="226" y="62"/>
                    </a:cubicBezTo>
                    <a:cubicBezTo>
                      <a:pt x="207" y="18"/>
                      <a:pt x="176" y="0"/>
                      <a:pt x="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6" name="Google Shape;116;p2"/>
              <p:cNvSpPr/>
              <p:nvPr/>
            </p:nvSpPr>
            <p:spPr>
              <a:xfrm>
                <a:off x="4389315" y="2009414"/>
                <a:ext cx="98180" cy="63217"/>
              </a:xfrm>
              <a:custGeom>
                <a:avLst/>
                <a:gdLst/>
                <a:ahLst/>
                <a:cxnLst/>
                <a:rect l="l" t="t" r="r" b="b"/>
                <a:pathLst>
                  <a:path w="3683" h="2315" extrusionOk="0">
                    <a:moveTo>
                      <a:pt x="147" y="1"/>
                    </a:moveTo>
                    <a:cubicBezTo>
                      <a:pt x="75" y="1"/>
                      <a:pt x="0" y="72"/>
                      <a:pt x="54" y="153"/>
                    </a:cubicBezTo>
                    <a:cubicBezTo>
                      <a:pt x="789" y="1382"/>
                      <a:pt x="2116" y="2215"/>
                      <a:pt x="3543" y="2314"/>
                    </a:cubicBezTo>
                    <a:cubicBezTo>
                      <a:pt x="3683" y="2314"/>
                      <a:pt x="3683" y="2096"/>
                      <a:pt x="3543" y="2096"/>
                    </a:cubicBezTo>
                    <a:cubicBezTo>
                      <a:pt x="2195" y="1997"/>
                      <a:pt x="926" y="1223"/>
                      <a:pt x="233" y="55"/>
                    </a:cubicBezTo>
                    <a:cubicBezTo>
                      <a:pt x="214" y="17"/>
                      <a:pt x="181" y="1"/>
                      <a:pt x="1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7" name="Google Shape;117;p2"/>
              <p:cNvSpPr/>
              <p:nvPr/>
            </p:nvSpPr>
            <p:spPr>
              <a:xfrm>
                <a:off x="4419251" y="1954746"/>
                <a:ext cx="97300" cy="61606"/>
              </a:xfrm>
              <a:custGeom>
                <a:avLst/>
                <a:gdLst/>
                <a:ahLst/>
                <a:cxnLst/>
                <a:rect l="l" t="t" r="r" b="b"/>
                <a:pathLst>
                  <a:path w="3650" h="2256" extrusionOk="0">
                    <a:moveTo>
                      <a:pt x="141" y="1"/>
                    </a:moveTo>
                    <a:cubicBezTo>
                      <a:pt x="72" y="1"/>
                      <a:pt x="1" y="78"/>
                      <a:pt x="41" y="173"/>
                    </a:cubicBezTo>
                    <a:cubicBezTo>
                      <a:pt x="689" y="1427"/>
                      <a:pt x="2053" y="2255"/>
                      <a:pt x="3463" y="2255"/>
                    </a:cubicBezTo>
                    <a:cubicBezTo>
                      <a:pt x="3479" y="2255"/>
                      <a:pt x="3495" y="2255"/>
                      <a:pt x="3511" y="2255"/>
                    </a:cubicBezTo>
                    <a:cubicBezTo>
                      <a:pt x="3649" y="2255"/>
                      <a:pt x="3649" y="2036"/>
                      <a:pt x="3511" y="2036"/>
                    </a:cubicBezTo>
                    <a:cubicBezTo>
                      <a:pt x="3494" y="2036"/>
                      <a:pt x="3476" y="2036"/>
                      <a:pt x="3459" y="2036"/>
                    </a:cubicBezTo>
                    <a:cubicBezTo>
                      <a:pt x="2109" y="2036"/>
                      <a:pt x="826" y="1248"/>
                      <a:pt x="221" y="54"/>
                    </a:cubicBezTo>
                    <a:cubicBezTo>
                      <a:pt x="202" y="17"/>
                      <a:pt x="172" y="1"/>
                      <a:pt x="1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8" name="Google Shape;118;p2"/>
              <p:cNvSpPr/>
              <p:nvPr/>
            </p:nvSpPr>
            <p:spPr>
              <a:xfrm>
                <a:off x="4443590" y="1901170"/>
                <a:ext cx="99752" cy="66494"/>
              </a:xfrm>
              <a:custGeom>
                <a:avLst/>
                <a:gdLst/>
                <a:ahLst/>
                <a:cxnLst/>
                <a:rect l="l" t="t" r="r" b="b"/>
                <a:pathLst>
                  <a:path w="3742" h="2435" extrusionOk="0">
                    <a:moveTo>
                      <a:pt x="137" y="0"/>
                    </a:moveTo>
                    <a:cubicBezTo>
                      <a:pt x="70" y="0"/>
                      <a:pt x="0" y="72"/>
                      <a:pt x="40" y="152"/>
                    </a:cubicBezTo>
                    <a:cubicBezTo>
                      <a:pt x="397" y="826"/>
                      <a:pt x="854" y="1442"/>
                      <a:pt x="1488" y="1878"/>
                    </a:cubicBezTo>
                    <a:cubicBezTo>
                      <a:pt x="1963" y="2226"/>
                      <a:pt x="2550" y="2434"/>
                      <a:pt x="3151" y="2434"/>
                    </a:cubicBezTo>
                    <a:cubicBezTo>
                      <a:pt x="3303" y="2434"/>
                      <a:pt x="3456" y="2421"/>
                      <a:pt x="3608" y="2393"/>
                    </a:cubicBezTo>
                    <a:cubicBezTo>
                      <a:pt x="3741" y="2355"/>
                      <a:pt x="3693" y="2173"/>
                      <a:pt x="3568" y="2173"/>
                    </a:cubicBezTo>
                    <a:cubicBezTo>
                      <a:pt x="3562" y="2173"/>
                      <a:pt x="3556" y="2174"/>
                      <a:pt x="3550" y="2174"/>
                    </a:cubicBezTo>
                    <a:cubicBezTo>
                      <a:pt x="3402" y="2208"/>
                      <a:pt x="3253" y="2224"/>
                      <a:pt x="3104" y="2224"/>
                    </a:cubicBezTo>
                    <a:cubicBezTo>
                      <a:pt x="2551" y="2224"/>
                      <a:pt x="2000" y="2007"/>
                      <a:pt x="1547" y="1680"/>
                    </a:cubicBezTo>
                    <a:cubicBezTo>
                      <a:pt x="973" y="1263"/>
                      <a:pt x="556" y="668"/>
                      <a:pt x="219" y="54"/>
                    </a:cubicBezTo>
                    <a:cubicBezTo>
                      <a:pt x="200" y="16"/>
                      <a:pt x="169" y="0"/>
                      <a:pt x="1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19" name="Google Shape;119;p2"/>
              <p:cNvSpPr/>
              <p:nvPr/>
            </p:nvSpPr>
            <p:spPr>
              <a:xfrm>
                <a:off x="4465769" y="1854066"/>
                <a:ext cx="117746" cy="63108"/>
              </a:xfrm>
              <a:custGeom>
                <a:avLst/>
                <a:gdLst/>
                <a:ahLst/>
                <a:cxnLst/>
                <a:rect l="l" t="t" r="r" b="b"/>
                <a:pathLst>
                  <a:path w="4417" h="2311" extrusionOk="0">
                    <a:moveTo>
                      <a:pt x="138" y="0"/>
                    </a:moveTo>
                    <a:cubicBezTo>
                      <a:pt x="71" y="0"/>
                      <a:pt x="1" y="73"/>
                      <a:pt x="41" y="154"/>
                    </a:cubicBezTo>
                    <a:cubicBezTo>
                      <a:pt x="418" y="886"/>
                      <a:pt x="992" y="1481"/>
                      <a:pt x="1706" y="1858"/>
                    </a:cubicBezTo>
                    <a:cubicBezTo>
                      <a:pt x="2272" y="2155"/>
                      <a:pt x="2898" y="2311"/>
                      <a:pt x="3534" y="2311"/>
                    </a:cubicBezTo>
                    <a:cubicBezTo>
                      <a:pt x="3790" y="2311"/>
                      <a:pt x="4048" y="2286"/>
                      <a:pt x="4303" y="2234"/>
                    </a:cubicBezTo>
                    <a:cubicBezTo>
                      <a:pt x="4417" y="2216"/>
                      <a:pt x="4367" y="2035"/>
                      <a:pt x="4259" y="2035"/>
                    </a:cubicBezTo>
                    <a:cubicBezTo>
                      <a:pt x="4254" y="2035"/>
                      <a:pt x="4249" y="2035"/>
                      <a:pt x="4243" y="2036"/>
                    </a:cubicBezTo>
                    <a:cubicBezTo>
                      <a:pt x="4012" y="2081"/>
                      <a:pt x="3780" y="2103"/>
                      <a:pt x="3550" y="2103"/>
                    </a:cubicBezTo>
                    <a:cubicBezTo>
                      <a:pt x="2167" y="2103"/>
                      <a:pt x="866" y="1312"/>
                      <a:pt x="220" y="54"/>
                    </a:cubicBezTo>
                    <a:cubicBezTo>
                      <a:pt x="201" y="16"/>
                      <a:pt x="170" y="0"/>
                      <a:pt x="1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0" name="Google Shape;120;p2"/>
              <p:cNvSpPr/>
              <p:nvPr/>
            </p:nvSpPr>
            <p:spPr>
              <a:xfrm>
                <a:off x="4489148" y="1807617"/>
                <a:ext cx="118839" cy="54724"/>
              </a:xfrm>
              <a:custGeom>
                <a:avLst/>
                <a:gdLst/>
                <a:ahLst/>
                <a:cxnLst/>
                <a:rect l="l" t="t" r="r" b="b"/>
                <a:pathLst>
                  <a:path w="4458" h="2004" extrusionOk="0">
                    <a:moveTo>
                      <a:pt x="156" y="0"/>
                    </a:moveTo>
                    <a:cubicBezTo>
                      <a:pt x="82" y="0"/>
                      <a:pt x="1" y="80"/>
                      <a:pt x="57" y="150"/>
                    </a:cubicBezTo>
                    <a:cubicBezTo>
                      <a:pt x="512" y="824"/>
                      <a:pt x="1167" y="1300"/>
                      <a:pt x="1899" y="1617"/>
                    </a:cubicBezTo>
                    <a:cubicBezTo>
                      <a:pt x="2277" y="1775"/>
                      <a:pt x="2673" y="1874"/>
                      <a:pt x="3070" y="1953"/>
                    </a:cubicBezTo>
                    <a:cubicBezTo>
                      <a:pt x="3236" y="1985"/>
                      <a:pt x="3409" y="2004"/>
                      <a:pt x="3582" y="2004"/>
                    </a:cubicBezTo>
                    <a:cubicBezTo>
                      <a:pt x="3841" y="2004"/>
                      <a:pt x="4101" y="1961"/>
                      <a:pt x="4338" y="1855"/>
                    </a:cubicBezTo>
                    <a:cubicBezTo>
                      <a:pt x="4457" y="1803"/>
                      <a:pt x="4385" y="1664"/>
                      <a:pt x="4287" y="1664"/>
                    </a:cubicBezTo>
                    <a:cubicBezTo>
                      <a:pt x="4271" y="1664"/>
                      <a:pt x="4255" y="1667"/>
                      <a:pt x="4238" y="1675"/>
                    </a:cubicBezTo>
                    <a:cubicBezTo>
                      <a:pt x="4040" y="1765"/>
                      <a:pt x="3832" y="1800"/>
                      <a:pt x="3621" y="1800"/>
                    </a:cubicBezTo>
                    <a:cubicBezTo>
                      <a:pt x="3411" y="1800"/>
                      <a:pt x="3198" y="1765"/>
                      <a:pt x="2990" y="1715"/>
                    </a:cubicBezTo>
                    <a:cubicBezTo>
                      <a:pt x="2634" y="1656"/>
                      <a:pt x="2277" y="1538"/>
                      <a:pt x="1939" y="1398"/>
                    </a:cubicBezTo>
                    <a:cubicBezTo>
                      <a:pt x="1265" y="1101"/>
                      <a:pt x="651" y="665"/>
                      <a:pt x="234" y="50"/>
                    </a:cubicBezTo>
                    <a:cubicBezTo>
                      <a:pt x="217" y="15"/>
                      <a:pt x="187" y="0"/>
                      <a:pt x="1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1" name="Google Shape;121;p2"/>
              <p:cNvSpPr/>
              <p:nvPr/>
            </p:nvSpPr>
            <p:spPr>
              <a:xfrm>
                <a:off x="4521350" y="1752376"/>
                <a:ext cx="107403" cy="57428"/>
              </a:xfrm>
              <a:custGeom>
                <a:avLst/>
                <a:gdLst/>
                <a:ahLst/>
                <a:cxnLst/>
                <a:rect l="l" t="t" r="r" b="b"/>
                <a:pathLst>
                  <a:path w="4029" h="2103" extrusionOk="0">
                    <a:moveTo>
                      <a:pt x="154" y="0"/>
                    </a:moveTo>
                    <a:cubicBezTo>
                      <a:pt x="78" y="0"/>
                      <a:pt x="0" y="113"/>
                      <a:pt x="78" y="191"/>
                    </a:cubicBezTo>
                    <a:cubicBezTo>
                      <a:pt x="533" y="785"/>
                      <a:pt x="1069" y="1380"/>
                      <a:pt x="1762" y="1756"/>
                    </a:cubicBezTo>
                    <a:cubicBezTo>
                      <a:pt x="2175" y="1969"/>
                      <a:pt x="2650" y="2102"/>
                      <a:pt x="3119" y="2102"/>
                    </a:cubicBezTo>
                    <a:cubicBezTo>
                      <a:pt x="3394" y="2102"/>
                      <a:pt x="3667" y="2057"/>
                      <a:pt x="3923" y="1954"/>
                    </a:cubicBezTo>
                    <a:cubicBezTo>
                      <a:pt x="4028" y="1919"/>
                      <a:pt x="4010" y="1746"/>
                      <a:pt x="3908" y="1746"/>
                    </a:cubicBezTo>
                    <a:cubicBezTo>
                      <a:pt x="3894" y="1746"/>
                      <a:pt x="3879" y="1749"/>
                      <a:pt x="3863" y="1756"/>
                    </a:cubicBezTo>
                    <a:cubicBezTo>
                      <a:pt x="3625" y="1847"/>
                      <a:pt x="3375" y="1889"/>
                      <a:pt x="3123" y="1889"/>
                    </a:cubicBezTo>
                    <a:cubicBezTo>
                      <a:pt x="2661" y="1889"/>
                      <a:pt x="2193" y="1749"/>
                      <a:pt x="1782" y="1518"/>
                    </a:cubicBezTo>
                    <a:cubicBezTo>
                      <a:pt x="1167" y="1161"/>
                      <a:pt x="672" y="606"/>
                      <a:pt x="216" y="32"/>
                    </a:cubicBezTo>
                    <a:cubicBezTo>
                      <a:pt x="198" y="10"/>
                      <a:pt x="176" y="0"/>
                      <a:pt x="1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2" name="Google Shape;122;p2"/>
              <p:cNvSpPr/>
              <p:nvPr/>
            </p:nvSpPr>
            <p:spPr>
              <a:xfrm>
                <a:off x="4207910" y="2315849"/>
                <a:ext cx="41852" cy="10541"/>
              </a:xfrm>
              <a:custGeom>
                <a:avLst/>
                <a:gdLst/>
                <a:ahLst/>
                <a:cxnLst/>
                <a:rect l="l" t="t" r="r" b="b"/>
                <a:pathLst>
                  <a:path w="1570" h="386" extrusionOk="0">
                    <a:moveTo>
                      <a:pt x="1418" y="0"/>
                    </a:moveTo>
                    <a:cubicBezTo>
                      <a:pt x="1402" y="0"/>
                      <a:pt x="1386" y="4"/>
                      <a:pt x="1369" y="13"/>
                    </a:cubicBezTo>
                    <a:cubicBezTo>
                      <a:pt x="1171" y="123"/>
                      <a:pt x="943" y="177"/>
                      <a:pt x="714" y="177"/>
                    </a:cubicBezTo>
                    <a:cubicBezTo>
                      <a:pt x="531" y="177"/>
                      <a:pt x="347" y="142"/>
                      <a:pt x="180" y="71"/>
                    </a:cubicBezTo>
                    <a:cubicBezTo>
                      <a:pt x="158" y="64"/>
                      <a:pt x="136" y="60"/>
                      <a:pt x="117" y="60"/>
                    </a:cubicBezTo>
                    <a:cubicBezTo>
                      <a:pt x="82" y="60"/>
                      <a:pt x="53" y="74"/>
                      <a:pt x="40" y="111"/>
                    </a:cubicBezTo>
                    <a:cubicBezTo>
                      <a:pt x="1" y="151"/>
                      <a:pt x="21" y="230"/>
                      <a:pt x="61" y="251"/>
                    </a:cubicBezTo>
                    <a:cubicBezTo>
                      <a:pt x="267" y="341"/>
                      <a:pt x="486" y="385"/>
                      <a:pt x="704" y="385"/>
                    </a:cubicBezTo>
                    <a:cubicBezTo>
                      <a:pt x="967" y="385"/>
                      <a:pt x="1229" y="320"/>
                      <a:pt x="1467" y="190"/>
                    </a:cubicBezTo>
                    <a:cubicBezTo>
                      <a:pt x="1570" y="140"/>
                      <a:pt x="1511" y="0"/>
                      <a:pt x="14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3" name="Google Shape;123;p2"/>
              <p:cNvSpPr/>
              <p:nvPr/>
            </p:nvSpPr>
            <p:spPr>
              <a:xfrm>
                <a:off x="4204125" y="2272541"/>
                <a:ext cx="59926" cy="11797"/>
              </a:xfrm>
              <a:custGeom>
                <a:avLst/>
                <a:gdLst/>
                <a:ahLst/>
                <a:cxnLst/>
                <a:rect l="l" t="t" r="r" b="b"/>
                <a:pathLst>
                  <a:path w="2248" h="432" extrusionOk="0">
                    <a:moveTo>
                      <a:pt x="154" y="1"/>
                    </a:moveTo>
                    <a:cubicBezTo>
                      <a:pt x="60" y="1"/>
                      <a:pt x="1" y="140"/>
                      <a:pt x="103" y="191"/>
                    </a:cubicBezTo>
                    <a:cubicBezTo>
                      <a:pt x="425" y="352"/>
                      <a:pt x="779" y="431"/>
                      <a:pt x="1134" y="431"/>
                    </a:cubicBezTo>
                    <a:cubicBezTo>
                      <a:pt x="1478" y="431"/>
                      <a:pt x="1824" y="357"/>
                      <a:pt x="2146" y="211"/>
                    </a:cubicBezTo>
                    <a:cubicBezTo>
                      <a:pt x="2248" y="159"/>
                      <a:pt x="2188" y="20"/>
                      <a:pt x="2093" y="20"/>
                    </a:cubicBezTo>
                    <a:cubicBezTo>
                      <a:pt x="2078" y="20"/>
                      <a:pt x="2062" y="24"/>
                      <a:pt x="2046" y="32"/>
                    </a:cubicBezTo>
                    <a:cubicBezTo>
                      <a:pt x="1764" y="159"/>
                      <a:pt x="1453" y="223"/>
                      <a:pt x="1141" y="223"/>
                    </a:cubicBezTo>
                    <a:cubicBezTo>
                      <a:pt x="818" y="223"/>
                      <a:pt x="495" y="154"/>
                      <a:pt x="203" y="13"/>
                    </a:cubicBezTo>
                    <a:cubicBezTo>
                      <a:pt x="186" y="4"/>
                      <a:pt x="170" y="1"/>
                      <a:pt x="1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4" name="Google Shape;124;p2"/>
              <p:cNvSpPr/>
              <p:nvPr/>
            </p:nvSpPr>
            <p:spPr>
              <a:xfrm>
                <a:off x="4203565" y="2217928"/>
                <a:ext cx="66937" cy="11251"/>
              </a:xfrm>
              <a:custGeom>
                <a:avLst/>
                <a:gdLst/>
                <a:ahLst/>
                <a:cxnLst/>
                <a:rect l="l" t="t" r="r" b="b"/>
                <a:pathLst>
                  <a:path w="2511" h="412" extrusionOk="0">
                    <a:moveTo>
                      <a:pt x="124" y="0"/>
                    </a:moveTo>
                    <a:cubicBezTo>
                      <a:pt x="33" y="0"/>
                      <a:pt x="0" y="173"/>
                      <a:pt x="105" y="208"/>
                    </a:cubicBezTo>
                    <a:cubicBezTo>
                      <a:pt x="511" y="340"/>
                      <a:pt x="936" y="411"/>
                      <a:pt x="1362" y="411"/>
                    </a:cubicBezTo>
                    <a:cubicBezTo>
                      <a:pt x="1705" y="411"/>
                      <a:pt x="2048" y="365"/>
                      <a:pt x="2384" y="268"/>
                    </a:cubicBezTo>
                    <a:cubicBezTo>
                      <a:pt x="2511" y="232"/>
                      <a:pt x="2472" y="65"/>
                      <a:pt x="2360" y="65"/>
                    </a:cubicBezTo>
                    <a:cubicBezTo>
                      <a:pt x="2349" y="65"/>
                      <a:pt x="2338" y="67"/>
                      <a:pt x="2325" y="70"/>
                    </a:cubicBezTo>
                    <a:cubicBezTo>
                      <a:pt x="2001" y="160"/>
                      <a:pt x="1669" y="205"/>
                      <a:pt x="1339" y="205"/>
                    </a:cubicBezTo>
                    <a:cubicBezTo>
                      <a:pt x="940" y="205"/>
                      <a:pt x="543" y="140"/>
                      <a:pt x="164" y="10"/>
                    </a:cubicBezTo>
                    <a:cubicBezTo>
                      <a:pt x="150" y="3"/>
                      <a:pt x="136" y="0"/>
                      <a:pt x="1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5" name="Google Shape;125;p2"/>
              <p:cNvSpPr/>
              <p:nvPr/>
            </p:nvSpPr>
            <p:spPr>
              <a:xfrm>
                <a:off x="4201939" y="2156215"/>
                <a:ext cx="78640" cy="12753"/>
              </a:xfrm>
              <a:custGeom>
                <a:avLst/>
                <a:gdLst/>
                <a:ahLst/>
                <a:cxnLst/>
                <a:rect l="l" t="t" r="r" b="b"/>
                <a:pathLst>
                  <a:path w="2950" h="467" extrusionOk="0">
                    <a:moveTo>
                      <a:pt x="121" y="0"/>
                    </a:moveTo>
                    <a:cubicBezTo>
                      <a:pt x="19" y="0"/>
                      <a:pt x="1" y="173"/>
                      <a:pt x="106" y="208"/>
                    </a:cubicBezTo>
                    <a:cubicBezTo>
                      <a:pt x="555" y="383"/>
                      <a:pt x="1032" y="467"/>
                      <a:pt x="1510" y="467"/>
                    </a:cubicBezTo>
                    <a:cubicBezTo>
                      <a:pt x="1959" y="467"/>
                      <a:pt x="2410" y="393"/>
                      <a:pt x="2841" y="248"/>
                    </a:cubicBezTo>
                    <a:cubicBezTo>
                      <a:pt x="2949" y="212"/>
                      <a:pt x="2911" y="45"/>
                      <a:pt x="2813" y="45"/>
                    </a:cubicBezTo>
                    <a:cubicBezTo>
                      <a:pt x="2803" y="45"/>
                      <a:pt x="2793" y="46"/>
                      <a:pt x="2783" y="50"/>
                    </a:cubicBezTo>
                    <a:cubicBezTo>
                      <a:pt x="2370" y="184"/>
                      <a:pt x="1940" y="253"/>
                      <a:pt x="1511" y="253"/>
                    </a:cubicBezTo>
                    <a:cubicBezTo>
                      <a:pt x="1053" y="253"/>
                      <a:pt x="596" y="174"/>
                      <a:pt x="166" y="10"/>
                    </a:cubicBezTo>
                    <a:cubicBezTo>
                      <a:pt x="150" y="3"/>
                      <a:pt x="134" y="0"/>
                      <a:pt x="1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6" name="Google Shape;126;p2"/>
              <p:cNvSpPr/>
              <p:nvPr/>
            </p:nvSpPr>
            <p:spPr>
              <a:xfrm>
                <a:off x="4201512" y="2098789"/>
                <a:ext cx="90529" cy="15729"/>
              </a:xfrm>
              <a:custGeom>
                <a:avLst/>
                <a:gdLst/>
                <a:ahLst/>
                <a:cxnLst/>
                <a:rect l="l" t="t" r="r" b="b"/>
                <a:pathLst>
                  <a:path w="3396" h="576" extrusionOk="0">
                    <a:moveTo>
                      <a:pt x="3243" y="0"/>
                    </a:moveTo>
                    <a:cubicBezTo>
                      <a:pt x="3228" y="0"/>
                      <a:pt x="3211" y="4"/>
                      <a:pt x="3195" y="12"/>
                    </a:cubicBezTo>
                    <a:cubicBezTo>
                      <a:pt x="2764" y="260"/>
                      <a:pt x="2291" y="359"/>
                      <a:pt x="1813" y="359"/>
                    </a:cubicBezTo>
                    <a:cubicBezTo>
                      <a:pt x="1257" y="359"/>
                      <a:pt x="694" y="225"/>
                      <a:pt x="182" y="33"/>
                    </a:cubicBezTo>
                    <a:cubicBezTo>
                      <a:pt x="165" y="25"/>
                      <a:pt x="150" y="22"/>
                      <a:pt x="135" y="22"/>
                    </a:cubicBezTo>
                    <a:cubicBezTo>
                      <a:pt x="31" y="22"/>
                      <a:pt x="0" y="196"/>
                      <a:pt x="122" y="231"/>
                    </a:cubicBezTo>
                    <a:cubicBezTo>
                      <a:pt x="653" y="439"/>
                      <a:pt x="1233" y="576"/>
                      <a:pt x="1805" y="576"/>
                    </a:cubicBezTo>
                    <a:cubicBezTo>
                      <a:pt x="2322" y="576"/>
                      <a:pt x="2832" y="464"/>
                      <a:pt x="3293" y="191"/>
                    </a:cubicBezTo>
                    <a:cubicBezTo>
                      <a:pt x="3396" y="139"/>
                      <a:pt x="3337" y="0"/>
                      <a:pt x="32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7" name="Google Shape;127;p2"/>
              <p:cNvSpPr/>
              <p:nvPr/>
            </p:nvSpPr>
            <p:spPr>
              <a:xfrm>
                <a:off x="4196234" y="2038714"/>
                <a:ext cx="96873" cy="18323"/>
              </a:xfrm>
              <a:custGeom>
                <a:avLst/>
                <a:gdLst/>
                <a:ahLst/>
                <a:cxnLst/>
                <a:rect l="l" t="t" r="r" b="b"/>
                <a:pathLst>
                  <a:path w="3634" h="671" extrusionOk="0">
                    <a:moveTo>
                      <a:pt x="153" y="0"/>
                    </a:moveTo>
                    <a:cubicBezTo>
                      <a:pt x="59" y="0"/>
                      <a:pt x="0" y="142"/>
                      <a:pt x="102" y="211"/>
                    </a:cubicBezTo>
                    <a:cubicBezTo>
                      <a:pt x="661" y="516"/>
                      <a:pt x="1286" y="670"/>
                      <a:pt x="1914" y="670"/>
                    </a:cubicBezTo>
                    <a:cubicBezTo>
                      <a:pt x="2467" y="670"/>
                      <a:pt x="3021" y="550"/>
                      <a:pt x="3531" y="309"/>
                    </a:cubicBezTo>
                    <a:cubicBezTo>
                      <a:pt x="3633" y="259"/>
                      <a:pt x="3575" y="119"/>
                      <a:pt x="3481" y="119"/>
                    </a:cubicBezTo>
                    <a:cubicBezTo>
                      <a:pt x="3466" y="119"/>
                      <a:pt x="3449" y="123"/>
                      <a:pt x="3433" y="131"/>
                    </a:cubicBezTo>
                    <a:cubicBezTo>
                      <a:pt x="2966" y="351"/>
                      <a:pt x="2452" y="461"/>
                      <a:pt x="1938" y="461"/>
                    </a:cubicBezTo>
                    <a:cubicBezTo>
                      <a:pt x="1337" y="461"/>
                      <a:pt x="734" y="311"/>
                      <a:pt x="201" y="12"/>
                    </a:cubicBezTo>
                    <a:cubicBezTo>
                      <a:pt x="184" y="4"/>
                      <a:pt x="168" y="0"/>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8" name="Google Shape;128;p2"/>
              <p:cNvSpPr/>
              <p:nvPr/>
            </p:nvSpPr>
            <p:spPr>
              <a:xfrm>
                <a:off x="4205298" y="1988142"/>
                <a:ext cx="99432" cy="22966"/>
              </a:xfrm>
              <a:custGeom>
                <a:avLst/>
                <a:gdLst/>
                <a:ahLst/>
                <a:cxnLst/>
                <a:rect l="l" t="t" r="r" b="b"/>
                <a:pathLst>
                  <a:path w="3730" h="841" extrusionOk="0">
                    <a:moveTo>
                      <a:pt x="139" y="0"/>
                    </a:moveTo>
                    <a:cubicBezTo>
                      <a:pt x="51" y="0"/>
                      <a:pt x="0" y="134"/>
                      <a:pt x="99" y="199"/>
                    </a:cubicBezTo>
                    <a:cubicBezTo>
                      <a:pt x="574" y="575"/>
                      <a:pt x="1169" y="794"/>
                      <a:pt x="1784" y="834"/>
                    </a:cubicBezTo>
                    <a:cubicBezTo>
                      <a:pt x="1863" y="838"/>
                      <a:pt x="1940" y="841"/>
                      <a:pt x="2016" y="841"/>
                    </a:cubicBezTo>
                    <a:cubicBezTo>
                      <a:pt x="2248" y="841"/>
                      <a:pt x="2472" y="819"/>
                      <a:pt x="2696" y="773"/>
                    </a:cubicBezTo>
                    <a:cubicBezTo>
                      <a:pt x="3032" y="694"/>
                      <a:pt x="3331" y="556"/>
                      <a:pt x="3627" y="377"/>
                    </a:cubicBezTo>
                    <a:cubicBezTo>
                      <a:pt x="3729" y="327"/>
                      <a:pt x="3671" y="187"/>
                      <a:pt x="3577" y="187"/>
                    </a:cubicBezTo>
                    <a:cubicBezTo>
                      <a:pt x="3562" y="187"/>
                      <a:pt x="3545" y="191"/>
                      <a:pt x="3529" y="199"/>
                    </a:cubicBezTo>
                    <a:cubicBezTo>
                      <a:pt x="3251" y="358"/>
                      <a:pt x="2953" y="496"/>
                      <a:pt x="2636" y="556"/>
                    </a:cubicBezTo>
                    <a:cubicBezTo>
                      <a:pt x="2423" y="617"/>
                      <a:pt x="2211" y="642"/>
                      <a:pt x="1990" y="642"/>
                    </a:cubicBezTo>
                    <a:cubicBezTo>
                      <a:pt x="1922" y="642"/>
                      <a:pt x="1854" y="640"/>
                      <a:pt x="1784" y="635"/>
                    </a:cubicBezTo>
                    <a:cubicBezTo>
                      <a:pt x="1209" y="596"/>
                      <a:pt x="654" y="377"/>
                      <a:pt x="199" y="20"/>
                    </a:cubicBezTo>
                    <a:cubicBezTo>
                      <a:pt x="178" y="6"/>
                      <a:pt x="158" y="0"/>
                      <a:pt x="1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29" name="Google Shape;129;p2"/>
              <p:cNvSpPr/>
              <p:nvPr/>
            </p:nvSpPr>
            <p:spPr>
              <a:xfrm>
                <a:off x="4205831" y="1932819"/>
                <a:ext cx="108976" cy="27116"/>
              </a:xfrm>
              <a:custGeom>
                <a:avLst/>
                <a:gdLst/>
                <a:ahLst/>
                <a:cxnLst/>
                <a:rect l="l" t="t" r="r" b="b"/>
                <a:pathLst>
                  <a:path w="4088" h="993" extrusionOk="0">
                    <a:moveTo>
                      <a:pt x="171" y="1"/>
                    </a:moveTo>
                    <a:cubicBezTo>
                      <a:pt x="84" y="1"/>
                      <a:pt x="1" y="105"/>
                      <a:pt x="79" y="183"/>
                    </a:cubicBezTo>
                    <a:cubicBezTo>
                      <a:pt x="706" y="719"/>
                      <a:pt x="1497" y="992"/>
                      <a:pt x="2289" y="992"/>
                    </a:cubicBezTo>
                    <a:cubicBezTo>
                      <a:pt x="2875" y="992"/>
                      <a:pt x="3462" y="843"/>
                      <a:pt x="3984" y="540"/>
                    </a:cubicBezTo>
                    <a:cubicBezTo>
                      <a:pt x="4087" y="471"/>
                      <a:pt x="4027" y="330"/>
                      <a:pt x="3932" y="330"/>
                    </a:cubicBezTo>
                    <a:cubicBezTo>
                      <a:pt x="3917" y="330"/>
                      <a:pt x="3901" y="333"/>
                      <a:pt x="3885" y="341"/>
                    </a:cubicBezTo>
                    <a:cubicBezTo>
                      <a:pt x="3391" y="631"/>
                      <a:pt x="2835" y="774"/>
                      <a:pt x="2281" y="774"/>
                    </a:cubicBezTo>
                    <a:cubicBezTo>
                      <a:pt x="1546" y="774"/>
                      <a:pt x="814" y="522"/>
                      <a:pt x="237" y="24"/>
                    </a:cubicBezTo>
                    <a:cubicBezTo>
                      <a:pt x="217" y="8"/>
                      <a:pt x="194" y="1"/>
                      <a:pt x="1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0" name="Google Shape;130;p2"/>
              <p:cNvSpPr/>
              <p:nvPr/>
            </p:nvSpPr>
            <p:spPr>
              <a:xfrm>
                <a:off x="4193595" y="1873372"/>
                <a:ext cx="135340" cy="33206"/>
              </a:xfrm>
              <a:custGeom>
                <a:avLst/>
                <a:gdLst/>
                <a:ahLst/>
                <a:cxnLst/>
                <a:rect l="l" t="t" r="r" b="b"/>
                <a:pathLst>
                  <a:path w="5077" h="1216" extrusionOk="0">
                    <a:moveTo>
                      <a:pt x="130" y="1"/>
                    </a:moveTo>
                    <a:cubicBezTo>
                      <a:pt x="54" y="1"/>
                      <a:pt x="0" y="134"/>
                      <a:pt x="82" y="200"/>
                    </a:cubicBezTo>
                    <a:cubicBezTo>
                      <a:pt x="796" y="734"/>
                      <a:pt x="1629" y="1112"/>
                      <a:pt x="2520" y="1191"/>
                    </a:cubicBezTo>
                    <a:cubicBezTo>
                      <a:pt x="2661" y="1207"/>
                      <a:pt x="2804" y="1216"/>
                      <a:pt x="2946" y="1216"/>
                    </a:cubicBezTo>
                    <a:cubicBezTo>
                      <a:pt x="3664" y="1216"/>
                      <a:pt x="4383" y="1009"/>
                      <a:pt x="4978" y="596"/>
                    </a:cubicBezTo>
                    <a:cubicBezTo>
                      <a:pt x="5076" y="531"/>
                      <a:pt x="5012" y="397"/>
                      <a:pt x="4932" y="397"/>
                    </a:cubicBezTo>
                    <a:cubicBezTo>
                      <a:pt x="4915" y="397"/>
                      <a:pt x="4897" y="403"/>
                      <a:pt x="4880" y="417"/>
                    </a:cubicBezTo>
                    <a:cubicBezTo>
                      <a:pt x="4290" y="821"/>
                      <a:pt x="3602" y="1011"/>
                      <a:pt x="2898" y="1011"/>
                    </a:cubicBezTo>
                    <a:cubicBezTo>
                      <a:pt x="2772" y="1011"/>
                      <a:pt x="2646" y="1005"/>
                      <a:pt x="2520" y="993"/>
                    </a:cubicBezTo>
                    <a:cubicBezTo>
                      <a:pt x="1668" y="893"/>
                      <a:pt x="875" y="517"/>
                      <a:pt x="181" y="21"/>
                    </a:cubicBezTo>
                    <a:cubicBezTo>
                      <a:pt x="164" y="7"/>
                      <a:pt x="146" y="1"/>
                      <a:pt x="1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1" name="Google Shape;131;p2"/>
              <p:cNvSpPr/>
              <p:nvPr/>
            </p:nvSpPr>
            <p:spPr>
              <a:xfrm>
                <a:off x="4200633" y="1813461"/>
                <a:ext cx="129795" cy="37193"/>
              </a:xfrm>
              <a:custGeom>
                <a:avLst/>
                <a:gdLst/>
                <a:ahLst/>
                <a:cxnLst/>
                <a:rect l="l" t="t" r="r" b="b"/>
                <a:pathLst>
                  <a:path w="4869" h="1362" extrusionOk="0">
                    <a:moveTo>
                      <a:pt x="149" y="1"/>
                    </a:moveTo>
                    <a:cubicBezTo>
                      <a:pt x="75" y="1"/>
                      <a:pt x="1" y="102"/>
                      <a:pt x="75" y="193"/>
                    </a:cubicBezTo>
                    <a:cubicBezTo>
                      <a:pt x="511" y="729"/>
                      <a:pt x="1146" y="1046"/>
                      <a:pt x="1801" y="1205"/>
                    </a:cubicBezTo>
                    <a:cubicBezTo>
                      <a:pt x="2201" y="1302"/>
                      <a:pt x="2623" y="1361"/>
                      <a:pt x="3041" y="1361"/>
                    </a:cubicBezTo>
                    <a:cubicBezTo>
                      <a:pt x="3306" y="1361"/>
                      <a:pt x="3569" y="1337"/>
                      <a:pt x="3823" y="1284"/>
                    </a:cubicBezTo>
                    <a:cubicBezTo>
                      <a:pt x="4199" y="1184"/>
                      <a:pt x="4536" y="1025"/>
                      <a:pt x="4793" y="748"/>
                    </a:cubicBezTo>
                    <a:cubicBezTo>
                      <a:pt x="4869" y="673"/>
                      <a:pt x="4796" y="575"/>
                      <a:pt x="4722" y="575"/>
                    </a:cubicBezTo>
                    <a:cubicBezTo>
                      <a:pt x="4699" y="575"/>
                      <a:pt x="4675" y="586"/>
                      <a:pt x="4655" y="610"/>
                    </a:cubicBezTo>
                    <a:cubicBezTo>
                      <a:pt x="4256" y="1022"/>
                      <a:pt x="3677" y="1139"/>
                      <a:pt x="3101" y="1139"/>
                    </a:cubicBezTo>
                    <a:cubicBezTo>
                      <a:pt x="2847" y="1139"/>
                      <a:pt x="2593" y="1116"/>
                      <a:pt x="2356" y="1086"/>
                    </a:cubicBezTo>
                    <a:cubicBezTo>
                      <a:pt x="1563" y="986"/>
                      <a:pt x="749" y="689"/>
                      <a:pt x="215" y="34"/>
                    </a:cubicBezTo>
                    <a:cubicBezTo>
                      <a:pt x="196" y="11"/>
                      <a:pt x="173" y="1"/>
                      <a:pt x="1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2" name="Google Shape;132;p2"/>
              <p:cNvSpPr/>
              <p:nvPr/>
            </p:nvSpPr>
            <p:spPr>
              <a:xfrm>
                <a:off x="4202739" y="1754260"/>
                <a:ext cx="128383" cy="35636"/>
              </a:xfrm>
              <a:custGeom>
                <a:avLst/>
                <a:gdLst/>
                <a:ahLst/>
                <a:cxnLst/>
                <a:rect l="l" t="t" r="r" b="b"/>
                <a:pathLst>
                  <a:path w="4816" h="1305" extrusionOk="0">
                    <a:moveTo>
                      <a:pt x="174" y="0"/>
                    </a:moveTo>
                    <a:cubicBezTo>
                      <a:pt x="85" y="0"/>
                      <a:pt x="0" y="116"/>
                      <a:pt x="96" y="180"/>
                    </a:cubicBezTo>
                    <a:cubicBezTo>
                      <a:pt x="810" y="735"/>
                      <a:pt x="1622" y="1192"/>
                      <a:pt x="2534" y="1290"/>
                    </a:cubicBezTo>
                    <a:cubicBezTo>
                      <a:pt x="2627" y="1300"/>
                      <a:pt x="2722" y="1304"/>
                      <a:pt x="2817" y="1304"/>
                    </a:cubicBezTo>
                    <a:cubicBezTo>
                      <a:pt x="3528" y="1304"/>
                      <a:pt x="4264" y="1043"/>
                      <a:pt x="4754" y="518"/>
                    </a:cubicBezTo>
                    <a:cubicBezTo>
                      <a:pt x="4815" y="441"/>
                      <a:pt x="4746" y="328"/>
                      <a:pt x="4665" y="328"/>
                    </a:cubicBezTo>
                    <a:cubicBezTo>
                      <a:pt x="4642" y="328"/>
                      <a:pt x="4618" y="337"/>
                      <a:pt x="4595" y="360"/>
                    </a:cubicBezTo>
                    <a:cubicBezTo>
                      <a:pt x="4148" y="858"/>
                      <a:pt x="3490" y="1089"/>
                      <a:pt x="2832" y="1089"/>
                    </a:cubicBezTo>
                    <a:cubicBezTo>
                      <a:pt x="2732" y="1089"/>
                      <a:pt x="2633" y="1084"/>
                      <a:pt x="2534" y="1073"/>
                    </a:cubicBezTo>
                    <a:cubicBezTo>
                      <a:pt x="1682" y="994"/>
                      <a:pt x="908" y="537"/>
                      <a:pt x="234" y="22"/>
                    </a:cubicBezTo>
                    <a:cubicBezTo>
                      <a:pt x="215" y="7"/>
                      <a:pt x="195" y="0"/>
                      <a:pt x="1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3" name="Google Shape;133;p2"/>
              <p:cNvSpPr/>
              <p:nvPr/>
            </p:nvSpPr>
            <p:spPr>
              <a:xfrm>
                <a:off x="4207963" y="1687632"/>
                <a:ext cx="128542" cy="36428"/>
              </a:xfrm>
              <a:custGeom>
                <a:avLst/>
                <a:gdLst/>
                <a:ahLst/>
                <a:cxnLst/>
                <a:rect l="l" t="t" r="r" b="b"/>
                <a:pathLst>
                  <a:path w="4822" h="1334" extrusionOk="0">
                    <a:moveTo>
                      <a:pt x="170" y="1"/>
                    </a:moveTo>
                    <a:cubicBezTo>
                      <a:pt x="83" y="1"/>
                      <a:pt x="0" y="104"/>
                      <a:pt x="78" y="183"/>
                    </a:cubicBezTo>
                    <a:cubicBezTo>
                      <a:pt x="917" y="928"/>
                      <a:pt x="2023" y="1334"/>
                      <a:pt x="3128" y="1334"/>
                    </a:cubicBezTo>
                    <a:cubicBezTo>
                      <a:pt x="3668" y="1334"/>
                      <a:pt x="4208" y="1237"/>
                      <a:pt x="4716" y="1035"/>
                    </a:cubicBezTo>
                    <a:cubicBezTo>
                      <a:pt x="4821" y="1000"/>
                      <a:pt x="4803" y="826"/>
                      <a:pt x="4702" y="826"/>
                    </a:cubicBezTo>
                    <a:cubicBezTo>
                      <a:pt x="4689" y="826"/>
                      <a:pt x="4674" y="829"/>
                      <a:pt x="4658" y="836"/>
                    </a:cubicBezTo>
                    <a:cubicBezTo>
                      <a:pt x="4172" y="1027"/>
                      <a:pt x="3654" y="1120"/>
                      <a:pt x="3135" y="1120"/>
                    </a:cubicBezTo>
                    <a:cubicBezTo>
                      <a:pt x="2086" y="1120"/>
                      <a:pt x="1032" y="741"/>
                      <a:pt x="236" y="24"/>
                    </a:cubicBezTo>
                    <a:cubicBezTo>
                      <a:pt x="216" y="8"/>
                      <a:pt x="193" y="1"/>
                      <a:pt x="1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4" name="Google Shape;134;p2"/>
              <p:cNvSpPr/>
              <p:nvPr/>
            </p:nvSpPr>
            <p:spPr>
              <a:xfrm>
                <a:off x="4216361" y="1625100"/>
                <a:ext cx="126863" cy="39104"/>
              </a:xfrm>
              <a:custGeom>
                <a:avLst/>
                <a:gdLst/>
                <a:ahLst/>
                <a:cxnLst/>
                <a:rect l="l" t="t" r="r" b="b"/>
                <a:pathLst>
                  <a:path w="4759" h="1432" extrusionOk="0">
                    <a:moveTo>
                      <a:pt x="136" y="0"/>
                    </a:moveTo>
                    <a:cubicBezTo>
                      <a:pt x="66" y="0"/>
                      <a:pt x="1" y="102"/>
                      <a:pt x="61" y="193"/>
                    </a:cubicBezTo>
                    <a:cubicBezTo>
                      <a:pt x="576" y="847"/>
                      <a:pt x="1369" y="1284"/>
                      <a:pt x="2202" y="1403"/>
                    </a:cubicBezTo>
                    <a:cubicBezTo>
                      <a:pt x="2342" y="1422"/>
                      <a:pt x="2483" y="1431"/>
                      <a:pt x="2624" y="1431"/>
                    </a:cubicBezTo>
                    <a:cubicBezTo>
                      <a:pt x="3356" y="1431"/>
                      <a:pt x="4077" y="1177"/>
                      <a:pt x="4660" y="729"/>
                    </a:cubicBezTo>
                    <a:cubicBezTo>
                      <a:pt x="4758" y="663"/>
                      <a:pt x="4694" y="530"/>
                      <a:pt x="4613" y="530"/>
                    </a:cubicBezTo>
                    <a:cubicBezTo>
                      <a:pt x="4595" y="530"/>
                      <a:pt x="4577" y="535"/>
                      <a:pt x="4560" y="549"/>
                    </a:cubicBezTo>
                    <a:cubicBezTo>
                      <a:pt x="4001" y="977"/>
                      <a:pt x="3319" y="1214"/>
                      <a:pt x="2627" y="1214"/>
                    </a:cubicBezTo>
                    <a:cubicBezTo>
                      <a:pt x="2485" y="1214"/>
                      <a:pt x="2343" y="1204"/>
                      <a:pt x="2202" y="1184"/>
                    </a:cubicBezTo>
                    <a:cubicBezTo>
                      <a:pt x="1428" y="1065"/>
                      <a:pt x="695" y="649"/>
                      <a:pt x="199" y="34"/>
                    </a:cubicBezTo>
                    <a:cubicBezTo>
                      <a:pt x="180" y="10"/>
                      <a:pt x="158" y="0"/>
                      <a:pt x="1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5" name="Google Shape;135;p2"/>
              <p:cNvSpPr/>
              <p:nvPr/>
            </p:nvSpPr>
            <p:spPr>
              <a:xfrm>
                <a:off x="4150063" y="2333708"/>
                <a:ext cx="43158" cy="17941"/>
              </a:xfrm>
              <a:custGeom>
                <a:avLst/>
                <a:gdLst/>
                <a:ahLst/>
                <a:cxnLst/>
                <a:rect l="l" t="t" r="r" b="b"/>
                <a:pathLst>
                  <a:path w="1619" h="657" extrusionOk="0">
                    <a:moveTo>
                      <a:pt x="1468" y="1"/>
                    </a:moveTo>
                    <a:cubicBezTo>
                      <a:pt x="1444" y="1"/>
                      <a:pt x="1420" y="10"/>
                      <a:pt x="1398" y="33"/>
                    </a:cubicBezTo>
                    <a:cubicBezTo>
                      <a:pt x="1170" y="305"/>
                      <a:pt x="828" y="450"/>
                      <a:pt x="484" y="450"/>
                    </a:cubicBezTo>
                    <a:cubicBezTo>
                      <a:pt x="378" y="450"/>
                      <a:pt x="272" y="437"/>
                      <a:pt x="169" y="409"/>
                    </a:cubicBezTo>
                    <a:cubicBezTo>
                      <a:pt x="157" y="405"/>
                      <a:pt x="145" y="403"/>
                      <a:pt x="134" y="403"/>
                    </a:cubicBezTo>
                    <a:cubicBezTo>
                      <a:pt x="24" y="403"/>
                      <a:pt x="1" y="571"/>
                      <a:pt x="109" y="607"/>
                    </a:cubicBezTo>
                    <a:cubicBezTo>
                      <a:pt x="233" y="640"/>
                      <a:pt x="360" y="657"/>
                      <a:pt x="486" y="657"/>
                    </a:cubicBezTo>
                    <a:cubicBezTo>
                      <a:pt x="888" y="657"/>
                      <a:pt x="1286" y="493"/>
                      <a:pt x="1557" y="191"/>
                    </a:cubicBezTo>
                    <a:cubicBezTo>
                      <a:pt x="1618" y="114"/>
                      <a:pt x="1548" y="1"/>
                      <a:pt x="14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6" name="Google Shape;136;p2"/>
              <p:cNvSpPr/>
              <p:nvPr/>
            </p:nvSpPr>
            <p:spPr>
              <a:xfrm>
                <a:off x="4121246" y="2282235"/>
                <a:ext cx="74055" cy="33697"/>
              </a:xfrm>
              <a:custGeom>
                <a:avLst/>
                <a:gdLst/>
                <a:ahLst/>
                <a:cxnLst/>
                <a:rect l="l" t="t" r="r" b="b"/>
                <a:pathLst>
                  <a:path w="2778" h="1234" extrusionOk="0">
                    <a:moveTo>
                      <a:pt x="2633" y="0"/>
                    </a:moveTo>
                    <a:cubicBezTo>
                      <a:pt x="2608" y="0"/>
                      <a:pt x="2582" y="10"/>
                      <a:pt x="2559" y="34"/>
                    </a:cubicBezTo>
                    <a:cubicBezTo>
                      <a:pt x="2016" y="648"/>
                      <a:pt x="1210" y="1016"/>
                      <a:pt x="381" y="1016"/>
                    </a:cubicBezTo>
                    <a:cubicBezTo>
                      <a:pt x="301" y="1016"/>
                      <a:pt x="221" y="1013"/>
                      <a:pt x="140" y="1006"/>
                    </a:cubicBezTo>
                    <a:cubicBezTo>
                      <a:pt x="1" y="1006"/>
                      <a:pt x="1" y="1204"/>
                      <a:pt x="140" y="1223"/>
                    </a:cubicBezTo>
                    <a:cubicBezTo>
                      <a:pt x="221" y="1230"/>
                      <a:pt x="301" y="1233"/>
                      <a:pt x="382" y="1233"/>
                    </a:cubicBezTo>
                    <a:cubicBezTo>
                      <a:pt x="1254" y="1233"/>
                      <a:pt x="2118" y="846"/>
                      <a:pt x="2717" y="192"/>
                    </a:cubicBezTo>
                    <a:cubicBezTo>
                      <a:pt x="2778" y="102"/>
                      <a:pt x="2711" y="0"/>
                      <a:pt x="26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7" name="Google Shape;137;p2"/>
              <p:cNvSpPr/>
              <p:nvPr/>
            </p:nvSpPr>
            <p:spPr>
              <a:xfrm>
                <a:off x="4102239" y="2238380"/>
                <a:ext cx="79306" cy="39951"/>
              </a:xfrm>
              <a:custGeom>
                <a:avLst/>
                <a:gdLst/>
                <a:ahLst/>
                <a:cxnLst/>
                <a:rect l="l" t="t" r="r" b="b"/>
                <a:pathLst>
                  <a:path w="2975" h="1463" extrusionOk="0">
                    <a:moveTo>
                      <a:pt x="2837" y="0"/>
                    </a:moveTo>
                    <a:cubicBezTo>
                      <a:pt x="2806" y="0"/>
                      <a:pt x="2775" y="16"/>
                      <a:pt x="2756" y="54"/>
                    </a:cubicBezTo>
                    <a:cubicBezTo>
                      <a:pt x="2257" y="937"/>
                      <a:pt x="1201" y="1244"/>
                      <a:pt x="235" y="1244"/>
                    </a:cubicBezTo>
                    <a:cubicBezTo>
                      <a:pt x="203" y="1244"/>
                      <a:pt x="171" y="1244"/>
                      <a:pt x="140" y="1243"/>
                    </a:cubicBezTo>
                    <a:cubicBezTo>
                      <a:pt x="0" y="1243"/>
                      <a:pt x="0" y="1462"/>
                      <a:pt x="140" y="1462"/>
                    </a:cubicBezTo>
                    <a:cubicBezTo>
                      <a:pt x="168" y="1463"/>
                      <a:pt x="196" y="1463"/>
                      <a:pt x="225" y="1463"/>
                    </a:cubicBezTo>
                    <a:cubicBezTo>
                      <a:pt x="1272" y="1463"/>
                      <a:pt x="2394" y="1119"/>
                      <a:pt x="2934" y="154"/>
                    </a:cubicBezTo>
                    <a:cubicBezTo>
                      <a:pt x="2975" y="73"/>
                      <a:pt x="2905" y="0"/>
                      <a:pt x="28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8" name="Google Shape;138;p2"/>
              <p:cNvSpPr/>
              <p:nvPr/>
            </p:nvSpPr>
            <p:spPr>
              <a:xfrm>
                <a:off x="4080034" y="2190484"/>
                <a:ext cx="90476" cy="42900"/>
              </a:xfrm>
              <a:custGeom>
                <a:avLst/>
                <a:gdLst/>
                <a:ahLst/>
                <a:cxnLst/>
                <a:rect l="l" t="t" r="r" b="b"/>
                <a:pathLst>
                  <a:path w="3394" h="1571" extrusionOk="0">
                    <a:moveTo>
                      <a:pt x="3237" y="0"/>
                    </a:moveTo>
                    <a:cubicBezTo>
                      <a:pt x="3215" y="0"/>
                      <a:pt x="3193" y="7"/>
                      <a:pt x="3172" y="24"/>
                    </a:cubicBezTo>
                    <a:cubicBezTo>
                      <a:pt x="2360" y="817"/>
                      <a:pt x="1269" y="1313"/>
                      <a:pt x="140" y="1353"/>
                    </a:cubicBezTo>
                    <a:cubicBezTo>
                      <a:pt x="1" y="1372"/>
                      <a:pt x="1" y="1570"/>
                      <a:pt x="140" y="1570"/>
                    </a:cubicBezTo>
                    <a:cubicBezTo>
                      <a:pt x="1329" y="1511"/>
                      <a:pt x="2479" y="1015"/>
                      <a:pt x="3331" y="182"/>
                    </a:cubicBezTo>
                    <a:cubicBezTo>
                      <a:pt x="3394" y="104"/>
                      <a:pt x="3320" y="0"/>
                      <a:pt x="32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9" name="Google Shape;139;p2"/>
              <p:cNvSpPr/>
              <p:nvPr/>
            </p:nvSpPr>
            <p:spPr>
              <a:xfrm>
                <a:off x="4064199" y="2136636"/>
                <a:ext cx="87410" cy="48061"/>
              </a:xfrm>
              <a:custGeom>
                <a:avLst/>
                <a:gdLst/>
                <a:ahLst/>
                <a:cxnLst/>
                <a:rect l="l" t="t" r="r" b="b"/>
                <a:pathLst>
                  <a:path w="3279" h="1760" extrusionOk="0">
                    <a:moveTo>
                      <a:pt x="3140" y="0"/>
                    </a:moveTo>
                    <a:cubicBezTo>
                      <a:pt x="3111" y="0"/>
                      <a:pt x="3086" y="16"/>
                      <a:pt x="3073" y="53"/>
                    </a:cubicBezTo>
                    <a:cubicBezTo>
                      <a:pt x="2854" y="550"/>
                      <a:pt x="2478" y="946"/>
                      <a:pt x="1982" y="1144"/>
                    </a:cubicBezTo>
                    <a:cubicBezTo>
                      <a:pt x="1705" y="1263"/>
                      <a:pt x="1387" y="1322"/>
                      <a:pt x="1091" y="1382"/>
                    </a:cubicBezTo>
                    <a:cubicBezTo>
                      <a:pt x="774" y="1461"/>
                      <a:pt x="457" y="1520"/>
                      <a:pt x="139" y="1560"/>
                    </a:cubicBezTo>
                    <a:cubicBezTo>
                      <a:pt x="7" y="1579"/>
                      <a:pt x="0" y="1759"/>
                      <a:pt x="120" y="1759"/>
                    </a:cubicBezTo>
                    <a:cubicBezTo>
                      <a:pt x="126" y="1759"/>
                      <a:pt x="133" y="1759"/>
                      <a:pt x="139" y="1758"/>
                    </a:cubicBezTo>
                    <a:cubicBezTo>
                      <a:pt x="476" y="1718"/>
                      <a:pt x="813" y="1660"/>
                      <a:pt x="1150" y="1599"/>
                    </a:cubicBezTo>
                    <a:cubicBezTo>
                      <a:pt x="1467" y="1520"/>
                      <a:pt x="1804" y="1461"/>
                      <a:pt x="2101" y="1322"/>
                    </a:cubicBezTo>
                    <a:cubicBezTo>
                      <a:pt x="2616" y="1105"/>
                      <a:pt x="3034" y="688"/>
                      <a:pt x="3251" y="172"/>
                    </a:cubicBezTo>
                    <a:cubicBezTo>
                      <a:pt x="3278" y="77"/>
                      <a:pt x="3202" y="0"/>
                      <a:pt x="31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0" name="Google Shape;140;p2"/>
              <p:cNvSpPr/>
              <p:nvPr/>
            </p:nvSpPr>
            <p:spPr>
              <a:xfrm>
                <a:off x="4043753" y="2084180"/>
                <a:ext cx="89116" cy="45003"/>
              </a:xfrm>
              <a:custGeom>
                <a:avLst/>
                <a:gdLst/>
                <a:ahLst/>
                <a:cxnLst/>
                <a:rect l="l" t="t" r="r" b="b"/>
                <a:pathLst>
                  <a:path w="3343" h="1648" extrusionOk="0">
                    <a:moveTo>
                      <a:pt x="3178" y="1"/>
                    </a:moveTo>
                    <a:cubicBezTo>
                      <a:pt x="3153" y="1"/>
                      <a:pt x="3128" y="10"/>
                      <a:pt x="3106" y="32"/>
                    </a:cubicBezTo>
                    <a:cubicBezTo>
                      <a:pt x="2470" y="738"/>
                      <a:pt x="1608" y="1429"/>
                      <a:pt x="626" y="1429"/>
                    </a:cubicBezTo>
                    <a:cubicBezTo>
                      <a:pt x="477" y="1429"/>
                      <a:pt x="326" y="1414"/>
                      <a:pt x="172" y="1380"/>
                    </a:cubicBezTo>
                    <a:cubicBezTo>
                      <a:pt x="167" y="1379"/>
                      <a:pt x="161" y="1378"/>
                      <a:pt x="156" y="1378"/>
                    </a:cubicBezTo>
                    <a:cubicBezTo>
                      <a:pt x="48" y="1378"/>
                      <a:pt x="1" y="1561"/>
                      <a:pt x="133" y="1598"/>
                    </a:cubicBezTo>
                    <a:cubicBezTo>
                      <a:pt x="295" y="1632"/>
                      <a:pt x="455" y="1648"/>
                      <a:pt x="611" y="1648"/>
                    </a:cubicBezTo>
                    <a:cubicBezTo>
                      <a:pt x="1656" y="1648"/>
                      <a:pt x="2558" y="949"/>
                      <a:pt x="3264" y="190"/>
                    </a:cubicBezTo>
                    <a:cubicBezTo>
                      <a:pt x="3342" y="114"/>
                      <a:pt x="3263" y="1"/>
                      <a:pt x="317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1" name="Google Shape;141;p2"/>
              <p:cNvSpPr/>
              <p:nvPr/>
            </p:nvSpPr>
            <p:spPr>
              <a:xfrm>
                <a:off x="4021920" y="2023859"/>
                <a:ext cx="97193" cy="45658"/>
              </a:xfrm>
              <a:custGeom>
                <a:avLst/>
                <a:gdLst/>
                <a:ahLst/>
                <a:cxnLst/>
                <a:rect l="l" t="t" r="r" b="b"/>
                <a:pathLst>
                  <a:path w="3646" h="1672" extrusionOk="0">
                    <a:moveTo>
                      <a:pt x="3494" y="0"/>
                    </a:moveTo>
                    <a:cubicBezTo>
                      <a:pt x="3463" y="0"/>
                      <a:pt x="3432" y="12"/>
                      <a:pt x="3410" y="41"/>
                    </a:cubicBezTo>
                    <a:cubicBezTo>
                      <a:pt x="2744" y="934"/>
                      <a:pt x="1661" y="1456"/>
                      <a:pt x="570" y="1456"/>
                    </a:cubicBezTo>
                    <a:cubicBezTo>
                      <a:pt x="426" y="1456"/>
                      <a:pt x="283" y="1447"/>
                      <a:pt x="140" y="1429"/>
                    </a:cubicBezTo>
                    <a:cubicBezTo>
                      <a:pt x="133" y="1428"/>
                      <a:pt x="127" y="1427"/>
                      <a:pt x="122" y="1427"/>
                    </a:cubicBezTo>
                    <a:cubicBezTo>
                      <a:pt x="0" y="1427"/>
                      <a:pt x="6" y="1628"/>
                      <a:pt x="140" y="1646"/>
                    </a:cubicBezTo>
                    <a:cubicBezTo>
                      <a:pt x="280" y="1663"/>
                      <a:pt x="421" y="1671"/>
                      <a:pt x="562" y="1671"/>
                    </a:cubicBezTo>
                    <a:cubicBezTo>
                      <a:pt x="1731" y="1671"/>
                      <a:pt x="2881" y="1097"/>
                      <a:pt x="3589" y="160"/>
                    </a:cubicBezTo>
                    <a:cubicBezTo>
                      <a:pt x="3645" y="75"/>
                      <a:pt x="3570" y="0"/>
                      <a:pt x="34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2" name="Google Shape;142;p2"/>
              <p:cNvSpPr/>
              <p:nvPr/>
            </p:nvSpPr>
            <p:spPr>
              <a:xfrm>
                <a:off x="3995156" y="1968399"/>
                <a:ext cx="102951" cy="50355"/>
              </a:xfrm>
              <a:custGeom>
                <a:avLst/>
                <a:gdLst/>
                <a:ahLst/>
                <a:cxnLst/>
                <a:rect l="l" t="t" r="r" b="b"/>
                <a:pathLst>
                  <a:path w="3862" h="1844" extrusionOk="0">
                    <a:moveTo>
                      <a:pt x="3715" y="1"/>
                    </a:moveTo>
                    <a:cubicBezTo>
                      <a:pt x="3686" y="1"/>
                      <a:pt x="3658" y="15"/>
                      <a:pt x="3641" y="50"/>
                    </a:cubicBezTo>
                    <a:cubicBezTo>
                      <a:pt x="3074" y="1037"/>
                      <a:pt x="2032" y="1628"/>
                      <a:pt x="936" y="1628"/>
                    </a:cubicBezTo>
                    <a:cubicBezTo>
                      <a:pt x="689" y="1628"/>
                      <a:pt x="440" y="1598"/>
                      <a:pt x="192" y="1536"/>
                    </a:cubicBezTo>
                    <a:cubicBezTo>
                      <a:pt x="186" y="1535"/>
                      <a:pt x="180" y="1535"/>
                      <a:pt x="174" y="1535"/>
                    </a:cubicBezTo>
                    <a:cubicBezTo>
                      <a:pt x="48" y="1535"/>
                      <a:pt x="0" y="1717"/>
                      <a:pt x="132" y="1755"/>
                    </a:cubicBezTo>
                    <a:cubicBezTo>
                      <a:pt x="386" y="1815"/>
                      <a:pt x="644" y="1844"/>
                      <a:pt x="900" y="1844"/>
                    </a:cubicBezTo>
                    <a:cubicBezTo>
                      <a:pt x="2079" y="1844"/>
                      <a:pt x="3217" y="1227"/>
                      <a:pt x="3819" y="169"/>
                    </a:cubicBezTo>
                    <a:cubicBezTo>
                      <a:pt x="3861" y="85"/>
                      <a:pt x="3784" y="1"/>
                      <a:pt x="37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3" name="Google Shape;143;p2"/>
              <p:cNvSpPr/>
              <p:nvPr/>
            </p:nvSpPr>
            <p:spPr>
              <a:xfrm>
                <a:off x="3967672" y="1898439"/>
                <a:ext cx="128276" cy="66357"/>
              </a:xfrm>
              <a:custGeom>
                <a:avLst/>
                <a:gdLst/>
                <a:ahLst/>
                <a:cxnLst/>
                <a:rect l="l" t="t" r="r" b="b"/>
                <a:pathLst>
                  <a:path w="4812" h="2430" extrusionOk="0">
                    <a:moveTo>
                      <a:pt x="4674" y="1"/>
                    </a:moveTo>
                    <a:cubicBezTo>
                      <a:pt x="4642" y="1"/>
                      <a:pt x="4612" y="16"/>
                      <a:pt x="4593" y="54"/>
                    </a:cubicBezTo>
                    <a:cubicBezTo>
                      <a:pt x="3857" y="1388"/>
                      <a:pt x="2428" y="2220"/>
                      <a:pt x="918" y="2220"/>
                    </a:cubicBezTo>
                    <a:cubicBezTo>
                      <a:pt x="677" y="2220"/>
                      <a:pt x="435" y="2199"/>
                      <a:pt x="192" y="2155"/>
                    </a:cubicBezTo>
                    <a:cubicBezTo>
                      <a:pt x="186" y="2155"/>
                      <a:pt x="180" y="2154"/>
                      <a:pt x="174" y="2154"/>
                    </a:cubicBezTo>
                    <a:cubicBezTo>
                      <a:pt x="48" y="2154"/>
                      <a:pt x="0" y="2336"/>
                      <a:pt x="132" y="2354"/>
                    </a:cubicBezTo>
                    <a:cubicBezTo>
                      <a:pt x="402" y="2405"/>
                      <a:pt x="674" y="2430"/>
                      <a:pt x="945" y="2430"/>
                    </a:cubicBezTo>
                    <a:cubicBezTo>
                      <a:pt x="1627" y="2430"/>
                      <a:pt x="2303" y="2270"/>
                      <a:pt x="2928" y="1957"/>
                    </a:cubicBezTo>
                    <a:cubicBezTo>
                      <a:pt x="3700" y="1561"/>
                      <a:pt x="4355" y="926"/>
                      <a:pt x="4771" y="154"/>
                    </a:cubicBezTo>
                    <a:cubicBezTo>
                      <a:pt x="4812" y="73"/>
                      <a:pt x="4741" y="1"/>
                      <a:pt x="46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4" name="Google Shape;144;p2"/>
              <p:cNvSpPr/>
              <p:nvPr/>
            </p:nvSpPr>
            <p:spPr>
              <a:xfrm>
                <a:off x="3943200" y="1854066"/>
                <a:ext cx="135847" cy="59039"/>
              </a:xfrm>
              <a:custGeom>
                <a:avLst/>
                <a:gdLst/>
                <a:ahLst/>
                <a:cxnLst/>
                <a:rect l="l" t="t" r="r" b="b"/>
                <a:pathLst>
                  <a:path w="5096" h="2162" extrusionOk="0">
                    <a:moveTo>
                      <a:pt x="4952" y="0"/>
                    </a:moveTo>
                    <a:cubicBezTo>
                      <a:pt x="4927" y="0"/>
                      <a:pt x="4901" y="10"/>
                      <a:pt x="4877" y="35"/>
                    </a:cubicBezTo>
                    <a:cubicBezTo>
                      <a:pt x="3965" y="1085"/>
                      <a:pt x="2675" y="1759"/>
                      <a:pt x="1288" y="1917"/>
                    </a:cubicBezTo>
                    <a:cubicBezTo>
                      <a:pt x="1066" y="1941"/>
                      <a:pt x="837" y="1950"/>
                      <a:pt x="608" y="1950"/>
                    </a:cubicBezTo>
                    <a:cubicBezTo>
                      <a:pt x="450" y="1950"/>
                      <a:pt x="293" y="1946"/>
                      <a:pt x="138" y="1938"/>
                    </a:cubicBezTo>
                    <a:cubicBezTo>
                      <a:pt x="132" y="1937"/>
                      <a:pt x="126" y="1936"/>
                      <a:pt x="120" y="1936"/>
                    </a:cubicBezTo>
                    <a:cubicBezTo>
                      <a:pt x="1" y="1936"/>
                      <a:pt x="6" y="2136"/>
                      <a:pt x="138" y="2136"/>
                    </a:cubicBezTo>
                    <a:cubicBezTo>
                      <a:pt x="316" y="2153"/>
                      <a:pt x="495" y="2162"/>
                      <a:pt x="674" y="2162"/>
                    </a:cubicBezTo>
                    <a:cubicBezTo>
                      <a:pt x="1912" y="2162"/>
                      <a:pt x="3156" y="1751"/>
                      <a:pt x="4142" y="1005"/>
                    </a:cubicBezTo>
                    <a:cubicBezTo>
                      <a:pt x="4460" y="767"/>
                      <a:pt x="4758" y="490"/>
                      <a:pt x="5035" y="173"/>
                    </a:cubicBezTo>
                    <a:cubicBezTo>
                      <a:pt x="5095" y="98"/>
                      <a:pt x="5030" y="0"/>
                      <a:pt x="49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5" name="Google Shape;145;p2"/>
              <p:cNvSpPr/>
              <p:nvPr/>
            </p:nvSpPr>
            <p:spPr>
              <a:xfrm>
                <a:off x="3916782" y="1801637"/>
                <a:ext cx="151601" cy="62780"/>
              </a:xfrm>
              <a:custGeom>
                <a:avLst/>
                <a:gdLst/>
                <a:ahLst/>
                <a:cxnLst/>
                <a:rect l="l" t="t" r="r" b="b"/>
                <a:pathLst>
                  <a:path w="5687" h="2299" extrusionOk="0">
                    <a:moveTo>
                      <a:pt x="5532" y="0"/>
                    </a:moveTo>
                    <a:cubicBezTo>
                      <a:pt x="5510" y="0"/>
                      <a:pt x="5489" y="9"/>
                      <a:pt x="5471" y="31"/>
                    </a:cubicBezTo>
                    <a:cubicBezTo>
                      <a:pt x="4440" y="1201"/>
                      <a:pt x="2973" y="1934"/>
                      <a:pt x="1427" y="2074"/>
                    </a:cubicBezTo>
                    <a:cubicBezTo>
                      <a:pt x="1281" y="2088"/>
                      <a:pt x="1132" y="2094"/>
                      <a:pt x="981" y="2094"/>
                    </a:cubicBezTo>
                    <a:cubicBezTo>
                      <a:pt x="703" y="2094"/>
                      <a:pt x="421" y="2072"/>
                      <a:pt x="138" y="2034"/>
                    </a:cubicBezTo>
                    <a:cubicBezTo>
                      <a:pt x="132" y="2033"/>
                      <a:pt x="126" y="2033"/>
                      <a:pt x="120" y="2033"/>
                    </a:cubicBezTo>
                    <a:cubicBezTo>
                      <a:pt x="0" y="2033"/>
                      <a:pt x="6" y="2233"/>
                      <a:pt x="138" y="2251"/>
                    </a:cubicBezTo>
                    <a:cubicBezTo>
                      <a:pt x="387" y="2283"/>
                      <a:pt x="638" y="2298"/>
                      <a:pt x="890" y="2298"/>
                    </a:cubicBezTo>
                    <a:cubicBezTo>
                      <a:pt x="2218" y="2298"/>
                      <a:pt x="3551" y="1865"/>
                      <a:pt x="4618" y="1083"/>
                    </a:cubicBezTo>
                    <a:cubicBezTo>
                      <a:pt x="4995" y="824"/>
                      <a:pt x="5313" y="528"/>
                      <a:pt x="5609" y="190"/>
                    </a:cubicBezTo>
                    <a:cubicBezTo>
                      <a:pt x="5687" y="113"/>
                      <a:pt x="5608" y="0"/>
                      <a:pt x="55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6" name="Google Shape;146;p2"/>
              <p:cNvSpPr/>
              <p:nvPr/>
            </p:nvSpPr>
            <p:spPr>
              <a:xfrm>
                <a:off x="3900921" y="1751830"/>
                <a:ext cx="151628" cy="59858"/>
              </a:xfrm>
              <a:custGeom>
                <a:avLst/>
                <a:gdLst/>
                <a:ahLst/>
                <a:cxnLst/>
                <a:rect l="l" t="t" r="r" b="b"/>
                <a:pathLst>
                  <a:path w="5688" h="2192" extrusionOk="0">
                    <a:moveTo>
                      <a:pt x="5540" y="0"/>
                    </a:moveTo>
                    <a:cubicBezTo>
                      <a:pt x="5517" y="0"/>
                      <a:pt x="5493" y="10"/>
                      <a:pt x="5471" y="31"/>
                    </a:cubicBezTo>
                    <a:cubicBezTo>
                      <a:pt x="4380" y="1083"/>
                      <a:pt x="2934" y="1757"/>
                      <a:pt x="1428" y="1934"/>
                    </a:cubicBezTo>
                    <a:cubicBezTo>
                      <a:pt x="1156" y="1959"/>
                      <a:pt x="892" y="1976"/>
                      <a:pt x="627" y="1976"/>
                    </a:cubicBezTo>
                    <a:cubicBezTo>
                      <a:pt x="465" y="1976"/>
                      <a:pt x="303" y="1970"/>
                      <a:pt x="138" y="1955"/>
                    </a:cubicBezTo>
                    <a:cubicBezTo>
                      <a:pt x="132" y="1954"/>
                      <a:pt x="126" y="1954"/>
                      <a:pt x="121" y="1954"/>
                    </a:cubicBezTo>
                    <a:cubicBezTo>
                      <a:pt x="1" y="1954"/>
                      <a:pt x="7" y="2154"/>
                      <a:pt x="138" y="2172"/>
                    </a:cubicBezTo>
                    <a:cubicBezTo>
                      <a:pt x="309" y="2185"/>
                      <a:pt x="479" y="2192"/>
                      <a:pt x="649" y="2192"/>
                    </a:cubicBezTo>
                    <a:cubicBezTo>
                      <a:pt x="2046" y="2192"/>
                      <a:pt x="3433" y="1763"/>
                      <a:pt x="4599" y="1004"/>
                    </a:cubicBezTo>
                    <a:cubicBezTo>
                      <a:pt x="4956" y="766"/>
                      <a:pt x="5292" y="488"/>
                      <a:pt x="5609" y="190"/>
                    </a:cubicBezTo>
                    <a:cubicBezTo>
                      <a:pt x="5687" y="114"/>
                      <a:pt x="5620" y="0"/>
                      <a:pt x="55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7" name="Google Shape;147;p2"/>
              <p:cNvSpPr/>
              <p:nvPr/>
            </p:nvSpPr>
            <p:spPr>
              <a:xfrm>
                <a:off x="3881355" y="1699319"/>
                <a:ext cx="155840" cy="59530"/>
              </a:xfrm>
              <a:custGeom>
                <a:avLst/>
                <a:gdLst/>
                <a:ahLst/>
                <a:cxnLst/>
                <a:rect l="l" t="t" r="r" b="b"/>
                <a:pathLst>
                  <a:path w="5846" h="2180" extrusionOk="0">
                    <a:moveTo>
                      <a:pt x="5682" y="1"/>
                    </a:moveTo>
                    <a:cubicBezTo>
                      <a:pt x="5658" y="1"/>
                      <a:pt x="5633" y="10"/>
                      <a:pt x="5611" y="32"/>
                    </a:cubicBezTo>
                    <a:cubicBezTo>
                      <a:pt x="4480" y="1103"/>
                      <a:pt x="2994" y="1777"/>
                      <a:pt x="1448" y="1935"/>
                    </a:cubicBezTo>
                    <a:cubicBezTo>
                      <a:pt x="1230" y="1955"/>
                      <a:pt x="1012" y="1965"/>
                      <a:pt x="794" y="1965"/>
                    </a:cubicBezTo>
                    <a:cubicBezTo>
                      <a:pt x="576" y="1965"/>
                      <a:pt x="358" y="1955"/>
                      <a:pt x="140" y="1935"/>
                    </a:cubicBezTo>
                    <a:cubicBezTo>
                      <a:pt x="0" y="1935"/>
                      <a:pt x="0" y="2134"/>
                      <a:pt x="140" y="2153"/>
                    </a:cubicBezTo>
                    <a:cubicBezTo>
                      <a:pt x="341" y="2170"/>
                      <a:pt x="543" y="2179"/>
                      <a:pt x="744" y="2179"/>
                    </a:cubicBezTo>
                    <a:cubicBezTo>
                      <a:pt x="2133" y="2179"/>
                      <a:pt x="3522" y="1765"/>
                      <a:pt x="4699" y="1003"/>
                    </a:cubicBezTo>
                    <a:cubicBezTo>
                      <a:pt x="5075" y="765"/>
                      <a:pt x="5432" y="488"/>
                      <a:pt x="5769" y="191"/>
                    </a:cubicBezTo>
                    <a:cubicBezTo>
                      <a:pt x="5846" y="114"/>
                      <a:pt x="5767" y="1"/>
                      <a:pt x="56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8" name="Google Shape;148;p2"/>
              <p:cNvSpPr/>
              <p:nvPr/>
            </p:nvSpPr>
            <p:spPr>
              <a:xfrm>
                <a:off x="3873944" y="1673105"/>
                <a:ext cx="127983" cy="39732"/>
              </a:xfrm>
              <a:custGeom>
                <a:avLst/>
                <a:gdLst/>
                <a:ahLst/>
                <a:cxnLst/>
                <a:rect l="l" t="t" r="r" b="b"/>
                <a:pathLst>
                  <a:path w="4801" h="1455" extrusionOk="0">
                    <a:moveTo>
                      <a:pt x="4659" y="1"/>
                    </a:moveTo>
                    <a:cubicBezTo>
                      <a:pt x="4640" y="1"/>
                      <a:pt x="4620" y="7"/>
                      <a:pt x="4600" y="20"/>
                    </a:cubicBezTo>
                    <a:cubicBezTo>
                      <a:pt x="3546" y="811"/>
                      <a:pt x="2246" y="1246"/>
                      <a:pt x="926" y="1246"/>
                    </a:cubicBezTo>
                    <a:cubicBezTo>
                      <a:pt x="658" y="1246"/>
                      <a:pt x="388" y="1227"/>
                      <a:pt x="120" y="1191"/>
                    </a:cubicBezTo>
                    <a:cubicBezTo>
                      <a:pt x="114" y="1190"/>
                      <a:pt x="109" y="1189"/>
                      <a:pt x="104" y="1189"/>
                    </a:cubicBezTo>
                    <a:cubicBezTo>
                      <a:pt x="1" y="1189"/>
                      <a:pt x="6" y="1390"/>
                      <a:pt x="120" y="1408"/>
                    </a:cubicBezTo>
                    <a:cubicBezTo>
                      <a:pt x="377" y="1439"/>
                      <a:pt x="635" y="1455"/>
                      <a:pt x="893" y="1455"/>
                    </a:cubicBezTo>
                    <a:cubicBezTo>
                      <a:pt x="2263" y="1455"/>
                      <a:pt x="3617" y="1017"/>
                      <a:pt x="4718" y="200"/>
                    </a:cubicBezTo>
                    <a:cubicBezTo>
                      <a:pt x="4801" y="134"/>
                      <a:pt x="4747" y="1"/>
                      <a:pt x="46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9" name="Google Shape;149;p2"/>
              <p:cNvSpPr/>
              <p:nvPr/>
            </p:nvSpPr>
            <p:spPr>
              <a:xfrm>
                <a:off x="3866560" y="1618355"/>
                <a:ext cx="112041" cy="39569"/>
              </a:xfrm>
              <a:custGeom>
                <a:avLst/>
                <a:gdLst/>
                <a:ahLst/>
                <a:cxnLst/>
                <a:rect l="l" t="t" r="r" b="b"/>
                <a:pathLst>
                  <a:path w="4203" h="1449" extrusionOk="0">
                    <a:moveTo>
                      <a:pt x="4032" y="0"/>
                    </a:moveTo>
                    <a:cubicBezTo>
                      <a:pt x="4009" y="0"/>
                      <a:pt x="3985" y="8"/>
                      <a:pt x="3965" y="24"/>
                    </a:cubicBezTo>
                    <a:cubicBezTo>
                      <a:pt x="3010" y="802"/>
                      <a:pt x="1804" y="1233"/>
                      <a:pt x="570" y="1233"/>
                    </a:cubicBezTo>
                    <a:cubicBezTo>
                      <a:pt x="420" y="1233"/>
                      <a:pt x="269" y="1226"/>
                      <a:pt x="119" y="1213"/>
                    </a:cubicBezTo>
                    <a:cubicBezTo>
                      <a:pt x="0" y="1213"/>
                      <a:pt x="0" y="1412"/>
                      <a:pt x="119" y="1431"/>
                    </a:cubicBezTo>
                    <a:cubicBezTo>
                      <a:pt x="266" y="1443"/>
                      <a:pt x="413" y="1449"/>
                      <a:pt x="559" y="1449"/>
                    </a:cubicBezTo>
                    <a:cubicBezTo>
                      <a:pt x="1854" y="1449"/>
                      <a:pt x="3109" y="983"/>
                      <a:pt x="4123" y="183"/>
                    </a:cubicBezTo>
                    <a:cubicBezTo>
                      <a:pt x="4202" y="103"/>
                      <a:pt x="4119" y="0"/>
                      <a:pt x="40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0" name="Google Shape;150;p2"/>
              <p:cNvSpPr/>
              <p:nvPr/>
            </p:nvSpPr>
            <p:spPr>
              <a:xfrm>
                <a:off x="4546328" y="1693148"/>
                <a:ext cx="112708" cy="59421"/>
              </a:xfrm>
              <a:custGeom>
                <a:avLst/>
                <a:gdLst/>
                <a:ahLst/>
                <a:cxnLst/>
                <a:rect l="l" t="t" r="r" b="b"/>
                <a:pathLst>
                  <a:path w="4228" h="2176" extrusionOk="0">
                    <a:moveTo>
                      <a:pt x="131" y="1"/>
                    </a:moveTo>
                    <a:cubicBezTo>
                      <a:pt x="67" y="1"/>
                      <a:pt x="0" y="55"/>
                      <a:pt x="13" y="140"/>
                    </a:cubicBezTo>
                    <a:cubicBezTo>
                      <a:pt x="111" y="555"/>
                      <a:pt x="409" y="893"/>
                      <a:pt x="706" y="1189"/>
                    </a:cubicBezTo>
                    <a:cubicBezTo>
                      <a:pt x="1023" y="1448"/>
                      <a:pt x="1361" y="1665"/>
                      <a:pt x="1718" y="1844"/>
                    </a:cubicBezTo>
                    <a:cubicBezTo>
                      <a:pt x="2233" y="2061"/>
                      <a:pt x="2785" y="2176"/>
                      <a:pt x="3336" y="2176"/>
                    </a:cubicBezTo>
                    <a:cubicBezTo>
                      <a:pt x="3591" y="2176"/>
                      <a:pt x="3846" y="2151"/>
                      <a:pt x="4096" y="2101"/>
                    </a:cubicBezTo>
                    <a:cubicBezTo>
                      <a:pt x="4227" y="2063"/>
                      <a:pt x="4181" y="1882"/>
                      <a:pt x="4056" y="1882"/>
                    </a:cubicBezTo>
                    <a:cubicBezTo>
                      <a:pt x="4050" y="1882"/>
                      <a:pt x="4043" y="1883"/>
                      <a:pt x="4036" y="1884"/>
                    </a:cubicBezTo>
                    <a:cubicBezTo>
                      <a:pt x="3792" y="1937"/>
                      <a:pt x="3543" y="1963"/>
                      <a:pt x="3294" y="1963"/>
                    </a:cubicBezTo>
                    <a:cubicBezTo>
                      <a:pt x="2796" y="1963"/>
                      <a:pt x="2298" y="1857"/>
                      <a:pt x="1836" y="1646"/>
                    </a:cubicBezTo>
                    <a:cubicBezTo>
                      <a:pt x="1499" y="1506"/>
                      <a:pt x="1182" y="1308"/>
                      <a:pt x="885" y="1051"/>
                    </a:cubicBezTo>
                    <a:cubicBezTo>
                      <a:pt x="607" y="793"/>
                      <a:pt x="309" y="476"/>
                      <a:pt x="230" y="79"/>
                    </a:cubicBezTo>
                    <a:cubicBezTo>
                      <a:pt x="214" y="24"/>
                      <a:pt x="173" y="1"/>
                      <a:pt x="1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1" name="Google Shape;151;p2"/>
              <p:cNvSpPr/>
              <p:nvPr/>
            </p:nvSpPr>
            <p:spPr>
              <a:xfrm>
                <a:off x="4580952" y="1655183"/>
                <a:ext cx="107563" cy="52922"/>
              </a:xfrm>
              <a:custGeom>
                <a:avLst/>
                <a:gdLst/>
                <a:ahLst/>
                <a:cxnLst/>
                <a:rect l="l" t="t" r="r" b="b"/>
                <a:pathLst>
                  <a:path w="4035" h="1938" extrusionOk="0">
                    <a:moveTo>
                      <a:pt x="148" y="0"/>
                    </a:moveTo>
                    <a:cubicBezTo>
                      <a:pt x="76" y="0"/>
                      <a:pt x="1" y="73"/>
                      <a:pt x="55" y="154"/>
                    </a:cubicBezTo>
                    <a:cubicBezTo>
                      <a:pt x="769" y="1268"/>
                      <a:pt x="2063" y="1938"/>
                      <a:pt x="3374" y="1938"/>
                    </a:cubicBezTo>
                    <a:cubicBezTo>
                      <a:pt x="3557" y="1938"/>
                      <a:pt x="3739" y="1925"/>
                      <a:pt x="3921" y="1898"/>
                    </a:cubicBezTo>
                    <a:cubicBezTo>
                      <a:pt x="4034" y="1879"/>
                      <a:pt x="3985" y="1698"/>
                      <a:pt x="3878" y="1698"/>
                    </a:cubicBezTo>
                    <a:cubicBezTo>
                      <a:pt x="3872" y="1698"/>
                      <a:pt x="3867" y="1699"/>
                      <a:pt x="3861" y="1700"/>
                    </a:cubicBezTo>
                    <a:cubicBezTo>
                      <a:pt x="3699" y="1723"/>
                      <a:pt x="3536" y="1734"/>
                      <a:pt x="3373" y="1734"/>
                    </a:cubicBezTo>
                    <a:cubicBezTo>
                      <a:pt x="2137" y="1734"/>
                      <a:pt x="899" y="1088"/>
                      <a:pt x="234" y="54"/>
                    </a:cubicBezTo>
                    <a:cubicBezTo>
                      <a:pt x="215" y="16"/>
                      <a:pt x="182" y="0"/>
                      <a:pt x="1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grpSp>
        <p:nvGrpSpPr>
          <p:cNvPr id="152" name="Google Shape;152;p2"/>
          <p:cNvGrpSpPr/>
          <p:nvPr/>
        </p:nvGrpSpPr>
        <p:grpSpPr>
          <a:xfrm rot="4922613">
            <a:off x="859870" y="-679157"/>
            <a:ext cx="1611639" cy="2128525"/>
            <a:chOff x="4027650" y="2008513"/>
            <a:chExt cx="792200" cy="1046275"/>
          </a:xfrm>
        </p:grpSpPr>
        <p:sp>
          <p:nvSpPr>
            <p:cNvPr id="153" name="Google Shape;153;p2"/>
            <p:cNvSpPr/>
            <p:nvPr/>
          </p:nvSpPr>
          <p:spPr>
            <a:xfrm>
              <a:off x="4027675" y="2008513"/>
              <a:ext cx="792150" cy="1046275"/>
            </a:xfrm>
            <a:custGeom>
              <a:avLst/>
              <a:gdLst/>
              <a:ahLst/>
              <a:cxnLst/>
              <a:rect l="l" t="t" r="r" b="b"/>
              <a:pathLst>
                <a:path w="31686" h="41851" extrusionOk="0">
                  <a:moveTo>
                    <a:pt x="15787" y="27097"/>
                  </a:moveTo>
                  <a:cubicBezTo>
                    <a:pt x="15668" y="27316"/>
                    <a:pt x="15570" y="27533"/>
                    <a:pt x="15451" y="27752"/>
                  </a:cubicBezTo>
                  <a:cubicBezTo>
                    <a:pt x="15510" y="27554"/>
                    <a:pt x="15549" y="27335"/>
                    <a:pt x="15570" y="27097"/>
                  </a:cubicBezTo>
                  <a:close/>
                  <a:moveTo>
                    <a:pt x="10337" y="34471"/>
                  </a:moveTo>
                  <a:cubicBezTo>
                    <a:pt x="10514" y="34492"/>
                    <a:pt x="10713" y="34531"/>
                    <a:pt x="10911" y="34550"/>
                  </a:cubicBezTo>
                  <a:cubicBezTo>
                    <a:pt x="10752" y="34729"/>
                    <a:pt x="10594" y="34907"/>
                    <a:pt x="10416" y="35105"/>
                  </a:cubicBezTo>
                  <a:lnTo>
                    <a:pt x="10197" y="35324"/>
                  </a:lnTo>
                  <a:cubicBezTo>
                    <a:pt x="10258" y="35066"/>
                    <a:pt x="10297" y="34769"/>
                    <a:pt x="10337" y="34471"/>
                  </a:cubicBezTo>
                  <a:close/>
                  <a:moveTo>
                    <a:pt x="23003" y="0"/>
                  </a:moveTo>
                  <a:cubicBezTo>
                    <a:pt x="21536" y="1388"/>
                    <a:pt x="19990" y="2675"/>
                    <a:pt x="18900" y="4380"/>
                  </a:cubicBezTo>
                  <a:cubicBezTo>
                    <a:pt x="18385" y="5213"/>
                    <a:pt x="17949" y="6125"/>
                    <a:pt x="17830" y="7097"/>
                  </a:cubicBezTo>
                  <a:cubicBezTo>
                    <a:pt x="17592" y="9058"/>
                    <a:pt x="18900" y="11952"/>
                    <a:pt x="20407" y="13221"/>
                  </a:cubicBezTo>
                  <a:cubicBezTo>
                    <a:pt x="19990" y="15005"/>
                    <a:pt x="19535" y="16789"/>
                    <a:pt x="19038" y="18554"/>
                  </a:cubicBezTo>
                  <a:cubicBezTo>
                    <a:pt x="19038" y="18613"/>
                    <a:pt x="19019" y="18673"/>
                    <a:pt x="18999" y="18732"/>
                  </a:cubicBezTo>
                  <a:cubicBezTo>
                    <a:pt x="19336" y="16789"/>
                    <a:pt x="18821" y="14233"/>
                    <a:pt x="17671" y="12885"/>
                  </a:cubicBezTo>
                  <a:cubicBezTo>
                    <a:pt x="17037" y="12132"/>
                    <a:pt x="16184" y="11616"/>
                    <a:pt x="15293" y="11199"/>
                  </a:cubicBezTo>
                  <a:cubicBezTo>
                    <a:pt x="13448" y="10367"/>
                    <a:pt x="11447" y="10129"/>
                    <a:pt x="9484" y="9772"/>
                  </a:cubicBezTo>
                  <a:lnTo>
                    <a:pt x="9484" y="9772"/>
                  </a:lnTo>
                  <a:cubicBezTo>
                    <a:pt x="9742" y="11754"/>
                    <a:pt x="9861" y="13776"/>
                    <a:pt x="10614" y="15660"/>
                  </a:cubicBezTo>
                  <a:cubicBezTo>
                    <a:pt x="10971" y="16572"/>
                    <a:pt x="11447" y="17444"/>
                    <a:pt x="12161" y="18137"/>
                  </a:cubicBezTo>
                  <a:cubicBezTo>
                    <a:pt x="13280" y="19181"/>
                    <a:pt x="15411" y="19809"/>
                    <a:pt x="17199" y="19809"/>
                  </a:cubicBezTo>
                  <a:cubicBezTo>
                    <a:pt x="17720" y="19809"/>
                    <a:pt x="18212" y="19756"/>
                    <a:pt x="18642" y="19644"/>
                  </a:cubicBezTo>
                  <a:lnTo>
                    <a:pt x="18721" y="19723"/>
                  </a:lnTo>
                  <a:cubicBezTo>
                    <a:pt x="18702" y="19744"/>
                    <a:pt x="18702" y="19763"/>
                    <a:pt x="18702" y="19783"/>
                  </a:cubicBezTo>
                  <a:cubicBezTo>
                    <a:pt x="18483" y="19842"/>
                    <a:pt x="18285" y="19921"/>
                    <a:pt x="18068" y="19981"/>
                  </a:cubicBezTo>
                  <a:cubicBezTo>
                    <a:pt x="17959" y="20018"/>
                    <a:pt x="17983" y="20203"/>
                    <a:pt x="18094" y="20203"/>
                  </a:cubicBezTo>
                  <a:cubicBezTo>
                    <a:pt x="18104" y="20203"/>
                    <a:pt x="18115" y="20202"/>
                    <a:pt x="18126" y="20199"/>
                  </a:cubicBezTo>
                  <a:cubicBezTo>
                    <a:pt x="18285" y="20140"/>
                    <a:pt x="18464" y="20080"/>
                    <a:pt x="18623" y="20021"/>
                  </a:cubicBezTo>
                  <a:lnTo>
                    <a:pt x="18623" y="20021"/>
                  </a:lnTo>
                  <a:cubicBezTo>
                    <a:pt x="18425" y="20714"/>
                    <a:pt x="18206" y="21409"/>
                    <a:pt x="17968" y="22083"/>
                  </a:cubicBezTo>
                  <a:cubicBezTo>
                    <a:pt x="17492" y="23431"/>
                    <a:pt x="16897" y="24739"/>
                    <a:pt x="16303" y="26027"/>
                  </a:cubicBezTo>
                  <a:cubicBezTo>
                    <a:pt x="16165" y="26304"/>
                    <a:pt x="16025" y="26602"/>
                    <a:pt x="15887" y="26880"/>
                  </a:cubicBezTo>
                  <a:lnTo>
                    <a:pt x="15610" y="26880"/>
                  </a:lnTo>
                  <a:cubicBezTo>
                    <a:pt x="15808" y="25016"/>
                    <a:pt x="15272" y="22696"/>
                    <a:pt x="14222" y="21448"/>
                  </a:cubicBezTo>
                  <a:cubicBezTo>
                    <a:pt x="13588" y="20695"/>
                    <a:pt x="12735" y="20180"/>
                    <a:pt x="11843" y="19763"/>
                  </a:cubicBezTo>
                  <a:cubicBezTo>
                    <a:pt x="9999" y="18930"/>
                    <a:pt x="7998" y="18692"/>
                    <a:pt x="6035" y="18335"/>
                  </a:cubicBezTo>
                  <a:lnTo>
                    <a:pt x="6035" y="18335"/>
                  </a:lnTo>
                  <a:cubicBezTo>
                    <a:pt x="6272" y="20318"/>
                    <a:pt x="6412" y="22339"/>
                    <a:pt x="7145" y="24223"/>
                  </a:cubicBezTo>
                  <a:cubicBezTo>
                    <a:pt x="7501" y="25135"/>
                    <a:pt x="7977" y="26007"/>
                    <a:pt x="8711" y="26681"/>
                  </a:cubicBezTo>
                  <a:cubicBezTo>
                    <a:pt x="9832" y="27741"/>
                    <a:pt x="11964" y="28372"/>
                    <a:pt x="13753" y="28372"/>
                  </a:cubicBezTo>
                  <a:cubicBezTo>
                    <a:pt x="14273" y="28372"/>
                    <a:pt x="14764" y="28319"/>
                    <a:pt x="15193" y="28207"/>
                  </a:cubicBezTo>
                  <a:cubicBezTo>
                    <a:pt x="15193" y="28207"/>
                    <a:pt x="15213" y="28207"/>
                    <a:pt x="15213" y="28228"/>
                  </a:cubicBezTo>
                  <a:cubicBezTo>
                    <a:pt x="14043" y="30408"/>
                    <a:pt x="12716" y="32489"/>
                    <a:pt x="11090" y="34352"/>
                  </a:cubicBezTo>
                  <a:cubicBezTo>
                    <a:pt x="10832" y="34333"/>
                    <a:pt x="10594" y="34293"/>
                    <a:pt x="10337" y="34273"/>
                  </a:cubicBezTo>
                  <a:cubicBezTo>
                    <a:pt x="10456" y="32449"/>
                    <a:pt x="9940" y="30329"/>
                    <a:pt x="8949" y="29139"/>
                  </a:cubicBezTo>
                  <a:cubicBezTo>
                    <a:pt x="8294" y="28386"/>
                    <a:pt x="7443" y="27871"/>
                    <a:pt x="6571" y="27474"/>
                  </a:cubicBezTo>
                  <a:cubicBezTo>
                    <a:pt x="4726" y="26621"/>
                    <a:pt x="2704" y="26383"/>
                    <a:pt x="743" y="26027"/>
                  </a:cubicBezTo>
                  <a:lnTo>
                    <a:pt x="743" y="26027"/>
                  </a:lnTo>
                  <a:cubicBezTo>
                    <a:pt x="1000" y="28029"/>
                    <a:pt x="1139" y="30031"/>
                    <a:pt x="1872" y="31915"/>
                  </a:cubicBezTo>
                  <a:cubicBezTo>
                    <a:pt x="2229" y="32827"/>
                    <a:pt x="2704" y="33718"/>
                    <a:pt x="3418" y="34392"/>
                  </a:cubicBezTo>
                  <a:cubicBezTo>
                    <a:pt x="4556" y="35447"/>
                    <a:pt x="6695" y="36077"/>
                    <a:pt x="8488" y="36077"/>
                  </a:cubicBezTo>
                  <a:cubicBezTo>
                    <a:pt x="8851" y="36077"/>
                    <a:pt x="9200" y="36052"/>
                    <a:pt x="9523" y="35998"/>
                  </a:cubicBezTo>
                  <a:lnTo>
                    <a:pt x="9523" y="35998"/>
                  </a:lnTo>
                  <a:cubicBezTo>
                    <a:pt x="7184" y="38218"/>
                    <a:pt x="4409" y="39982"/>
                    <a:pt x="1396" y="41171"/>
                  </a:cubicBezTo>
                  <a:cubicBezTo>
                    <a:pt x="981" y="41330"/>
                    <a:pt x="544" y="41488"/>
                    <a:pt x="108" y="41647"/>
                  </a:cubicBezTo>
                  <a:cubicBezTo>
                    <a:pt x="0" y="41683"/>
                    <a:pt x="39" y="41850"/>
                    <a:pt x="136" y="41850"/>
                  </a:cubicBezTo>
                  <a:cubicBezTo>
                    <a:pt x="146" y="41850"/>
                    <a:pt x="156" y="41849"/>
                    <a:pt x="167" y="41845"/>
                  </a:cubicBezTo>
                  <a:cubicBezTo>
                    <a:pt x="3637" y="40695"/>
                    <a:pt x="6827" y="38792"/>
                    <a:pt x="9504" y="36295"/>
                  </a:cubicBezTo>
                  <a:cubicBezTo>
                    <a:pt x="9642" y="36176"/>
                    <a:pt x="9782" y="36038"/>
                    <a:pt x="9920" y="35919"/>
                  </a:cubicBezTo>
                  <a:cubicBezTo>
                    <a:pt x="10099" y="36117"/>
                    <a:pt x="10297" y="36315"/>
                    <a:pt x="10495" y="36514"/>
                  </a:cubicBezTo>
                  <a:cubicBezTo>
                    <a:pt x="10519" y="36537"/>
                    <a:pt x="10545" y="36547"/>
                    <a:pt x="10570" y="36547"/>
                  </a:cubicBezTo>
                  <a:cubicBezTo>
                    <a:pt x="10647" y="36547"/>
                    <a:pt x="10709" y="36450"/>
                    <a:pt x="10633" y="36374"/>
                  </a:cubicBezTo>
                  <a:cubicBezTo>
                    <a:pt x="10456" y="36176"/>
                    <a:pt x="10258" y="35978"/>
                    <a:pt x="10078" y="35779"/>
                  </a:cubicBezTo>
                  <a:lnTo>
                    <a:pt x="10078" y="35740"/>
                  </a:lnTo>
                  <a:cubicBezTo>
                    <a:pt x="10456" y="35383"/>
                    <a:pt x="10792" y="35007"/>
                    <a:pt x="11149" y="34611"/>
                  </a:cubicBezTo>
                  <a:cubicBezTo>
                    <a:pt x="11902" y="36434"/>
                    <a:pt x="14281" y="38515"/>
                    <a:pt x="16223" y="38872"/>
                  </a:cubicBezTo>
                  <a:cubicBezTo>
                    <a:pt x="16508" y="38918"/>
                    <a:pt x="16794" y="38939"/>
                    <a:pt x="17081" y="38939"/>
                  </a:cubicBezTo>
                  <a:cubicBezTo>
                    <a:pt x="17773" y="38939"/>
                    <a:pt x="18465" y="38817"/>
                    <a:pt x="19138" y="38634"/>
                  </a:cubicBezTo>
                  <a:cubicBezTo>
                    <a:pt x="21081" y="38099"/>
                    <a:pt x="22786" y="37008"/>
                    <a:pt x="24530" y="36017"/>
                  </a:cubicBezTo>
                  <a:cubicBezTo>
                    <a:pt x="23063" y="34650"/>
                    <a:pt x="21675" y="33183"/>
                    <a:pt x="19910" y="32211"/>
                  </a:cubicBezTo>
                  <a:cubicBezTo>
                    <a:pt x="19038" y="31735"/>
                    <a:pt x="18107" y="31360"/>
                    <a:pt x="17135" y="31299"/>
                  </a:cubicBezTo>
                  <a:cubicBezTo>
                    <a:pt x="17066" y="31296"/>
                    <a:pt x="16996" y="31294"/>
                    <a:pt x="16925" y="31294"/>
                  </a:cubicBezTo>
                  <a:cubicBezTo>
                    <a:pt x="15490" y="31294"/>
                    <a:pt x="13701" y="32045"/>
                    <a:pt x="12398" y="33083"/>
                  </a:cubicBezTo>
                  <a:cubicBezTo>
                    <a:pt x="13509" y="31598"/>
                    <a:pt x="14479" y="30012"/>
                    <a:pt x="15351" y="28386"/>
                  </a:cubicBezTo>
                  <a:cubicBezTo>
                    <a:pt x="15491" y="28524"/>
                    <a:pt x="15629" y="28683"/>
                    <a:pt x="15787" y="28822"/>
                  </a:cubicBezTo>
                  <a:cubicBezTo>
                    <a:pt x="15805" y="28844"/>
                    <a:pt x="15826" y="28853"/>
                    <a:pt x="15848" y="28853"/>
                  </a:cubicBezTo>
                  <a:cubicBezTo>
                    <a:pt x="15924" y="28853"/>
                    <a:pt x="16003" y="28740"/>
                    <a:pt x="15927" y="28664"/>
                  </a:cubicBezTo>
                  <a:cubicBezTo>
                    <a:pt x="15768" y="28505"/>
                    <a:pt x="15610" y="28347"/>
                    <a:pt x="15470" y="28188"/>
                  </a:cubicBezTo>
                  <a:cubicBezTo>
                    <a:pt x="15589" y="27950"/>
                    <a:pt x="15708" y="27712"/>
                    <a:pt x="15827" y="27493"/>
                  </a:cubicBezTo>
                  <a:cubicBezTo>
                    <a:pt x="15867" y="27374"/>
                    <a:pt x="15927" y="27276"/>
                    <a:pt x="15986" y="27176"/>
                  </a:cubicBezTo>
                  <a:cubicBezTo>
                    <a:pt x="17037" y="28841"/>
                    <a:pt x="19673" y="30506"/>
                    <a:pt x="21615" y="30546"/>
                  </a:cubicBezTo>
                  <a:cubicBezTo>
                    <a:pt x="21675" y="30548"/>
                    <a:pt x="21734" y="30550"/>
                    <a:pt x="21794" y="30550"/>
                  </a:cubicBezTo>
                  <a:cubicBezTo>
                    <a:pt x="22721" y="30550"/>
                    <a:pt x="23613" y="30265"/>
                    <a:pt x="24470" y="29893"/>
                  </a:cubicBezTo>
                  <a:cubicBezTo>
                    <a:pt x="26314" y="29060"/>
                    <a:pt x="27821" y="27712"/>
                    <a:pt x="29406" y="26483"/>
                  </a:cubicBezTo>
                  <a:cubicBezTo>
                    <a:pt x="27741" y="25353"/>
                    <a:pt x="26135" y="24105"/>
                    <a:pt x="24232" y="23410"/>
                  </a:cubicBezTo>
                  <a:cubicBezTo>
                    <a:pt x="23471" y="23129"/>
                    <a:pt x="22669" y="22930"/>
                    <a:pt x="21848" y="22930"/>
                  </a:cubicBezTo>
                  <a:cubicBezTo>
                    <a:pt x="21686" y="22930"/>
                    <a:pt x="21522" y="22938"/>
                    <a:pt x="21358" y="22955"/>
                  </a:cubicBezTo>
                  <a:cubicBezTo>
                    <a:pt x="19792" y="23093"/>
                    <a:pt x="17869" y="24303"/>
                    <a:pt x="16680" y="25730"/>
                  </a:cubicBezTo>
                  <a:cubicBezTo>
                    <a:pt x="17096" y="24837"/>
                    <a:pt x="17492" y="23925"/>
                    <a:pt x="17849" y="23013"/>
                  </a:cubicBezTo>
                  <a:cubicBezTo>
                    <a:pt x="18245" y="22003"/>
                    <a:pt x="18563" y="20973"/>
                    <a:pt x="18861" y="19942"/>
                  </a:cubicBezTo>
                  <a:lnTo>
                    <a:pt x="18919" y="19942"/>
                  </a:lnTo>
                  <a:cubicBezTo>
                    <a:pt x="19019" y="20040"/>
                    <a:pt x="19118" y="20159"/>
                    <a:pt x="19236" y="20259"/>
                  </a:cubicBezTo>
                  <a:cubicBezTo>
                    <a:pt x="19260" y="20282"/>
                    <a:pt x="19283" y="20292"/>
                    <a:pt x="19306" y="20292"/>
                  </a:cubicBezTo>
                  <a:cubicBezTo>
                    <a:pt x="19322" y="20292"/>
                    <a:pt x="19339" y="20287"/>
                    <a:pt x="19355" y="20278"/>
                  </a:cubicBezTo>
                  <a:cubicBezTo>
                    <a:pt x="20585" y="21166"/>
                    <a:pt x="22511" y="21796"/>
                    <a:pt x="24126" y="21796"/>
                  </a:cubicBezTo>
                  <a:cubicBezTo>
                    <a:pt x="24568" y="21796"/>
                    <a:pt x="24987" y="21749"/>
                    <a:pt x="25362" y="21646"/>
                  </a:cubicBezTo>
                  <a:cubicBezTo>
                    <a:pt x="26314" y="21409"/>
                    <a:pt x="27166" y="20854"/>
                    <a:pt x="27900" y="20219"/>
                  </a:cubicBezTo>
                  <a:cubicBezTo>
                    <a:pt x="29446" y="18911"/>
                    <a:pt x="30516" y="17186"/>
                    <a:pt x="31685" y="15560"/>
                  </a:cubicBezTo>
                  <a:cubicBezTo>
                    <a:pt x="29782" y="14946"/>
                    <a:pt x="27900" y="14212"/>
                    <a:pt x="25878" y="14074"/>
                  </a:cubicBezTo>
                  <a:cubicBezTo>
                    <a:pt x="25668" y="14061"/>
                    <a:pt x="25456" y="14054"/>
                    <a:pt x="25244" y="14054"/>
                  </a:cubicBezTo>
                  <a:cubicBezTo>
                    <a:pt x="24474" y="14054"/>
                    <a:pt x="23699" y="14151"/>
                    <a:pt x="22984" y="14431"/>
                  </a:cubicBezTo>
                  <a:cubicBezTo>
                    <a:pt x="21576" y="14986"/>
                    <a:pt x="20148" y="16551"/>
                    <a:pt x="19376" y="18158"/>
                  </a:cubicBezTo>
                  <a:cubicBezTo>
                    <a:pt x="19831" y="16551"/>
                    <a:pt x="20228" y="14926"/>
                    <a:pt x="20605" y="13300"/>
                  </a:cubicBezTo>
                  <a:cubicBezTo>
                    <a:pt x="22606" y="12666"/>
                    <a:pt x="24847" y="10427"/>
                    <a:pt x="25323" y="8464"/>
                  </a:cubicBezTo>
                  <a:cubicBezTo>
                    <a:pt x="25561" y="7493"/>
                    <a:pt x="25481" y="6502"/>
                    <a:pt x="25283" y="5550"/>
                  </a:cubicBezTo>
                  <a:cubicBezTo>
                    <a:pt x="24866" y="3568"/>
                    <a:pt x="23875" y="1803"/>
                    <a:pt x="23003" y="0"/>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154" name="Google Shape;154;p2"/>
            <p:cNvGrpSpPr/>
            <p:nvPr/>
          </p:nvGrpSpPr>
          <p:grpSpPr>
            <a:xfrm>
              <a:off x="4027650" y="2008763"/>
              <a:ext cx="792200" cy="1045800"/>
              <a:chOff x="5261600" y="1784375"/>
              <a:chExt cx="792200" cy="1045800"/>
            </a:xfrm>
          </p:grpSpPr>
          <p:sp>
            <p:nvSpPr>
              <p:cNvPr id="155" name="Google Shape;155;p2"/>
              <p:cNvSpPr/>
              <p:nvPr/>
            </p:nvSpPr>
            <p:spPr>
              <a:xfrm>
                <a:off x="5498750" y="2028200"/>
                <a:ext cx="249775" cy="251275"/>
              </a:xfrm>
              <a:custGeom>
                <a:avLst/>
                <a:gdLst/>
                <a:ahLst/>
                <a:cxnLst/>
                <a:rect l="l" t="t" r="r" b="b"/>
                <a:pathLst>
                  <a:path w="9991" h="10051" extrusionOk="0">
                    <a:moveTo>
                      <a:pt x="0" y="1"/>
                    </a:moveTo>
                    <a:lnTo>
                      <a:pt x="0" y="1"/>
                    </a:lnTo>
                    <a:cubicBezTo>
                      <a:pt x="257" y="2003"/>
                      <a:pt x="376" y="4025"/>
                      <a:pt x="1129" y="5908"/>
                    </a:cubicBezTo>
                    <a:cubicBezTo>
                      <a:pt x="1486" y="6820"/>
                      <a:pt x="1962" y="7692"/>
                      <a:pt x="2675" y="8366"/>
                    </a:cubicBezTo>
                    <a:cubicBezTo>
                      <a:pt x="3805" y="9419"/>
                      <a:pt x="5938" y="10050"/>
                      <a:pt x="7733" y="10050"/>
                    </a:cubicBezTo>
                    <a:cubicBezTo>
                      <a:pt x="8303" y="10050"/>
                      <a:pt x="8838" y="9987"/>
                      <a:pt x="9296" y="9853"/>
                    </a:cubicBezTo>
                    <a:cubicBezTo>
                      <a:pt x="9991" y="7890"/>
                      <a:pt x="9515" y="4699"/>
                      <a:pt x="8186" y="3133"/>
                    </a:cubicBezTo>
                    <a:cubicBezTo>
                      <a:pt x="7552" y="2379"/>
                      <a:pt x="6700" y="1845"/>
                      <a:pt x="5807" y="1448"/>
                    </a:cubicBezTo>
                    <a:cubicBezTo>
                      <a:pt x="3965" y="616"/>
                      <a:pt x="1962" y="357"/>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6" name="Google Shape;156;p2"/>
              <p:cNvSpPr/>
              <p:nvPr/>
            </p:nvSpPr>
            <p:spPr>
              <a:xfrm>
                <a:off x="5570575" y="2105025"/>
                <a:ext cx="170500" cy="171325"/>
              </a:xfrm>
              <a:custGeom>
                <a:avLst/>
                <a:gdLst/>
                <a:ahLst/>
                <a:cxnLst/>
                <a:rect l="l" t="t" r="r" b="b"/>
                <a:pathLst>
                  <a:path w="6820" h="6853" extrusionOk="0">
                    <a:moveTo>
                      <a:pt x="1" y="1"/>
                    </a:moveTo>
                    <a:cubicBezTo>
                      <a:pt x="180" y="1349"/>
                      <a:pt x="259" y="2716"/>
                      <a:pt x="774" y="4005"/>
                    </a:cubicBezTo>
                    <a:cubicBezTo>
                      <a:pt x="1012" y="4639"/>
                      <a:pt x="1329" y="5234"/>
                      <a:pt x="1824" y="5689"/>
                    </a:cubicBezTo>
                    <a:cubicBezTo>
                      <a:pt x="2595" y="6414"/>
                      <a:pt x="4057" y="6852"/>
                      <a:pt x="5288" y="6852"/>
                    </a:cubicBezTo>
                    <a:cubicBezTo>
                      <a:pt x="5671" y="6852"/>
                      <a:pt x="6033" y="6810"/>
                      <a:pt x="6344" y="6720"/>
                    </a:cubicBezTo>
                    <a:cubicBezTo>
                      <a:pt x="6820" y="5372"/>
                      <a:pt x="6483" y="3192"/>
                      <a:pt x="5591" y="2121"/>
                    </a:cubicBezTo>
                    <a:cubicBezTo>
                      <a:pt x="5154" y="1606"/>
                      <a:pt x="4580" y="1249"/>
                      <a:pt x="3965" y="971"/>
                    </a:cubicBezTo>
                    <a:cubicBezTo>
                      <a:pt x="2717" y="397"/>
                      <a:pt x="1348" y="239"/>
                      <a:pt x="1"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7" name="Google Shape;157;p2"/>
              <p:cNvSpPr/>
              <p:nvPr/>
            </p:nvSpPr>
            <p:spPr>
              <a:xfrm>
                <a:off x="5528400" y="2060625"/>
                <a:ext cx="219575" cy="231050"/>
              </a:xfrm>
              <a:custGeom>
                <a:avLst/>
                <a:gdLst/>
                <a:ahLst/>
                <a:cxnLst/>
                <a:rect l="l" t="t" r="r" b="b"/>
                <a:pathLst>
                  <a:path w="8783" h="9242" extrusionOk="0">
                    <a:moveTo>
                      <a:pt x="151" y="1"/>
                    </a:moveTo>
                    <a:cubicBezTo>
                      <a:pt x="71" y="1"/>
                      <a:pt x="1" y="114"/>
                      <a:pt x="62" y="191"/>
                    </a:cubicBezTo>
                    <a:cubicBezTo>
                      <a:pt x="1074" y="1341"/>
                      <a:pt x="2124" y="2451"/>
                      <a:pt x="3194" y="3561"/>
                    </a:cubicBezTo>
                    <a:cubicBezTo>
                      <a:pt x="4383" y="4849"/>
                      <a:pt x="5612" y="6117"/>
                      <a:pt x="6822" y="7386"/>
                    </a:cubicBezTo>
                    <a:cubicBezTo>
                      <a:pt x="7396" y="8001"/>
                      <a:pt x="7991" y="8596"/>
                      <a:pt x="8567" y="9210"/>
                    </a:cubicBezTo>
                    <a:cubicBezTo>
                      <a:pt x="8585" y="9232"/>
                      <a:pt x="8606" y="9241"/>
                      <a:pt x="8628" y="9241"/>
                    </a:cubicBezTo>
                    <a:cubicBezTo>
                      <a:pt x="8704" y="9241"/>
                      <a:pt x="8782" y="9129"/>
                      <a:pt x="8705" y="9051"/>
                    </a:cubicBezTo>
                    <a:cubicBezTo>
                      <a:pt x="7615" y="7901"/>
                      <a:pt x="6505" y="6752"/>
                      <a:pt x="5414" y="5602"/>
                    </a:cubicBezTo>
                    <a:cubicBezTo>
                      <a:pt x="4206" y="4333"/>
                      <a:pt x="2996" y="3065"/>
                      <a:pt x="1827" y="1796"/>
                    </a:cubicBezTo>
                    <a:cubicBezTo>
                      <a:pt x="1272" y="1222"/>
                      <a:pt x="736" y="627"/>
                      <a:pt x="221" y="32"/>
                    </a:cubicBezTo>
                    <a:cubicBezTo>
                      <a:pt x="199" y="10"/>
                      <a:pt x="175" y="1"/>
                      <a:pt x="1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8" name="Google Shape;158;p2"/>
              <p:cNvSpPr/>
              <p:nvPr/>
            </p:nvSpPr>
            <p:spPr>
              <a:xfrm>
                <a:off x="5528475" y="2062425"/>
                <a:ext cx="40150" cy="35325"/>
              </a:xfrm>
              <a:custGeom>
                <a:avLst/>
                <a:gdLst/>
                <a:ahLst/>
                <a:cxnLst/>
                <a:rect l="l" t="t" r="r" b="b"/>
                <a:pathLst>
                  <a:path w="1606" h="1413" extrusionOk="0">
                    <a:moveTo>
                      <a:pt x="1447" y="0"/>
                    </a:moveTo>
                    <a:cubicBezTo>
                      <a:pt x="1407" y="0"/>
                      <a:pt x="1348" y="59"/>
                      <a:pt x="1348" y="119"/>
                    </a:cubicBezTo>
                    <a:cubicBezTo>
                      <a:pt x="1388" y="397"/>
                      <a:pt x="1269" y="693"/>
                      <a:pt x="1050" y="891"/>
                    </a:cubicBezTo>
                    <a:cubicBezTo>
                      <a:pt x="931" y="991"/>
                      <a:pt x="773" y="1071"/>
                      <a:pt x="635" y="1129"/>
                    </a:cubicBezTo>
                    <a:cubicBezTo>
                      <a:pt x="500" y="1175"/>
                      <a:pt x="366" y="1197"/>
                      <a:pt x="231" y="1197"/>
                    </a:cubicBezTo>
                    <a:cubicBezTo>
                      <a:pt x="187" y="1197"/>
                      <a:pt x="143" y="1194"/>
                      <a:pt x="99" y="1189"/>
                    </a:cubicBezTo>
                    <a:cubicBezTo>
                      <a:pt x="59" y="1189"/>
                      <a:pt x="0" y="1248"/>
                      <a:pt x="0" y="1288"/>
                    </a:cubicBezTo>
                    <a:cubicBezTo>
                      <a:pt x="0" y="1367"/>
                      <a:pt x="59" y="1388"/>
                      <a:pt x="99" y="1407"/>
                    </a:cubicBezTo>
                    <a:cubicBezTo>
                      <a:pt x="135" y="1410"/>
                      <a:pt x="172" y="1412"/>
                      <a:pt x="209" y="1412"/>
                    </a:cubicBezTo>
                    <a:cubicBezTo>
                      <a:pt x="375" y="1412"/>
                      <a:pt x="548" y="1377"/>
                      <a:pt x="693" y="1327"/>
                    </a:cubicBezTo>
                    <a:cubicBezTo>
                      <a:pt x="873" y="1248"/>
                      <a:pt x="1050" y="1169"/>
                      <a:pt x="1190" y="1050"/>
                    </a:cubicBezTo>
                    <a:cubicBezTo>
                      <a:pt x="1467" y="812"/>
                      <a:pt x="1605" y="455"/>
                      <a:pt x="1566" y="119"/>
                    </a:cubicBezTo>
                    <a:cubicBezTo>
                      <a:pt x="1547" y="59"/>
                      <a:pt x="1507" y="0"/>
                      <a:pt x="14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9" name="Google Shape;159;p2"/>
              <p:cNvSpPr/>
              <p:nvPr/>
            </p:nvSpPr>
            <p:spPr>
              <a:xfrm>
                <a:off x="5532925" y="2070300"/>
                <a:ext cx="69900" cy="59650"/>
              </a:xfrm>
              <a:custGeom>
                <a:avLst/>
                <a:gdLst/>
                <a:ahLst/>
                <a:cxnLst/>
                <a:rect l="l" t="t" r="r" b="b"/>
                <a:pathLst>
                  <a:path w="2796" h="2386" extrusionOk="0">
                    <a:moveTo>
                      <a:pt x="2604" y="1"/>
                    </a:moveTo>
                    <a:cubicBezTo>
                      <a:pt x="2541" y="1"/>
                      <a:pt x="2474" y="51"/>
                      <a:pt x="2498" y="121"/>
                    </a:cubicBezTo>
                    <a:cubicBezTo>
                      <a:pt x="2577" y="438"/>
                      <a:pt x="2439" y="775"/>
                      <a:pt x="2260" y="1033"/>
                    </a:cubicBezTo>
                    <a:cubicBezTo>
                      <a:pt x="2122" y="1290"/>
                      <a:pt x="1924" y="1488"/>
                      <a:pt x="1705" y="1667"/>
                    </a:cubicBezTo>
                    <a:cubicBezTo>
                      <a:pt x="1290" y="2007"/>
                      <a:pt x="767" y="2184"/>
                      <a:pt x="223" y="2184"/>
                    </a:cubicBezTo>
                    <a:cubicBezTo>
                      <a:pt x="195" y="2184"/>
                      <a:pt x="167" y="2184"/>
                      <a:pt x="140" y="2183"/>
                    </a:cubicBezTo>
                    <a:cubicBezTo>
                      <a:pt x="0" y="2183"/>
                      <a:pt x="0" y="2381"/>
                      <a:pt x="140" y="2381"/>
                    </a:cubicBezTo>
                    <a:cubicBezTo>
                      <a:pt x="186" y="2384"/>
                      <a:pt x="231" y="2385"/>
                      <a:pt x="277" y="2385"/>
                    </a:cubicBezTo>
                    <a:cubicBezTo>
                      <a:pt x="862" y="2385"/>
                      <a:pt x="1424" y="2154"/>
                      <a:pt x="1884" y="1786"/>
                    </a:cubicBezTo>
                    <a:cubicBezTo>
                      <a:pt x="2122" y="1607"/>
                      <a:pt x="2339" y="1350"/>
                      <a:pt x="2479" y="1092"/>
                    </a:cubicBezTo>
                    <a:cubicBezTo>
                      <a:pt x="2656" y="775"/>
                      <a:pt x="2796" y="418"/>
                      <a:pt x="2696" y="82"/>
                    </a:cubicBezTo>
                    <a:cubicBezTo>
                      <a:pt x="2688" y="25"/>
                      <a:pt x="2647" y="1"/>
                      <a:pt x="26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0" name="Google Shape;160;p2"/>
              <p:cNvSpPr/>
              <p:nvPr/>
            </p:nvSpPr>
            <p:spPr>
              <a:xfrm>
                <a:off x="5551275" y="2087200"/>
                <a:ext cx="81075" cy="75375"/>
              </a:xfrm>
              <a:custGeom>
                <a:avLst/>
                <a:gdLst/>
                <a:ahLst/>
                <a:cxnLst/>
                <a:rect l="l" t="t" r="r" b="b"/>
                <a:pathLst>
                  <a:path w="3243" h="3015" extrusionOk="0">
                    <a:moveTo>
                      <a:pt x="3116" y="0"/>
                    </a:moveTo>
                    <a:cubicBezTo>
                      <a:pt x="3077" y="0"/>
                      <a:pt x="3041" y="24"/>
                      <a:pt x="3032" y="80"/>
                    </a:cubicBezTo>
                    <a:cubicBezTo>
                      <a:pt x="2815" y="1546"/>
                      <a:pt x="1605" y="2696"/>
                      <a:pt x="119" y="2815"/>
                    </a:cubicBezTo>
                    <a:cubicBezTo>
                      <a:pt x="5" y="2815"/>
                      <a:pt x="0" y="3014"/>
                      <a:pt x="105" y="3014"/>
                    </a:cubicBezTo>
                    <a:cubicBezTo>
                      <a:pt x="109" y="3014"/>
                      <a:pt x="114" y="3014"/>
                      <a:pt x="119" y="3013"/>
                    </a:cubicBezTo>
                    <a:cubicBezTo>
                      <a:pt x="1705" y="2913"/>
                      <a:pt x="3013" y="1705"/>
                      <a:pt x="3231" y="138"/>
                    </a:cubicBezTo>
                    <a:cubicBezTo>
                      <a:pt x="3243" y="55"/>
                      <a:pt x="3176" y="0"/>
                      <a:pt x="31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1" name="Google Shape;161;p2"/>
              <p:cNvSpPr/>
              <p:nvPr/>
            </p:nvSpPr>
            <p:spPr>
              <a:xfrm>
                <a:off x="5562325" y="2096475"/>
                <a:ext cx="98975" cy="103775"/>
              </a:xfrm>
              <a:custGeom>
                <a:avLst/>
                <a:gdLst/>
                <a:ahLst/>
                <a:cxnLst/>
                <a:rect l="l" t="t" r="r" b="b"/>
                <a:pathLst>
                  <a:path w="3959" h="4151" extrusionOk="0">
                    <a:moveTo>
                      <a:pt x="3832" y="0"/>
                    </a:moveTo>
                    <a:cubicBezTo>
                      <a:pt x="3780" y="0"/>
                      <a:pt x="3731" y="35"/>
                      <a:pt x="3740" y="105"/>
                    </a:cubicBezTo>
                    <a:cubicBezTo>
                      <a:pt x="3780" y="1651"/>
                      <a:pt x="2690" y="2920"/>
                      <a:pt x="1361" y="3534"/>
                    </a:cubicBezTo>
                    <a:cubicBezTo>
                      <a:pt x="965" y="3732"/>
                      <a:pt x="549" y="3851"/>
                      <a:pt x="132" y="3930"/>
                    </a:cubicBezTo>
                    <a:cubicBezTo>
                      <a:pt x="1" y="3968"/>
                      <a:pt x="48" y="4150"/>
                      <a:pt x="174" y="4150"/>
                    </a:cubicBezTo>
                    <a:cubicBezTo>
                      <a:pt x="180" y="4150"/>
                      <a:pt x="186" y="4150"/>
                      <a:pt x="193" y="4149"/>
                    </a:cubicBezTo>
                    <a:cubicBezTo>
                      <a:pt x="1718" y="3832"/>
                      <a:pt x="3145" y="2899"/>
                      <a:pt x="3721" y="1393"/>
                    </a:cubicBezTo>
                    <a:cubicBezTo>
                      <a:pt x="3880" y="977"/>
                      <a:pt x="3959" y="541"/>
                      <a:pt x="3938" y="105"/>
                    </a:cubicBezTo>
                    <a:cubicBezTo>
                      <a:pt x="3938" y="35"/>
                      <a:pt x="3884" y="0"/>
                      <a:pt x="38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2" name="Google Shape;162;p2"/>
              <p:cNvSpPr/>
              <p:nvPr/>
            </p:nvSpPr>
            <p:spPr>
              <a:xfrm>
                <a:off x="5590675" y="2124075"/>
                <a:ext cx="94200" cy="98075"/>
              </a:xfrm>
              <a:custGeom>
                <a:avLst/>
                <a:gdLst/>
                <a:ahLst/>
                <a:cxnLst/>
                <a:rect l="l" t="t" r="r" b="b"/>
                <a:pathLst>
                  <a:path w="3768" h="3923" extrusionOk="0">
                    <a:moveTo>
                      <a:pt x="3640" y="1"/>
                    </a:moveTo>
                    <a:cubicBezTo>
                      <a:pt x="3597" y="1"/>
                      <a:pt x="3555" y="23"/>
                      <a:pt x="3538" y="71"/>
                    </a:cubicBezTo>
                    <a:cubicBezTo>
                      <a:pt x="3301" y="1438"/>
                      <a:pt x="2408" y="2628"/>
                      <a:pt x="1199" y="3302"/>
                    </a:cubicBezTo>
                    <a:cubicBezTo>
                      <a:pt x="862" y="3481"/>
                      <a:pt x="505" y="3619"/>
                      <a:pt x="108" y="3719"/>
                    </a:cubicBezTo>
                    <a:cubicBezTo>
                      <a:pt x="0" y="3755"/>
                      <a:pt x="40" y="3922"/>
                      <a:pt x="138" y="3922"/>
                    </a:cubicBezTo>
                    <a:cubicBezTo>
                      <a:pt x="148" y="3922"/>
                      <a:pt x="158" y="3921"/>
                      <a:pt x="169" y="3917"/>
                    </a:cubicBezTo>
                    <a:cubicBezTo>
                      <a:pt x="1556" y="3579"/>
                      <a:pt x="2746" y="2569"/>
                      <a:pt x="3359" y="1300"/>
                    </a:cubicBezTo>
                    <a:cubicBezTo>
                      <a:pt x="3538" y="923"/>
                      <a:pt x="3676" y="527"/>
                      <a:pt x="3756" y="130"/>
                    </a:cubicBezTo>
                    <a:cubicBezTo>
                      <a:pt x="3768" y="48"/>
                      <a:pt x="3703" y="1"/>
                      <a:pt x="36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3" name="Google Shape;163;p2"/>
              <p:cNvSpPr/>
              <p:nvPr/>
            </p:nvSpPr>
            <p:spPr>
              <a:xfrm>
                <a:off x="5623625" y="2168600"/>
                <a:ext cx="78825" cy="71775"/>
              </a:xfrm>
              <a:custGeom>
                <a:avLst/>
                <a:gdLst/>
                <a:ahLst/>
                <a:cxnLst/>
                <a:rect l="l" t="t" r="r" b="b"/>
                <a:pathLst>
                  <a:path w="3153" h="2871" extrusionOk="0">
                    <a:moveTo>
                      <a:pt x="3015" y="0"/>
                    </a:moveTo>
                    <a:cubicBezTo>
                      <a:pt x="2984" y="0"/>
                      <a:pt x="2953" y="16"/>
                      <a:pt x="2934" y="54"/>
                    </a:cubicBezTo>
                    <a:cubicBezTo>
                      <a:pt x="2657" y="649"/>
                      <a:pt x="2279" y="1185"/>
                      <a:pt x="1803" y="1660"/>
                    </a:cubicBezTo>
                    <a:cubicBezTo>
                      <a:pt x="1348" y="2115"/>
                      <a:pt x="793" y="2572"/>
                      <a:pt x="138" y="2651"/>
                    </a:cubicBezTo>
                    <a:cubicBezTo>
                      <a:pt x="7" y="2670"/>
                      <a:pt x="1" y="2870"/>
                      <a:pt x="121" y="2870"/>
                    </a:cubicBezTo>
                    <a:cubicBezTo>
                      <a:pt x="126" y="2870"/>
                      <a:pt x="132" y="2870"/>
                      <a:pt x="138" y="2869"/>
                    </a:cubicBezTo>
                    <a:cubicBezTo>
                      <a:pt x="833" y="2770"/>
                      <a:pt x="1407" y="2353"/>
                      <a:pt x="1903" y="1878"/>
                    </a:cubicBezTo>
                    <a:cubicBezTo>
                      <a:pt x="2398" y="1383"/>
                      <a:pt x="2815" y="788"/>
                      <a:pt x="3112" y="154"/>
                    </a:cubicBezTo>
                    <a:cubicBezTo>
                      <a:pt x="3153" y="73"/>
                      <a:pt x="3083" y="0"/>
                      <a:pt x="30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4" name="Google Shape;164;p2"/>
              <p:cNvSpPr/>
              <p:nvPr/>
            </p:nvSpPr>
            <p:spPr>
              <a:xfrm>
                <a:off x="5661550" y="2202650"/>
                <a:ext cx="48725" cy="48700"/>
              </a:xfrm>
              <a:custGeom>
                <a:avLst/>
                <a:gdLst/>
                <a:ahLst/>
                <a:cxnLst/>
                <a:rect l="l" t="t" r="r" b="b"/>
                <a:pathLst>
                  <a:path w="1949" h="1948" extrusionOk="0">
                    <a:moveTo>
                      <a:pt x="1817" y="1"/>
                    </a:moveTo>
                    <a:cubicBezTo>
                      <a:pt x="1773" y="1"/>
                      <a:pt x="1729" y="25"/>
                      <a:pt x="1714" y="79"/>
                    </a:cubicBezTo>
                    <a:cubicBezTo>
                      <a:pt x="1476" y="853"/>
                      <a:pt x="881" y="1488"/>
                      <a:pt x="109" y="1745"/>
                    </a:cubicBezTo>
                    <a:cubicBezTo>
                      <a:pt x="1" y="1781"/>
                      <a:pt x="39" y="1948"/>
                      <a:pt x="137" y="1948"/>
                    </a:cubicBezTo>
                    <a:cubicBezTo>
                      <a:pt x="147" y="1948"/>
                      <a:pt x="157" y="1946"/>
                      <a:pt x="167" y="1943"/>
                    </a:cubicBezTo>
                    <a:cubicBezTo>
                      <a:pt x="1000" y="1665"/>
                      <a:pt x="1655" y="972"/>
                      <a:pt x="1912" y="140"/>
                    </a:cubicBezTo>
                    <a:cubicBezTo>
                      <a:pt x="1948" y="56"/>
                      <a:pt x="1883" y="1"/>
                      <a:pt x="18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5" name="Google Shape;165;p2"/>
              <p:cNvSpPr/>
              <p:nvPr/>
            </p:nvSpPr>
            <p:spPr>
              <a:xfrm>
                <a:off x="5693000" y="2239825"/>
                <a:ext cx="24875" cy="22350"/>
              </a:xfrm>
              <a:custGeom>
                <a:avLst/>
                <a:gdLst/>
                <a:ahLst/>
                <a:cxnLst/>
                <a:rect l="l" t="t" r="r" b="b"/>
                <a:pathLst>
                  <a:path w="995" h="894" extrusionOk="0">
                    <a:moveTo>
                      <a:pt x="862" y="1"/>
                    </a:moveTo>
                    <a:cubicBezTo>
                      <a:pt x="820" y="1"/>
                      <a:pt x="781" y="24"/>
                      <a:pt x="773" y="80"/>
                    </a:cubicBezTo>
                    <a:cubicBezTo>
                      <a:pt x="754" y="159"/>
                      <a:pt x="714" y="199"/>
                      <a:pt x="675" y="278"/>
                    </a:cubicBezTo>
                    <a:cubicBezTo>
                      <a:pt x="635" y="318"/>
                      <a:pt x="575" y="397"/>
                      <a:pt x="516" y="437"/>
                    </a:cubicBezTo>
                    <a:cubicBezTo>
                      <a:pt x="376" y="535"/>
                      <a:pt x="218" y="614"/>
                      <a:pt x="80" y="694"/>
                    </a:cubicBezTo>
                    <a:cubicBezTo>
                      <a:pt x="20" y="714"/>
                      <a:pt x="1" y="794"/>
                      <a:pt x="40" y="833"/>
                    </a:cubicBezTo>
                    <a:cubicBezTo>
                      <a:pt x="53" y="871"/>
                      <a:pt x="82" y="893"/>
                      <a:pt x="118" y="893"/>
                    </a:cubicBezTo>
                    <a:cubicBezTo>
                      <a:pt x="137" y="893"/>
                      <a:pt x="158" y="887"/>
                      <a:pt x="178" y="873"/>
                    </a:cubicBezTo>
                    <a:cubicBezTo>
                      <a:pt x="516" y="714"/>
                      <a:pt x="873" y="516"/>
                      <a:pt x="971" y="139"/>
                    </a:cubicBezTo>
                    <a:cubicBezTo>
                      <a:pt x="995" y="55"/>
                      <a:pt x="926" y="1"/>
                      <a:pt x="8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6" name="Google Shape;166;p2"/>
              <p:cNvSpPr/>
              <p:nvPr/>
            </p:nvSpPr>
            <p:spPr>
              <a:xfrm>
                <a:off x="5412500" y="2242275"/>
                <a:ext cx="249800" cy="251275"/>
              </a:xfrm>
              <a:custGeom>
                <a:avLst/>
                <a:gdLst/>
                <a:ahLst/>
                <a:cxnLst/>
                <a:rect l="l" t="t" r="r" b="b"/>
                <a:pathLst>
                  <a:path w="9992" h="10051" extrusionOk="0">
                    <a:moveTo>
                      <a:pt x="1" y="1"/>
                    </a:moveTo>
                    <a:cubicBezTo>
                      <a:pt x="239" y="2004"/>
                      <a:pt x="377" y="4005"/>
                      <a:pt x="1111" y="5889"/>
                    </a:cubicBezTo>
                    <a:cubicBezTo>
                      <a:pt x="1468" y="6801"/>
                      <a:pt x="1944" y="7692"/>
                      <a:pt x="2676" y="8366"/>
                    </a:cubicBezTo>
                    <a:cubicBezTo>
                      <a:pt x="3790" y="9420"/>
                      <a:pt x="5932" y="10051"/>
                      <a:pt x="7723" y="10051"/>
                    </a:cubicBezTo>
                    <a:cubicBezTo>
                      <a:pt x="8291" y="10051"/>
                      <a:pt x="8824" y="9987"/>
                      <a:pt x="9278" y="9854"/>
                    </a:cubicBezTo>
                    <a:cubicBezTo>
                      <a:pt x="9992" y="7890"/>
                      <a:pt x="9516" y="4679"/>
                      <a:pt x="8187" y="3133"/>
                    </a:cubicBezTo>
                    <a:cubicBezTo>
                      <a:pt x="7553" y="2361"/>
                      <a:pt x="6701" y="1845"/>
                      <a:pt x="5808" y="1449"/>
                    </a:cubicBezTo>
                    <a:cubicBezTo>
                      <a:pt x="3965" y="596"/>
                      <a:pt x="1963" y="358"/>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7" name="Google Shape;167;p2"/>
              <p:cNvSpPr/>
              <p:nvPr/>
            </p:nvSpPr>
            <p:spPr>
              <a:xfrm>
                <a:off x="5484350" y="2318600"/>
                <a:ext cx="170500" cy="171400"/>
              </a:xfrm>
              <a:custGeom>
                <a:avLst/>
                <a:gdLst/>
                <a:ahLst/>
                <a:cxnLst/>
                <a:rect l="l" t="t" r="r" b="b"/>
                <a:pathLst>
                  <a:path w="6820" h="6856" extrusionOk="0">
                    <a:moveTo>
                      <a:pt x="0" y="1"/>
                    </a:moveTo>
                    <a:lnTo>
                      <a:pt x="0" y="1"/>
                    </a:lnTo>
                    <a:cubicBezTo>
                      <a:pt x="159" y="1369"/>
                      <a:pt x="259" y="2736"/>
                      <a:pt x="754" y="4025"/>
                    </a:cubicBezTo>
                    <a:cubicBezTo>
                      <a:pt x="1012" y="4660"/>
                      <a:pt x="1329" y="5254"/>
                      <a:pt x="1824" y="5710"/>
                    </a:cubicBezTo>
                    <a:cubicBezTo>
                      <a:pt x="2591" y="6431"/>
                      <a:pt x="4040" y="6856"/>
                      <a:pt x="5266" y="6856"/>
                    </a:cubicBezTo>
                    <a:cubicBezTo>
                      <a:pt x="5658" y="6856"/>
                      <a:pt x="6027" y="6812"/>
                      <a:pt x="6344" y="6721"/>
                    </a:cubicBezTo>
                    <a:cubicBezTo>
                      <a:pt x="6819" y="5373"/>
                      <a:pt x="6483" y="3212"/>
                      <a:pt x="5590" y="2141"/>
                    </a:cubicBezTo>
                    <a:cubicBezTo>
                      <a:pt x="5154" y="1626"/>
                      <a:pt x="4580" y="1269"/>
                      <a:pt x="3965" y="992"/>
                    </a:cubicBezTo>
                    <a:cubicBezTo>
                      <a:pt x="2696" y="418"/>
                      <a:pt x="1348" y="259"/>
                      <a:pt x="0"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8" name="Google Shape;168;p2"/>
              <p:cNvSpPr/>
              <p:nvPr/>
            </p:nvSpPr>
            <p:spPr>
              <a:xfrm>
                <a:off x="5441800" y="2274725"/>
                <a:ext cx="219900" cy="230600"/>
              </a:xfrm>
              <a:custGeom>
                <a:avLst/>
                <a:gdLst/>
                <a:ahLst/>
                <a:cxnLst/>
                <a:rect l="l" t="t" r="r" b="b"/>
                <a:pathLst>
                  <a:path w="8796" h="9224" extrusionOk="0">
                    <a:moveTo>
                      <a:pt x="155" y="0"/>
                    </a:moveTo>
                    <a:cubicBezTo>
                      <a:pt x="79" y="0"/>
                      <a:pt x="1" y="113"/>
                      <a:pt x="77" y="190"/>
                    </a:cubicBezTo>
                    <a:cubicBezTo>
                      <a:pt x="1089" y="1320"/>
                      <a:pt x="2138" y="2450"/>
                      <a:pt x="3190" y="3560"/>
                    </a:cubicBezTo>
                    <a:cubicBezTo>
                      <a:pt x="4398" y="4829"/>
                      <a:pt x="5627" y="6117"/>
                      <a:pt x="6837" y="7385"/>
                    </a:cubicBezTo>
                    <a:cubicBezTo>
                      <a:pt x="7411" y="7980"/>
                      <a:pt x="7987" y="8595"/>
                      <a:pt x="8582" y="9190"/>
                    </a:cubicBezTo>
                    <a:cubicBezTo>
                      <a:pt x="8601" y="9214"/>
                      <a:pt x="8625" y="9224"/>
                      <a:pt x="8648" y="9224"/>
                    </a:cubicBezTo>
                    <a:cubicBezTo>
                      <a:pt x="8723" y="9224"/>
                      <a:pt x="8795" y="9126"/>
                      <a:pt x="8720" y="9050"/>
                    </a:cubicBezTo>
                    <a:cubicBezTo>
                      <a:pt x="7630" y="7901"/>
                      <a:pt x="6520" y="6751"/>
                      <a:pt x="5410" y="5582"/>
                    </a:cubicBezTo>
                    <a:cubicBezTo>
                      <a:pt x="4221" y="4333"/>
                      <a:pt x="3011" y="3064"/>
                      <a:pt x="1821" y="1795"/>
                    </a:cubicBezTo>
                    <a:cubicBezTo>
                      <a:pt x="1287" y="1221"/>
                      <a:pt x="751" y="627"/>
                      <a:pt x="216" y="32"/>
                    </a:cubicBezTo>
                    <a:cubicBezTo>
                      <a:pt x="199" y="9"/>
                      <a:pt x="177" y="0"/>
                      <a:pt x="1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9" name="Google Shape;169;p2"/>
              <p:cNvSpPr/>
              <p:nvPr/>
            </p:nvSpPr>
            <p:spPr>
              <a:xfrm>
                <a:off x="5442250" y="2276500"/>
                <a:ext cx="40150" cy="35325"/>
              </a:xfrm>
              <a:custGeom>
                <a:avLst/>
                <a:gdLst/>
                <a:ahLst/>
                <a:cxnLst/>
                <a:rect l="l" t="t" r="r" b="b"/>
                <a:pathLst>
                  <a:path w="1606" h="1413" extrusionOk="0">
                    <a:moveTo>
                      <a:pt x="1447" y="1"/>
                    </a:moveTo>
                    <a:cubicBezTo>
                      <a:pt x="1388" y="1"/>
                      <a:pt x="1328" y="59"/>
                      <a:pt x="1348" y="99"/>
                    </a:cubicBezTo>
                    <a:cubicBezTo>
                      <a:pt x="1388" y="397"/>
                      <a:pt x="1269" y="694"/>
                      <a:pt x="1050" y="892"/>
                    </a:cubicBezTo>
                    <a:cubicBezTo>
                      <a:pt x="931" y="992"/>
                      <a:pt x="773" y="1071"/>
                      <a:pt x="635" y="1111"/>
                    </a:cubicBezTo>
                    <a:cubicBezTo>
                      <a:pt x="486" y="1159"/>
                      <a:pt x="339" y="1195"/>
                      <a:pt x="191" y="1195"/>
                    </a:cubicBezTo>
                    <a:cubicBezTo>
                      <a:pt x="160" y="1195"/>
                      <a:pt x="129" y="1193"/>
                      <a:pt x="99" y="1190"/>
                    </a:cubicBezTo>
                    <a:cubicBezTo>
                      <a:pt x="40" y="1190"/>
                      <a:pt x="0" y="1249"/>
                      <a:pt x="0" y="1288"/>
                    </a:cubicBezTo>
                    <a:cubicBezTo>
                      <a:pt x="0" y="1348"/>
                      <a:pt x="40" y="1388"/>
                      <a:pt x="99" y="1407"/>
                    </a:cubicBezTo>
                    <a:cubicBezTo>
                      <a:pt x="134" y="1411"/>
                      <a:pt x="169" y="1413"/>
                      <a:pt x="205" y="1413"/>
                    </a:cubicBezTo>
                    <a:cubicBezTo>
                      <a:pt x="373" y="1413"/>
                      <a:pt x="547" y="1374"/>
                      <a:pt x="693" y="1309"/>
                    </a:cubicBezTo>
                    <a:cubicBezTo>
                      <a:pt x="872" y="1249"/>
                      <a:pt x="1050" y="1169"/>
                      <a:pt x="1190" y="1031"/>
                    </a:cubicBezTo>
                    <a:cubicBezTo>
                      <a:pt x="1467" y="812"/>
                      <a:pt x="1605" y="456"/>
                      <a:pt x="1546" y="99"/>
                    </a:cubicBezTo>
                    <a:cubicBezTo>
                      <a:pt x="1546" y="59"/>
                      <a:pt x="1507" y="1"/>
                      <a:pt x="14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0" name="Google Shape;170;p2"/>
              <p:cNvSpPr/>
              <p:nvPr/>
            </p:nvSpPr>
            <p:spPr>
              <a:xfrm>
                <a:off x="5446700" y="2284125"/>
                <a:ext cx="69900" cy="59900"/>
              </a:xfrm>
              <a:custGeom>
                <a:avLst/>
                <a:gdLst/>
                <a:ahLst/>
                <a:cxnLst/>
                <a:rect l="l" t="t" r="r" b="b"/>
                <a:pathLst>
                  <a:path w="2796" h="2396" extrusionOk="0">
                    <a:moveTo>
                      <a:pt x="2605" y="1"/>
                    </a:moveTo>
                    <a:cubicBezTo>
                      <a:pt x="2542" y="1"/>
                      <a:pt x="2474" y="49"/>
                      <a:pt x="2498" y="132"/>
                    </a:cubicBezTo>
                    <a:cubicBezTo>
                      <a:pt x="2577" y="449"/>
                      <a:pt x="2418" y="785"/>
                      <a:pt x="2260" y="1043"/>
                    </a:cubicBezTo>
                    <a:cubicBezTo>
                      <a:pt x="2122" y="1281"/>
                      <a:pt x="1923" y="1499"/>
                      <a:pt x="1705" y="1678"/>
                    </a:cubicBezTo>
                    <a:cubicBezTo>
                      <a:pt x="1270" y="1999"/>
                      <a:pt x="743" y="2194"/>
                      <a:pt x="213" y="2194"/>
                    </a:cubicBezTo>
                    <a:cubicBezTo>
                      <a:pt x="188" y="2194"/>
                      <a:pt x="164" y="2194"/>
                      <a:pt x="139" y="2193"/>
                    </a:cubicBezTo>
                    <a:cubicBezTo>
                      <a:pt x="133" y="2192"/>
                      <a:pt x="127" y="2192"/>
                      <a:pt x="121" y="2192"/>
                    </a:cubicBezTo>
                    <a:cubicBezTo>
                      <a:pt x="0" y="2192"/>
                      <a:pt x="6" y="2391"/>
                      <a:pt x="139" y="2391"/>
                    </a:cubicBezTo>
                    <a:cubicBezTo>
                      <a:pt x="185" y="2394"/>
                      <a:pt x="231" y="2396"/>
                      <a:pt x="277" y="2396"/>
                    </a:cubicBezTo>
                    <a:cubicBezTo>
                      <a:pt x="862" y="2396"/>
                      <a:pt x="1423" y="2164"/>
                      <a:pt x="1884" y="1797"/>
                    </a:cubicBezTo>
                    <a:cubicBezTo>
                      <a:pt x="2122" y="1598"/>
                      <a:pt x="2339" y="1361"/>
                      <a:pt x="2478" y="1102"/>
                    </a:cubicBezTo>
                    <a:cubicBezTo>
                      <a:pt x="2656" y="785"/>
                      <a:pt x="2796" y="428"/>
                      <a:pt x="2696" y="71"/>
                    </a:cubicBezTo>
                    <a:cubicBezTo>
                      <a:pt x="2688" y="23"/>
                      <a:pt x="2647" y="1"/>
                      <a:pt x="26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1" name="Google Shape;171;p2"/>
              <p:cNvSpPr/>
              <p:nvPr/>
            </p:nvSpPr>
            <p:spPr>
              <a:xfrm>
                <a:off x="5464525" y="2301275"/>
                <a:ext cx="81600" cy="75375"/>
              </a:xfrm>
              <a:custGeom>
                <a:avLst/>
                <a:gdLst/>
                <a:ahLst/>
                <a:cxnLst/>
                <a:rect l="l" t="t" r="r" b="b"/>
                <a:pathLst>
                  <a:path w="3264" h="3015" extrusionOk="0">
                    <a:moveTo>
                      <a:pt x="3137" y="1"/>
                    </a:moveTo>
                    <a:cubicBezTo>
                      <a:pt x="3098" y="1"/>
                      <a:pt x="3061" y="24"/>
                      <a:pt x="3053" y="80"/>
                    </a:cubicBezTo>
                    <a:cubicBezTo>
                      <a:pt x="2836" y="1547"/>
                      <a:pt x="1626" y="2697"/>
                      <a:pt x="140" y="2795"/>
                    </a:cubicBezTo>
                    <a:cubicBezTo>
                      <a:pt x="6" y="2815"/>
                      <a:pt x="1" y="3015"/>
                      <a:pt x="123" y="3015"/>
                    </a:cubicBezTo>
                    <a:cubicBezTo>
                      <a:pt x="129" y="3015"/>
                      <a:pt x="134" y="3014"/>
                      <a:pt x="140" y="3014"/>
                    </a:cubicBezTo>
                    <a:cubicBezTo>
                      <a:pt x="1726" y="2914"/>
                      <a:pt x="3034" y="1705"/>
                      <a:pt x="3251" y="139"/>
                    </a:cubicBezTo>
                    <a:cubicBezTo>
                      <a:pt x="3264" y="55"/>
                      <a:pt x="3197" y="1"/>
                      <a:pt x="31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2" name="Google Shape;172;p2"/>
              <p:cNvSpPr/>
              <p:nvPr/>
            </p:nvSpPr>
            <p:spPr>
              <a:xfrm>
                <a:off x="5476250" y="2310550"/>
                <a:ext cx="98825" cy="103350"/>
              </a:xfrm>
              <a:custGeom>
                <a:avLst/>
                <a:gdLst/>
                <a:ahLst/>
                <a:cxnLst/>
                <a:rect l="l" t="t" r="r" b="b"/>
                <a:pathLst>
                  <a:path w="3953" h="4134" extrusionOk="0">
                    <a:moveTo>
                      <a:pt x="3823" y="1"/>
                    </a:moveTo>
                    <a:cubicBezTo>
                      <a:pt x="3769" y="1"/>
                      <a:pt x="3715" y="36"/>
                      <a:pt x="3715" y="105"/>
                    </a:cubicBezTo>
                    <a:cubicBezTo>
                      <a:pt x="3755" y="1631"/>
                      <a:pt x="2684" y="2920"/>
                      <a:pt x="1336" y="3534"/>
                    </a:cubicBezTo>
                    <a:cubicBezTo>
                      <a:pt x="959" y="3713"/>
                      <a:pt x="543" y="3851"/>
                      <a:pt x="126" y="3930"/>
                    </a:cubicBezTo>
                    <a:cubicBezTo>
                      <a:pt x="1" y="3966"/>
                      <a:pt x="38" y="4134"/>
                      <a:pt x="135" y="4134"/>
                    </a:cubicBezTo>
                    <a:cubicBezTo>
                      <a:pt x="145" y="4134"/>
                      <a:pt x="155" y="4132"/>
                      <a:pt x="166" y="4129"/>
                    </a:cubicBezTo>
                    <a:cubicBezTo>
                      <a:pt x="1693" y="3811"/>
                      <a:pt x="3139" y="2900"/>
                      <a:pt x="3715" y="1393"/>
                    </a:cubicBezTo>
                    <a:cubicBezTo>
                      <a:pt x="3873" y="978"/>
                      <a:pt x="3953" y="541"/>
                      <a:pt x="3932" y="105"/>
                    </a:cubicBezTo>
                    <a:cubicBezTo>
                      <a:pt x="3932" y="36"/>
                      <a:pt x="3878" y="1"/>
                      <a:pt x="38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3" name="Google Shape;173;p2"/>
              <p:cNvSpPr/>
              <p:nvPr/>
            </p:nvSpPr>
            <p:spPr>
              <a:xfrm>
                <a:off x="5504425" y="2337950"/>
                <a:ext cx="94050" cy="98275"/>
              </a:xfrm>
              <a:custGeom>
                <a:avLst/>
                <a:gdLst/>
                <a:ahLst/>
                <a:cxnLst/>
                <a:rect l="l" t="t" r="r" b="b"/>
                <a:pathLst>
                  <a:path w="3762" h="3931" extrusionOk="0">
                    <a:moveTo>
                      <a:pt x="3628" y="0"/>
                    </a:moveTo>
                    <a:cubicBezTo>
                      <a:pt x="3586" y="0"/>
                      <a:pt x="3547" y="24"/>
                      <a:pt x="3539" y="80"/>
                    </a:cubicBezTo>
                    <a:cubicBezTo>
                      <a:pt x="3281" y="1428"/>
                      <a:pt x="2409" y="2636"/>
                      <a:pt x="1200" y="3291"/>
                    </a:cubicBezTo>
                    <a:cubicBezTo>
                      <a:pt x="862" y="3489"/>
                      <a:pt x="487" y="3627"/>
                      <a:pt x="109" y="3727"/>
                    </a:cubicBezTo>
                    <a:cubicBezTo>
                      <a:pt x="0" y="3745"/>
                      <a:pt x="24" y="3930"/>
                      <a:pt x="137" y="3930"/>
                    </a:cubicBezTo>
                    <a:cubicBezTo>
                      <a:pt x="147" y="3930"/>
                      <a:pt x="158" y="3929"/>
                      <a:pt x="169" y="3925"/>
                    </a:cubicBezTo>
                    <a:cubicBezTo>
                      <a:pt x="1557" y="3588"/>
                      <a:pt x="2746" y="2577"/>
                      <a:pt x="3360" y="1288"/>
                    </a:cubicBezTo>
                    <a:cubicBezTo>
                      <a:pt x="3539" y="931"/>
                      <a:pt x="3677" y="535"/>
                      <a:pt x="3738" y="138"/>
                    </a:cubicBezTo>
                    <a:cubicBezTo>
                      <a:pt x="3761" y="55"/>
                      <a:pt x="3692" y="0"/>
                      <a:pt x="36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4" name="Google Shape;174;p2"/>
              <p:cNvSpPr/>
              <p:nvPr/>
            </p:nvSpPr>
            <p:spPr>
              <a:xfrm>
                <a:off x="5537400" y="2382475"/>
                <a:ext cx="78825" cy="71950"/>
              </a:xfrm>
              <a:custGeom>
                <a:avLst/>
                <a:gdLst/>
                <a:ahLst/>
                <a:cxnLst/>
                <a:rect l="l" t="t" r="r" b="b"/>
                <a:pathLst>
                  <a:path w="3153" h="2878" extrusionOk="0">
                    <a:moveTo>
                      <a:pt x="3015" y="0"/>
                    </a:moveTo>
                    <a:cubicBezTo>
                      <a:pt x="2984" y="0"/>
                      <a:pt x="2953" y="18"/>
                      <a:pt x="2934" y="62"/>
                    </a:cubicBezTo>
                    <a:cubicBezTo>
                      <a:pt x="2656" y="657"/>
                      <a:pt x="2279" y="1193"/>
                      <a:pt x="1803" y="1669"/>
                    </a:cubicBezTo>
                    <a:cubicBezTo>
                      <a:pt x="1348" y="2124"/>
                      <a:pt x="793" y="2560"/>
                      <a:pt x="138" y="2660"/>
                    </a:cubicBezTo>
                    <a:cubicBezTo>
                      <a:pt x="0" y="2679"/>
                      <a:pt x="0" y="2877"/>
                      <a:pt x="138" y="2877"/>
                    </a:cubicBezTo>
                    <a:cubicBezTo>
                      <a:pt x="833" y="2779"/>
                      <a:pt x="1407" y="2362"/>
                      <a:pt x="1903" y="1886"/>
                    </a:cubicBezTo>
                    <a:cubicBezTo>
                      <a:pt x="2398" y="1391"/>
                      <a:pt x="2815" y="796"/>
                      <a:pt x="3112" y="162"/>
                    </a:cubicBezTo>
                    <a:cubicBezTo>
                      <a:pt x="3153" y="81"/>
                      <a:pt x="3083" y="0"/>
                      <a:pt x="30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5" name="Google Shape;175;p2"/>
              <p:cNvSpPr/>
              <p:nvPr/>
            </p:nvSpPr>
            <p:spPr>
              <a:xfrm>
                <a:off x="5575325" y="2416750"/>
                <a:ext cx="48400" cy="48700"/>
              </a:xfrm>
              <a:custGeom>
                <a:avLst/>
                <a:gdLst/>
                <a:ahLst/>
                <a:cxnLst/>
                <a:rect l="l" t="t" r="r" b="b"/>
                <a:pathLst>
                  <a:path w="1936" h="1948" extrusionOk="0">
                    <a:moveTo>
                      <a:pt x="1811" y="0"/>
                    </a:moveTo>
                    <a:cubicBezTo>
                      <a:pt x="1770" y="0"/>
                      <a:pt x="1729" y="24"/>
                      <a:pt x="1714" y="79"/>
                    </a:cubicBezTo>
                    <a:cubicBezTo>
                      <a:pt x="1476" y="832"/>
                      <a:pt x="862" y="1466"/>
                      <a:pt x="109" y="1744"/>
                    </a:cubicBezTo>
                    <a:cubicBezTo>
                      <a:pt x="0" y="1780"/>
                      <a:pt x="24" y="1947"/>
                      <a:pt x="132" y="1947"/>
                    </a:cubicBezTo>
                    <a:cubicBezTo>
                      <a:pt x="143" y="1947"/>
                      <a:pt x="155" y="1946"/>
                      <a:pt x="167" y="1942"/>
                    </a:cubicBezTo>
                    <a:cubicBezTo>
                      <a:pt x="1000" y="1646"/>
                      <a:pt x="1655" y="972"/>
                      <a:pt x="1912" y="139"/>
                    </a:cubicBezTo>
                    <a:cubicBezTo>
                      <a:pt x="1936" y="55"/>
                      <a:pt x="1873" y="0"/>
                      <a:pt x="18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6" name="Google Shape;176;p2"/>
              <p:cNvSpPr/>
              <p:nvPr/>
            </p:nvSpPr>
            <p:spPr>
              <a:xfrm>
                <a:off x="5606775" y="2453875"/>
                <a:ext cx="24600" cy="22150"/>
              </a:xfrm>
              <a:custGeom>
                <a:avLst/>
                <a:gdLst/>
                <a:ahLst/>
                <a:cxnLst/>
                <a:rect l="l" t="t" r="r" b="b"/>
                <a:pathLst>
                  <a:path w="984" h="886" extrusionOk="0">
                    <a:moveTo>
                      <a:pt x="856" y="1"/>
                    </a:moveTo>
                    <a:cubicBezTo>
                      <a:pt x="812" y="1"/>
                      <a:pt x="770" y="24"/>
                      <a:pt x="754" y="81"/>
                    </a:cubicBezTo>
                    <a:cubicBezTo>
                      <a:pt x="733" y="140"/>
                      <a:pt x="714" y="200"/>
                      <a:pt x="674" y="280"/>
                    </a:cubicBezTo>
                    <a:lnTo>
                      <a:pt x="516" y="438"/>
                    </a:lnTo>
                    <a:cubicBezTo>
                      <a:pt x="376" y="536"/>
                      <a:pt x="218" y="616"/>
                      <a:pt x="59" y="695"/>
                    </a:cubicBezTo>
                    <a:cubicBezTo>
                      <a:pt x="19" y="716"/>
                      <a:pt x="0" y="795"/>
                      <a:pt x="40" y="835"/>
                    </a:cubicBezTo>
                    <a:cubicBezTo>
                      <a:pt x="52" y="872"/>
                      <a:pt x="81" y="886"/>
                      <a:pt x="116" y="886"/>
                    </a:cubicBezTo>
                    <a:cubicBezTo>
                      <a:pt x="135" y="886"/>
                      <a:pt x="157" y="881"/>
                      <a:pt x="178" y="874"/>
                    </a:cubicBezTo>
                    <a:cubicBezTo>
                      <a:pt x="495" y="716"/>
                      <a:pt x="852" y="517"/>
                      <a:pt x="971" y="121"/>
                    </a:cubicBezTo>
                    <a:cubicBezTo>
                      <a:pt x="983" y="51"/>
                      <a:pt x="919" y="1"/>
                      <a:pt x="8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7" name="Google Shape;177;p2"/>
              <p:cNvSpPr/>
              <p:nvPr/>
            </p:nvSpPr>
            <p:spPr>
              <a:xfrm>
                <a:off x="5280175" y="2435075"/>
                <a:ext cx="249800" cy="250975"/>
              </a:xfrm>
              <a:custGeom>
                <a:avLst/>
                <a:gdLst/>
                <a:ahLst/>
                <a:cxnLst/>
                <a:rect l="l" t="t" r="r" b="b"/>
                <a:pathLst>
                  <a:path w="9992" h="10039" extrusionOk="0">
                    <a:moveTo>
                      <a:pt x="0" y="1"/>
                    </a:moveTo>
                    <a:cubicBezTo>
                      <a:pt x="259" y="1983"/>
                      <a:pt x="397" y="4005"/>
                      <a:pt x="1131" y="5887"/>
                    </a:cubicBezTo>
                    <a:cubicBezTo>
                      <a:pt x="1488" y="6799"/>
                      <a:pt x="1964" y="7671"/>
                      <a:pt x="2677" y="8345"/>
                    </a:cubicBezTo>
                    <a:cubicBezTo>
                      <a:pt x="3813" y="9406"/>
                      <a:pt x="5968" y="10038"/>
                      <a:pt x="7771" y="10038"/>
                    </a:cubicBezTo>
                    <a:cubicBezTo>
                      <a:pt x="8327" y="10038"/>
                      <a:pt x="8849" y="9978"/>
                      <a:pt x="9298" y="9852"/>
                    </a:cubicBezTo>
                    <a:cubicBezTo>
                      <a:pt x="9991" y="7870"/>
                      <a:pt x="9515" y="4679"/>
                      <a:pt x="8207" y="3112"/>
                    </a:cubicBezTo>
                    <a:cubicBezTo>
                      <a:pt x="7554" y="2359"/>
                      <a:pt x="6700" y="1843"/>
                      <a:pt x="5828" y="1428"/>
                    </a:cubicBezTo>
                    <a:cubicBezTo>
                      <a:pt x="3986" y="595"/>
                      <a:pt x="1964" y="358"/>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8" name="Google Shape;178;p2"/>
              <p:cNvSpPr/>
              <p:nvPr/>
            </p:nvSpPr>
            <p:spPr>
              <a:xfrm>
                <a:off x="5352050" y="2511400"/>
                <a:ext cx="170500" cy="171300"/>
              </a:xfrm>
              <a:custGeom>
                <a:avLst/>
                <a:gdLst/>
                <a:ahLst/>
                <a:cxnLst/>
                <a:rect l="l" t="t" r="r" b="b"/>
                <a:pathLst>
                  <a:path w="6820" h="6852" extrusionOk="0">
                    <a:moveTo>
                      <a:pt x="1" y="0"/>
                    </a:moveTo>
                    <a:lnTo>
                      <a:pt x="1" y="0"/>
                    </a:lnTo>
                    <a:cubicBezTo>
                      <a:pt x="178" y="1348"/>
                      <a:pt x="257" y="2736"/>
                      <a:pt x="773" y="4024"/>
                    </a:cubicBezTo>
                    <a:cubicBezTo>
                      <a:pt x="1011" y="4639"/>
                      <a:pt x="1328" y="5234"/>
                      <a:pt x="1824" y="5689"/>
                    </a:cubicBezTo>
                    <a:cubicBezTo>
                      <a:pt x="2594" y="6414"/>
                      <a:pt x="4067" y="6852"/>
                      <a:pt x="5295" y="6852"/>
                    </a:cubicBezTo>
                    <a:cubicBezTo>
                      <a:pt x="5678" y="6852"/>
                      <a:pt x="6037" y="6809"/>
                      <a:pt x="6344" y="6720"/>
                    </a:cubicBezTo>
                    <a:cubicBezTo>
                      <a:pt x="6820" y="5372"/>
                      <a:pt x="6502" y="3191"/>
                      <a:pt x="5591" y="2121"/>
                    </a:cubicBezTo>
                    <a:cubicBezTo>
                      <a:pt x="5154" y="1605"/>
                      <a:pt x="4579" y="1249"/>
                      <a:pt x="3965" y="971"/>
                    </a:cubicBezTo>
                    <a:cubicBezTo>
                      <a:pt x="2715" y="397"/>
                      <a:pt x="1348" y="238"/>
                      <a:pt x="1" y="0"/>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9" name="Google Shape;179;p2"/>
              <p:cNvSpPr/>
              <p:nvPr/>
            </p:nvSpPr>
            <p:spPr>
              <a:xfrm>
                <a:off x="5309925" y="2467200"/>
                <a:ext cx="219500" cy="230825"/>
              </a:xfrm>
              <a:custGeom>
                <a:avLst/>
                <a:gdLst/>
                <a:ahLst/>
                <a:cxnLst/>
                <a:rect l="l" t="t" r="r" b="b"/>
                <a:pathLst>
                  <a:path w="8780" h="9233" extrusionOk="0">
                    <a:moveTo>
                      <a:pt x="140" y="1"/>
                    </a:moveTo>
                    <a:cubicBezTo>
                      <a:pt x="63" y="1"/>
                      <a:pt x="1" y="108"/>
                      <a:pt x="60" y="183"/>
                    </a:cubicBezTo>
                    <a:cubicBezTo>
                      <a:pt x="1091" y="1332"/>
                      <a:pt x="2141" y="2442"/>
                      <a:pt x="3192" y="3553"/>
                    </a:cubicBezTo>
                    <a:cubicBezTo>
                      <a:pt x="4400" y="4840"/>
                      <a:pt x="5610" y="6109"/>
                      <a:pt x="6819" y="7378"/>
                    </a:cubicBezTo>
                    <a:cubicBezTo>
                      <a:pt x="7413" y="7993"/>
                      <a:pt x="7989" y="8587"/>
                      <a:pt x="8563" y="9201"/>
                    </a:cubicBezTo>
                    <a:cubicBezTo>
                      <a:pt x="8586" y="9224"/>
                      <a:pt x="8610" y="9233"/>
                      <a:pt x="8633" y="9233"/>
                    </a:cubicBezTo>
                    <a:cubicBezTo>
                      <a:pt x="8713" y="9233"/>
                      <a:pt x="8779" y="9120"/>
                      <a:pt x="8703" y="9043"/>
                    </a:cubicBezTo>
                    <a:cubicBezTo>
                      <a:pt x="7612" y="7893"/>
                      <a:pt x="6502" y="6743"/>
                      <a:pt x="5412" y="5593"/>
                    </a:cubicBezTo>
                    <a:cubicBezTo>
                      <a:pt x="4202" y="4325"/>
                      <a:pt x="3013" y="3077"/>
                      <a:pt x="1823" y="1788"/>
                    </a:cubicBezTo>
                    <a:cubicBezTo>
                      <a:pt x="1268" y="1213"/>
                      <a:pt x="734" y="619"/>
                      <a:pt x="219" y="43"/>
                    </a:cubicBezTo>
                    <a:cubicBezTo>
                      <a:pt x="193" y="13"/>
                      <a:pt x="166" y="1"/>
                      <a:pt x="1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0" name="Google Shape;180;p2"/>
              <p:cNvSpPr/>
              <p:nvPr/>
            </p:nvSpPr>
            <p:spPr>
              <a:xfrm>
                <a:off x="5309900" y="2468775"/>
                <a:ext cx="40200" cy="35325"/>
              </a:xfrm>
              <a:custGeom>
                <a:avLst/>
                <a:gdLst/>
                <a:ahLst/>
                <a:cxnLst/>
                <a:rect l="l" t="t" r="r" b="b"/>
                <a:pathLst>
                  <a:path w="1608" h="1413" extrusionOk="0">
                    <a:moveTo>
                      <a:pt x="1449" y="1"/>
                    </a:moveTo>
                    <a:cubicBezTo>
                      <a:pt x="1409" y="1"/>
                      <a:pt x="1349" y="59"/>
                      <a:pt x="1349" y="120"/>
                    </a:cubicBezTo>
                    <a:cubicBezTo>
                      <a:pt x="1388" y="416"/>
                      <a:pt x="1290" y="694"/>
                      <a:pt x="1052" y="892"/>
                    </a:cubicBezTo>
                    <a:cubicBezTo>
                      <a:pt x="933" y="992"/>
                      <a:pt x="775" y="1071"/>
                      <a:pt x="635" y="1130"/>
                    </a:cubicBezTo>
                    <a:cubicBezTo>
                      <a:pt x="507" y="1173"/>
                      <a:pt x="389" y="1206"/>
                      <a:pt x="266" y="1206"/>
                    </a:cubicBezTo>
                    <a:cubicBezTo>
                      <a:pt x="218" y="1206"/>
                      <a:pt x="170" y="1201"/>
                      <a:pt x="120" y="1190"/>
                    </a:cubicBezTo>
                    <a:cubicBezTo>
                      <a:pt x="61" y="1190"/>
                      <a:pt x="1" y="1249"/>
                      <a:pt x="1" y="1309"/>
                    </a:cubicBezTo>
                    <a:cubicBezTo>
                      <a:pt x="1" y="1368"/>
                      <a:pt x="61" y="1407"/>
                      <a:pt x="120" y="1407"/>
                    </a:cubicBezTo>
                    <a:cubicBezTo>
                      <a:pt x="156" y="1411"/>
                      <a:pt x="192" y="1413"/>
                      <a:pt x="228" y="1413"/>
                    </a:cubicBezTo>
                    <a:cubicBezTo>
                      <a:pt x="389" y="1413"/>
                      <a:pt x="549" y="1377"/>
                      <a:pt x="695" y="1328"/>
                    </a:cubicBezTo>
                    <a:cubicBezTo>
                      <a:pt x="873" y="1249"/>
                      <a:pt x="1052" y="1169"/>
                      <a:pt x="1211" y="1051"/>
                    </a:cubicBezTo>
                    <a:cubicBezTo>
                      <a:pt x="1468" y="813"/>
                      <a:pt x="1607" y="456"/>
                      <a:pt x="1568" y="120"/>
                    </a:cubicBezTo>
                    <a:cubicBezTo>
                      <a:pt x="1547" y="59"/>
                      <a:pt x="1528" y="1"/>
                      <a:pt x="14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1" name="Google Shape;181;p2"/>
              <p:cNvSpPr/>
              <p:nvPr/>
            </p:nvSpPr>
            <p:spPr>
              <a:xfrm>
                <a:off x="5314875" y="2476700"/>
                <a:ext cx="69400" cy="60000"/>
              </a:xfrm>
              <a:custGeom>
                <a:avLst/>
                <a:gdLst/>
                <a:ahLst/>
                <a:cxnLst/>
                <a:rect l="l" t="t" r="r" b="b"/>
                <a:pathLst>
                  <a:path w="2776" h="2400" extrusionOk="0">
                    <a:moveTo>
                      <a:pt x="2597" y="1"/>
                    </a:moveTo>
                    <a:cubicBezTo>
                      <a:pt x="2533" y="1"/>
                      <a:pt x="2466" y="56"/>
                      <a:pt x="2479" y="139"/>
                    </a:cubicBezTo>
                    <a:cubicBezTo>
                      <a:pt x="2558" y="437"/>
                      <a:pt x="2418" y="773"/>
                      <a:pt x="2260" y="1051"/>
                    </a:cubicBezTo>
                    <a:cubicBezTo>
                      <a:pt x="2101" y="1289"/>
                      <a:pt x="1903" y="1507"/>
                      <a:pt x="1686" y="1666"/>
                    </a:cubicBezTo>
                    <a:cubicBezTo>
                      <a:pt x="1271" y="2006"/>
                      <a:pt x="748" y="2183"/>
                      <a:pt x="220" y="2183"/>
                    </a:cubicBezTo>
                    <a:cubicBezTo>
                      <a:pt x="193" y="2183"/>
                      <a:pt x="166" y="2182"/>
                      <a:pt x="140" y="2181"/>
                    </a:cubicBezTo>
                    <a:cubicBezTo>
                      <a:pt x="0" y="2181"/>
                      <a:pt x="0" y="2380"/>
                      <a:pt x="140" y="2399"/>
                    </a:cubicBezTo>
                    <a:cubicBezTo>
                      <a:pt x="166" y="2400"/>
                      <a:pt x="193" y="2400"/>
                      <a:pt x="219" y="2400"/>
                    </a:cubicBezTo>
                    <a:cubicBezTo>
                      <a:pt x="808" y="2400"/>
                      <a:pt x="1408" y="2183"/>
                      <a:pt x="1863" y="1804"/>
                    </a:cubicBezTo>
                    <a:cubicBezTo>
                      <a:pt x="2101" y="1606"/>
                      <a:pt x="2320" y="1368"/>
                      <a:pt x="2479" y="1090"/>
                    </a:cubicBezTo>
                    <a:cubicBezTo>
                      <a:pt x="2637" y="794"/>
                      <a:pt x="2775" y="416"/>
                      <a:pt x="2696" y="80"/>
                    </a:cubicBezTo>
                    <a:cubicBezTo>
                      <a:pt x="2680" y="25"/>
                      <a:pt x="2639" y="1"/>
                      <a:pt x="25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2" name="Google Shape;182;p2"/>
              <p:cNvSpPr/>
              <p:nvPr/>
            </p:nvSpPr>
            <p:spPr>
              <a:xfrm>
                <a:off x="5332700" y="2493925"/>
                <a:ext cx="81125" cy="75450"/>
              </a:xfrm>
              <a:custGeom>
                <a:avLst/>
                <a:gdLst/>
                <a:ahLst/>
                <a:cxnLst/>
                <a:rect l="l" t="t" r="r" b="b"/>
                <a:pathLst>
                  <a:path w="3245" h="3018" extrusionOk="0">
                    <a:moveTo>
                      <a:pt x="3113" y="0"/>
                    </a:moveTo>
                    <a:cubicBezTo>
                      <a:pt x="3075" y="0"/>
                      <a:pt x="3042" y="20"/>
                      <a:pt x="3034" y="65"/>
                    </a:cubicBezTo>
                    <a:cubicBezTo>
                      <a:pt x="2836" y="1551"/>
                      <a:pt x="1626" y="2701"/>
                      <a:pt x="140" y="2801"/>
                    </a:cubicBezTo>
                    <a:cubicBezTo>
                      <a:pt x="1" y="2801"/>
                      <a:pt x="1" y="3018"/>
                      <a:pt x="140" y="3018"/>
                    </a:cubicBezTo>
                    <a:cubicBezTo>
                      <a:pt x="1705" y="2899"/>
                      <a:pt x="3014" y="1691"/>
                      <a:pt x="3233" y="124"/>
                    </a:cubicBezTo>
                    <a:cubicBezTo>
                      <a:pt x="3244" y="50"/>
                      <a:pt x="3173" y="0"/>
                      <a:pt x="31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3" name="Google Shape;183;p2"/>
              <p:cNvSpPr/>
              <p:nvPr/>
            </p:nvSpPr>
            <p:spPr>
              <a:xfrm>
                <a:off x="5343775" y="2502825"/>
                <a:ext cx="98975" cy="103775"/>
              </a:xfrm>
              <a:custGeom>
                <a:avLst/>
                <a:gdLst/>
                <a:ahLst/>
                <a:cxnLst/>
                <a:rect l="l" t="t" r="r" b="b"/>
                <a:pathLst>
                  <a:path w="3959" h="4151" extrusionOk="0">
                    <a:moveTo>
                      <a:pt x="3840" y="1"/>
                    </a:moveTo>
                    <a:cubicBezTo>
                      <a:pt x="3791" y="1"/>
                      <a:pt x="3741" y="36"/>
                      <a:pt x="3741" y="106"/>
                    </a:cubicBezTo>
                    <a:cubicBezTo>
                      <a:pt x="3781" y="1652"/>
                      <a:pt x="2690" y="2920"/>
                      <a:pt x="1362" y="3555"/>
                    </a:cubicBezTo>
                    <a:cubicBezTo>
                      <a:pt x="966" y="3732"/>
                      <a:pt x="549" y="3851"/>
                      <a:pt x="133" y="3951"/>
                    </a:cubicBezTo>
                    <a:cubicBezTo>
                      <a:pt x="0" y="3969"/>
                      <a:pt x="49" y="4151"/>
                      <a:pt x="174" y="4151"/>
                    </a:cubicBezTo>
                    <a:cubicBezTo>
                      <a:pt x="180" y="4151"/>
                      <a:pt x="186" y="4150"/>
                      <a:pt x="192" y="4149"/>
                    </a:cubicBezTo>
                    <a:cubicBezTo>
                      <a:pt x="1719" y="3832"/>
                      <a:pt x="3146" y="2900"/>
                      <a:pt x="3720" y="1393"/>
                    </a:cubicBezTo>
                    <a:cubicBezTo>
                      <a:pt x="3879" y="978"/>
                      <a:pt x="3958" y="542"/>
                      <a:pt x="3939" y="106"/>
                    </a:cubicBezTo>
                    <a:cubicBezTo>
                      <a:pt x="3939" y="36"/>
                      <a:pt x="3890" y="1"/>
                      <a:pt x="38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4" name="Google Shape;184;p2"/>
              <p:cNvSpPr/>
              <p:nvPr/>
            </p:nvSpPr>
            <p:spPr>
              <a:xfrm>
                <a:off x="5372175" y="2530575"/>
                <a:ext cx="94175" cy="97925"/>
              </a:xfrm>
              <a:custGeom>
                <a:avLst/>
                <a:gdLst/>
                <a:ahLst/>
                <a:cxnLst/>
                <a:rect l="l" t="t" r="r" b="b"/>
                <a:pathLst>
                  <a:path w="3767" h="3917" extrusionOk="0">
                    <a:moveTo>
                      <a:pt x="3630" y="1"/>
                    </a:moveTo>
                    <a:cubicBezTo>
                      <a:pt x="3590" y="1"/>
                      <a:pt x="3551" y="20"/>
                      <a:pt x="3536" y="66"/>
                    </a:cubicBezTo>
                    <a:cubicBezTo>
                      <a:pt x="3298" y="1433"/>
                      <a:pt x="2407" y="2622"/>
                      <a:pt x="1197" y="3296"/>
                    </a:cubicBezTo>
                    <a:cubicBezTo>
                      <a:pt x="861" y="3476"/>
                      <a:pt x="504" y="3614"/>
                      <a:pt x="126" y="3713"/>
                    </a:cubicBezTo>
                    <a:cubicBezTo>
                      <a:pt x="1" y="3749"/>
                      <a:pt x="38" y="3917"/>
                      <a:pt x="135" y="3917"/>
                    </a:cubicBezTo>
                    <a:cubicBezTo>
                      <a:pt x="145" y="3917"/>
                      <a:pt x="155" y="3915"/>
                      <a:pt x="166" y="3912"/>
                    </a:cubicBezTo>
                    <a:cubicBezTo>
                      <a:pt x="1554" y="3574"/>
                      <a:pt x="2764" y="2583"/>
                      <a:pt x="3377" y="1295"/>
                    </a:cubicBezTo>
                    <a:cubicBezTo>
                      <a:pt x="3536" y="918"/>
                      <a:pt x="3675" y="542"/>
                      <a:pt x="3755" y="125"/>
                    </a:cubicBezTo>
                    <a:cubicBezTo>
                      <a:pt x="3766" y="51"/>
                      <a:pt x="3696" y="1"/>
                      <a:pt x="36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5" name="Google Shape;185;p2"/>
              <p:cNvSpPr/>
              <p:nvPr/>
            </p:nvSpPr>
            <p:spPr>
              <a:xfrm>
                <a:off x="5405075" y="2574950"/>
                <a:ext cx="78825" cy="71775"/>
              </a:xfrm>
              <a:custGeom>
                <a:avLst/>
                <a:gdLst/>
                <a:ahLst/>
                <a:cxnLst/>
                <a:rect l="l" t="t" r="r" b="b"/>
                <a:pathLst>
                  <a:path w="3153" h="2871" extrusionOk="0">
                    <a:moveTo>
                      <a:pt x="3015" y="1"/>
                    </a:moveTo>
                    <a:cubicBezTo>
                      <a:pt x="2984" y="1"/>
                      <a:pt x="2953" y="17"/>
                      <a:pt x="2934" y="54"/>
                    </a:cubicBezTo>
                    <a:cubicBezTo>
                      <a:pt x="2656" y="649"/>
                      <a:pt x="2280" y="1204"/>
                      <a:pt x="1823" y="1661"/>
                    </a:cubicBezTo>
                    <a:cubicBezTo>
                      <a:pt x="1368" y="2116"/>
                      <a:pt x="793" y="2573"/>
                      <a:pt x="139" y="2652"/>
                    </a:cubicBezTo>
                    <a:cubicBezTo>
                      <a:pt x="6" y="2670"/>
                      <a:pt x="0" y="2871"/>
                      <a:pt x="121" y="2871"/>
                    </a:cubicBezTo>
                    <a:cubicBezTo>
                      <a:pt x="127" y="2871"/>
                      <a:pt x="133" y="2870"/>
                      <a:pt x="139" y="2869"/>
                    </a:cubicBezTo>
                    <a:cubicBezTo>
                      <a:pt x="832" y="2771"/>
                      <a:pt x="1408" y="2354"/>
                      <a:pt x="1903" y="1878"/>
                    </a:cubicBezTo>
                    <a:cubicBezTo>
                      <a:pt x="2399" y="1383"/>
                      <a:pt x="2815" y="808"/>
                      <a:pt x="3113" y="154"/>
                    </a:cubicBezTo>
                    <a:cubicBezTo>
                      <a:pt x="3153" y="73"/>
                      <a:pt x="3083" y="1"/>
                      <a:pt x="30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6" name="Google Shape;186;p2"/>
              <p:cNvSpPr/>
              <p:nvPr/>
            </p:nvSpPr>
            <p:spPr>
              <a:xfrm>
                <a:off x="5443075" y="2609225"/>
                <a:ext cx="48825" cy="48625"/>
              </a:xfrm>
              <a:custGeom>
                <a:avLst/>
                <a:gdLst/>
                <a:ahLst/>
                <a:cxnLst/>
                <a:rect l="l" t="t" r="r" b="b"/>
                <a:pathLst>
                  <a:path w="1953" h="1945" extrusionOk="0">
                    <a:moveTo>
                      <a:pt x="1818" y="1"/>
                    </a:moveTo>
                    <a:cubicBezTo>
                      <a:pt x="1773" y="1"/>
                      <a:pt x="1728" y="23"/>
                      <a:pt x="1712" y="71"/>
                    </a:cubicBezTo>
                    <a:cubicBezTo>
                      <a:pt x="1493" y="845"/>
                      <a:pt x="879" y="1479"/>
                      <a:pt x="105" y="1736"/>
                    </a:cubicBezTo>
                    <a:cubicBezTo>
                      <a:pt x="1" y="1771"/>
                      <a:pt x="35" y="1945"/>
                      <a:pt x="125" y="1945"/>
                    </a:cubicBezTo>
                    <a:cubicBezTo>
                      <a:pt x="138" y="1945"/>
                      <a:pt x="151" y="1942"/>
                      <a:pt x="165" y="1934"/>
                    </a:cubicBezTo>
                    <a:cubicBezTo>
                      <a:pt x="998" y="1657"/>
                      <a:pt x="1672" y="964"/>
                      <a:pt x="1929" y="131"/>
                    </a:cubicBezTo>
                    <a:cubicBezTo>
                      <a:pt x="1952" y="48"/>
                      <a:pt x="1885" y="1"/>
                      <a:pt x="18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7" name="Google Shape;187;p2"/>
              <p:cNvSpPr/>
              <p:nvPr/>
            </p:nvSpPr>
            <p:spPr>
              <a:xfrm>
                <a:off x="5474950" y="2646200"/>
                <a:ext cx="24400" cy="22500"/>
              </a:xfrm>
              <a:custGeom>
                <a:avLst/>
                <a:gdLst/>
                <a:ahLst/>
                <a:cxnLst/>
                <a:rect l="l" t="t" r="r" b="b"/>
                <a:pathLst>
                  <a:path w="976" h="900" extrusionOk="0">
                    <a:moveTo>
                      <a:pt x="842" y="0"/>
                    </a:moveTo>
                    <a:cubicBezTo>
                      <a:pt x="801" y="0"/>
                      <a:pt x="761" y="24"/>
                      <a:pt x="754" y="80"/>
                    </a:cubicBezTo>
                    <a:cubicBezTo>
                      <a:pt x="733" y="159"/>
                      <a:pt x="694" y="218"/>
                      <a:pt x="654" y="278"/>
                    </a:cubicBezTo>
                    <a:cubicBezTo>
                      <a:pt x="614" y="336"/>
                      <a:pt x="556" y="397"/>
                      <a:pt x="495" y="436"/>
                    </a:cubicBezTo>
                    <a:cubicBezTo>
                      <a:pt x="376" y="555"/>
                      <a:pt x="218" y="614"/>
                      <a:pt x="59" y="693"/>
                    </a:cubicBezTo>
                    <a:cubicBezTo>
                      <a:pt x="1" y="733"/>
                      <a:pt x="1" y="793"/>
                      <a:pt x="20" y="852"/>
                    </a:cubicBezTo>
                    <a:cubicBezTo>
                      <a:pt x="35" y="881"/>
                      <a:pt x="81" y="900"/>
                      <a:pt x="120" y="900"/>
                    </a:cubicBezTo>
                    <a:cubicBezTo>
                      <a:pt x="135" y="900"/>
                      <a:pt x="148" y="897"/>
                      <a:pt x="159" y="891"/>
                    </a:cubicBezTo>
                    <a:cubicBezTo>
                      <a:pt x="495" y="714"/>
                      <a:pt x="852" y="516"/>
                      <a:pt x="952" y="138"/>
                    </a:cubicBezTo>
                    <a:cubicBezTo>
                      <a:pt x="976" y="55"/>
                      <a:pt x="906" y="0"/>
                      <a:pt x="8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8" name="Google Shape;188;p2"/>
              <p:cNvSpPr/>
              <p:nvPr/>
            </p:nvSpPr>
            <p:spPr>
              <a:xfrm>
                <a:off x="5732650" y="2135475"/>
                <a:ext cx="321150" cy="193650"/>
              </a:xfrm>
              <a:custGeom>
                <a:avLst/>
                <a:gdLst/>
                <a:ahLst/>
                <a:cxnLst/>
                <a:rect l="l" t="t" r="r" b="b"/>
                <a:pathLst>
                  <a:path w="12846" h="7746" extrusionOk="0">
                    <a:moveTo>
                      <a:pt x="6315" y="0"/>
                    </a:moveTo>
                    <a:cubicBezTo>
                      <a:pt x="5574" y="0"/>
                      <a:pt x="4830" y="104"/>
                      <a:pt x="4143" y="388"/>
                    </a:cubicBezTo>
                    <a:cubicBezTo>
                      <a:pt x="2240" y="1141"/>
                      <a:pt x="318" y="3718"/>
                      <a:pt x="0" y="5800"/>
                    </a:cubicBezTo>
                    <a:cubicBezTo>
                      <a:pt x="1142" y="6910"/>
                      <a:pt x="3434" y="7745"/>
                      <a:pt x="5305" y="7745"/>
                    </a:cubicBezTo>
                    <a:cubicBezTo>
                      <a:pt x="5740" y="7745"/>
                      <a:pt x="6152" y="7700"/>
                      <a:pt x="6521" y="7603"/>
                    </a:cubicBezTo>
                    <a:cubicBezTo>
                      <a:pt x="7473" y="7346"/>
                      <a:pt x="8326" y="6810"/>
                      <a:pt x="9059" y="6176"/>
                    </a:cubicBezTo>
                    <a:cubicBezTo>
                      <a:pt x="10605" y="4849"/>
                      <a:pt x="11675" y="3144"/>
                      <a:pt x="12845" y="1498"/>
                    </a:cubicBezTo>
                    <a:cubicBezTo>
                      <a:pt x="10942" y="884"/>
                      <a:pt x="9059" y="150"/>
                      <a:pt x="7037" y="31"/>
                    </a:cubicBezTo>
                    <a:cubicBezTo>
                      <a:pt x="6798" y="11"/>
                      <a:pt x="6557" y="0"/>
                      <a:pt x="63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9" name="Google Shape;189;p2"/>
              <p:cNvSpPr/>
              <p:nvPr/>
            </p:nvSpPr>
            <p:spPr>
              <a:xfrm>
                <a:off x="5735100" y="2180725"/>
                <a:ext cx="219075" cy="132450"/>
              </a:xfrm>
              <a:custGeom>
                <a:avLst/>
                <a:gdLst/>
                <a:ahLst/>
                <a:cxnLst/>
                <a:rect l="l" t="t" r="r" b="b"/>
                <a:pathLst>
                  <a:path w="8763" h="5298" extrusionOk="0">
                    <a:moveTo>
                      <a:pt x="4280" y="1"/>
                    </a:moveTo>
                    <a:cubicBezTo>
                      <a:pt x="3787" y="1"/>
                      <a:pt x="3290" y="72"/>
                      <a:pt x="2836" y="263"/>
                    </a:cubicBezTo>
                    <a:cubicBezTo>
                      <a:pt x="1528" y="779"/>
                      <a:pt x="220" y="2542"/>
                      <a:pt x="1" y="3950"/>
                    </a:cubicBezTo>
                    <a:cubicBezTo>
                      <a:pt x="772" y="4722"/>
                      <a:pt x="2339" y="5297"/>
                      <a:pt x="3623" y="5297"/>
                    </a:cubicBezTo>
                    <a:cubicBezTo>
                      <a:pt x="3922" y="5297"/>
                      <a:pt x="4207" y="5266"/>
                      <a:pt x="4462" y="5198"/>
                    </a:cubicBezTo>
                    <a:cubicBezTo>
                      <a:pt x="5115" y="5021"/>
                      <a:pt x="5670" y="4643"/>
                      <a:pt x="6185" y="4207"/>
                    </a:cubicBezTo>
                    <a:cubicBezTo>
                      <a:pt x="7237" y="3316"/>
                      <a:pt x="7969" y="2146"/>
                      <a:pt x="8762" y="1036"/>
                    </a:cubicBezTo>
                    <a:cubicBezTo>
                      <a:pt x="7475" y="600"/>
                      <a:pt x="6185" y="105"/>
                      <a:pt x="4798" y="26"/>
                    </a:cubicBezTo>
                    <a:cubicBezTo>
                      <a:pt x="4627" y="10"/>
                      <a:pt x="4454" y="1"/>
                      <a:pt x="4280"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0" name="Google Shape;190;p2"/>
              <p:cNvSpPr/>
              <p:nvPr/>
            </p:nvSpPr>
            <p:spPr>
              <a:xfrm>
                <a:off x="5710600" y="2185650"/>
                <a:ext cx="300800" cy="103375"/>
              </a:xfrm>
              <a:custGeom>
                <a:avLst/>
                <a:gdLst/>
                <a:ahLst/>
                <a:cxnLst/>
                <a:rect l="l" t="t" r="r" b="b"/>
                <a:pathLst>
                  <a:path w="12032" h="4135" extrusionOk="0">
                    <a:moveTo>
                      <a:pt x="11895" y="1"/>
                    </a:moveTo>
                    <a:cubicBezTo>
                      <a:pt x="11885" y="1"/>
                      <a:pt x="11875" y="3"/>
                      <a:pt x="11864" y="6"/>
                    </a:cubicBezTo>
                    <a:cubicBezTo>
                      <a:pt x="10416" y="542"/>
                      <a:pt x="8970" y="1018"/>
                      <a:pt x="7522" y="1513"/>
                    </a:cubicBezTo>
                    <a:cubicBezTo>
                      <a:pt x="5838" y="2068"/>
                      <a:pt x="4173" y="2604"/>
                      <a:pt x="2508" y="3138"/>
                    </a:cubicBezTo>
                    <a:cubicBezTo>
                      <a:pt x="1694" y="3416"/>
                      <a:pt x="901" y="3674"/>
                      <a:pt x="108" y="3931"/>
                    </a:cubicBezTo>
                    <a:cubicBezTo>
                      <a:pt x="0" y="3967"/>
                      <a:pt x="23" y="4134"/>
                      <a:pt x="133" y="4134"/>
                    </a:cubicBezTo>
                    <a:cubicBezTo>
                      <a:pt x="144" y="4134"/>
                      <a:pt x="156" y="4133"/>
                      <a:pt x="169" y="4129"/>
                    </a:cubicBezTo>
                    <a:cubicBezTo>
                      <a:pt x="1675" y="3635"/>
                      <a:pt x="3201" y="3138"/>
                      <a:pt x="4707" y="2643"/>
                    </a:cubicBezTo>
                    <a:cubicBezTo>
                      <a:pt x="6372" y="2107"/>
                      <a:pt x="8019" y="1573"/>
                      <a:pt x="9684" y="997"/>
                    </a:cubicBezTo>
                    <a:cubicBezTo>
                      <a:pt x="10416" y="740"/>
                      <a:pt x="11170" y="482"/>
                      <a:pt x="11923" y="204"/>
                    </a:cubicBezTo>
                    <a:cubicBezTo>
                      <a:pt x="12031" y="168"/>
                      <a:pt x="11992" y="1"/>
                      <a:pt x="11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1" name="Google Shape;191;p2"/>
              <p:cNvSpPr/>
              <p:nvPr/>
            </p:nvSpPr>
            <p:spPr>
              <a:xfrm>
                <a:off x="5969525" y="2171900"/>
                <a:ext cx="27500" cy="47275"/>
              </a:xfrm>
              <a:custGeom>
                <a:avLst/>
                <a:gdLst/>
                <a:ahLst/>
                <a:cxnLst/>
                <a:rect l="l" t="t" r="r" b="b"/>
                <a:pathLst>
                  <a:path w="1100" h="1891" extrusionOk="0">
                    <a:moveTo>
                      <a:pt x="344" y="0"/>
                    </a:moveTo>
                    <a:cubicBezTo>
                      <a:pt x="312" y="0"/>
                      <a:pt x="281" y="12"/>
                      <a:pt x="258" y="41"/>
                    </a:cubicBezTo>
                    <a:cubicBezTo>
                      <a:pt x="40" y="358"/>
                      <a:pt x="1" y="754"/>
                      <a:pt x="159" y="1092"/>
                    </a:cubicBezTo>
                    <a:cubicBezTo>
                      <a:pt x="297" y="1428"/>
                      <a:pt x="595" y="1746"/>
                      <a:pt x="931" y="1885"/>
                    </a:cubicBezTo>
                    <a:cubicBezTo>
                      <a:pt x="944" y="1889"/>
                      <a:pt x="956" y="1890"/>
                      <a:pt x="967" y="1890"/>
                    </a:cubicBezTo>
                    <a:cubicBezTo>
                      <a:pt x="1077" y="1890"/>
                      <a:pt x="1100" y="1723"/>
                      <a:pt x="992" y="1687"/>
                    </a:cubicBezTo>
                    <a:cubicBezTo>
                      <a:pt x="714" y="1568"/>
                      <a:pt x="476" y="1290"/>
                      <a:pt x="337" y="1013"/>
                    </a:cubicBezTo>
                    <a:cubicBezTo>
                      <a:pt x="218" y="735"/>
                      <a:pt x="258" y="398"/>
                      <a:pt x="437" y="141"/>
                    </a:cubicBezTo>
                    <a:cubicBezTo>
                      <a:pt x="493" y="70"/>
                      <a:pt x="419" y="0"/>
                      <a:pt x="3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2" name="Google Shape;192;p2"/>
              <p:cNvSpPr/>
              <p:nvPr/>
            </p:nvSpPr>
            <p:spPr>
              <a:xfrm>
                <a:off x="5932350" y="2162650"/>
                <a:ext cx="45200" cy="82450"/>
              </a:xfrm>
              <a:custGeom>
                <a:avLst/>
                <a:gdLst/>
                <a:ahLst/>
                <a:cxnLst/>
                <a:rect l="l" t="t" r="r" b="b"/>
                <a:pathLst>
                  <a:path w="1808" h="3298" extrusionOk="0">
                    <a:moveTo>
                      <a:pt x="512" y="0"/>
                    </a:moveTo>
                    <a:cubicBezTo>
                      <a:pt x="487" y="0"/>
                      <a:pt x="461" y="11"/>
                      <a:pt x="436" y="35"/>
                    </a:cubicBezTo>
                    <a:cubicBezTo>
                      <a:pt x="0" y="511"/>
                      <a:pt x="100" y="1343"/>
                      <a:pt x="338" y="1898"/>
                    </a:cubicBezTo>
                    <a:cubicBezTo>
                      <a:pt x="576" y="2493"/>
                      <a:pt x="1012" y="3008"/>
                      <a:pt x="1586" y="3286"/>
                    </a:cubicBezTo>
                    <a:cubicBezTo>
                      <a:pt x="1602" y="3294"/>
                      <a:pt x="1619" y="3298"/>
                      <a:pt x="1635" y="3298"/>
                    </a:cubicBezTo>
                    <a:cubicBezTo>
                      <a:pt x="1733" y="3298"/>
                      <a:pt x="1807" y="3159"/>
                      <a:pt x="1705" y="3107"/>
                    </a:cubicBezTo>
                    <a:cubicBezTo>
                      <a:pt x="1189" y="2850"/>
                      <a:pt x="774" y="2414"/>
                      <a:pt x="555" y="1878"/>
                    </a:cubicBezTo>
                    <a:cubicBezTo>
                      <a:pt x="436" y="1621"/>
                      <a:pt x="378" y="1343"/>
                      <a:pt x="357" y="1045"/>
                    </a:cubicBezTo>
                    <a:cubicBezTo>
                      <a:pt x="357" y="749"/>
                      <a:pt x="378" y="411"/>
                      <a:pt x="595" y="173"/>
                    </a:cubicBezTo>
                    <a:cubicBezTo>
                      <a:pt x="655" y="98"/>
                      <a:pt x="590" y="0"/>
                      <a:pt x="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3" name="Google Shape;193;p2"/>
              <p:cNvSpPr/>
              <p:nvPr/>
            </p:nvSpPr>
            <p:spPr>
              <a:xfrm>
                <a:off x="5899150" y="2162975"/>
                <a:ext cx="46750" cy="102425"/>
              </a:xfrm>
              <a:custGeom>
                <a:avLst/>
                <a:gdLst/>
                <a:ahLst/>
                <a:cxnLst/>
                <a:rect l="l" t="t" r="r" b="b"/>
                <a:pathLst>
                  <a:path w="1870" h="4097" extrusionOk="0">
                    <a:moveTo>
                      <a:pt x="415" y="1"/>
                    </a:moveTo>
                    <a:cubicBezTo>
                      <a:pt x="370" y="1"/>
                      <a:pt x="322" y="24"/>
                      <a:pt x="297" y="81"/>
                    </a:cubicBezTo>
                    <a:cubicBezTo>
                      <a:pt x="20" y="834"/>
                      <a:pt x="20" y="1687"/>
                      <a:pt x="318" y="2440"/>
                    </a:cubicBezTo>
                    <a:cubicBezTo>
                      <a:pt x="575" y="3114"/>
                      <a:pt x="1051" y="3688"/>
                      <a:pt x="1666" y="4085"/>
                    </a:cubicBezTo>
                    <a:cubicBezTo>
                      <a:pt x="1683" y="4093"/>
                      <a:pt x="1699" y="4097"/>
                      <a:pt x="1714" y="4097"/>
                    </a:cubicBezTo>
                    <a:cubicBezTo>
                      <a:pt x="1809" y="4097"/>
                      <a:pt x="1869" y="3958"/>
                      <a:pt x="1785" y="3907"/>
                    </a:cubicBezTo>
                    <a:cubicBezTo>
                      <a:pt x="516" y="3114"/>
                      <a:pt x="1" y="1528"/>
                      <a:pt x="516" y="120"/>
                    </a:cubicBezTo>
                    <a:cubicBezTo>
                      <a:pt x="540" y="50"/>
                      <a:pt x="480" y="1"/>
                      <a:pt x="4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4" name="Google Shape;194;p2"/>
              <p:cNvSpPr/>
              <p:nvPr/>
            </p:nvSpPr>
            <p:spPr>
              <a:xfrm>
                <a:off x="5857025" y="2157200"/>
                <a:ext cx="60900" cy="135475"/>
              </a:xfrm>
              <a:custGeom>
                <a:avLst/>
                <a:gdLst/>
                <a:ahLst/>
                <a:cxnLst/>
                <a:rect l="l" t="t" r="r" b="b"/>
                <a:pathLst>
                  <a:path w="2436" h="5419" extrusionOk="0">
                    <a:moveTo>
                      <a:pt x="908" y="1"/>
                    </a:moveTo>
                    <a:cubicBezTo>
                      <a:pt x="874" y="1"/>
                      <a:pt x="839" y="17"/>
                      <a:pt x="814" y="55"/>
                    </a:cubicBezTo>
                    <a:cubicBezTo>
                      <a:pt x="0" y="1461"/>
                      <a:pt x="357" y="3206"/>
                      <a:pt x="1308" y="4455"/>
                    </a:cubicBezTo>
                    <a:cubicBezTo>
                      <a:pt x="1586" y="4792"/>
                      <a:pt x="1884" y="5109"/>
                      <a:pt x="2220" y="5386"/>
                    </a:cubicBezTo>
                    <a:cubicBezTo>
                      <a:pt x="2243" y="5409"/>
                      <a:pt x="2267" y="5418"/>
                      <a:pt x="2291" y="5418"/>
                    </a:cubicBezTo>
                    <a:cubicBezTo>
                      <a:pt x="2371" y="5418"/>
                      <a:pt x="2436" y="5310"/>
                      <a:pt x="2360" y="5248"/>
                    </a:cubicBezTo>
                    <a:cubicBezTo>
                      <a:pt x="1229" y="4297"/>
                      <a:pt x="417" y="2909"/>
                      <a:pt x="595" y="1382"/>
                    </a:cubicBezTo>
                    <a:cubicBezTo>
                      <a:pt x="655" y="946"/>
                      <a:pt x="793" y="530"/>
                      <a:pt x="991" y="153"/>
                    </a:cubicBezTo>
                    <a:cubicBezTo>
                      <a:pt x="1045" y="72"/>
                      <a:pt x="980" y="1"/>
                      <a:pt x="9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5" name="Google Shape;195;p2"/>
              <p:cNvSpPr/>
              <p:nvPr/>
            </p:nvSpPr>
            <p:spPr>
              <a:xfrm>
                <a:off x="5832225" y="2170450"/>
                <a:ext cx="50575" cy="128475"/>
              </a:xfrm>
              <a:custGeom>
                <a:avLst/>
                <a:gdLst/>
                <a:ahLst/>
                <a:cxnLst/>
                <a:rect l="l" t="t" r="r" b="b"/>
                <a:pathLst>
                  <a:path w="2023" h="5139" extrusionOk="0">
                    <a:moveTo>
                      <a:pt x="542" y="0"/>
                    </a:moveTo>
                    <a:cubicBezTo>
                      <a:pt x="497" y="0"/>
                      <a:pt x="453" y="24"/>
                      <a:pt x="437" y="80"/>
                    </a:cubicBezTo>
                    <a:cubicBezTo>
                      <a:pt x="1" y="1447"/>
                      <a:pt x="239" y="2993"/>
                      <a:pt x="1013" y="4182"/>
                    </a:cubicBezTo>
                    <a:cubicBezTo>
                      <a:pt x="1230" y="4520"/>
                      <a:pt x="1488" y="4837"/>
                      <a:pt x="1806" y="5115"/>
                    </a:cubicBezTo>
                    <a:cubicBezTo>
                      <a:pt x="1826" y="5131"/>
                      <a:pt x="1848" y="5138"/>
                      <a:pt x="1869" y="5138"/>
                    </a:cubicBezTo>
                    <a:cubicBezTo>
                      <a:pt x="1951" y="5138"/>
                      <a:pt x="2023" y="5034"/>
                      <a:pt x="1944" y="4956"/>
                    </a:cubicBezTo>
                    <a:cubicBezTo>
                      <a:pt x="933" y="4044"/>
                      <a:pt x="378" y="2657"/>
                      <a:pt x="437" y="1269"/>
                    </a:cubicBezTo>
                    <a:cubicBezTo>
                      <a:pt x="458" y="892"/>
                      <a:pt x="537" y="495"/>
                      <a:pt x="656" y="138"/>
                    </a:cubicBezTo>
                    <a:cubicBezTo>
                      <a:pt x="680" y="55"/>
                      <a:pt x="610" y="0"/>
                      <a:pt x="5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6" name="Google Shape;196;p2"/>
              <p:cNvSpPr/>
              <p:nvPr/>
            </p:nvSpPr>
            <p:spPr>
              <a:xfrm>
                <a:off x="5806000" y="2201525"/>
                <a:ext cx="39225" cy="97775"/>
              </a:xfrm>
              <a:custGeom>
                <a:avLst/>
                <a:gdLst/>
                <a:ahLst/>
                <a:cxnLst/>
                <a:rect l="l" t="t" r="r" b="b"/>
                <a:pathLst>
                  <a:path w="1569" h="3911" extrusionOk="0">
                    <a:moveTo>
                      <a:pt x="146" y="1"/>
                    </a:moveTo>
                    <a:cubicBezTo>
                      <a:pt x="94" y="1"/>
                      <a:pt x="40" y="36"/>
                      <a:pt x="40" y="105"/>
                    </a:cubicBezTo>
                    <a:cubicBezTo>
                      <a:pt x="0" y="838"/>
                      <a:pt x="98" y="1591"/>
                      <a:pt x="336" y="2286"/>
                    </a:cubicBezTo>
                    <a:cubicBezTo>
                      <a:pt x="535" y="2900"/>
                      <a:pt x="833" y="3515"/>
                      <a:pt x="1367" y="3891"/>
                    </a:cubicBezTo>
                    <a:cubicBezTo>
                      <a:pt x="1388" y="3905"/>
                      <a:pt x="1408" y="3911"/>
                      <a:pt x="1427" y="3911"/>
                    </a:cubicBezTo>
                    <a:cubicBezTo>
                      <a:pt x="1515" y="3911"/>
                      <a:pt x="1568" y="3778"/>
                      <a:pt x="1486" y="3713"/>
                    </a:cubicBezTo>
                    <a:cubicBezTo>
                      <a:pt x="971" y="3336"/>
                      <a:pt x="693" y="2741"/>
                      <a:pt x="495" y="2146"/>
                    </a:cubicBezTo>
                    <a:cubicBezTo>
                      <a:pt x="297" y="1493"/>
                      <a:pt x="198" y="798"/>
                      <a:pt x="238" y="105"/>
                    </a:cubicBezTo>
                    <a:cubicBezTo>
                      <a:pt x="248" y="36"/>
                      <a:pt x="198" y="1"/>
                      <a:pt x="1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7" name="Google Shape;197;p2"/>
              <p:cNvSpPr/>
              <p:nvPr/>
            </p:nvSpPr>
            <p:spPr>
              <a:xfrm>
                <a:off x="5779700" y="2227900"/>
                <a:ext cx="26700" cy="63350"/>
              </a:xfrm>
              <a:custGeom>
                <a:avLst/>
                <a:gdLst/>
                <a:ahLst/>
                <a:cxnLst/>
                <a:rect l="l" t="t" r="r" b="b"/>
                <a:pathLst>
                  <a:path w="1068" h="2534" extrusionOk="0">
                    <a:moveTo>
                      <a:pt x="261" y="1"/>
                    </a:moveTo>
                    <a:cubicBezTo>
                      <a:pt x="218" y="1"/>
                      <a:pt x="175" y="24"/>
                      <a:pt x="159" y="81"/>
                    </a:cubicBezTo>
                    <a:cubicBezTo>
                      <a:pt x="1" y="933"/>
                      <a:pt x="259" y="1845"/>
                      <a:pt x="854" y="2500"/>
                    </a:cubicBezTo>
                    <a:cubicBezTo>
                      <a:pt x="873" y="2523"/>
                      <a:pt x="897" y="2533"/>
                      <a:pt x="921" y="2533"/>
                    </a:cubicBezTo>
                    <a:cubicBezTo>
                      <a:pt x="995" y="2533"/>
                      <a:pt x="1068" y="2436"/>
                      <a:pt x="992" y="2360"/>
                    </a:cubicBezTo>
                    <a:cubicBezTo>
                      <a:pt x="457" y="1765"/>
                      <a:pt x="220" y="914"/>
                      <a:pt x="378" y="121"/>
                    </a:cubicBezTo>
                    <a:cubicBezTo>
                      <a:pt x="389" y="50"/>
                      <a:pt x="325" y="1"/>
                      <a:pt x="2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8" name="Google Shape;198;p2"/>
              <p:cNvSpPr/>
              <p:nvPr/>
            </p:nvSpPr>
            <p:spPr>
              <a:xfrm>
                <a:off x="5757425" y="2257025"/>
                <a:ext cx="15875" cy="28925"/>
              </a:xfrm>
              <a:custGeom>
                <a:avLst/>
                <a:gdLst/>
                <a:ahLst/>
                <a:cxnLst/>
                <a:rect l="l" t="t" r="r" b="b"/>
                <a:pathLst>
                  <a:path w="635" h="1157" extrusionOk="0">
                    <a:moveTo>
                      <a:pt x="174" y="1"/>
                    </a:moveTo>
                    <a:cubicBezTo>
                      <a:pt x="133" y="1"/>
                      <a:pt x="95" y="20"/>
                      <a:pt x="80" y="66"/>
                    </a:cubicBezTo>
                    <a:cubicBezTo>
                      <a:pt x="0" y="462"/>
                      <a:pt x="218" y="799"/>
                      <a:pt x="437" y="1097"/>
                    </a:cubicBezTo>
                    <a:cubicBezTo>
                      <a:pt x="449" y="1135"/>
                      <a:pt x="479" y="1157"/>
                      <a:pt x="514" y="1157"/>
                    </a:cubicBezTo>
                    <a:cubicBezTo>
                      <a:pt x="533" y="1157"/>
                      <a:pt x="554" y="1150"/>
                      <a:pt x="575" y="1136"/>
                    </a:cubicBezTo>
                    <a:cubicBezTo>
                      <a:pt x="614" y="1116"/>
                      <a:pt x="635" y="1036"/>
                      <a:pt x="614" y="997"/>
                    </a:cubicBezTo>
                    <a:cubicBezTo>
                      <a:pt x="437" y="759"/>
                      <a:pt x="218" y="462"/>
                      <a:pt x="297" y="125"/>
                    </a:cubicBezTo>
                    <a:cubicBezTo>
                      <a:pt x="310" y="51"/>
                      <a:pt x="239" y="1"/>
                      <a:pt x="1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9" name="Google Shape;199;p2"/>
              <p:cNvSpPr/>
              <p:nvPr/>
            </p:nvSpPr>
            <p:spPr>
              <a:xfrm>
                <a:off x="5658300" y="2357375"/>
                <a:ext cx="338500" cy="190750"/>
              </a:xfrm>
              <a:custGeom>
                <a:avLst/>
                <a:gdLst/>
                <a:ahLst/>
                <a:cxnLst/>
                <a:rect l="l" t="t" r="r" b="b"/>
                <a:pathLst>
                  <a:path w="13540" h="7630" extrusionOk="0">
                    <a:moveTo>
                      <a:pt x="5905" y="0"/>
                    </a:moveTo>
                    <a:cubicBezTo>
                      <a:pt x="5767" y="0"/>
                      <a:pt x="5629" y="5"/>
                      <a:pt x="5491" y="16"/>
                    </a:cubicBezTo>
                    <a:cubicBezTo>
                      <a:pt x="3469" y="215"/>
                      <a:pt x="873" y="2157"/>
                      <a:pt x="1" y="4060"/>
                    </a:cubicBezTo>
                    <a:cubicBezTo>
                      <a:pt x="952" y="5784"/>
                      <a:pt x="3728" y="7568"/>
                      <a:pt x="5750" y="7628"/>
                    </a:cubicBezTo>
                    <a:cubicBezTo>
                      <a:pt x="5780" y="7629"/>
                      <a:pt x="5810" y="7629"/>
                      <a:pt x="5840" y="7629"/>
                    </a:cubicBezTo>
                    <a:cubicBezTo>
                      <a:pt x="6799" y="7629"/>
                      <a:pt x="7720" y="7339"/>
                      <a:pt x="8604" y="6954"/>
                    </a:cubicBezTo>
                    <a:cubicBezTo>
                      <a:pt x="10447" y="6141"/>
                      <a:pt x="11953" y="4793"/>
                      <a:pt x="13539" y="3545"/>
                    </a:cubicBezTo>
                    <a:cubicBezTo>
                      <a:pt x="11874" y="2414"/>
                      <a:pt x="10269" y="1185"/>
                      <a:pt x="8366" y="492"/>
                    </a:cubicBezTo>
                    <a:cubicBezTo>
                      <a:pt x="7581" y="202"/>
                      <a:pt x="6752" y="0"/>
                      <a:pt x="59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0" name="Google Shape;200;p2"/>
              <p:cNvSpPr/>
              <p:nvPr/>
            </p:nvSpPr>
            <p:spPr>
              <a:xfrm>
                <a:off x="5660775" y="2389650"/>
                <a:ext cx="230950" cy="130225"/>
              </a:xfrm>
              <a:custGeom>
                <a:avLst/>
                <a:gdLst/>
                <a:ahLst/>
                <a:cxnLst/>
                <a:rect l="l" t="t" r="r" b="b"/>
                <a:pathLst>
                  <a:path w="9238" h="5209" extrusionOk="0">
                    <a:moveTo>
                      <a:pt x="4047" y="1"/>
                    </a:moveTo>
                    <a:cubicBezTo>
                      <a:pt x="3954" y="1"/>
                      <a:pt x="3860" y="5"/>
                      <a:pt x="3767" y="13"/>
                    </a:cubicBezTo>
                    <a:cubicBezTo>
                      <a:pt x="2379" y="153"/>
                      <a:pt x="595" y="1461"/>
                      <a:pt x="0" y="2769"/>
                    </a:cubicBezTo>
                    <a:cubicBezTo>
                      <a:pt x="655" y="3938"/>
                      <a:pt x="2558" y="5167"/>
                      <a:pt x="3925" y="5207"/>
                    </a:cubicBezTo>
                    <a:cubicBezTo>
                      <a:pt x="3957" y="5208"/>
                      <a:pt x="3990" y="5208"/>
                      <a:pt x="4022" y="5208"/>
                    </a:cubicBezTo>
                    <a:cubicBezTo>
                      <a:pt x="4662" y="5208"/>
                      <a:pt x="5283" y="5016"/>
                      <a:pt x="5868" y="4752"/>
                    </a:cubicBezTo>
                    <a:cubicBezTo>
                      <a:pt x="7136" y="4176"/>
                      <a:pt x="8167" y="3264"/>
                      <a:pt x="9238" y="2412"/>
                    </a:cubicBezTo>
                    <a:cubicBezTo>
                      <a:pt x="8109" y="1639"/>
                      <a:pt x="7018" y="806"/>
                      <a:pt x="5730" y="330"/>
                    </a:cubicBezTo>
                    <a:cubicBezTo>
                      <a:pt x="5186" y="144"/>
                      <a:pt x="4613" y="1"/>
                      <a:pt x="4047"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1" name="Google Shape;201;p2"/>
              <p:cNvSpPr/>
              <p:nvPr/>
            </p:nvSpPr>
            <p:spPr>
              <a:xfrm>
                <a:off x="5635525" y="2445000"/>
                <a:ext cx="316175" cy="16900"/>
              </a:xfrm>
              <a:custGeom>
                <a:avLst/>
                <a:gdLst/>
                <a:ahLst/>
                <a:cxnLst/>
                <a:rect l="l" t="t" r="r" b="b"/>
                <a:pathLst>
                  <a:path w="12647" h="676" extrusionOk="0">
                    <a:moveTo>
                      <a:pt x="12507" y="0"/>
                    </a:moveTo>
                    <a:cubicBezTo>
                      <a:pt x="10982" y="99"/>
                      <a:pt x="9455" y="159"/>
                      <a:pt x="7909" y="217"/>
                    </a:cubicBezTo>
                    <a:cubicBezTo>
                      <a:pt x="6164" y="278"/>
                      <a:pt x="4401" y="336"/>
                      <a:pt x="2636" y="397"/>
                    </a:cubicBezTo>
                    <a:cubicBezTo>
                      <a:pt x="1803" y="416"/>
                      <a:pt x="971" y="436"/>
                      <a:pt x="138" y="476"/>
                    </a:cubicBezTo>
                    <a:cubicBezTo>
                      <a:pt x="6" y="476"/>
                      <a:pt x="0" y="675"/>
                      <a:pt x="121" y="675"/>
                    </a:cubicBezTo>
                    <a:cubicBezTo>
                      <a:pt x="127" y="675"/>
                      <a:pt x="132" y="675"/>
                      <a:pt x="138" y="674"/>
                    </a:cubicBezTo>
                    <a:cubicBezTo>
                      <a:pt x="1724" y="635"/>
                      <a:pt x="3310" y="574"/>
                      <a:pt x="4916" y="535"/>
                    </a:cubicBezTo>
                    <a:cubicBezTo>
                      <a:pt x="6661" y="476"/>
                      <a:pt x="8384" y="416"/>
                      <a:pt x="10129" y="336"/>
                    </a:cubicBezTo>
                    <a:cubicBezTo>
                      <a:pt x="10922" y="317"/>
                      <a:pt x="11715" y="278"/>
                      <a:pt x="12507" y="217"/>
                    </a:cubicBezTo>
                    <a:cubicBezTo>
                      <a:pt x="12647" y="198"/>
                      <a:pt x="12647" y="0"/>
                      <a:pt x="125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2" name="Google Shape;202;p2"/>
              <p:cNvSpPr/>
              <p:nvPr/>
            </p:nvSpPr>
            <p:spPr>
              <a:xfrm>
                <a:off x="5911050" y="2423375"/>
                <a:ext cx="19275" cy="50075"/>
              </a:xfrm>
              <a:custGeom>
                <a:avLst/>
                <a:gdLst/>
                <a:ahLst/>
                <a:cxnLst/>
                <a:rect l="l" t="t" r="r" b="b"/>
                <a:pathLst>
                  <a:path w="771" h="2003" extrusionOk="0">
                    <a:moveTo>
                      <a:pt x="507" y="1"/>
                    </a:moveTo>
                    <a:cubicBezTo>
                      <a:pt x="483" y="1"/>
                      <a:pt x="459" y="10"/>
                      <a:pt x="437" y="33"/>
                    </a:cubicBezTo>
                    <a:cubicBezTo>
                      <a:pt x="138" y="250"/>
                      <a:pt x="1" y="627"/>
                      <a:pt x="40" y="984"/>
                    </a:cubicBezTo>
                    <a:cubicBezTo>
                      <a:pt x="80" y="1360"/>
                      <a:pt x="278" y="1756"/>
                      <a:pt x="575" y="1975"/>
                    </a:cubicBezTo>
                    <a:cubicBezTo>
                      <a:pt x="594" y="1994"/>
                      <a:pt x="614" y="2002"/>
                      <a:pt x="632" y="2002"/>
                    </a:cubicBezTo>
                    <a:cubicBezTo>
                      <a:pt x="711" y="2002"/>
                      <a:pt x="771" y="1860"/>
                      <a:pt x="675" y="1796"/>
                    </a:cubicBezTo>
                    <a:cubicBezTo>
                      <a:pt x="437" y="1618"/>
                      <a:pt x="278" y="1262"/>
                      <a:pt x="238" y="964"/>
                    </a:cubicBezTo>
                    <a:cubicBezTo>
                      <a:pt x="199" y="667"/>
                      <a:pt x="337" y="369"/>
                      <a:pt x="575" y="171"/>
                    </a:cubicBezTo>
                    <a:cubicBezTo>
                      <a:pt x="652" y="109"/>
                      <a:pt x="586" y="1"/>
                      <a:pt x="5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3" name="Google Shape;203;p2"/>
              <p:cNvSpPr/>
              <p:nvPr/>
            </p:nvSpPr>
            <p:spPr>
              <a:xfrm>
                <a:off x="5876825" y="2405325"/>
                <a:ext cx="27275" cy="87350"/>
              </a:xfrm>
              <a:custGeom>
                <a:avLst/>
                <a:gdLst/>
                <a:ahLst/>
                <a:cxnLst/>
                <a:rect l="l" t="t" r="r" b="b"/>
                <a:pathLst>
                  <a:path w="1091" h="3494" extrusionOk="0">
                    <a:moveTo>
                      <a:pt x="715" y="1"/>
                    </a:moveTo>
                    <a:cubicBezTo>
                      <a:pt x="697" y="1"/>
                      <a:pt x="677" y="7"/>
                      <a:pt x="656" y="20"/>
                    </a:cubicBezTo>
                    <a:cubicBezTo>
                      <a:pt x="378" y="200"/>
                      <a:pt x="220" y="517"/>
                      <a:pt x="120" y="813"/>
                    </a:cubicBezTo>
                    <a:cubicBezTo>
                      <a:pt x="22" y="1131"/>
                      <a:pt x="1" y="1448"/>
                      <a:pt x="22" y="1785"/>
                    </a:cubicBezTo>
                    <a:cubicBezTo>
                      <a:pt x="101" y="2420"/>
                      <a:pt x="378" y="3033"/>
                      <a:pt x="854" y="3470"/>
                    </a:cubicBezTo>
                    <a:cubicBezTo>
                      <a:pt x="875" y="3486"/>
                      <a:pt x="898" y="3493"/>
                      <a:pt x="920" y="3493"/>
                    </a:cubicBezTo>
                    <a:cubicBezTo>
                      <a:pt x="1007" y="3493"/>
                      <a:pt x="1091" y="3390"/>
                      <a:pt x="1013" y="3311"/>
                    </a:cubicBezTo>
                    <a:cubicBezTo>
                      <a:pt x="577" y="2935"/>
                      <a:pt x="318" y="2380"/>
                      <a:pt x="239" y="1804"/>
                    </a:cubicBezTo>
                    <a:cubicBezTo>
                      <a:pt x="220" y="1527"/>
                      <a:pt x="220" y="1249"/>
                      <a:pt x="299" y="972"/>
                    </a:cubicBezTo>
                    <a:cubicBezTo>
                      <a:pt x="378" y="675"/>
                      <a:pt x="497" y="358"/>
                      <a:pt x="754" y="200"/>
                    </a:cubicBezTo>
                    <a:cubicBezTo>
                      <a:pt x="852" y="134"/>
                      <a:pt x="803" y="1"/>
                      <a:pt x="7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4" name="Google Shape;204;p2"/>
              <p:cNvSpPr/>
              <p:nvPr/>
            </p:nvSpPr>
            <p:spPr>
              <a:xfrm>
                <a:off x="5840175" y="2395650"/>
                <a:ext cx="27800" cy="107700"/>
              </a:xfrm>
              <a:custGeom>
                <a:avLst/>
                <a:gdLst/>
                <a:ahLst/>
                <a:cxnLst/>
                <a:rect l="l" t="t" r="r" b="b"/>
                <a:pathLst>
                  <a:path w="1112" h="4308" extrusionOk="0">
                    <a:moveTo>
                      <a:pt x="802" y="1"/>
                    </a:moveTo>
                    <a:cubicBezTo>
                      <a:pt x="770" y="1"/>
                      <a:pt x="737" y="15"/>
                      <a:pt x="714" y="51"/>
                    </a:cubicBezTo>
                    <a:cubicBezTo>
                      <a:pt x="238" y="666"/>
                      <a:pt x="0" y="1459"/>
                      <a:pt x="40" y="2231"/>
                    </a:cubicBezTo>
                    <a:cubicBezTo>
                      <a:pt x="79" y="2984"/>
                      <a:pt x="397" y="3719"/>
                      <a:pt x="893" y="4274"/>
                    </a:cubicBezTo>
                    <a:cubicBezTo>
                      <a:pt x="917" y="4297"/>
                      <a:pt x="943" y="4307"/>
                      <a:pt x="968" y="4307"/>
                    </a:cubicBezTo>
                    <a:cubicBezTo>
                      <a:pt x="1046" y="4307"/>
                      <a:pt x="1112" y="4210"/>
                      <a:pt x="1051" y="4134"/>
                    </a:cubicBezTo>
                    <a:cubicBezTo>
                      <a:pt x="60" y="3005"/>
                      <a:pt x="0" y="1340"/>
                      <a:pt x="893" y="151"/>
                    </a:cubicBezTo>
                    <a:cubicBezTo>
                      <a:pt x="949" y="80"/>
                      <a:pt x="877" y="1"/>
                      <a:pt x="8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5" name="Google Shape;205;p2"/>
              <p:cNvSpPr/>
              <p:nvPr/>
            </p:nvSpPr>
            <p:spPr>
              <a:xfrm>
                <a:off x="5798525" y="2381750"/>
                <a:ext cx="38650" cy="139925"/>
              </a:xfrm>
              <a:custGeom>
                <a:avLst/>
                <a:gdLst/>
                <a:ahLst/>
                <a:cxnLst/>
                <a:rect l="l" t="t" r="r" b="b"/>
                <a:pathLst>
                  <a:path w="1546" h="5597" extrusionOk="0">
                    <a:moveTo>
                      <a:pt x="1382" y="1"/>
                    </a:moveTo>
                    <a:cubicBezTo>
                      <a:pt x="1357" y="1"/>
                      <a:pt x="1332" y="10"/>
                      <a:pt x="1309" y="33"/>
                    </a:cubicBezTo>
                    <a:cubicBezTo>
                      <a:pt x="180" y="1143"/>
                      <a:pt x="1" y="2866"/>
                      <a:pt x="516" y="4294"/>
                    </a:cubicBezTo>
                    <a:cubicBezTo>
                      <a:pt x="675" y="4750"/>
                      <a:pt x="894" y="5166"/>
                      <a:pt x="1171" y="5543"/>
                    </a:cubicBezTo>
                    <a:cubicBezTo>
                      <a:pt x="1190" y="5581"/>
                      <a:pt x="1223" y="5597"/>
                      <a:pt x="1256" y="5597"/>
                    </a:cubicBezTo>
                    <a:cubicBezTo>
                      <a:pt x="1328" y="5597"/>
                      <a:pt x="1403" y="5525"/>
                      <a:pt x="1349" y="5443"/>
                    </a:cubicBezTo>
                    <a:cubicBezTo>
                      <a:pt x="516" y="4195"/>
                      <a:pt x="120" y="2570"/>
                      <a:pt x="775" y="1162"/>
                    </a:cubicBezTo>
                    <a:cubicBezTo>
                      <a:pt x="933" y="786"/>
                      <a:pt x="1171" y="469"/>
                      <a:pt x="1468" y="191"/>
                    </a:cubicBezTo>
                    <a:cubicBezTo>
                      <a:pt x="1545" y="114"/>
                      <a:pt x="1467" y="1"/>
                      <a:pt x="13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6" name="Google Shape;206;p2"/>
              <p:cNvSpPr/>
              <p:nvPr/>
            </p:nvSpPr>
            <p:spPr>
              <a:xfrm>
                <a:off x="5769325" y="2385175"/>
                <a:ext cx="31250" cy="132550"/>
              </a:xfrm>
              <a:custGeom>
                <a:avLst/>
                <a:gdLst/>
                <a:ahLst/>
                <a:cxnLst/>
                <a:rect l="l" t="t" r="r" b="b"/>
                <a:pathLst>
                  <a:path w="1250" h="5302" extrusionOk="0">
                    <a:moveTo>
                      <a:pt x="1106" y="0"/>
                    </a:moveTo>
                    <a:cubicBezTo>
                      <a:pt x="1071" y="0"/>
                      <a:pt x="1036" y="16"/>
                      <a:pt x="1010" y="54"/>
                    </a:cubicBezTo>
                    <a:cubicBezTo>
                      <a:pt x="217" y="1223"/>
                      <a:pt x="0" y="2769"/>
                      <a:pt x="416" y="4138"/>
                    </a:cubicBezTo>
                    <a:cubicBezTo>
                      <a:pt x="535" y="4534"/>
                      <a:pt x="693" y="4910"/>
                      <a:pt x="912" y="5248"/>
                    </a:cubicBezTo>
                    <a:cubicBezTo>
                      <a:pt x="931" y="5286"/>
                      <a:pt x="963" y="5301"/>
                      <a:pt x="997" y="5301"/>
                    </a:cubicBezTo>
                    <a:cubicBezTo>
                      <a:pt x="1069" y="5301"/>
                      <a:pt x="1144" y="5229"/>
                      <a:pt x="1090" y="5148"/>
                    </a:cubicBezTo>
                    <a:cubicBezTo>
                      <a:pt x="376" y="3979"/>
                      <a:pt x="238" y="2492"/>
                      <a:pt x="674" y="1183"/>
                    </a:cubicBezTo>
                    <a:cubicBezTo>
                      <a:pt x="812" y="826"/>
                      <a:pt x="991" y="470"/>
                      <a:pt x="1209" y="152"/>
                    </a:cubicBezTo>
                    <a:cubicBezTo>
                      <a:pt x="1250" y="72"/>
                      <a:pt x="1180" y="0"/>
                      <a:pt x="11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7" name="Google Shape;207;p2"/>
              <p:cNvSpPr/>
              <p:nvPr/>
            </p:nvSpPr>
            <p:spPr>
              <a:xfrm>
                <a:off x="5742050" y="2404700"/>
                <a:ext cx="19875" cy="103100"/>
              </a:xfrm>
              <a:custGeom>
                <a:avLst/>
                <a:gdLst/>
                <a:ahLst/>
                <a:cxnLst/>
                <a:rect l="l" t="t" r="r" b="b"/>
                <a:pathLst>
                  <a:path w="795" h="4124" extrusionOk="0">
                    <a:moveTo>
                      <a:pt x="450" y="1"/>
                    </a:moveTo>
                    <a:cubicBezTo>
                      <a:pt x="411" y="1"/>
                      <a:pt x="372" y="20"/>
                      <a:pt x="357" y="66"/>
                    </a:cubicBezTo>
                    <a:cubicBezTo>
                      <a:pt x="100" y="759"/>
                      <a:pt x="0" y="1512"/>
                      <a:pt x="21" y="2247"/>
                    </a:cubicBezTo>
                    <a:cubicBezTo>
                      <a:pt x="40" y="2900"/>
                      <a:pt x="159" y="3574"/>
                      <a:pt x="576" y="4089"/>
                    </a:cubicBezTo>
                    <a:cubicBezTo>
                      <a:pt x="595" y="4114"/>
                      <a:pt x="619" y="4124"/>
                      <a:pt x="643" y="4124"/>
                    </a:cubicBezTo>
                    <a:cubicBezTo>
                      <a:pt x="718" y="4124"/>
                      <a:pt x="794" y="4026"/>
                      <a:pt x="734" y="3951"/>
                    </a:cubicBezTo>
                    <a:cubicBezTo>
                      <a:pt x="338" y="3436"/>
                      <a:pt x="238" y="2762"/>
                      <a:pt x="238" y="2147"/>
                    </a:cubicBezTo>
                    <a:cubicBezTo>
                      <a:pt x="219" y="1454"/>
                      <a:pt x="338" y="780"/>
                      <a:pt x="555" y="125"/>
                    </a:cubicBezTo>
                    <a:cubicBezTo>
                      <a:pt x="580" y="51"/>
                      <a:pt x="514" y="1"/>
                      <a:pt x="4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8" name="Google Shape;208;p2"/>
              <p:cNvSpPr/>
              <p:nvPr/>
            </p:nvSpPr>
            <p:spPr>
              <a:xfrm>
                <a:off x="5711325" y="2423325"/>
                <a:ext cx="15900" cy="65650"/>
              </a:xfrm>
              <a:custGeom>
                <a:avLst/>
                <a:gdLst/>
                <a:ahLst/>
                <a:cxnLst/>
                <a:rect l="l" t="t" r="r" b="b"/>
                <a:pathLst>
                  <a:path w="636" h="2626" extrusionOk="0">
                    <a:moveTo>
                      <a:pt x="498" y="0"/>
                    </a:moveTo>
                    <a:cubicBezTo>
                      <a:pt x="467" y="0"/>
                      <a:pt x="436" y="16"/>
                      <a:pt x="417" y="54"/>
                    </a:cubicBezTo>
                    <a:cubicBezTo>
                      <a:pt x="0" y="847"/>
                      <a:pt x="0" y="1779"/>
                      <a:pt x="397" y="2572"/>
                    </a:cubicBezTo>
                    <a:cubicBezTo>
                      <a:pt x="416" y="2610"/>
                      <a:pt x="447" y="2625"/>
                      <a:pt x="478" y="2625"/>
                    </a:cubicBezTo>
                    <a:cubicBezTo>
                      <a:pt x="546" y="2625"/>
                      <a:pt x="616" y="2553"/>
                      <a:pt x="576" y="2472"/>
                    </a:cubicBezTo>
                    <a:cubicBezTo>
                      <a:pt x="219" y="1739"/>
                      <a:pt x="219" y="867"/>
                      <a:pt x="595" y="154"/>
                    </a:cubicBezTo>
                    <a:cubicBezTo>
                      <a:pt x="636" y="72"/>
                      <a:pt x="566" y="0"/>
                      <a:pt x="4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9" name="Google Shape;209;p2"/>
              <p:cNvSpPr/>
              <p:nvPr/>
            </p:nvSpPr>
            <p:spPr>
              <a:xfrm>
                <a:off x="5685550" y="2444625"/>
                <a:ext cx="11525" cy="30250"/>
              </a:xfrm>
              <a:custGeom>
                <a:avLst/>
                <a:gdLst/>
                <a:ahLst/>
                <a:cxnLst/>
                <a:rect l="l" t="t" r="r" b="b"/>
                <a:pathLst>
                  <a:path w="461" h="1210" extrusionOk="0">
                    <a:moveTo>
                      <a:pt x="275" y="1"/>
                    </a:moveTo>
                    <a:cubicBezTo>
                      <a:pt x="240" y="1"/>
                      <a:pt x="205" y="17"/>
                      <a:pt x="180" y="55"/>
                    </a:cubicBezTo>
                    <a:cubicBezTo>
                      <a:pt x="0" y="391"/>
                      <a:pt x="100" y="788"/>
                      <a:pt x="219" y="1144"/>
                    </a:cubicBezTo>
                    <a:cubicBezTo>
                      <a:pt x="234" y="1190"/>
                      <a:pt x="276" y="1209"/>
                      <a:pt x="319" y="1209"/>
                    </a:cubicBezTo>
                    <a:cubicBezTo>
                      <a:pt x="388" y="1209"/>
                      <a:pt x="461" y="1159"/>
                      <a:pt x="437" y="1086"/>
                    </a:cubicBezTo>
                    <a:cubicBezTo>
                      <a:pt x="318" y="788"/>
                      <a:pt x="199" y="451"/>
                      <a:pt x="378" y="153"/>
                    </a:cubicBezTo>
                    <a:cubicBezTo>
                      <a:pt x="418" y="72"/>
                      <a:pt x="348" y="1"/>
                      <a:pt x="2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0" name="Google Shape;210;p2"/>
              <p:cNvSpPr/>
              <p:nvPr/>
            </p:nvSpPr>
            <p:spPr>
              <a:xfrm>
                <a:off x="5538850" y="2566750"/>
                <a:ext cx="336025" cy="191000"/>
              </a:xfrm>
              <a:custGeom>
                <a:avLst/>
                <a:gdLst/>
                <a:ahLst/>
                <a:cxnLst/>
                <a:rect l="l" t="t" r="r" b="b"/>
                <a:pathLst>
                  <a:path w="13441" h="7640" extrusionOk="0">
                    <a:moveTo>
                      <a:pt x="5819" y="0"/>
                    </a:moveTo>
                    <a:cubicBezTo>
                      <a:pt x="3798" y="0"/>
                      <a:pt x="1108" y="1477"/>
                      <a:pt x="1" y="3158"/>
                    </a:cubicBezTo>
                    <a:cubicBezTo>
                      <a:pt x="675" y="5002"/>
                      <a:pt x="3133" y="7201"/>
                      <a:pt x="5136" y="7558"/>
                    </a:cubicBezTo>
                    <a:cubicBezTo>
                      <a:pt x="5438" y="7614"/>
                      <a:pt x="5743" y="7639"/>
                      <a:pt x="6048" y="7639"/>
                    </a:cubicBezTo>
                    <a:cubicBezTo>
                      <a:pt x="6721" y="7639"/>
                      <a:pt x="7394" y="7518"/>
                      <a:pt x="8049" y="7341"/>
                    </a:cubicBezTo>
                    <a:cubicBezTo>
                      <a:pt x="9992" y="6805"/>
                      <a:pt x="11696" y="5695"/>
                      <a:pt x="13441" y="4704"/>
                    </a:cubicBezTo>
                    <a:cubicBezTo>
                      <a:pt x="11974" y="3356"/>
                      <a:pt x="10586" y="1889"/>
                      <a:pt x="8823" y="898"/>
                    </a:cubicBezTo>
                    <a:cubicBezTo>
                      <a:pt x="7951" y="443"/>
                      <a:pt x="7018" y="65"/>
                      <a:pt x="6048" y="7"/>
                    </a:cubicBezTo>
                    <a:cubicBezTo>
                      <a:pt x="5973" y="2"/>
                      <a:pt x="5896" y="0"/>
                      <a:pt x="58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1" name="Google Shape;211;p2"/>
              <p:cNvSpPr/>
              <p:nvPr/>
            </p:nvSpPr>
            <p:spPr>
              <a:xfrm>
                <a:off x="5541350" y="2592050"/>
                <a:ext cx="229450" cy="130300"/>
              </a:xfrm>
              <a:custGeom>
                <a:avLst/>
                <a:gdLst/>
                <a:ahLst/>
                <a:cxnLst/>
                <a:rect l="l" t="t" r="r" b="b"/>
                <a:pathLst>
                  <a:path w="9178" h="5212" extrusionOk="0">
                    <a:moveTo>
                      <a:pt x="3971" y="0"/>
                    </a:moveTo>
                    <a:cubicBezTo>
                      <a:pt x="2597" y="0"/>
                      <a:pt x="765" y="1000"/>
                      <a:pt x="1" y="2166"/>
                    </a:cubicBezTo>
                    <a:cubicBezTo>
                      <a:pt x="477" y="3414"/>
                      <a:pt x="2142" y="4921"/>
                      <a:pt x="3509" y="5159"/>
                    </a:cubicBezTo>
                    <a:cubicBezTo>
                      <a:pt x="3710" y="5195"/>
                      <a:pt x="3916" y="5211"/>
                      <a:pt x="4122" y="5211"/>
                    </a:cubicBezTo>
                    <a:cubicBezTo>
                      <a:pt x="4585" y="5211"/>
                      <a:pt x="5052" y="5130"/>
                      <a:pt x="5491" y="5021"/>
                    </a:cubicBezTo>
                    <a:cubicBezTo>
                      <a:pt x="6820" y="4643"/>
                      <a:pt x="7989" y="3890"/>
                      <a:pt x="9178" y="3216"/>
                    </a:cubicBezTo>
                    <a:cubicBezTo>
                      <a:pt x="8168" y="2285"/>
                      <a:pt x="7235" y="1294"/>
                      <a:pt x="6006" y="620"/>
                    </a:cubicBezTo>
                    <a:cubicBezTo>
                      <a:pt x="5432" y="303"/>
                      <a:pt x="4798" y="44"/>
                      <a:pt x="4124" y="5"/>
                    </a:cubicBezTo>
                    <a:cubicBezTo>
                      <a:pt x="4074" y="2"/>
                      <a:pt x="4023" y="0"/>
                      <a:pt x="3971" y="0"/>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2" name="Google Shape;212;p2"/>
              <p:cNvSpPr/>
              <p:nvPr/>
            </p:nvSpPr>
            <p:spPr>
              <a:xfrm>
                <a:off x="5516075" y="2640700"/>
                <a:ext cx="314200" cy="40725"/>
              </a:xfrm>
              <a:custGeom>
                <a:avLst/>
                <a:gdLst/>
                <a:ahLst/>
                <a:cxnLst/>
                <a:rect l="l" t="t" r="r" b="b"/>
                <a:pathLst>
                  <a:path w="12568" h="1629" extrusionOk="0">
                    <a:moveTo>
                      <a:pt x="123" y="0"/>
                    </a:moveTo>
                    <a:cubicBezTo>
                      <a:pt x="0" y="0"/>
                      <a:pt x="6" y="201"/>
                      <a:pt x="140" y="220"/>
                    </a:cubicBezTo>
                    <a:cubicBezTo>
                      <a:pt x="1705" y="398"/>
                      <a:pt x="3291" y="596"/>
                      <a:pt x="4876" y="794"/>
                    </a:cubicBezTo>
                    <a:cubicBezTo>
                      <a:pt x="6602" y="993"/>
                      <a:pt x="8326" y="1211"/>
                      <a:pt x="10070" y="1389"/>
                    </a:cubicBezTo>
                    <a:cubicBezTo>
                      <a:pt x="10863" y="1489"/>
                      <a:pt x="11656" y="1568"/>
                      <a:pt x="12430" y="1627"/>
                    </a:cubicBezTo>
                    <a:cubicBezTo>
                      <a:pt x="12436" y="1628"/>
                      <a:pt x="12442" y="1628"/>
                      <a:pt x="12447" y="1628"/>
                    </a:cubicBezTo>
                    <a:cubicBezTo>
                      <a:pt x="12567" y="1628"/>
                      <a:pt x="12561" y="1429"/>
                      <a:pt x="12430" y="1429"/>
                    </a:cubicBezTo>
                    <a:cubicBezTo>
                      <a:pt x="10903" y="1291"/>
                      <a:pt x="9396" y="1111"/>
                      <a:pt x="7870" y="934"/>
                    </a:cubicBezTo>
                    <a:cubicBezTo>
                      <a:pt x="6126" y="736"/>
                      <a:pt x="4382" y="517"/>
                      <a:pt x="2617" y="300"/>
                    </a:cubicBezTo>
                    <a:cubicBezTo>
                      <a:pt x="1784" y="200"/>
                      <a:pt x="972" y="101"/>
                      <a:pt x="140" y="1"/>
                    </a:cubicBezTo>
                    <a:cubicBezTo>
                      <a:pt x="134" y="1"/>
                      <a:pt x="128" y="0"/>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3" name="Google Shape;213;p2"/>
              <p:cNvSpPr/>
              <p:nvPr/>
            </p:nvSpPr>
            <p:spPr>
              <a:xfrm>
                <a:off x="5790600" y="2650850"/>
                <a:ext cx="19425" cy="50150"/>
              </a:xfrm>
              <a:custGeom>
                <a:avLst/>
                <a:gdLst/>
                <a:ahLst/>
                <a:cxnLst/>
                <a:rect l="l" t="t" r="r" b="b"/>
                <a:pathLst>
                  <a:path w="777" h="2006" extrusionOk="0">
                    <a:moveTo>
                      <a:pt x="605" y="0"/>
                    </a:moveTo>
                    <a:cubicBezTo>
                      <a:pt x="589" y="0"/>
                      <a:pt x="573" y="4"/>
                      <a:pt x="556" y="12"/>
                    </a:cubicBezTo>
                    <a:cubicBezTo>
                      <a:pt x="239" y="190"/>
                      <a:pt x="40" y="528"/>
                      <a:pt x="21" y="885"/>
                    </a:cubicBezTo>
                    <a:cubicBezTo>
                      <a:pt x="1" y="1261"/>
                      <a:pt x="120" y="1697"/>
                      <a:pt x="397" y="1974"/>
                    </a:cubicBezTo>
                    <a:cubicBezTo>
                      <a:pt x="415" y="1997"/>
                      <a:pt x="437" y="2006"/>
                      <a:pt x="459" y="2006"/>
                    </a:cubicBezTo>
                    <a:cubicBezTo>
                      <a:pt x="535" y="2006"/>
                      <a:pt x="613" y="1893"/>
                      <a:pt x="537" y="1816"/>
                    </a:cubicBezTo>
                    <a:cubicBezTo>
                      <a:pt x="318" y="1598"/>
                      <a:pt x="220" y="1221"/>
                      <a:pt x="220" y="924"/>
                    </a:cubicBezTo>
                    <a:cubicBezTo>
                      <a:pt x="239" y="626"/>
                      <a:pt x="418" y="349"/>
                      <a:pt x="675" y="190"/>
                    </a:cubicBezTo>
                    <a:cubicBezTo>
                      <a:pt x="777" y="140"/>
                      <a:pt x="704" y="0"/>
                      <a:pt x="6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4" name="Google Shape;214;p2"/>
              <p:cNvSpPr/>
              <p:nvPr/>
            </p:nvSpPr>
            <p:spPr>
              <a:xfrm>
                <a:off x="5755925" y="2628700"/>
                <a:ext cx="27500" cy="87450"/>
              </a:xfrm>
              <a:custGeom>
                <a:avLst/>
                <a:gdLst/>
                <a:ahLst/>
                <a:cxnLst/>
                <a:rect l="l" t="t" r="r" b="b"/>
                <a:pathLst>
                  <a:path w="1100" h="3498" extrusionOk="0">
                    <a:moveTo>
                      <a:pt x="963" y="0"/>
                    </a:moveTo>
                    <a:cubicBezTo>
                      <a:pt x="954" y="0"/>
                      <a:pt x="943" y="2"/>
                      <a:pt x="933" y="6"/>
                    </a:cubicBezTo>
                    <a:cubicBezTo>
                      <a:pt x="338" y="264"/>
                      <a:pt x="80" y="1057"/>
                      <a:pt x="40" y="1652"/>
                    </a:cubicBezTo>
                    <a:cubicBezTo>
                      <a:pt x="0" y="2305"/>
                      <a:pt x="198" y="2960"/>
                      <a:pt x="595" y="3455"/>
                    </a:cubicBezTo>
                    <a:cubicBezTo>
                      <a:pt x="620" y="3485"/>
                      <a:pt x="648" y="3497"/>
                      <a:pt x="674" y="3497"/>
                    </a:cubicBezTo>
                    <a:cubicBezTo>
                      <a:pt x="751" y="3497"/>
                      <a:pt x="813" y="3390"/>
                      <a:pt x="753" y="3317"/>
                    </a:cubicBezTo>
                    <a:cubicBezTo>
                      <a:pt x="397" y="2860"/>
                      <a:pt x="219" y="2286"/>
                      <a:pt x="238" y="1731"/>
                    </a:cubicBezTo>
                    <a:cubicBezTo>
                      <a:pt x="259" y="1454"/>
                      <a:pt x="317" y="1176"/>
                      <a:pt x="417" y="918"/>
                    </a:cubicBezTo>
                    <a:cubicBezTo>
                      <a:pt x="516" y="640"/>
                      <a:pt x="695" y="323"/>
                      <a:pt x="991" y="204"/>
                    </a:cubicBezTo>
                    <a:cubicBezTo>
                      <a:pt x="1100" y="168"/>
                      <a:pt x="1061" y="0"/>
                      <a:pt x="9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5" name="Google Shape;215;p2"/>
              <p:cNvSpPr/>
              <p:nvPr/>
            </p:nvSpPr>
            <p:spPr>
              <a:xfrm>
                <a:off x="5712300" y="2613675"/>
                <a:ext cx="38650" cy="107375"/>
              </a:xfrm>
              <a:custGeom>
                <a:avLst/>
                <a:gdLst/>
                <a:ahLst/>
                <a:cxnLst/>
                <a:rect l="l" t="t" r="r" b="b"/>
                <a:pathLst>
                  <a:path w="1546" h="4295" extrusionOk="0">
                    <a:moveTo>
                      <a:pt x="1399" y="1"/>
                    </a:moveTo>
                    <a:cubicBezTo>
                      <a:pt x="1376" y="1"/>
                      <a:pt x="1352" y="10"/>
                      <a:pt x="1330" y="33"/>
                    </a:cubicBezTo>
                    <a:cubicBezTo>
                      <a:pt x="199" y="1143"/>
                      <a:pt x="1" y="2927"/>
                      <a:pt x="854" y="4254"/>
                    </a:cubicBezTo>
                    <a:cubicBezTo>
                      <a:pt x="877" y="4283"/>
                      <a:pt x="908" y="4295"/>
                      <a:pt x="938" y="4295"/>
                    </a:cubicBezTo>
                    <a:cubicBezTo>
                      <a:pt x="1014" y="4295"/>
                      <a:pt x="1088" y="4220"/>
                      <a:pt x="1032" y="4135"/>
                    </a:cubicBezTo>
                    <a:cubicBezTo>
                      <a:pt x="635" y="3521"/>
                      <a:pt x="458" y="2787"/>
                      <a:pt x="556" y="2055"/>
                    </a:cubicBezTo>
                    <a:cubicBezTo>
                      <a:pt x="635" y="1341"/>
                      <a:pt x="973" y="686"/>
                      <a:pt x="1468" y="191"/>
                    </a:cubicBezTo>
                    <a:cubicBezTo>
                      <a:pt x="1545" y="114"/>
                      <a:pt x="1479" y="1"/>
                      <a:pt x="13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6" name="Google Shape;216;p2"/>
              <p:cNvSpPr/>
              <p:nvPr/>
            </p:nvSpPr>
            <p:spPr>
              <a:xfrm>
                <a:off x="5678125" y="2596150"/>
                <a:ext cx="48550" cy="138100"/>
              </a:xfrm>
              <a:custGeom>
                <a:avLst/>
                <a:gdLst/>
                <a:ahLst/>
                <a:cxnLst/>
                <a:rect l="l" t="t" r="r" b="b"/>
                <a:pathLst>
                  <a:path w="1942" h="5524" extrusionOk="0">
                    <a:moveTo>
                      <a:pt x="1798" y="0"/>
                    </a:moveTo>
                    <a:cubicBezTo>
                      <a:pt x="1780" y="0"/>
                      <a:pt x="1763" y="6"/>
                      <a:pt x="1745" y="20"/>
                    </a:cubicBezTo>
                    <a:cubicBezTo>
                      <a:pt x="437" y="932"/>
                      <a:pt x="1" y="2597"/>
                      <a:pt x="297" y="4103"/>
                    </a:cubicBezTo>
                    <a:cubicBezTo>
                      <a:pt x="377" y="4579"/>
                      <a:pt x="535" y="5034"/>
                      <a:pt x="754" y="5470"/>
                    </a:cubicBezTo>
                    <a:cubicBezTo>
                      <a:pt x="767" y="5508"/>
                      <a:pt x="795" y="5524"/>
                      <a:pt x="825" y="5524"/>
                    </a:cubicBezTo>
                    <a:cubicBezTo>
                      <a:pt x="893" y="5524"/>
                      <a:pt x="973" y="5447"/>
                      <a:pt x="932" y="5352"/>
                    </a:cubicBezTo>
                    <a:cubicBezTo>
                      <a:pt x="496" y="4440"/>
                      <a:pt x="297" y="3390"/>
                      <a:pt x="477" y="2399"/>
                    </a:cubicBezTo>
                    <a:cubicBezTo>
                      <a:pt x="654" y="1527"/>
                      <a:pt x="1111" y="713"/>
                      <a:pt x="1844" y="198"/>
                    </a:cubicBezTo>
                    <a:cubicBezTo>
                      <a:pt x="1942" y="132"/>
                      <a:pt x="1878" y="0"/>
                      <a:pt x="17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7" name="Google Shape;217;p2"/>
              <p:cNvSpPr/>
              <p:nvPr/>
            </p:nvSpPr>
            <p:spPr>
              <a:xfrm>
                <a:off x="5649400" y="2593800"/>
                <a:ext cx="41025" cy="130850"/>
              </a:xfrm>
              <a:custGeom>
                <a:avLst/>
                <a:gdLst/>
                <a:ahLst/>
                <a:cxnLst/>
                <a:rect l="l" t="t" r="r" b="b"/>
                <a:pathLst>
                  <a:path w="1641" h="5234" extrusionOk="0">
                    <a:moveTo>
                      <a:pt x="1486" y="0"/>
                    </a:moveTo>
                    <a:cubicBezTo>
                      <a:pt x="1459" y="0"/>
                      <a:pt x="1431" y="10"/>
                      <a:pt x="1407" y="35"/>
                    </a:cubicBezTo>
                    <a:cubicBezTo>
                      <a:pt x="436" y="1085"/>
                      <a:pt x="0" y="2572"/>
                      <a:pt x="178" y="3999"/>
                    </a:cubicBezTo>
                    <a:cubicBezTo>
                      <a:pt x="238" y="4396"/>
                      <a:pt x="336" y="4792"/>
                      <a:pt x="495" y="5168"/>
                    </a:cubicBezTo>
                    <a:cubicBezTo>
                      <a:pt x="518" y="5214"/>
                      <a:pt x="561" y="5233"/>
                      <a:pt x="604" y="5233"/>
                    </a:cubicBezTo>
                    <a:cubicBezTo>
                      <a:pt x="672" y="5233"/>
                      <a:pt x="738" y="5183"/>
                      <a:pt x="714" y="5109"/>
                    </a:cubicBezTo>
                    <a:cubicBezTo>
                      <a:pt x="178" y="3841"/>
                      <a:pt x="257" y="2353"/>
                      <a:pt x="891" y="1145"/>
                    </a:cubicBezTo>
                    <a:cubicBezTo>
                      <a:pt x="1071" y="788"/>
                      <a:pt x="1308" y="471"/>
                      <a:pt x="1565" y="173"/>
                    </a:cubicBezTo>
                    <a:cubicBezTo>
                      <a:pt x="1641" y="98"/>
                      <a:pt x="1569" y="0"/>
                      <a:pt x="14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8" name="Google Shape;218;p2"/>
              <p:cNvSpPr/>
              <p:nvPr/>
            </p:nvSpPr>
            <p:spPr>
              <a:xfrm>
                <a:off x="5619650" y="2606300"/>
                <a:ext cx="24375" cy="103075"/>
              </a:xfrm>
              <a:custGeom>
                <a:avLst/>
                <a:gdLst/>
                <a:ahLst/>
                <a:cxnLst/>
                <a:rect l="l" t="t" r="r" b="b"/>
                <a:pathLst>
                  <a:path w="975" h="4123" extrusionOk="0">
                    <a:moveTo>
                      <a:pt x="828" y="1"/>
                    </a:moveTo>
                    <a:cubicBezTo>
                      <a:pt x="799" y="1"/>
                      <a:pt x="771" y="15"/>
                      <a:pt x="754" y="50"/>
                    </a:cubicBezTo>
                    <a:cubicBezTo>
                      <a:pt x="416" y="684"/>
                      <a:pt x="178" y="1377"/>
                      <a:pt x="99" y="2091"/>
                    </a:cubicBezTo>
                    <a:cubicBezTo>
                      <a:pt x="1" y="2746"/>
                      <a:pt x="1" y="3460"/>
                      <a:pt x="337" y="4073"/>
                    </a:cubicBezTo>
                    <a:cubicBezTo>
                      <a:pt x="360" y="4108"/>
                      <a:pt x="392" y="4123"/>
                      <a:pt x="424" y="4123"/>
                    </a:cubicBezTo>
                    <a:cubicBezTo>
                      <a:pt x="501" y="4123"/>
                      <a:pt x="578" y="4038"/>
                      <a:pt x="535" y="3954"/>
                    </a:cubicBezTo>
                    <a:cubicBezTo>
                      <a:pt x="199" y="3380"/>
                      <a:pt x="218" y="2686"/>
                      <a:pt x="297" y="2072"/>
                    </a:cubicBezTo>
                    <a:cubicBezTo>
                      <a:pt x="397" y="1398"/>
                      <a:pt x="614" y="764"/>
                      <a:pt x="932" y="169"/>
                    </a:cubicBezTo>
                    <a:cubicBezTo>
                      <a:pt x="974" y="85"/>
                      <a:pt x="897" y="1"/>
                      <a:pt x="8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9" name="Google Shape;219;p2"/>
              <p:cNvSpPr/>
              <p:nvPr/>
            </p:nvSpPr>
            <p:spPr>
              <a:xfrm>
                <a:off x="5589925" y="2620875"/>
                <a:ext cx="22250" cy="64500"/>
              </a:xfrm>
              <a:custGeom>
                <a:avLst/>
                <a:gdLst/>
                <a:ahLst/>
                <a:cxnLst/>
                <a:rect l="l" t="t" r="r" b="b"/>
                <a:pathLst>
                  <a:path w="890" h="2580" extrusionOk="0">
                    <a:moveTo>
                      <a:pt x="740" y="0"/>
                    </a:moveTo>
                    <a:cubicBezTo>
                      <a:pt x="709" y="0"/>
                      <a:pt x="677" y="12"/>
                      <a:pt x="654" y="41"/>
                    </a:cubicBezTo>
                    <a:cubicBezTo>
                      <a:pt x="138" y="736"/>
                      <a:pt x="0" y="1687"/>
                      <a:pt x="257" y="2499"/>
                    </a:cubicBezTo>
                    <a:cubicBezTo>
                      <a:pt x="273" y="2556"/>
                      <a:pt x="316" y="2580"/>
                      <a:pt x="358" y="2580"/>
                    </a:cubicBezTo>
                    <a:cubicBezTo>
                      <a:pt x="419" y="2580"/>
                      <a:pt x="479" y="2530"/>
                      <a:pt x="456" y="2460"/>
                    </a:cubicBezTo>
                    <a:cubicBezTo>
                      <a:pt x="218" y="1667"/>
                      <a:pt x="357" y="815"/>
                      <a:pt x="833" y="141"/>
                    </a:cubicBezTo>
                    <a:cubicBezTo>
                      <a:pt x="889" y="70"/>
                      <a:pt x="816" y="0"/>
                      <a:pt x="7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0" name="Google Shape;220;p2"/>
              <p:cNvSpPr/>
              <p:nvPr/>
            </p:nvSpPr>
            <p:spPr>
              <a:xfrm>
                <a:off x="5566125" y="2636700"/>
                <a:ext cx="10950" cy="30450"/>
              </a:xfrm>
              <a:custGeom>
                <a:avLst/>
                <a:gdLst/>
                <a:ahLst/>
                <a:cxnLst/>
                <a:rect l="l" t="t" r="r" b="b"/>
                <a:pathLst>
                  <a:path w="438" h="1218" extrusionOk="0">
                    <a:moveTo>
                      <a:pt x="309" y="0"/>
                    </a:moveTo>
                    <a:cubicBezTo>
                      <a:pt x="286" y="0"/>
                      <a:pt x="267" y="7"/>
                      <a:pt x="258" y="23"/>
                    </a:cubicBezTo>
                    <a:cubicBezTo>
                      <a:pt x="1" y="360"/>
                      <a:pt x="60" y="756"/>
                      <a:pt x="120" y="1134"/>
                    </a:cubicBezTo>
                    <a:cubicBezTo>
                      <a:pt x="120" y="1182"/>
                      <a:pt x="174" y="1218"/>
                      <a:pt x="215" y="1218"/>
                    </a:cubicBezTo>
                    <a:cubicBezTo>
                      <a:pt x="224" y="1218"/>
                      <a:pt x="232" y="1216"/>
                      <a:pt x="239" y="1213"/>
                    </a:cubicBezTo>
                    <a:cubicBezTo>
                      <a:pt x="297" y="1192"/>
                      <a:pt x="337" y="1134"/>
                      <a:pt x="318" y="1073"/>
                    </a:cubicBezTo>
                    <a:cubicBezTo>
                      <a:pt x="278" y="796"/>
                      <a:pt x="199" y="439"/>
                      <a:pt x="397" y="182"/>
                    </a:cubicBezTo>
                    <a:cubicBezTo>
                      <a:pt x="437" y="142"/>
                      <a:pt x="437" y="82"/>
                      <a:pt x="397" y="23"/>
                    </a:cubicBezTo>
                    <a:cubicBezTo>
                      <a:pt x="375" y="12"/>
                      <a:pt x="339" y="0"/>
                      <a:pt x="3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1" name="Google Shape;221;p2"/>
              <p:cNvSpPr/>
              <p:nvPr/>
            </p:nvSpPr>
            <p:spPr>
              <a:xfrm>
                <a:off x="5701400" y="1784375"/>
                <a:ext cx="199250" cy="332575"/>
              </a:xfrm>
              <a:custGeom>
                <a:avLst/>
                <a:gdLst/>
                <a:ahLst/>
                <a:cxnLst/>
                <a:rect l="l" t="t" r="r" b="b"/>
                <a:pathLst>
                  <a:path w="7970" h="13303" extrusionOk="0">
                    <a:moveTo>
                      <a:pt x="5413" y="1"/>
                    </a:moveTo>
                    <a:cubicBezTo>
                      <a:pt x="3946" y="1369"/>
                      <a:pt x="2400" y="2678"/>
                      <a:pt x="1309" y="4382"/>
                    </a:cubicBezTo>
                    <a:cubicBezTo>
                      <a:pt x="794" y="5215"/>
                      <a:pt x="358" y="6106"/>
                      <a:pt x="239" y="7097"/>
                    </a:cubicBezTo>
                    <a:cubicBezTo>
                      <a:pt x="1" y="9100"/>
                      <a:pt x="1388" y="12113"/>
                      <a:pt x="2955" y="13303"/>
                    </a:cubicBezTo>
                    <a:cubicBezTo>
                      <a:pt x="4956" y="12708"/>
                      <a:pt x="7256" y="10427"/>
                      <a:pt x="7732" y="8445"/>
                    </a:cubicBezTo>
                    <a:cubicBezTo>
                      <a:pt x="7969" y="7494"/>
                      <a:pt x="7890" y="6503"/>
                      <a:pt x="7692" y="5532"/>
                    </a:cubicBezTo>
                    <a:cubicBezTo>
                      <a:pt x="7276" y="3550"/>
                      <a:pt x="6285" y="1785"/>
                      <a:pt x="54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2" name="Google Shape;222;p2"/>
              <p:cNvSpPr/>
              <p:nvPr/>
            </p:nvSpPr>
            <p:spPr>
              <a:xfrm>
                <a:off x="5726175" y="1882025"/>
                <a:ext cx="138800" cy="230450"/>
              </a:xfrm>
              <a:custGeom>
                <a:avLst/>
                <a:gdLst/>
                <a:ahLst/>
                <a:cxnLst/>
                <a:rect l="l" t="t" r="r" b="b"/>
                <a:pathLst>
                  <a:path w="5552" h="9218" extrusionOk="0">
                    <a:moveTo>
                      <a:pt x="3827" y="1"/>
                    </a:moveTo>
                    <a:cubicBezTo>
                      <a:pt x="2797" y="952"/>
                      <a:pt x="1726" y="1843"/>
                      <a:pt x="952" y="3014"/>
                    </a:cubicBezTo>
                    <a:cubicBezTo>
                      <a:pt x="577" y="3588"/>
                      <a:pt x="278" y="4203"/>
                      <a:pt x="180" y="4877"/>
                    </a:cubicBezTo>
                    <a:cubicBezTo>
                      <a:pt x="1" y="6284"/>
                      <a:pt x="933" y="8366"/>
                      <a:pt x="2023" y="9217"/>
                    </a:cubicBezTo>
                    <a:cubicBezTo>
                      <a:pt x="3410" y="8821"/>
                      <a:pt x="5017" y="7256"/>
                      <a:pt x="5374" y="5887"/>
                    </a:cubicBezTo>
                    <a:cubicBezTo>
                      <a:pt x="5551" y="5213"/>
                      <a:pt x="5493" y="4520"/>
                      <a:pt x="5374" y="3865"/>
                    </a:cubicBezTo>
                    <a:cubicBezTo>
                      <a:pt x="5096" y="2478"/>
                      <a:pt x="4422" y="1249"/>
                      <a:pt x="3827"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3" name="Google Shape;223;p2"/>
              <p:cNvSpPr/>
              <p:nvPr/>
            </p:nvSpPr>
            <p:spPr>
              <a:xfrm>
                <a:off x="5261600" y="1822400"/>
                <a:ext cx="573950" cy="1007775"/>
              </a:xfrm>
              <a:custGeom>
                <a:avLst/>
                <a:gdLst/>
                <a:ahLst/>
                <a:cxnLst/>
                <a:rect l="l" t="t" r="r" b="b"/>
                <a:pathLst>
                  <a:path w="22958" h="40311" extrusionOk="0">
                    <a:moveTo>
                      <a:pt x="22825" y="1"/>
                    </a:moveTo>
                    <a:cubicBezTo>
                      <a:pt x="22788" y="1"/>
                      <a:pt x="22754" y="20"/>
                      <a:pt x="22747" y="66"/>
                    </a:cubicBezTo>
                    <a:cubicBezTo>
                      <a:pt x="22311" y="2801"/>
                      <a:pt x="21776" y="5497"/>
                      <a:pt x="21200" y="8193"/>
                    </a:cubicBezTo>
                    <a:cubicBezTo>
                      <a:pt x="20547" y="11166"/>
                      <a:pt x="19873" y="14121"/>
                      <a:pt x="19041" y="17034"/>
                    </a:cubicBezTo>
                    <a:cubicBezTo>
                      <a:pt x="18723" y="18223"/>
                      <a:pt x="18367" y="19394"/>
                      <a:pt x="17970" y="20562"/>
                    </a:cubicBezTo>
                    <a:cubicBezTo>
                      <a:pt x="17494" y="21910"/>
                      <a:pt x="16900" y="23219"/>
                      <a:pt x="16305" y="24508"/>
                    </a:cubicBezTo>
                    <a:cubicBezTo>
                      <a:pt x="14759" y="27778"/>
                      <a:pt x="12896" y="30930"/>
                      <a:pt x="10417" y="33566"/>
                    </a:cubicBezTo>
                    <a:cubicBezTo>
                      <a:pt x="7919" y="36222"/>
                      <a:pt x="4808" y="38304"/>
                      <a:pt x="1398" y="39652"/>
                    </a:cubicBezTo>
                    <a:cubicBezTo>
                      <a:pt x="981" y="39811"/>
                      <a:pt x="545" y="39970"/>
                      <a:pt x="109" y="40107"/>
                    </a:cubicBezTo>
                    <a:cubicBezTo>
                      <a:pt x="1" y="40144"/>
                      <a:pt x="41" y="40311"/>
                      <a:pt x="139" y="40311"/>
                    </a:cubicBezTo>
                    <a:cubicBezTo>
                      <a:pt x="148" y="40311"/>
                      <a:pt x="159" y="40309"/>
                      <a:pt x="169" y="40306"/>
                    </a:cubicBezTo>
                    <a:cubicBezTo>
                      <a:pt x="3638" y="39156"/>
                      <a:pt x="6830" y="37274"/>
                      <a:pt x="9505" y="34776"/>
                    </a:cubicBezTo>
                    <a:cubicBezTo>
                      <a:pt x="12161" y="32278"/>
                      <a:pt x="14183" y="29205"/>
                      <a:pt x="15829" y="25954"/>
                    </a:cubicBezTo>
                    <a:cubicBezTo>
                      <a:pt x="16562" y="24508"/>
                      <a:pt x="17257" y="23001"/>
                      <a:pt x="17851" y="21474"/>
                    </a:cubicBezTo>
                    <a:cubicBezTo>
                      <a:pt x="18267" y="20385"/>
                      <a:pt x="18624" y="19275"/>
                      <a:pt x="18941" y="18165"/>
                    </a:cubicBezTo>
                    <a:cubicBezTo>
                      <a:pt x="19794" y="15289"/>
                      <a:pt x="20487" y="12376"/>
                      <a:pt x="21142" y="9462"/>
                    </a:cubicBezTo>
                    <a:cubicBezTo>
                      <a:pt x="21755" y="6647"/>
                      <a:pt x="22331" y="3832"/>
                      <a:pt x="22807" y="977"/>
                    </a:cubicBezTo>
                    <a:cubicBezTo>
                      <a:pt x="22847" y="700"/>
                      <a:pt x="22905" y="422"/>
                      <a:pt x="22945" y="126"/>
                    </a:cubicBezTo>
                    <a:cubicBezTo>
                      <a:pt x="22958" y="52"/>
                      <a:pt x="22886" y="1"/>
                      <a:pt x="228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4" name="Google Shape;224;p2"/>
              <p:cNvSpPr/>
              <p:nvPr/>
            </p:nvSpPr>
            <p:spPr>
              <a:xfrm>
                <a:off x="5728250" y="2002150"/>
                <a:ext cx="132325" cy="38725"/>
              </a:xfrm>
              <a:custGeom>
                <a:avLst/>
                <a:gdLst/>
                <a:ahLst/>
                <a:cxnLst/>
                <a:rect l="l" t="t" r="r" b="b"/>
                <a:pathLst>
                  <a:path w="5293" h="1549" extrusionOk="0">
                    <a:moveTo>
                      <a:pt x="163" y="0"/>
                    </a:moveTo>
                    <a:cubicBezTo>
                      <a:pt x="78" y="0"/>
                      <a:pt x="0" y="109"/>
                      <a:pt x="76" y="170"/>
                    </a:cubicBezTo>
                    <a:cubicBezTo>
                      <a:pt x="692" y="805"/>
                      <a:pt x="1504" y="1261"/>
                      <a:pt x="2357" y="1439"/>
                    </a:cubicBezTo>
                    <a:cubicBezTo>
                      <a:pt x="2678" y="1513"/>
                      <a:pt x="3003" y="1548"/>
                      <a:pt x="3328" y="1548"/>
                    </a:cubicBezTo>
                    <a:cubicBezTo>
                      <a:pt x="3966" y="1548"/>
                      <a:pt x="4600" y="1412"/>
                      <a:pt x="5191" y="1161"/>
                    </a:cubicBezTo>
                    <a:cubicBezTo>
                      <a:pt x="5293" y="1111"/>
                      <a:pt x="5219" y="972"/>
                      <a:pt x="5121" y="972"/>
                    </a:cubicBezTo>
                    <a:cubicBezTo>
                      <a:pt x="5105" y="972"/>
                      <a:pt x="5089" y="975"/>
                      <a:pt x="5072" y="984"/>
                    </a:cubicBezTo>
                    <a:cubicBezTo>
                      <a:pt x="4524" y="1222"/>
                      <a:pt x="3942" y="1336"/>
                      <a:pt x="3365" y="1336"/>
                    </a:cubicBezTo>
                    <a:cubicBezTo>
                      <a:pt x="2209" y="1336"/>
                      <a:pt x="1068" y="878"/>
                      <a:pt x="235" y="32"/>
                    </a:cubicBezTo>
                    <a:cubicBezTo>
                      <a:pt x="213" y="10"/>
                      <a:pt x="187" y="0"/>
                      <a:pt x="1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5" name="Google Shape;225;p2"/>
              <p:cNvSpPr/>
              <p:nvPr/>
            </p:nvSpPr>
            <p:spPr>
              <a:xfrm>
                <a:off x="5731275" y="1966675"/>
                <a:ext cx="137350" cy="35775"/>
              </a:xfrm>
              <a:custGeom>
                <a:avLst/>
                <a:gdLst/>
                <a:ahLst/>
                <a:cxnLst/>
                <a:rect l="l" t="t" r="r" b="b"/>
                <a:pathLst>
                  <a:path w="5494" h="1431" extrusionOk="0">
                    <a:moveTo>
                      <a:pt x="167" y="1"/>
                    </a:moveTo>
                    <a:cubicBezTo>
                      <a:pt x="81" y="1"/>
                      <a:pt x="1" y="104"/>
                      <a:pt x="95" y="183"/>
                    </a:cubicBezTo>
                    <a:cubicBezTo>
                      <a:pt x="1041" y="994"/>
                      <a:pt x="2290" y="1431"/>
                      <a:pt x="3535" y="1431"/>
                    </a:cubicBezTo>
                    <a:cubicBezTo>
                      <a:pt x="3750" y="1431"/>
                      <a:pt x="3965" y="1418"/>
                      <a:pt x="4178" y="1391"/>
                    </a:cubicBezTo>
                    <a:cubicBezTo>
                      <a:pt x="4594" y="1332"/>
                      <a:pt x="4990" y="1233"/>
                      <a:pt x="5368" y="1095"/>
                    </a:cubicBezTo>
                    <a:cubicBezTo>
                      <a:pt x="5493" y="1040"/>
                      <a:pt x="5456" y="871"/>
                      <a:pt x="5343" y="871"/>
                    </a:cubicBezTo>
                    <a:cubicBezTo>
                      <a:pt x="5332" y="871"/>
                      <a:pt x="5320" y="872"/>
                      <a:pt x="5308" y="876"/>
                    </a:cubicBezTo>
                    <a:cubicBezTo>
                      <a:pt x="4732" y="1102"/>
                      <a:pt x="4119" y="1214"/>
                      <a:pt x="3505" y="1214"/>
                    </a:cubicBezTo>
                    <a:cubicBezTo>
                      <a:pt x="2724" y="1214"/>
                      <a:pt x="1944" y="1033"/>
                      <a:pt x="1245" y="677"/>
                    </a:cubicBezTo>
                    <a:cubicBezTo>
                      <a:pt x="888" y="500"/>
                      <a:pt x="550" y="281"/>
                      <a:pt x="233" y="24"/>
                    </a:cubicBezTo>
                    <a:cubicBezTo>
                      <a:pt x="213" y="8"/>
                      <a:pt x="189" y="1"/>
                      <a:pt x="1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6" name="Google Shape;226;p2"/>
              <p:cNvSpPr/>
              <p:nvPr/>
            </p:nvSpPr>
            <p:spPr>
              <a:xfrm>
                <a:off x="5733075" y="1931575"/>
                <a:ext cx="143525" cy="33050"/>
              </a:xfrm>
              <a:custGeom>
                <a:avLst/>
                <a:gdLst/>
                <a:ahLst/>
                <a:cxnLst/>
                <a:rect l="l" t="t" r="r" b="b"/>
                <a:pathLst>
                  <a:path w="5741" h="1322" extrusionOk="0">
                    <a:moveTo>
                      <a:pt x="141" y="0"/>
                    </a:moveTo>
                    <a:cubicBezTo>
                      <a:pt x="53" y="0"/>
                      <a:pt x="1" y="134"/>
                      <a:pt x="82" y="199"/>
                    </a:cubicBezTo>
                    <a:cubicBezTo>
                      <a:pt x="1097" y="935"/>
                      <a:pt x="2343" y="1321"/>
                      <a:pt x="3595" y="1321"/>
                    </a:cubicBezTo>
                    <a:cubicBezTo>
                      <a:pt x="3859" y="1321"/>
                      <a:pt x="4122" y="1304"/>
                      <a:pt x="4384" y="1270"/>
                    </a:cubicBezTo>
                    <a:cubicBezTo>
                      <a:pt x="4820" y="1209"/>
                      <a:pt x="5236" y="1090"/>
                      <a:pt x="5632" y="952"/>
                    </a:cubicBezTo>
                    <a:cubicBezTo>
                      <a:pt x="5740" y="898"/>
                      <a:pt x="5717" y="728"/>
                      <a:pt x="5608" y="728"/>
                    </a:cubicBezTo>
                    <a:cubicBezTo>
                      <a:pt x="5597" y="728"/>
                      <a:pt x="5586" y="730"/>
                      <a:pt x="5573" y="734"/>
                    </a:cubicBezTo>
                    <a:cubicBezTo>
                      <a:pt x="4938" y="982"/>
                      <a:pt x="4255" y="1103"/>
                      <a:pt x="3572" y="1103"/>
                    </a:cubicBezTo>
                    <a:cubicBezTo>
                      <a:pt x="2783" y="1103"/>
                      <a:pt x="1993" y="943"/>
                      <a:pt x="1271" y="635"/>
                    </a:cubicBezTo>
                    <a:cubicBezTo>
                      <a:pt x="895" y="456"/>
                      <a:pt x="538" y="258"/>
                      <a:pt x="201" y="20"/>
                    </a:cubicBezTo>
                    <a:cubicBezTo>
                      <a:pt x="180" y="6"/>
                      <a:pt x="160" y="0"/>
                      <a:pt x="1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7" name="Google Shape;227;p2"/>
              <p:cNvSpPr/>
              <p:nvPr/>
            </p:nvSpPr>
            <p:spPr>
              <a:xfrm>
                <a:off x="5753575" y="1903725"/>
                <a:ext cx="118975" cy="30625"/>
              </a:xfrm>
              <a:custGeom>
                <a:avLst/>
                <a:gdLst/>
                <a:ahLst/>
                <a:cxnLst/>
                <a:rect l="l" t="t" r="r" b="b"/>
                <a:pathLst>
                  <a:path w="4759" h="1225" extrusionOk="0">
                    <a:moveTo>
                      <a:pt x="167" y="0"/>
                    </a:moveTo>
                    <a:cubicBezTo>
                      <a:pt x="80" y="0"/>
                      <a:pt x="0" y="101"/>
                      <a:pt x="94" y="163"/>
                    </a:cubicBezTo>
                    <a:cubicBezTo>
                      <a:pt x="922" y="859"/>
                      <a:pt x="1985" y="1225"/>
                      <a:pt x="3052" y="1225"/>
                    </a:cubicBezTo>
                    <a:cubicBezTo>
                      <a:pt x="3595" y="1225"/>
                      <a:pt x="4139" y="1130"/>
                      <a:pt x="4653" y="936"/>
                    </a:cubicBezTo>
                    <a:cubicBezTo>
                      <a:pt x="4758" y="901"/>
                      <a:pt x="4725" y="727"/>
                      <a:pt x="4634" y="727"/>
                    </a:cubicBezTo>
                    <a:cubicBezTo>
                      <a:pt x="4622" y="727"/>
                      <a:pt x="4609" y="731"/>
                      <a:pt x="4595" y="737"/>
                    </a:cubicBezTo>
                    <a:cubicBezTo>
                      <a:pt x="4100" y="921"/>
                      <a:pt x="3575" y="1011"/>
                      <a:pt x="3050" y="1011"/>
                    </a:cubicBezTo>
                    <a:cubicBezTo>
                      <a:pt x="2039" y="1011"/>
                      <a:pt x="1029" y="676"/>
                      <a:pt x="234" y="24"/>
                    </a:cubicBezTo>
                    <a:cubicBezTo>
                      <a:pt x="213" y="7"/>
                      <a:pt x="189" y="0"/>
                      <a:pt x="1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8" name="Google Shape;228;p2"/>
              <p:cNvSpPr/>
              <p:nvPr/>
            </p:nvSpPr>
            <p:spPr>
              <a:xfrm>
                <a:off x="5770475" y="1878250"/>
                <a:ext cx="96325" cy="23825"/>
              </a:xfrm>
              <a:custGeom>
                <a:avLst/>
                <a:gdLst/>
                <a:ahLst/>
                <a:cxnLst/>
                <a:rect l="l" t="t" r="r" b="b"/>
                <a:pathLst>
                  <a:path w="3853" h="953" extrusionOk="0">
                    <a:moveTo>
                      <a:pt x="159" y="1"/>
                    </a:moveTo>
                    <a:cubicBezTo>
                      <a:pt x="74" y="1"/>
                      <a:pt x="0" y="109"/>
                      <a:pt x="92" y="171"/>
                    </a:cubicBezTo>
                    <a:cubicBezTo>
                      <a:pt x="748" y="774"/>
                      <a:pt x="1585" y="952"/>
                      <a:pt x="2433" y="952"/>
                    </a:cubicBezTo>
                    <a:cubicBezTo>
                      <a:pt x="2867" y="952"/>
                      <a:pt x="3304" y="905"/>
                      <a:pt x="3721" y="845"/>
                    </a:cubicBezTo>
                    <a:cubicBezTo>
                      <a:pt x="3852" y="826"/>
                      <a:pt x="3805" y="645"/>
                      <a:pt x="3697" y="645"/>
                    </a:cubicBezTo>
                    <a:cubicBezTo>
                      <a:pt x="3692" y="645"/>
                      <a:pt x="3686" y="646"/>
                      <a:pt x="3681" y="646"/>
                    </a:cubicBezTo>
                    <a:cubicBezTo>
                      <a:pt x="3273" y="702"/>
                      <a:pt x="2844" y="747"/>
                      <a:pt x="2418" y="747"/>
                    </a:cubicBezTo>
                    <a:cubicBezTo>
                      <a:pt x="1622" y="747"/>
                      <a:pt x="838" y="588"/>
                      <a:pt x="232" y="33"/>
                    </a:cubicBezTo>
                    <a:cubicBezTo>
                      <a:pt x="209" y="10"/>
                      <a:pt x="183" y="1"/>
                      <a:pt x="1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9" name="Google Shape;229;p2"/>
              <p:cNvSpPr/>
              <p:nvPr/>
            </p:nvSpPr>
            <p:spPr>
              <a:xfrm>
                <a:off x="5795000" y="1859725"/>
                <a:ext cx="60425" cy="16125"/>
              </a:xfrm>
              <a:custGeom>
                <a:avLst/>
                <a:gdLst/>
                <a:ahLst/>
                <a:cxnLst/>
                <a:rect l="l" t="t" r="r" b="b"/>
                <a:pathLst>
                  <a:path w="2417" h="645" extrusionOk="0">
                    <a:moveTo>
                      <a:pt x="142" y="0"/>
                    </a:moveTo>
                    <a:cubicBezTo>
                      <a:pt x="54" y="0"/>
                      <a:pt x="1" y="133"/>
                      <a:pt x="83" y="198"/>
                    </a:cubicBezTo>
                    <a:cubicBezTo>
                      <a:pt x="517" y="524"/>
                      <a:pt x="1044" y="645"/>
                      <a:pt x="1575" y="645"/>
                    </a:cubicBezTo>
                    <a:cubicBezTo>
                      <a:pt x="1820" y="645"/>
                      <a:pt x="2066" y="619"/>
                      <a:pt x="2303" y="575"/>
                    </a:cubicBezTo>
                    <a:cubicBezTo>
                      <a:pt x="2417" y="538"/>
                      <a:pt x="2386" y="355"/>
                      <a:pt x="2262" y="355"/>
                    </a:cubicBezTo>
                    <a:cubicBezTo>
                      <a:pt x="2256" y="355"/>
                      <a:pt x="2250" y="356"/>
                      <a:pt x="2243" y="357"/>
                    </a:cubicBezTo>
                    <a:cubicBezTo>
                      <a:pt x="2018" y="402"/>
                      <a:pt x="1784" y="428"/>
                      <a:pt x="1551" y="428"/>
                    </a:cubicBezTo>
                    <a:cubicBezTo>
                      <a:pt x="1068" y="428"/>
                      <a:pt x="590" y="315"/>
                      <a:pt x="202" y="20"/>
                    </a:cubicBezTo>
                    <a:cubicBezTo>
                      <a:pt x="181" y="6"/>
                      <a:pt x="161"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30" name="Google Shape;230;p2"/>
              <p:cNvSpPr/>
              <p:nvPr/>
            </p:nvSpPr>
            <p:spPr>
              <a:xfrm>
                <a:off x="5814900" y="1839600"/>
                <a:ext cx="32225" cy="9800"/>
              </a:xfrm>
              <a:custGeom>
                <a:avLst/>
                <a:gdLst/>
                <a:ahLst/>
                <a:cxnLst/>
                <a:rect l="l" t="t" r="r" b="b"/>
                <a:pathLst>
                  <a:path w="1289" h="392" extrusionOk="0">
                    <a:moveTo>
                      <a:pt x="110" y="1"/>
                    </a:moveTo>
                    <a:cubicBezTo>
                      <a:pt x="79" y="1"/>
                      <a:pt x="45" y="14"/>
                      <a:pt x="20" y="52"/>
                    </a:cubicBezTo>
                    <a:cubicBezTo>
                      <a:pt x="1" y="91"/>
                      <a:pt x="1" y="170"/>
                      <a:pt x="60" y="191"/>
                    </a:cubicBezTo>
                    <a:cubicBezTo>
                      <a:pt x="327" y="324"/>
                      <a:pt x="616" y="391"/>
                      <a:pt x="912" y="391"/>
                    </a:cubicBezTo>
                    <a:cubicBezTo>
                      <a:pt x="1010" y="391"/>
                      <a:pt x="1110" y="384"/>
                      <a:pt x="1209" y="369"/>
                    </a:cubicBezTo>
                    <a:cubicBezTo>
                      <a:pt x="1270" y="369"/>
                      <a:pt x="1289" y="289"/>
                      <a:pt x="1270" y="231"/>
                    </a:cubicBezTo>
                    <a:cubicBezTo>
                      <a:pt x="1270" y="185"/>
                      <a:pt x="1235" y="163"/>
                      <a:pt x="1194" y="163"/>
                    </a:cubicBezTo>
                    <a:cubicBezTo>
                      <a:pt x="1180" y="163"/>
                      <a:pt x="1165" y="166"/>
                      <a:pt x="1151" y="170"/>
                    </a:cubicBezTo>
                    <a:cubicBezTo>
                      <a:pt x="1081" y="179"/>
                      <a:pt x="1012" y="183"/>
                      <a:pt x="943" y="183"/>
                    </a:cubicBezTo>
                    <a:cubicBezTo>
                      <a:pt x="676" y="183"/>
                      <a:pt x="412" y="123"/>
                      <a:pt x="160" y="12"/>
                    </a:cubicBezTo>
                    <a:cubicBezTo>
                      <a:pt x="145" y="5"/>
                      <a:pt x="128" y="1"/>
                      <a:pt x="1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31" name="Google Shape;231;p2"/>
              <p:cNvSpPr/>
              <p:nvPr/>
            </p:nvSpPr>
            <p:spPr>
              <a:xfrm>
                <a:off x="5752025" y="2054675"/>
                <a:ext cx="65875" cy="17600"/>
              </a:xfrm>
              <a:custGeom>
                <a:avLst/>
                <a:gdLst/>
                <a:ahLst/>
                <a:cxnLst/>
                <a:rect l="l" t="t" r="r" b="b"/>
                <a:pathLst>
                  <a:path w="2635" h="704" extrusionOk="0">
                    <a:moveTo>
                      <a:pt x="163" y="1"/>
                    </a:moveTo>
                    <a:cubicBezTo>
                      <a:pt x="78" y="1"/>
                      <a:pt x="1" y="109"/>
                      <a:pt x="77" y="171"/>
                    </a:cubicBezTo>
                    <a:cubicBezTo>
                      <a:pt x="595" y="613"/>
                      <a:pt x="1254" y="703"/>
                      <a:pt x="1909" y="703"/>
                    </a:cubicBezTo>
                    <a:cubicBezTo>
                      <a:pt x="2106" y="703"/>
                      <a:pt x="2303" y="695"/>
                      <a:pt x="2495" y="686"/>
                    </a:cubicBezTo>
                    <a:cubicBezTo>
                      <a:pt x="2629" y="686"/>
                      <a:pt x="2635" y="487"/>
                      <a:pt x="2512" y="487"/>
                    </a:cubicBezTo>
                    <a:cubicBezTo>
                      <a:pt x="2507" y="487"/>
                      <a:pt x="2501" y="487"/>
                      <a:pt x="2495" y="488"/>
                    </a:cubicBezTo>
                    <a:cubicBezTo>
                      <a:pt x="2321" y="492"/>
                      <a:pt x="2142" y="498"/>
                      <a:pt x="1962" y="498"/>
                    </a:cubicBezTo>
                    <a:cubicBezTo>
                      <a:pt x="1343" y="498"/>
                      <a:pt x="712" y="432"/>
                      <a:pt x="236" y="33"/>
                    </a:cubicBezTo>
                    <a:cubicBezTo>
                      <a:pt x="213" y="10"/>
                      <a:pt x="188" y="1"/>
                      <a:pt x="1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sp>
        <p:nvSpPr>
          <p:cNvPr id="232" name="Google Shape;232;p2"/>
          <p:cNvSpPr/>
          <p:nvPr/>
        </p:nvSpPr>
        <p:spPr>
          <a:xfrm>
            <a:off x="500133" y="1444767"/>
            <a:ext cx="334400" cy="334400"/>
          </a:xfrm>
          <a:prstGeom prst="ellipse">
            <a:avLst/>
          </a:prstGeom>
          <a:solidFill>
            <a:schemeClr val="accent4"/>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33" name="Google Shape;233;p2"/>
          <p:cNvSpPr/>
          <p:nvPr/>
        </p:nvSpPr>
        <p:spPr>
          <a:xfrm>
            <a:off x="298133" y="1014833"/>
            <a:ext cx="202000" cy="202000"/>
          </a:xfrm>
          <a:prstGeom prst="ellipse">
            <a:avLst/>
          </a:prstGeom>
          <a:solidFill>
            <a:schemeClr val="accent2"/>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34" name="Google Shape;234;p2"/>
          <p:cNvSpPr/>
          <p:nvPr/>
        </p:nvSpPr>
        <p:spPr>
          <a:xfrm>
            <a:off x="11241200" y="1444767"/>
            <a:ext cx="220000" cy="220000"/>
          </a:xfrm>
          <a:prstGeom prst="ellipse">
            <a:avLst/>
          </a:prstGeom>
          <a:solidFill>
            <a:schemeClr val="accent3"/>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35" name="Google Shape;235;p2"/>
          <p:cNvSpPr/>
          <p:nvPr/>
        </p:nvSpPr>
        <p:spPr>
          <a:xfrm>
            <a:off x="9140700" y="6138800"/>
            <a:ext cx="202000" cy="202000"/>
          </a:xfrm>
          <a:prstGeom prst="ellipse">
            <a:avLst/>
          </a:prstGeom>
          <a:solidFill>
            <a:schemeClr val="accent2"/>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5489743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6"/>
        <p:cNvGrpSpPr/>
        <p:nvPr/>
      </p:nvGrpSpPr>
      <p:grpSpPr>
        <a:xfrm>
          <a:off x="0" y="0"/>
          <a:ext cx="0" cy="0"/>
          <a:chOff x="0" y="0"/>
          <a:chExt cx="0" cy="0"/>
        </a:xfrm>
      </p:grpSpPr>
      <p:sp>
        <p:nvSpPr>
          <p:cNvPr id="237" name="Google Shape;237;p3"/>
          <p:cNvSpPr txBox="1">
            <a:spLocks noGrp="1"/>
          </p:cNvSpPr>
          <p:nvPr>
            <p:ph type="title"/>
          </p:nvPr>
        </p:nvSpPr>
        <p:spPr>
          <a:xfrm>
            <a:off x="6196267" y="2867800"/>
            <a:ext cx="4552000" cy="11224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6667">
                <a:latin typeface="Itim"/>
                <a:ea typeface="Itim"/>
                <a:cs typeface="Itim"/>
                <a:sym typeface="Itim"/>
              </a:defRPr>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238" name="Google Shape;238;p3"/>
          <p:cNvSpPr txBox="1">
            <a:spLocks noGrp="1"/>
          </p:cNvSpPr>
          <p:nvPr>
            <p:ph type="title" idx="2" hasCustomPrompt="1"/>
          </p:nvPr>
        </p:nvSpPr>
        <p:spPr>
          <a:xfrm>
            <a:off x="6196267" y="1742933"/>
            <a:ext cx="2175200" cy="11224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12800">
                <a:solidFill>
                  <a:schemeClr val="accent1"/>
                </a:solidFill>
                <a:latin typeface="Itim"/>
                <a:ea typeface="Itim"/>
                <a:cs typeface="Itim"/>
                <a:sym typeface="Itim"/>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239" name="Google Shape;239;p3"/>
          <p:cNvSpPr txBox="1">
            <a:spLocks noGrp="1"/>
          </p:cNvSpPr>
          <p:nvPr>
            <p:ph type="subTitle" idx="1"/>
          </p:nvPr>
        </p:nvSpPr>
        <p:spPr>
          <a:xfrm>
            <a:off x="6196267" y="3871433"/>
            <a:ext cx="3860400" cy="1056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2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240" name="Google Shape;240;p3"/>
          <p:cNvGrpSpPr/>
          <p:nvPr/>
        </p:nvGrpSpPr>
        <p:grpSpPr>
          <a:xfrm rot="1610082">
            <a:off x="6234512" y="5561097"/>
            <a:ext cx="2401800" cy="1806204"/>
            <a:chOff x="2434713" y="2011488"/>
            <a:chExt cx="1504463" cy="1131388"/>
          </a:xfrm>
        </p:grpSpPr>
        <p:sp>
          <p:nvSpPr>
            <p:cNvPr id="241" name="Google Shape;241;p3"/>
            <p:cNvSpPr/>
            <p:nvPr/>
          </p:nvSpPr>
          <p:spPr>
            <a:xfrm>
              <a:off x="2441550" y="2011488"/>
              <a:ext cx="1497625" cy="1120525"/>
            </a:xfrm>
            <a:custGeom>
              <a:avLst/>
              <a:gdLst/>
              <a:ahLst/>
              <a:cxnLst/>
              <a:rect l="l" t="t" r="r" b="b"/>
              <a:pathLst>
                <a:path w="59905" h="44821" extrusionOk="0">
                  <a:moveTo>
                    <a:pt x="29545" y="0"/>
                  </a:moveTo>
                  <a:cubicBezTo>
                    <a:pt x="29522" y="0"/>
                    <a:pt x="29499" y="1"/>
                    <a:pt x="29476" y="1"/>
                  </a:cubicBezTo>
                  <a:cubicBezTo>
                    <a:pt x="23014" y="120"/>
                    <a:pt x="23727" y="14690"/>
                    <a:pt x="24837" y="23888"/>
                  </a:cubicBezTo>
                  <a:cubicBezTo>
                    <a:pt x="23310" y="15200"/>
                    <a:pt x="20134" y="1861"/>
                    <a:pt x="15002" y="1861"/>
                  </a:cubicBezTo>
                  <a:cubicBezTo>
                    <a:pt x="14537" y="1861"/>
                    <a:pt x="14056" y="1970"/>
                    <a:pt x="13559" y="2202"/>
                  </a:cubicBezTo>
                  <a:cubicBezTo>
                    <a:pt x="6402" y="5551"/>
                    <a:pt x="17463" y="24383"/>
                    <a:pt x="21507" y="30806"/>
                  </a:cubicBezTo>
                  <a:cubicBezTo>
                    <a:pt x="19327" y="27436"/>
                    <a:pt x="15045" y="20815"/>
                    <a:pt x="11953" y="16078"/>
                  </a:cubicBezTo>
                  <a:cubicBezTo>
                    <a:pt x="10430" y="13749"/>
                    <a:pt x="8816" y="13058"/>
                    <a:pt x="7436" y="13058"/>
                  </a:cubicBezTo>
                  <a:cubicBezTo>
                    <a:pt x="5420" y="13058"/>
                    <a:pt x="3905" y="14532"/>
                    <a:pt x="3905" y="14532"/>
                  </a:cubicBezTo>
                  <a:cubicBezTo>
                    <a:pt x="0" y="20141"/>
                    <a:pt x="9991" y="27792"/>
                    <a:pt x="14154" y="30924"/>
                  </a:cubicBezTo>
                  <a:cubicBezTo>
                    <a:pt x="15322" y="31817"/>
                    <a:pt x="16551" y="32610"/>
                    <a:pt x="17722" y="33482"/>
                  </a:cubicBezTo>
                  <a:cubicBezTo>
                    <a:pt x="20100" y="35246"/>
                    <a:pt x="23391" y="37664"/>
                    <a:pt x="25828" y="39310"/>
                  </a:cubicBezTo>
                  <a:cubicBezTo>
                    <a:pt x="25828" y="39310"/>
                    <a:pt x="25611" y="40875"/>
                    <a:pt x="25017" y="43949"/>
                  </a:cubicBezTo>
                  <a:cubicBezTo>
                    <a:pt x="25017" y="43949"/>
                    <a:pt x="25075" y="44821"/>
                    <a:pt x="26008" y="44821"/>
                  </a:cubicBezTo>
                  <a:cubicBezTo>
                    <a:pt x="26840" y="44800"/>
                    <a:pt x="27018" y="44007"/>
                    <a:pt x="27018" y="44007"/>
                  </a:cubicBezTo>
                  <a:lnTo>
                    <a:pt x="26999" y="39488"/>
                  </a:lnTo>
                  <a:cubicBezTo>
                    <a:pt x="40676" y="34037"/>
                    <a:pt x="59904" y="18734"/>
                    <a:pt x="51698" y="14709"/>
                  </a:cubicBezTo>
                  <a:cubicBezTo>
                    <a:pt x="51371" y="14549"/>
                    <a:pt x="51011" y="14474"/>
                    <a:pt x="50625" y="14474"/>
                  </a:cubicBezTo>
                  <a:cubicBezTo>
                    <a:pt x="46329" y="14474"/>
                    <a:pt x="38676" y="23794"/>
                    <a:pt x="34511" y="29359"/>
                  </a:cubicBezTo>
                  <a:cubicBezTo>
                    <a:pt x="39725" y="21885"/>
                    <a:pt x="49597" y="6503"/>
                    <a:pt x="43610" y="4620"/>
                  </a:cubicBezTo>
                  <a:cubicBezTo>
                    <a:pt x="43285" y="4518"/>
                    <a:pt x="42962" y="4469"/>
                    <a:pt x="42642" y="4469"/>
                  </a:cubicBezTo>
                  <a:cubicBezTo>
                    <a:pt x="37448" y="4469"/>
                    <a:pt x="32881" y="17382"/>
                    <a:pt x="30546" y="25355"/>
                  </a:cubicBezTo>
                  <a:cubicBezTo>
                    <a:pt x="32779" y="16210"/>
                    <a:pt x="35836" y="0"/>
                    <a:pt x="29545" y="0"/>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242" name="Google Shape;242;p3"/>
            <p:cNvGrpSpPr/>
            <p:nvPr/>
          </p:nvGrpSpPr>
          <p:grpSpPr>
            <a:xfrm>
              <a:off x="2434713" y="2022350"/>
              <a:ext cx="1497650" cy="1120525"/>
              <a:chOff x="3564263" y="1524700"/>
              <a:chExt cx="1497650" cy="1120525"/>
            </a:xfrm>
          </p:grpSpPr>
          <p:sp>
            <p:nvSpPr>
              <p:cNvPr id="243" name="Google Shape;243;p3"/>
              <p:cNvSpPr/>
              <p:nvPr/>
            </p:nvSpPr>
            <p:spPr>
              <a:xfrm>
                <a:off x="4221132" y="1571278"/>
                <a:ext cx="123771" cy="32933"/>
              </a:xfrm>
              <a:custGeom>
                <a:avLst/>
                <a:gdLst/>
                <a:ahLst/>
                <a:cxnLst/>
                <a:rect l="l" t="t" r="r" b="b"/>
                <a:pathLst>
                  <a:path w="4643" h="1206" extrusionOk="0">
                    <a:moveTo>
                      <a:pt x="132" y="1"/>
                    </a:moveTo>
                    <a:cubicBezTo>
                      <a:pt x="63" y="1"/>
                      <a:pt x="0" y="108"/>
                      <a:pt x="60" y="181"/>
                    </a:cubicBezTo>
                    <a:cubicBezTo>
                      <a:pt x="516" y="776"/>
                      <a:pt x="1270" y="1114"/>
                      <a:pt x="2002" y="1193"/>
                    </a:cubicBezTo>
                    <a:cubicBezTo>
                      <a:pt x="2100" y="1202"/>
                      <a:pt x="2198" y="1206"/>
                      <a:pt x="2295" y="1206"/>
                    </a:cubicBezTo>
                    <a:cubicBezTo>
                      <a:pt x="3085" y="1206"/>
                      <a:pt x="3852" y="931"/>
                      <a:pt x="4540" y="578"/>
                    </a:cubicBezTo>
                    <a:cubicBezTo>
                      <a:pt x="4642" y="509"/>
                      <a:pt x="4568" y="368"/>
                      <a:pt x="4469" y="368"/>
                    </a:cubicBezTo>
                    <a:cubicBezTo>
                      <a:pt x="4453" y="368"/>
                      <a:pt x="4437" y="371"/>
                      <a:pt x="4421" y="379"/>
                    </a:cubicBezTo>
                    <a:cubicBezTo>
                      <a:pt x="3789" y="730"/>
                      <a:pt x="3065" y="988"/>
                      <a:pt x="2330" y="988"/>
                    </a:cubicBezTo>
                    <a:cubicBezTo>
                      <a:pt x="2234" y="988"/>
                      <a:pt x="2138" y="983"/>
                      <a:pt x="2042" y="974"/>
                    </a:cubicBezTo>
                    <a:cubicBezTo>
                      <a:pt x="1328" y="915"/>
                      <a:pt x="654" y="598"/>
                      <a:pt x="199" y="43"/>
                    </a:cubicBezTo>
                    <a:cubicBezTo>
                      <a:pt x="179" y="13"/>
                      <a:pt x="155" y="1"/>
                      <a:pt x="1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44" name="Google Shape;244;p3"/>
              <p:cNvSpPr/>
              <p:nvPr/>
            </p:nvSpPr>
            <p:spPr>
              <a:xfrm>
                <a:off x="3564263" y="1524700"/>
                <a:ext cx="1497650" cy="1120525"/>
              </a:xfrm>
              <a:custGeom>
                <a:avLst/>
                <a:gdLst/>
                <a:ahLst/>
                <a:cxnLst/>
                <a:rect l="l" t="t" r="r" b="b"/>
                <a:pathLst>
                  <a:path w="59906" h="44821" extrusionOk="0">
                    <a:moveTo>
                      <a:pt x="29536" y="0"/>
                    </a:moveTo>
                    <a:cubicBezTo>
                      <a:pt x="29517" y="0"/>
                      <a:pt x="29497" y="0"/>
                      <a:pt x="29478" y="1"/>
                    </a:cubicBezTo>
                    <a:cubicBezTo>
                      <a:pt x="23026" y="123"/>
                      <a:pt x="23738" y="14676"/>
                      <a:pt x="24834" y="23868"/>
                    </a:cubicBezTo>
                    <a:lnTo>
                      <a:pt x="24834" y="23868"/>
                    </a:lnTo>
                    <a:cubicBezTo>
                      <a:pt x="23306" y="15175"/>
                      <a:pt x="20131" y="1878"/>
                      <a:pt x="15006" y="1878"/>
                    </a:cubicBezTo>
                    <a:cubicBezTo>
                      <a:pt x="14540" y="1878"/>
                      <a:pt x="14058" y="1988"/>
                      <a:pt x="13560" y="2221"/>
                    </a:cubicBezTo>
                    <a:cubicBezTo>
                      <a:pt x="6404" y="5569"/>
                      <a:pt x="17497" y="24448"/>
                      <a:pt x="21527" y="30846"/>
                    </a:cubicBezTo>
                    <a:lnTo>
                      <a:pt x="21527" y="30846"/>
                    </a:lnTo>
                    <a:cubicBezTo>
                      <a:pt x="19355" y="27485"/>
                      <a:pt x="15049" y="20831"/>
                      <a:pt x="11955" y="16097"/>
                    </a:cubicBezTo>
                    <a:cubicBezTo>
                      <a:pt x="10428" y="13762"/>
                      <a:pt x="8808" y="13071"/>
                      <a:pt x="7426" y="13071"/>
                    </a:cubicBezTo>
                    <a:cubicBezTo>
                      <a:pt x="5416" y="13071"/>
                      <a:pt x="3907" y="14531"/>
                      <a:pt x="3907" y="14531"/>
                    </a:cubicBezTo>
                    <a:cubicBezTo>
                      <a:pt x="1" y="20141"/>
                      <a:pt x="9992" y="27813"/>
                      <a:pt x="14154" y="30945"/>
                    </a:cubicBezTo>
                    <a:cubicBezTo>
                      <a:pt x="15325" y="31817"/>
                      <a:pt x="16554" y="32629"/>
                      <a:pt x="17722" y="33501"/>
                    </a:cubicBezTo>
                    <a:cubicBezTo>
                      <a:pt x="20101" y="35245"/>
                      <a:pt x="23392" y="37664"/>
                      <a:pt x="25831" y="39329"/>
                    </a:cubicBezTo>
                    <a:cubicBezTo>
                      <a:pt x="25831" y="39329"/>
                      <a:pt x="25612" y="40875"/>
                      <a:pt x="25017" y="43948"/>
                    </a:cubicBezTo>
                    <a:cubicBezTo>
                      <a:pt x="25017" y="43948"/>
                      <a:pt x="25076" y="44821"/>
                      <a:pt x="25979" y="44821"/>
                    </a:cubicBezTo>
                    <a:cubicBezTo>
                      <a:pt x="25989" y="44821"/>
                      <a:pt x="25999" y="44821"/>
                      <a:pt x="26008" y="44821"/>
                    </a:cubicBezTo>
                    <a:cubicBezTo>
                      <a:pt x="26841" y="44821"/>
                      <a:pt x="27020" y="44028"/>
                      <a:pt x="27020" y="44028"/>
                    </a:cubicBezTo>
                    <a:lnTo>
                      <a:pt x="27000" y="39488"/>
                    </a:lnTo>
                    <a:cubicBezTo>
                      <a:pt x="40677" y="34037"/>
                      <a:pt x="59905" y="18734"/>
                      <a:pt x="51699" y="14730"/>
                    </a:cubicBezTo>
                    <a:cubicBezTo>
                      <a:pt x="51371" y="14570"/>
                      <a:pt x="51012" y="14494"/>
                      <a:pt x="50625" y="14494"/>
                    </a:cubicBezTo>
                    <a:cubicBezTo>
                      <a:pt x="46325" y="14494"/>
                      <a:pt x="38665" y="23819"/>
                      <a:pt x="34490" y="29364"/>
                    </a:cubicBezTo>
                    <a:lnTo>
                      <a:pt x="34490" y="29364"/>
                    </a:lnTo>
                    <a:cubicBezTo>
                      <a:pt x="39715" y="21906"/>
                      <a:pt x="49607" y="6504"/>
                      <a:pt x="43611" y="4620"/>
                    </a:cubicBezTo>
                    <a:cubicBezTo>
                      <a:pt x="43288" y="4518"/>
                      <a:pt x="42966" y="4469"/>
                      <a:pt x="42647" y="4469"/>
                    </a:cubicBezTo>
                    <a:cubicBezTo>
                      <a:pt x="37453" y="4469"/>
                      <a:pt x="32876" y="17415"/>
                      <a:pt x="30548" y="25388"/>
                    </a:cubicBezTo>
                    <a:lnTo>
                      <a:pt x="30548" y="25388"/>
                    </a:lnTo>
                    <a:cubicBezTo>
                      <a:pt x="32778" y="16227"/>
                      <a:pt x="35839" y="0"/>
                      <a:pt x="2953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45" name="Google Shape;245;p3"/>
              <p:cNvSpPr/>
              <p:nvPr/>
            </p:nvSpPr>
            <p:spPr>
              <a:xfrm>
                <a:off x="3805638" y="1866150"/>
                <a:ext cx="940600" cy="616025"/>
              </a:xfrm>
              <a:custGeom>
                <a:avLst/>
                <a:gdLst/>
                <a:ahLst/>
                <a:cxnLst/>
                <a:rect l="l" t="t" r="r" b="b"/>
                <a:pathLst>
                  <a:path w="37624" h="24641" extrusionOk="0">
                    <a:moveTo>
                      <a:pt x="18665" y="1"/>
                    </a:moveTo>
                    <a:cubicBezTo>
                      <a:pt x="14816" y="1"/>
                      <a:pt x="16710" y="21172"/>
                      <a:pt x="16710" y="21172"/>
                    </a:cubicBezTo>
                    <a:cubicBezTo>
                      <a:pt x="16710" y="21172"/>
                      <a:pt x="12792" y="2162"/>
                      <a:pt x="9142" y="2162"/>
                    </a:cubicBezTo>
                    <a:cubicBezTo>
                      <a:pt x="9048" y="2162"/>
                      <a:pt x="8954" y="2175"/>
                      <a:pt x="8860" y="2201"/>
                    </a:cubicBezTo>
                    <a:cubicBezTo>
                      <a:pt x="5154" y="3232"/>
                      <a:pt x="15719" y="21727"/>
                      <a:pt x="15719" y="21727"/>
                    </a:cubicBezTo>
                    <a:cubicBezTo>
                      <a:pt x="15719" y="21727"/>
                      <a:pt x="6641" y="10459"/>
                      <a:pt x="3189" y="10459"/>
                    </a:cubicBezTo>
                    <a:cubicBezTo>
                      <a:pt x="2824" y="10459"/>
                      <a:pt x="2522" y="10585"/>
                      <a:pt x="2300" y="10864"/>
                    </a:cubicBezTo>
                    <a:cubicBezTo>
                      <a:pt x="0" y="13758"/>
                      <a:pt x="16572" y="24640"/>
                      <a:pt x="16572" y="24640"/>
                    </a:cubicBezTo>
                    <a:cubicBezTo>
                      <a:pt x="16572" y="24640"/>
                      <a:pt x="37624" y="14134"/>
                      <a:pt x="34333" y="11023"/>
                    </a:cubicBezTo>
                    <a:cubicBezTo>
                      <a:pt x="34126" y="10827"/>
                      <a:pt x="33849" y="10738"/>
                      <a:pt x="33515" y="10738"/>
                    </a:cubicBezTo>
                    <a:cubicBezTo>
                      <a:pt x="29811" y="10738"/>
                      <a:pt x="19089" y="21727"/>
                      <a:pt x="19089" y="21727"/>
                    </a:cubicBezTo>
                    <a:cubicBezTo>
                      <a:pt x="19089" y="21727"/>
                      <a:pt x="30705" y="5055"/>
                      <a:pt x="27533" y="3807"/>
                    </a:cubicBezTo>
                    <a:cubicBezTo>
                      <a:pt x="27430" y="3765"/>
                      <a:pt x="27322" y="3745"/>
                      <a:pt x="27211" y="3745"/>
                    </a:cubicBezTo>
                    <a:cubicBezTo>
                      <a:pt x="23956" y="3745"/>
                      <a:pt x="17801" y="21172"/>
                      <a:pt x="17801" y="21172"/>
                    </a:cubicBezTo>
                    <a:cubicBezTo>
                      <a:pt x="17801" y="21172"/>
                      <a:pt x="22578" y="81"/>
                      <a:pt x="18692" y="1"/>
                    </a:cubicBezTo>
                    <a:cubicBezTo>
                      <a:pt x="18683" y="1"/>
                      <a:pt x="18674" y="1"/>
                      <a:pt x="18665"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46" name="Google Shape;246;p3"/>
              <p:cNvSpPr/>
              <p:nvPr/>
            </p:nvSpPr>
            <p:spPr>
              <a:xfrm>
                <a:off x="3684248" y="1899313"/>
                <a:ext cx="540587" cy="569006"/>
              </a:xfrm>
              <a:custGeom>
                <a:avLst/>
                <a:gdLst/>
                <a:ahLst/>
                <a:cxnLst/>
                <a:rect l="l" t="t" r="r" b="b"/>
                <a:pathLst>
                  <a:path w="20279" h="20837" extrusionOk="0">
                    <a:moveTo>
                      <a:pt x="148" y="0"/>
                    </a:moveTo>
                    <a:cubicBezTo>
                      <a:pt x="74" y="0"/>
                      <a:pt x="1" y="107"/>
                      <a:pt x="60" y="181"/>
                    </a:cubicBezTo>
                    <a:cubicBezTo>
                      <a:pt x="1190" y="1629"/>
                      <a:pt x="2320" y="3056"/>
                      <a:pt x="3469" y="4483"/>
                    </a:cubicBezTo>
                    <a:cubicBezTo>
                      <a:pt x="4659" y="5969"/>
                      <a:pt x="5869" y="7417"/>
                      <a:pt x="7098" y="8844"/>
                    </a:cubicBezTo>
                    <a:cubicBezTo>
                      <a:pt x="8346" y="10311"/>
                      <a:pt x="9635" y="11718"/>
                      <a:pt x="10983" y="13105"/>
                    </a:cubicBezTo>
                    <a:cubicBezTo>
                      <a:pt x="12291" y="14453"/>
                      <a:pt x="13679" y="15782"/>
                      <a:pt x="15106" y="17030"/>
                    </a:cubicBezTo>
                    <a:cubicBezTo>
                      <a:pt x="16513" y="18240"/>
                      <a:pt x="17960" y="19390"/>
                      <a:pt x="19507" y="20440"/>
                    </a:cubicBezTo>
                    <a:cubicBezTo>
                      <a:pt x="19684" y="20579"/>
                      <a:pt x="19882" y="20698"/>
                      <a:pt x="20081" y="20817"/>
                    </a:cubicBezTo>
                    <a:cubicBezTo>
                      <a:pt x="20098" y="20831"/>
                      <a:pt x="20116" y="20837"/>
                      <a:pt x="20133" y="20837"/>
                    </a:cubicBezTo>
                    <a:cubicBezTo>
                      <a:pt x="20215" y="20837"/>
                      <a:pt x="20279" y="20703"/>
                      <a:pt x="20181" y="20638"/>
                    </a:cubicBezTo>
                    <a:cubicBezTo>
                      <a:pt x="18634" y="19628"/>
                      <a:pt x="17147" y="18497"/>
                      <a:pt x="15720" y="17289"/>
                    </a:cubicBezTo>
                    <a:cubicBezTo>
                      <a:pt x="14292" y="16060"/>
                      <a:pt x="12905" y="14770"/>
                      <a:pt x="11578" y="13422"/>
                    </a:cubicBezTo>
                    <a:cubicBezTo>
                      <a:pt x="10249" y="12055"/>
                      <a:pt x="8940" y="10647"/>
                      <a:pt x="7692" y="9220"/>
                    </a:cubicBezTo>
                    <a:cubicBezTo>
                      <a:pt x="6443" y="7793"/>
                      <a:pt x="5234" y="6346"/>
                      <a:pt x="4045" y="4859"/>
                    </a:cubicBezTo>
                    <a:cubicBezTo>
                      <a:pt x="2895" y="3452"/>
                      <a:pt x="1765" y="2005"/>
                      <a:pt x="635" y="577"/>
                    </a:cubicBezTo>
                    <a:lnTo>
                      <a:pt x="218" y="43"/>
                    </a:lnTo>
                    <a:cubicBezTo>
                      <a:pt x="198" y="13"/>
                      <a:pt x="173" y="0"/>
                      <a:pt x="1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47" name="Google Shape;247;p3"/>
              <p:cNvSpPr/>
              <p:nvPr/>
            </p:nvSpPr>
            <p:spPr>
              <a:xfrm>
                <a:off x="3904600" y="1596045"/>
                <a:ext cx="319197" cy="872283"/>
              </a:xfrm>
              <a:custGeom>
                <a:avLst/>
                <a:gdLst/>
                <a:ahLst/>
                <a:cxnLst/>
                <a:rect l="l" t="t" r="r" b="b"/>
                <a:pathLst>
                  <a:path w="11974" h="31943" extrusionOk="0">
                    <a:moveTo>
                      <a:pt x="124" y="1"/>
                    </a:moveTo>
                    <a:cubicBezTo>
                      <a:pt x="110" y="1"/>
                      <a:pt x="95" y="3"/>
                      <a:pt x="80" y="8"/>
                    </a:cubicBezTo>
                    <a:cubicBezTo>
                      <a:pt x="21" y="28"/>
                      <a:pt x="0" y="88"/>
                      <a:pt x="21" y="146"/>
                    </a:cubicBezTo>
                    <a:lnTo>
                      <a:pt x="11756" y="31883"/>
                    </a:lnTo>
                    <a:cubicBezTo>
                      <a:pt x="11775" y="31923"/>
                      <a:pt x="11815" y="31942"/>
                      <a:pt x="11854" y="31942"/>
                    </a:cubicBezTo>
                    <a:lnTo>
                      <a:pt x="11894" y="31942"/>
                    </a:lnTo>
                    <a:cubicBezTo>
                      <a:pt x="11954" y="31923"/>
                      <a:pt x="11973" y="31863"/>
                      <a:pt x="11954" y="31804"/>
                    </a:cubicBezTo>
                    <a:lnTo>
                      <a:pt x="219" y="67"/>
                    </a:lnTo>
                    <a:cubicBezTo>
                      <a:pt x="204" y="23"/>
                      <a:pt x="167" y="1"/>
                      <a:pt x="1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48" name="Google Shape;248;p3"/>
              <p:cNvSpPr/>
              <p:nvPr/>
            </p:nvSpPr>
            <p:spPr>
              <a:xfrm>
                <a:off x="4217987" y="1537800"/>
                <a:ext cx="430145" cy="930530"/>
              </a:xfrm>
              <a:custGeom>
                <a:avLst/>
                <a:gdLst/>
                <a:ahLst/>
                <a:cxnLst/>
                <a:rect l="l" t="t" r="r" b="b"/>
                <a:pathLst>
                  <a:path w="16136" h="34076" extrusionOk="0">
                    <a:moveTo>
                      <a:pt x="2656" y="1"/>
                    </a:moveTo>
                    <a:cubicBezTo>
                      <a:pt x="2596" y="1"/>
                      <a:pt x="2537" y="40"/>
                      <a:pt x="2537" y="99"/>
                    </a:cubicBezTo>
                    <a:lnTo>
                      <a:pt x="0" y="33956"/>
                    </a:lnTo>
                    <a:cubicBezTo>
                      <a:pt x="0" y="34016"/>
                      <a:pt x="19" y="34056"/>
                      <a:pt x="79" y="34075"/>
                    </a:cubicBezTo>
                    <a:lnTo>
                      <a:pt x="98" y="34075"/>
                    </a:lnTo>
                    <a:cubicBezTo>
                      <a:pt x="138" y="34075"/>
                      <a:pt x="178" y="34056"/>
                      <a:pt x="198" y="34016"/>
                    </a:cubicBezTo>
                    <a:lnTo>
                      <a:pt x="16115" y="3965"/>
                    </a:lnTo>
                    <a:cubicBezTo>
                      <a:pt x="16136" y="3905"/>
                      <a:pt x="16115" y="3846"/>
                      <a:pt x="16056" y="3826"/>
                    </a:cubicBezTo>
                    <a:cubicBezTo>
                      <a:pt x="16042" y="3812"/>
                      <a:pt x="16026" y="3805"/>
                      <a:pt x="16009" y="3805"/>
                    </a:cubicBezTo>
                    <a:cubicBezTo>
                      <a:pt x="15977" y="3805"/>
                      <a:pt x="15943" y="3827"/>
                      <a:pt x="15917" y="3865"/>
                    </a:cubicBezTo>
                    <a:lnTo>
                      <a:pt x="257" y="33480"/>
                    </a:lnTo>
                    <a:lnTo>
                      <a:pt x="2755" y="99"/>
                    </a:lnTo>
                    <a:cubicBezTo>
                      <a:pt x="2755" y="59"/>
                      <a:pt x="2715" y="1"/>
                      <a:pt x="26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49" name="Google Shape;249;p3"/>
              <p:cNvSpPr/>
              <p:nvPr/>
            </p:nvSpPr>
            <p:spPr>
              <a:xfrm>
                <a:off x="4217427" y="1919193"/>
                <a:ext cx="642579" cy="549127"/>
              </a:xfrm>
              <a:custGeom>
                <a:avLst/>
                <a:gdLst/>
                <a:ahLst/>
                <a:cxnLst/>
                <a:rect l="l" t="t" r="r" b="b"/>
                <a:pathLst>
                  <a:path w="24105" h="20109" extrusionOk="0">
                    <a:moveTo>
                      <a:pt x="23984" y="1"/>
                    </a:moveTo>
                    <a:cubicBezTo>
                      <a:pt x="23956" y="1"/>
                      <a:pt x="23928" y="15"/>
                      <a:pt x="23907" y="48"/>
                    </a:cubicBezTo>
                    <a:lnTo>
                      <a:pt x="21430" y="2843"/>
                    </a:lnTo>
                    <a:cubicBezTo>
                      <a:pt x="10150" y="15490"/>
                      <a:pt x="180" y="19870"/>
                      <a:pt x="80" y="19910"/>
                    </a:cubicBezTo>
                    <a:cubicBezTo>
                      <a:pt x="40" y="19930"/>
                      <a:pt x="0" y="19989"/>
                      <a:pt x="21" y="20049"/>
                    </a:cubicBezTo>
                    <a:cubicBezTo>
                      <a:pt x="40" y="20089"/>
                      <a:pt x="80" y="20108"/>
                      <a:pt x="119" y="20108"/>
                    </a:cubicBezTo>
                    <a:lnTo>
                      <a:pt x="159" y="20108"/>
                    </a:lnTo>
                    <a:cubicBezTo>
                      <a:pt x="259" y="20068"/>
                      <a:pt x="10269" y="15668"/>
                      <a:pt x="21588" y="2981"/>
                    </a:cubicBezTo>
                    <a:lnTo>
                      <a:pt x="24065" y="187"/>
                    </a:lnTo>
                    <a:cubicBezTo>
                      <a:pt x="24105" y="127"/>
                      <a:pt x="24086" y="68"/>
                      <a:pt x="24046" y="28"/>
                    </a:cubicBezTo>
                    <a:cubicBezTo>
                      <a:pt x="24028" y="11"/>
                      <a:pt x="24006" y="1"/>
                      <a:pt x="239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50" name="Google Shape;250;p3"/>
              <p:cNvSpPr/>
              <p:nvPr/>
            </p:nvSpPr>
            <p:spPr>
              <a:xfrm>
                <a:off x="3653763" y="1864425"/>
                <a:ext cx="95730" cy="92123"/>
              </a:xfrm>
              <a:custGeom>
                <a:avLst/>
                <a:gdLst/>
                <a:ahLst/>
                <a:cxnLst/>
                <a:rect l="l" t="t" r="r" b="b"/>
                <a:pathLst>
                  <a:path w="4768" h="3534" extrusionOk="0">
                    <a:moveTo>
                      <a:pt x="4666" y="0"/>
                    </a:moveTo>
                    <a:cubicBezTo>
                      <a:pt x="4614" y="0"/>
                      <a:pt x="4560" y="35"/>
                      <a:pt x="4560" y="104"/>
                    </a:cubicBezTo>
                    <a:cubicBezTo>
                      <a:pt x="4460" y="897"/>
                      <a:pt x="4203" y="1690"/>
                      <a:pt x="3786" y="2384"/>
                    </a:cubicBezTo>
                    <a:cubicBezTo>
                      <a:pt x="3569" y="2720"/>
                      <a:pt x="3310" y="2979"/>
                      <a:pt x="2914" y="3077"/>
                    </a:cubicBezTo>
                    <a:cubicBezTo>
                      <a:pt x="2517" y="3177"/>
                      <a:pt x="2081" y="3157"/>
                      <a:pt x="1666" y="3196"/>
                    </a:cubicBezTo>
                    <a:lnTo>
                      <a:pt x="120" y="3315"/>
                    </a:lnTo>
                    <a:cubicBezTo>
                      <a:pt x="1" y="3336"/>
                      <a:pt x="1" y="3534"/>
                      <a:pt x="120" y="3534"/>
                    </a:cubicBezTo>
                    <a:cubicBezTo>
                      <a:pt x="614" y="3494"/>
                      <a:pt x="1090" y="3455"/>
                      <a:pt x="1586" y="3415"/>
                    </a:cubicBezTo>
                    <a:cubicBezTo>
                      <a:pt x="2023" y="3375"/>
                      <a:pt x="2498" y="3375"/>
                      <a:pt x="2934" y="3275"/>
                    </a:cubicBezTo>
                    <a:cubicBezTo>
                      <a:pt x="3331" y="3196"/>
                      <a:pt x="3627" y="2979"/>
                      <a:pt x="3846" y="2641"/>
                    </a:cubicBezTo>
                    <a:cubicBezTo>
                      <a:pt x="4103" y="2305"/>
                      <a:pt x="4282" y="1909"/>
                      <a:pt x="4441" y="1512"/>
                    </a:cubicBezTo>
                    <a:cubicBezTo>
                      <a:pt x="4600" y="1055"/>
                      <a:pt x="4718" y="580"/>
                      <a:pt x="4758" y="104"/>
                    </a:cubicBezTo>
                    <a:cubicBezTo>
                      <a:pt x="4768" y="35"/>
                      <a:pt x="4718" y="0"/>
                      <a:pt x="46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51" name="Google Shape;251;p3"/>
              <p:cNvSpPr/>
              <p:nvPr/>
            </p:nvSpPr>
            <p:spPr>
              <a:xfrm>
                <a:off x="3647274" y="1884622"/>
                <a:ext cx="144910" cy="106854"/>
              </a:xfrm>
              <a:custGeom>
                <a:avLst/>
                <a:gdLst/>
                <a:ahLst/>
                <a:cxnLst/>
                <a:rect l="l" t="t" r="r" b="b"/>
                <a:pathLst>
                  <a:path w="5436" h="3913" extrusionOk="0">
                    <a:moveTo>
                      <a:pt x="5306" y="0"/>
                    </a:moveTo>
                    <a:cubicBezTo>
                      <a:pt x="5267" y="0"/>
                      <a:pt x="5228" y="20"/>
                      <a:pt x="5213" y="65"/>
                    </a:cubicBezTo>
                    <a:cubicBezTo>
                      <a:pt x="5015" y="858"/>
                      <a:pt x="4777" y="1691"/>
                      <a:pt x="4282" y="2344"/>
                    </a:cubicBezTo>
                    <a:cubicBezTo>
                      <a:pt x="4024" y="2701"/>
                      <a:pt x="3688" y="2960"/>
                      <a:pt x="3291" y="3137"/>
                    </a:cubicBezTo>
                    <a:cubicBezTo>
                      <a:pt x="2874" y="3316"/>
                      <a:pt x="2398" y="3415"/>
                      <a:pt x="1943" y="3475"/>
                    </a:cubicBezTo>
                    <a:cubicBezTo>
                      <a:pt x="1348" y="3554"/>
                      <a:pt x="733" y="3634"/>
                      <a:pt x="138" y="3713"/>
                    </a:cubicBezTo>
                    <a:cubicBezTo>
                      <a:pt x="7" y="3731"/>
                      <a:pt x="1" y="3912"/>
                      <a:pt x="120" y="3912"/>
                    </a:cubicBezTo>
                    <a:cubicBezTo>
                      <a:pt x="126" y="3912"/>
                      <a:pt x="132" y="3912"/>
                      <a:pt x="138" y="3911"/>
                    </a:cubicBezTo>
                    <a:cubicBezTo>
                      <a:pt x="694" y="3851"/>
                      <a:pt x="1249" y="3772"/>
                      <a:pt x="1824" y="3692"/>
                    </a:cubicBezTo>
                    <a:cubicBezTo>
                      <a:pt x="2300" y="3634"/>
                      <a:pt x="2776" y="3554"/>
                      <a:pt x="3231" y="3396"/>
                    </a:cubicBezTo>
                    <a:cubicBezTo>
                      <a:pt x="3667" y="3216"/>
                      <a:pt x="4024" y="2960"/>
                      <a:pt x="4322" y="2622"/>
                    </a:cubicBezTo>
                    <a:cubicBezTo>
                      <a:pt x="4599" y="2305"/>
                      <a:pt x="4798" y="1929"/>
                      <a:pt x="4975" y="1551"/>
                    </a:cubicBezTo>
                    <a:cubicBezTo>
                      <a:pt x="5154" y="1096"/>
                      <a:pt x="5292" y="621"/>
                      <a:pt x="5411" y="124"/>
                    </a:cubicBezTo>
                    <a:cubicBezTo>
                      <a:pt x="5436" y="51"/>
                      <a:pt x="5370" y="0"/>
                      <a:pt x="53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52" name="Google Shape;252;p3"/>
              <p:cNvSpPr/>
              <p:nvPr/>
            </p:nvSpPr>
            <p:spPr>
              <a:xfrm>
                <a:off x="3681902" y="1935658"/>
                <a:ext cx="132461" cy="99727"/>
              </a:xfrm>
              <a:custGeom>
                <a:avLst/>
                <a:gdLst/>
                <a:ahLst/>
                <a:cxnLst/>
                <a:rect l="l" t="t" r="r" b="b"/>
                <a:pathLst>
                  <a:path w="4969" h="3652" extrusionOk="0">
                    <a:moveTo>
                      <a:pt x="4840" y="0"/>
                    </a:moveTo>
                    <a:cubicBezTo>
                      <a:pt x="4796" y="0"/>
                      <a:pt x="4751" y="24"/>
                      <a:pt x="4728" y="79"/>
                    </a:cubicBezTo>
                    <a:cubicBezTo>
                      <a:pt x="4450" y="853"/>
                      <a:pt x="4173" y="1665"/>
                      <a:pt x="3557" y="2240"/>
                    </a:cubicBezTo>
                    <a:cubicBezTo>
                      <a:pt x="2963" y="2775"/>
                      <a:pt x="2190" y="3013"/>
                      <a:pt x="1437" y="3171"/>
                    </a:cubicBezTo>
                    <a:cubicBezTo>
                      <a:pt x="1001" y="3271"/>
                      <a:pt x="565" y="3350"/>
                      <a:pt x="129" y="3449"/>
                    </a:cubicBezTo>
                    <a:cubicBezTo>
                      <a:pt x="1" y="3468"/>
                      <a:pt x="41" y="3652"/>
                      <a:pt x="155" y="3652"/>
                    </a:cubicBezTo>
                    <a:cubicBezTo>
                      <a:pt x="165" y="3652"/>
                      <a:pt x="176" y="3650"/>
                      <a:pt x="187" y="3647"/>
                    </a:cubicBezTo>
                    <a:cubicBezTo>
                      <a:pt x="980" y="3469"/>
                      <a:pt x="1813" y="3369"/>
                      <a:pt x="2587" y="3052"/>
                    </a:cubicBezTo>
                    <a:cubicBezTo>
                      <a:pt x="2944" y="2914"/>
                      <a:pt x="3300" y="2735"/>
                      <a:pt x="3597" y="2478"/>
                    </a:cubicBezTo>
                    <a:cubicBezTo>
                      <a:pt x="3914" y="2201"/>
                      <a:pt x="4173" y="1844"/>
                      <a:pt x="4371" y="1487"/>
                    </a:cubicBezTo>
                    <a:cubicBezTo>
                      <a:pt x="4609" y="1051"/>
                      <a:pt x="4767" y="594"/>
                      <a:pt x="4945" y="139"/>
                    </a:cubicBezTo>
                    <a:cubicBezTo>
                      <a:pt x="4969" y="55"/>
                      <a:pt x="4906" y="0"/>
                      <a:pt x="48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53" name="Google Shape;253;p3"/>
              <p:cNvSpPr/>
              <p:nvPr/>
            </p:nvSpPr>
            <p:spPr>
              <a:xfrm>
                <a:off x="3719143" y="1995351"/>
                <a:ext cx="120172" cy="76707"/>
              </a:xfrm>
              <a:custGeom>
                <a:avLst/>
                <a:gdLst/>
                <a:ahLst/>
                <a:cxnLst/>
                <a:rect l="l" t="t" r="r" b="b"/>
                <a:pathLst>
                  <a:path w="4508" h="2809" extrusionOk="0">
                    <a:moveTo>
                      <a:pt x="4364" y="0"/>
                    </a:moveTo>
                    <a:cubicBezTo>
                      <a:pt x="4332" y="0"/>
                      <a:pt x="4301" y="16"/>
                      <a:pt x="4282" y="54"/>
                    </a:cubicBezTo>
                    <a:cubicBezTo>
                      <a:pt x="3548" y="1659"/>
                      <a:pt x="1824" y="2433"/>
                      <a:pt x="138" y="2592"/>
                    </a:cubicBezTo>
                    <a:cubicBezTo>
                      <a:pt x="0" y="2611"/>
                      <a:pt x="0" y="2809"/>
                      <a:pt x="138" y="2809"/>
                    </a:cubicBezTo>
                    <a:cubicBezTo>
                      <a:pt x="1883" y="2631"/>
                      <a:pt x="3706" y="1838"/>
                      <a:pt x="4480" y="153"/>
                    </a:cubicBezTo>
                    <a:cubicBezTo>
                      <a:pt x="4507" y="72"/>
                      <a:pt x="4433" y="0"/>
                      <a:pt x="43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54" name="Google Shape;254;p3"/>
              <p:cNvSpPr/>
              <p:nvPr/>
            </p:nvSpPr>
            <p:spPr>
              <a:xfrm>
                <a:off x="3758756" y="2029129"/>
                <a:ext cx="107750" cy="80858"/>
              </a:xfrm>
              <a:custGeom>
                <a:avLst/>
                <a:gdLst/>
                <a:ahLst/>
                <a:cxnLst/>
                <a:rect l="l" t="t" r="r" b="b"/>
                <a:pathLst>
                  <a:path w="4042" h="2961" extrusionOk="0">
                    <a:moveTo>
                      <a:pt x="3904" y="1"/>
                    </a:moveTo>
                    <a:cubicBezTo>
                      <a:pt x="3862" y="1"/>
                      <a:pt x="3821" y="20"/>
                      <a:pt x="3806" y="65"/>
                    </a:cubicBezTo>
                    <a:cubicBezTo>
                      <a:pt x="3212" y="1572"/>
                      <a:pt x="1726" y="2642"/>
                      <a:pt x="119" y="2761"/>
                    </a:cubicBezTo>
                    <a:cubicBezTo>
                      <a:pt x="6" y="2761"/>
                      <a:pt x="1" y="2961"/>
                      <a:pt x="104" y="2961"/>
                    </a:cubicBezTo>
                    <a:cubicBezTo>
                      <a:pt x="109" y="2961"/>
                      <a:pt x="114" y="2960"/>
                      <a:pt x="119" y="2959"/>
                    </a:cubicBezTo>
                    <a:cubicBezTo>
                      <a:pt x="1448" y="2880"/>
                      <a:pt x="2696" y="2167"/>
                      <a:pt x="3470" y="1096"/>
                    </a:cubicBezTo>
                    <a:cubicBezTo>
                      <a:pt x="3687" y="800"/>
                      <a:pt x="3867" y="462"/>
                      <a:pt x="4004" y="126"/>
                    </a:cubicBezTo>
                    <a:cubicBezTo>
                      <a:pt x="4042" y="52"/>
                      <a:pt x="3972" y="1"/>
                      <a:pt x="39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55" name="Google Shape;255;p3"/>
              <p:cNvSpPr/>
              <p:nvPr/>
            </p:nvSpPr>
            <p:spPr>
              <a:xfrm>
                <a:off x="3799249" y="2068806"/>
                <a:ext cx="98100" cy="74331"/>
              </a:xfrm>
              <a:custGeom>
                <a:avLst/>
                <a:gdLst/>
                <a:ahLst/>
                <a:cxnLst/>
                <a:rect l="l" t="t" r="r" b="b"/>
                <a:pathLst>
                  <a:path w="3680" h="2722" extrusionOk="0">
                    <a:moveTo>
                      <a:pt x="3542" y="1"/>
                    </a:moveTo>
                    <a:cubicBezTo>
                      <a:pt x="3497" y="1"/>
                      <a:pt x="3453" y="24"/>
                      <a:pt x="3437" y="79"/>
                    </a:cubicBezTo>
                    <a:cubicBezTo>
                      <a:pt x="3001" y="1527"/>
                      <a:pt x="1475" y="2201"/>
                      <a:pt x="127" y="2518"/>
                    </a:cubicBezTo>
                    <a:cubicBezTo>
                      <a:pt x="0" y="2554"/>
                      <a:pt x="39" y="2722"/>
                      <a:pt x="136" y="2722"/>
                    </a:cubicBezTo>
                    <a:cubicBezTo>
                      <a:pt x="146" y="2722"/>
                      <a:pt x="156" y="2720"/>
                      <a:pt x="167" y="2716"/>
                    </a:cubicBezTo>
                    <a:cubicBezTo>
                      <a:pt x="1613" y="2379"/>
                      <a:pt x="3180" y="1665"/>
                      <a:pt x="3656" y="139"/>
                    </a:cubicBezTo>
                    <a:cubicBezTo>
                      <a:pt x="3680" y="55"/>
                      <a:pt x="3610" y="1"/>
                      <a:pt x="35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56" name="Google Shape;256;p3"/>
              <p:cNvSpPr/>
              <p:nvPr/>
            </p:nvSpPr>
            <p:spPr>
              <a:xfrm>
                <a:off x="3840142" y="2106844"/>
                <a:ext cx="83011" cy="67040"/>
              </a:xfrm>
              <a:custGeom>
                <a:avLst/>
                <a:gdLst/>
                <a:ahLst/>
                <a:cxnLst/>
                <a:rect l="l" t="t" r="r" b="b"/>
                <a:pathLst>
                  <a:path w="3114" h="2455" extrusionOk="0">
                    <a:moveTo>
                      <a:pt x="2960" y="1"/>
                    </a:moveTo>
                    <a:cubicBezTo>
                      <a:pt x="2937" y="1"/>
                      <a:pt x="2913" y="11"/>
                      <a:pt x="2894" y="34"/>
                    </a:cubicBezTo>
                    <a:cubicBezTo>
                      <a:pt x="2796" y="153"/>
                      <a:pt x="2756" y="293"/>
                      <a:pt x="2677" y="431"/>
                    </a:cubicBezTo>
                    <a:cubicBezTo>
                      <a:pt x="2617" y="570"/>
                      <a:pt x="2537" y="708"/>
                      <a:pt x="2439" y="848"/>
                    </a:cubicBezTo>
                    <a:cubicBezTo>
                      <a:pt x="2260" y="1086"/>
                      <a:pt x="2062" y="1323"/>
                      <a:pt x="1824" y="1522"/>
                    </a:cubicBezTo>
                    <a:cubicBezTo>
                      <a:pt x="1348" y="1918"/>
                      <a:pt x="753" y="2175"/>
                      <a:pt x="140" y="2254"/>
                    </a:cubicBezTo>
                    <a:cubicBezTo>
                      <a:pt x="7" y="2274"/>
                      <a:pt x="0" y="2454"/>
                      <a:pt x="120" y="2454"/>
                    </a:cubicBezTo>
                    <a:cubicBezTo>
                      <a:pt x="126" y="2454"/>
                      <a:pt x="133" y="2454"/>
                      <a:pt x="140" y="2453"/>
                    </a:cubicBezTo>
                    <a:cubicBezTo>
                      <a:pt x="774" y="2373"/>
                      <a:pt x="1369" y="2135"/>
                      <a:pt x="1884" y="1739"/>
                    </a:cubicBezTo>
                    <a:cubicBezTo>
                      <a:pt x="2141" y="1541"/>
                      <a:pt x="2360" y="1303"/>
                      <a:pt x="2537" y="1046"/>
                    </a:cubicBezTo>
                    <a:cubicBezTo>
                      <a:pt x="2637" y="927"/>
                      <a:pt x="2736" y="787"/>
                      <a:pt x="2815" y="649"/>
                    </a:cubicBezTo>
                    <a:cubicBezTo>
                      <a:pt x="2894" y="491"/>
                      <a:pt x="2934" y="312"/>
                      <a:pt x="3053" y="193"/>
                    </a:cubicBezTo>
                    <a:cubicBezTo>
                      <a:pt x="3113" y="102"/>
                      <a:pt x="3036" y="1"/>
                      <a:pt x="29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57" name="Google Shape;257;p3"/>
              <p:cNvSpPr/>
              <p:nvPr/>
            </p:nvSpPr>
            <p:spPr>
              <a:xfrm>
                <a:off x="3870585" y="2141196"/>
                <a:ext cx="78880" cy="66876"/>
              </a:xfrm>
              <a:custGeom>
                <a:avLst/>
                <a:gdLst/>
                <a:ahLst/>
                <a:cxnLst/>
                <a:rect l="l" t="t" r="r" b="b"/>
                <a:pathLst>
                  <a:path w="2959" h="2449" extrusionOk="0">
                    <a:moveTo>
                      <a:pt x="2831" y="0"/>
                    </a:moveTo>
                    <a:cubicBezTo>
                      <a:pt x="2790" y="0"/>
                      <a:pt x="2747" y="20"/>
                      <a:pt x="2724" y="65"/>
                    </a:cubicBezTo>
                    <a:cubicBezTo>
                      <a:pt x="2307" y="1195"/>
                      <a:pt x="1297" y="2027"/>
                      <a:pt x="127" y="2246"/>
                    </a:cubicBezTo>
                    <a:cubicBezTo>
                      <a:pt x="0" y="2263"/>
                      <a:pt x="39" y="2449"/>
                      <a:pt x="154" y="2449"/>
                    </a:cubicBezTo>
                    <a:cubicBezTo>
                      <a:pt x="164" y="2449"/>
                      <a:pt x="175" y="2447"/>
                      <a:pt x="187" y="2444"/>
                    </a:cubicBezTo>
                    <a:cubicBezTo>
                      <a:pt x="1416" y="2225"/>
                      <a:pt x="2486" y="1313"/>
                      <a:pt x="2922" y="124"/>
                    </a:cubicBezTo>
                    <a:cubicBezTo>
                      <a:pt x="2959" y="51"/>
                      <a:pt x="2897" y="0"/>
                      <a:pt x="28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58" name="Google Shape;258;p3"/>
              <p:cNvSpPr/>
              <p:nvPr/>
            </p:nvSpPr>
            <p:spPr>
              <a:xfrm>
                <a:off x="3899322" y="2171643"/>
                <a:ext cx="80479" cy="70426"/>
              </a:xfrm>
              <a:custGeom>
                <a:avLst/>
                <a:gdLst/>
                <a:ahLst/>
                <a:cxnLst/>
                <a:rect l="l" t="t" r="r" b="b"/>
                <a:pathLst>
                  <a:path w="3019" h="2579" extrusionOk="0">
                    <a:moveTo>
                      <a:pt x="2893" y="1"/>
                    </a:moveTo>
                    <a:cubicBezTo>
                      <a:pt x="2852" y="1"/>
                      <a:pt x="2812" y="25"/>
                      <a:pt x="2796" y="80"/>
                    </a:cubicBezTo>
                    <a:cubicBezTo>
                      <a:pt x="2458" y="1290"/>
                      <a:pt x="1369" y="2241"/>
                      <a:pt x="119" y="2360"/>
                    </a:cubicBezTo>
                    <a:cubicBezTo>
                      <a:pt x="5" y="2378"/>
                      <a:pt x="0" y="2579"/>
                      <a:pt x="104" y="2579"/>
                    </a:cubicBezTo>
                    <a:cubicBezTo>
                      <a:pt x="109" y="2579"/>
                      <a:pt x="114" y="2578"/>
                      <a:pt x="119" y="2577"/>
                    </a:cubicBezTo>
                    <a:cubicBezTo>
                      <a:pt x="1467" y="2439"/>
                      <a:pt x="2637" y="1427"/>
                      <a:pt x="2994" y="140"/>
                    </a:cubicBezTo>
                    <a:cubicBezTo>
                      <a:pt x="3018" y="56"/>
                      <a:pt x="2956" y="1"/>
                      <a:pt x="28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59" name="Google Shape;259;p3"/>
              <p:cNvSpPr/>
              <p:nvPr/>
            </p:nvSpPr>
            <p:spPr>
              <a:xfrm>
                <a:off x="3935576" y="2206158"/>
                <a:ext cx="70509" cy="70153"/>
              </a:xfrm>
              <a:custGeom>
                <a:avLst/>
                <a:gdLst/>
                <a:ahLst/>
                <a:cxnLst/>
                <a:rect l="l" t="t" r="r" b="b"/>
                <a:pathLst>
                  <a:path w="2645" h="2569" extrusionOk="0">
                    <a:moveTo>
                      <a:pt x="2529" y="0"/>
                    </a:moveTo>
                    <a:cubicBezTo>
                      <a:pt x="2477" y="0"/>
                      <a:pt x="2427" y="35"/>
                      <a:pt x="2427" y="105"/>
                    </a:cubicBezTo>
                    <a:cubicBezTo>
                      <a:pt x="2446" y="679"/>
                      <a:pt x="1970" y="1175"/>
                      <a:pt x="1574" y="1532"/>
                    </a:cubicBezTo>
                    <a:cubicBezTo>
                      <a:pt x="1138" y="1908"/>
                      <a:pt x="643" y="2185"/>
                      <a:pt x="128" y="2365"/>
                    </a:cubicBezTo>
                    <a:cubicBezTo>
                      <a:pt x="1" y="2401"/>
                      <a:pt x="39" y="2568"/>
                      <a:pt x="137" y="2568"/>
                    </a:cubicBezTo>
                    <a:cubicBezTo>
                      <a:pt x="146" y="2568"/>
                      <a:pt x="157" y="2566"/>
                      <a:pt x="167" y="2563"/>
                    </a:cubicBezTo>
                    <a:cubicBezTo>
                      <a:pt x="762" y="2365"/>
                      <a:pt x="1296" y="2066"/>
                      <a:pt x="1753" y="1651"/>
                    </a:cubicBezTo>
                    <a:cubicBezTo>
                      <a:pt x="2189" y="1255"/>
                      <a:pt x="2644" y="739"/>
                      <a:pt x="2644" y="105"/>
                    </a:cubicBezTo>
                    <a:cubicBezTo>
                      <a:pt x="2635" y="35"/>
                      <a:pt x="2581" y="0"/>
                      <a:pt x="25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60" name="Google Shape;260;p3"/>
              <p:cNvSpPr/>
              <p:nvPr/>
            </p:nvSpPr>
            <p:spPr>
              <a:xfrm>
                <a:off x="3974683" y="2249576"/>
                <a:ext cx="56887" cy="54861"/>
              </a:xfrm>
              <a:custGeom>
                <a:avLst/>
                <a:gdLst/>
                <a:ahLst/>
                <a:cxnLst/>
                <a:rect l="l" t="t" r="r" b="b"/>
                <a:pathLst>
                  <a:path w="2134" h="2009" extrusionOk="0">
                    <a:moveTo>
                      <a:pt x="2013" y="0"/>
                    </a:moveTo>
                    <a:cubicBezTo>
                      <a:pt x="1970" y="0"/>
                      <a:pt x="1928" y="24"/>
                      <a:pt x="1912" y="80"/>
                    </a:cubicBezTo>
                    <a:cubicBezTo>
                      <a:pt x="1634" y="894"/>
                      <a:pt x="939" y="1547"/>
                      <a:pt x="128" y="1805"/>
                    </a:cubicBezTo>
                    <a:cubicBezTo>
                      <a:pt x="1" y="1841"/>
                      <a:pt x="39" y="2009"/>
                      <a:pt x="151" y="2009"/>
                    </a:cubicBezTo>
                    <a:cubicBezTo>
                      <a:pt x="162" y="2009"/>
                      <a:pt x="174" y="2007"/>
                      <a:pt x="186" y="2004"/>
                    </a:cubicBezTo>
                    <a:cubicBezTo>
                      <a:pt x="1079" y="1726"/>
                      <a:pt x="1812" y="1012"/>
                      <a:pt x="2110" y="120"/>
                    </a:cubicBezTo>
                    <a:cubicBezTo>
                      <a:pt x="2133" y="49"/>
                      <a:pt x="2074" y="0"/>
                      <a:pt x="20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61" name="Google Shape;261;p3"/>
              <p:cNvSpPr/>
              <p:nvPr/>
            </p:nvSpPr>
            <p:spPr>
              <a:xfrm>
                <a:off x="4004833" y="2284392"/>
                <a:ext cx="60299" cy="53605"/>
              </a:xfrm>
              <a:custGeom>
                <a:avLst/>
                <a:gdLst/>
                <a:ahLst/>
                <a:cxnLst/>
                <a:rect l="l" t="t" r="r" b="b"/>
                <a:pathLst>
                  <a:path w="2262" h="1963" extrusionOk="0">
                    <a:moveTo>
                      <a:pt x="2124" y="1"/>
                    </a:moveTo>
                    <a:cubicBezTo>
                      <a:pt x="2090" y="1"/>
                      <a:pt x="2054" y="17"/>
                      <a:pt x="2029" y="55"/>
                    </a:cubicBezTo>
                    <a:cubicBezTo>
                      <a:pt x="1613" y="808"/>
                      <a:pt x="939" y="1422"/>
                      <a:pt x="126" y="1759"/>
                    </a:cubicBezTo>
                    <a:cubicBezTo>
                      <a:pt x="0" y="1795"/>
                      <a:pt x="37" y="1963"/>
                      <a:pt x="135" y="1963"/>
                    </a:cubicBezTo>
                    <a:cubicBezTo>
                      <a:pt x="144" y="1963"/>
                      <a:pt x="155" y="1961"/>
                      <a:pt x="165" y="1958"/>
                    </a:cubicBezTo>
                    <a:cubicBezTo>
                      <a:pt x="1037" y="1601"/>
                      <a:pt x="1772" y="966"/>
                      <a:pt x="2208" y="153"/>
                    </a:cubicBezTo>
                    <a:cubicBezTo>
                      <a:pt x="2262" y="72"/>
                      <a:pt x="2196" y="1"/>
                      <a:pt x="21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62" name="Google Shape;262;p3"/>
              <p:cNvSpPr/>
              <p:nvPr/>
            </p:nvSpPr>
            <p:spPr>
              <a:xfrm>
                <a:off x="4047698" y="2314566"/>
                <a:ext cx="43558" cy="49590"/>
              </a:xfrm>
              <a:custGeom>
                <a:avLst/>
                <a:gdLst/>
                <a:ahLst/>
                <a:cxnLst/>
                <a:rect l="l" t="t" r="r" b="b"/>
                <a:pathLst>
                  <a:path w="1634" h="1816" extrusionOk="0">
                    <a:moveTo>
                      <a:pt x="1509" y="0"/>
                    </a:moveTo>
                    <a:cubicBezTo>
                      <a:pt x="1468" y="0"/>
                      <a:pt x="1427" y="24"/>
                      <a:pt x="1412" y="79"/>
                    </a:cubicBezTo>
                    <a:cubicBezTo>
                      <a:pt x="1253" y="773"/>
                      <a:pt x="758" y="1347"/>
                      <a:pt x="103" y="1625"/>
                    </a:cubicBezTo>
                    <a:cubicBezTo>
                      <a:pt x="1" y="1677"/>
                      <a:pt x="61" y="1816"/>
                      <a:pt x="168" y="1816"/>
                    </a:cubicBezTo>
                    <a:cubicBezTo>
                      <a:pt x="185" y="1816"/>
                      <a:pt x="203" y="1812"/>
                      <a:pt x="222" y="1804"/>
                    </a:cubicBezTo>
                    <a:cubicBezTo>
                      <a:pt x="917" y="1506"/>
                      <a:pt x="1432" y="872"/>
                      <a:pt x="1610" y="139"/>
                    </a:cubicBezTo>
                    <a:cubicBezTo>
                      <a:pt x="1634" y="55"/>
                      <a:pt x="1571" y="0"/>
                      <a:pt x="15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63" name="Google Shape;263;p3"/>
              <p:cNvSpPr/>
              <p:nvPr/>
            </p:nvSpPr>
            <p:spPr>
              <a:xfrm>
                <a:off x="4079420" y="2344576"/>
                <a:ext cx="40359" cy="47187"/>
              </a:xfrm>
              <a:custGeom>
                <a:avLst/>
                <a:gdLst/>
                <a:ahLst/>
                <a:cxnLst/>
                <a:rect l="l" t="t" r="r" b="b"/>
                <a:pathLst>
                  <a:path w="1514" h="1728" extrusionOk="0">
                    <a:moveTo>
                      <a:pt x="1392" y="0"/>
                    </a:moveTo>
                    <a:cubicBezTo>
                      <a:pt x="1351" y="0"/>
                      <a:pt x="1308" y="22"/>
                      <a:pt x="1292" y="71"/>
                    </a:cubicBezTo>
                    <a:cubicBezTo>
                      <a:pt x="1094" y="684"/>
                      <a:pt x="678" y="1221"/>
                      <a:pt x="103" y="1538"/>
                    </a:cubicBezTo>
                    <a:cubicBezTo>
                      <a:pt x="1" y="1588"/>
                      <a:pt x="74" y="1727"/>
                      <a:pt x="172" y="1727"/>
                    </a:cubicBezTo>
                    <a:cubicBezTo>
                      <a:pt x="188" y="1727"/>
                      <a:pt x="205" y="1724"/>
                      <a:pt x="222" y="1715"/>
                    </a:cubicBezTo>
                    <a:cubicBezTo>
                      <a:pt x="837" y="1379"/>
                      <a:pt x="1292" y="803"/>
                      <a:pt x="1490" y="129"/>
                    </a:cubicBezTo>
                    <a:cubicBezTo>
                      <a:pt x="1514" y="48"/>
                      <a:pt x="1454" y="0"/>
                      <a:pt x="13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64" name="Google Shape;264;p3"/>
              <p:cNvSpPr/>
              <p:nvPr/>
            </p:nvSpPr>
            <p:spPr>
              <a:xfrm>
                <a:off x="4117567" y="2372429"/>
                <a:ext cx="30976" cy="41753"/>
              </a:xfrm>
              <a:custGeom>
                <a:avLst/>
                <a:gdLst/>
                <a:ahLst/>
                <a:cxnLst/>
                <a:rect l="l" t="t" r="r" b="b"/>
                <a:pathLst>
                  <a:path w="1162" h="1529" extrusionOk="0">
                    <a:moveTo>
                      <a:pt x="1034" y="1"/>
                    </a:moveTo>
                    <a:cubicBezTo>
                      <a:pt x="990" y="1"/>
                      <a:pt x="948" y="25"/>
                      <a:pt x="932" y="82"/>
                    </a:cubicBezTo>
                    <a:cubicBezTo>
                      <a:pt x="833" y="576"/>
                      <a:pt x="516" y="1033"/>
                      <a:pt x="99" y="1330"/>
                    </a:cubicBezTo>
                    <a:cubicBezTo>
                      <a:pt x="1" y="1395"/>
                      <a:pt x="52" y="1529"/>
                      <a:pt x="139" y="1529"/>
                    </a:cubicBezTo>
                    <a:cubicBezTo>
                      <a:pt x="158" y="1529"/>
                      <a:pt x="178" y="1523"/>
                      <a:pt x="199" y="1509"/>
                    </a:cubicBezTo>
                    <a:cubicBezTo>
                      <a:pt x="675" y="1192"/>
                      <a:pt x="1011" y="695"/>
                      <a:pt x="1150" y="121"/>
                    </a:cubicBezTo>
                    <a:cubicBezTo>
                      <a:pt x="1162" y="51"/>
                      <a:pt x="1097" y="1"/>
                      <a:pt x="10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65" name="Google Shape;265;p3"/>
              <p:cNvSpPr/>
              <p:nvPr/>
            </p:nvSpPr>
            <p:spPr>
              <a:xfrm>
                <a:off x="4151902" y="2407873"/>
                <a:ext cx="21166" cy="26079"/>
              </a:xfrm>
              <a:custGeom>
                <a:avLst/>
                <a:gdLst/>
                <a:ahLst/>
                <a:cxnLst/>
                <a:rect l="l" t="t" r="r" b="b"/>
                <a:pathLst>
                  <a:path w="794" h="955" extrusionOk="0">
                    <a:moveTo>
                      <a:pt x="669" y="0"/>
                    </a:moveTo>
                    <a:cubicBezTo>
                      <a:pt x="634" y="0"/>
                      <a:pt x="601" y="14"/>
                      <a:pt x="576" y="52"/>
                    </a:cubicBezTo>
                    <a:cubicBezTo>
                      <a:pt x="437" y="330"/>
                      <a:pt x="259" y="568"/>
                      <a:pt x="40" y="785"/>
                    </a:cubicBezTo>
                    <a:cubicBezTo>
                      <a:pt x="0" y="825"/>
                      <a:pt x="0" y="885"/>
                      <a:pt x="40" y="924"/>
                    </a:cubicBezTo>
                    <a:cubicBezTo>
                      <a:pt x="60" y="944"/>
                      <a:pt x="90" y="954"/>
                      <a:pt x="119" y="954"/>
                    </a:cubicBezTo>
                    <a:cubicBezTo>
                      <a:pt x="149" y="954"/>
                      <a:pt x="179" y="944"/>
                      <a:pt x="199" y="924"/>
                    </a:cubicBezTo>
                    <a:cubicBezTo>
                      <a:pt x="437" y="706"/>
                      <a:pt x="616" y="449"/>
                      <a:pt x="754" y="151"/>
                    </a:cubicBezTo>
                    <a:cubicBezTo>
                      <a:pt x="793" y="111"/>
                      <a:pt x="774" y="52"/>
                      <a:pt x="735" y="13"/>
                    </a:cubicBezTo>
                    <a:cubicBezTo>
                      <a:pt x="712" y="5"/>
                      <a:pt x="690" y="0"/>
                      <a:pt x="6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66" name="Google Shape;266;p3"/>
              <p:cNvSpPr/>
              <p:nvPr/>
            </p:nvSpPr>
            <p:spPr>
              <a:xfrm>
                <a:off x="4170936" y="2371528"/>
                <a:ext cx="31083" cy="14664"/>
              </a:xfrm>
              <a:custGeom>
                <a:avLst/>
                <a:gdLst/>
                <a:ahLst/>
                <a:cxnLst/>
                <a:rect l="l" t="t" r="r" b="b"/>
                <a:pathLst>
                  <a:path w="1166" h="537" extrusionOk="0">
                    <a:moveTo>
                      <a:pt x="1010" y="1"/>
                    </a:moveTo>
                    <a:cubicBezTo>
                      <a:pt x="984" y="1"/>
                      <a:pt x="956" y="11"/>
                      <a:pt x="932" y="35"/>
                    </a:cubicBezTo>
                    <a:cubicBezTo>
                      <a:pt x="732" y="234"/>
                      <a:pt x="467" y="334"/>
                      <a:pt x="181" y="334"/>
                    </a:cubicBezTo>
                    <a:cubicBezTo>
                      <a:pt x="154" y="334"/>
                      <a:pt x="127" y="334"/>
                      <a:pt x="100" y="332"/>
                    </a:cubicBezTo>
                    <a:cubicBezTo>
                      <a:pt x="92" y="329"/>
                      <a:pt x="85" y="328"/>
                      <a:pt x="77" y="328"/>
                    </a:cubicBezTo>
                    <a:cubicBezTo>
                      <a:pt x="30" y="328"/>
                      <a:pt x="0" y="379"/>
                      <a:pt x="0" y="432"/>
                    </a:cubicBezTo>
                    <a:cubicBezTo>
                      <a:pt x="0" y="490"/>
                      <a:pt x="40" y="530"/>
                      <a:pt x="100" y="530"/>
                    </a:cubicBezTo>
                    <a:cubicBezTo>
                      <a:pt x="140" y="535"/>
                      <a:pt x="181" y="537"/>
                      <a:pt x="222" y="537"/>
                    </a:cubicBezTo>
                    <a:cubicBezTo>
                      <a:pt x="541" y="537"/>
                      <a:pt x="862" y="402"/>
                      <a:pt x="1091" y="173"/>
                    </a:cubicBezTo>
                    <a:cubicBezTo>
                      <a:pt x="1165" y="99"/>
                      <a:pt x="1093" y="1"/>
                      <a:pt x="10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67" name="Google Shape;267;p3"/>
              <p:cNvSpPr/>
              <p:nvPr/>
            </p:nvSpPr>
            <p:spPr>
              <a:xfrm>
                <a:off x="4207990" y="2352113"/>
                <a:ext cx="33429" cy="13545"/>
              </a:xfrm>
              <a:custGeom>
                <a:avLst/>
                <a:gdLst/>
                <a:ahLst/>
                <a:cxnLst/>
                <a:rect l="l" t="t" r="r" b="b"/>
                <a:pathLst>
                  <a:path w="1254" h="496" extrusionOk="0">
                    <a:moveTo>
                      <a:pt x="155" y="1"/>
                    </a:moveTo>
                    <a:cubicBezTo>
                      <a:pt x="79" y="1"/>
                      <a:pt x="1" y="114"/>
                      <a:pt x="77" y="191"/>
                    </a:cubicBezTo>
                    <a:cubicBezTo>
                      <a:pt x="292" y="391"/>
                      <a:pt x="579" y="495"/>
                      <a:pt x="873" y="495"/>
                    </a:cubicBezTo>
                    <a:cubicBezTo>
                      <a:pt x="958" y="495"/>
                      <a:pt x="1044" y="487"/>
                      <a:pt x="1128" y="469"/>
                    </a:cubicBezTo>
                    <a:cubicBezTo>
                      <a:pt x="1254" y="433"/>
                      <a:pt x="1217" y="265"/>
                      <a:pt x="1104" y="265"/>
                    </a:cubicBezTo>
                    <a:cubicBezTo>
                      <a:pt x="1093" y="265"/>
                      <a:pt x="1081" y="267"/>
                      <a:pt x="1068" y="271"/>
                    </a:cubicBezTo>
                    <a:cubicBezTo>
                      <a:pt x="1005" y="283"/>
                      <a:pt x="941" y="289"/>
                      <a:pt x="877" y="289"/>
                    </a:cubicBezTo>
                    <a:cubicBezTo>
                      <a:pt x="640" y="289"/>
                      <a:pt x="404" y="204"/>
                      <a:pt x="216" y="33"/>
                    </a:cubicBezTo>
                    <a:cubicBezTo>
                      <a:pt x="199" y="10"/>
                      <a:pt x="177" y="1"/>
                      <a:pt x="1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68" name="Google Shape;268;p3"/>
              <p:cNvSpPr/>
              <p:nvPr/>
            </p:nvSpPr>
            <p:spPr>
              <a:xfrm>
                <a:off x="4261705" y="2356072"/>
                <a:ext cx="27617" cy="18651"/>
              </a:xfrm>
              <a:custGeom>
                <a:avLst/>
                <a:gdLst/>
                <a:ahLst/>
                <a:cxnLst/>
                <a:rect l="l" t="t" r="r" b="b"/>
                <a:pathLst>
                  <a:path w="1036" h="683" extrusionOk="0">
                    <a:moveTo>
                      <a:pt x="131" y="1"/>
                    </a:moveTo>
                    <a:cubicBezTo>
                      <a:pt x="67" y="1"/>
                      <a:pt x="1" y="52"/>
                      <a:pt x="25" y="126"/>
                    </a:cubicBezTo>
                    <a:cubicBezTo>
                      <a:pt x="108" y="461"/>
                      <a:pt x="433" y="683"/>
                      <a:pt x="760" y="683"/>
                    </a:cubicBezTo>
                    <a:cubicBezTo>
                      <a:pt x="819" y="683"/>
                      <a:pt x="879" y="675"/>
                      <a:pt x="937" y="660"/>
                    </a:cubicBezTo>
                    <a:cubicBezTo>
                      <a:pt x="996" y="660"/>
                      <a:pt x="1035" y="581"/>
                      <a:pt x="1016" y="541"/>
                    </a:cubicBezTo>
                    <a:cubicBezTo>
                      <a:pt x="999" y="492"/>
                      <a:pt x="956" y="457"/>
                      <a:pt x="908" y="457"/>
                    </a:cubicBezTo>
                    <a:cubicBezTo>
                      <a:pt x="897" y="457"/>
                      <a:pt x="887" y="458"/>
                      <a:pt x="877" y="462"/>
                    </a:cubicBezTo>
                    <a:lnTo>
                      <a:pt x="858" y="462"/>
                    </a:lnTo>
                    <a:cubicBezTo>
                      <a:pt x="858" y="462"/>
                      <a:pt x="840" y="471"/>
                      <a:pt x="834" y="471"/>
                    </a:cubicBezTo>
                    <a:cubicBezTo>
                      <a:pt x="831" y="471"/>
                      <a:pt x="831" y="469"/>
                      <a:pt x="837" y="462"/>
                    </a:cubicBezTo>
                    <a:lnTo>
                      <a:pt x="837" y="462"/>
                    </a:lnTo>
                    <a:cubicBezTo>
                      <a:pt x="818" y="482"/>
                      <a:pt x="797" y="482"/>
                      <a:pt x="778" y="482"/>
                    </a:cubicBezTo>
                    <a:lnTo>
                      <a:pt x="718" y="482"/>
                    </a:lnTo>
                    <a:cubicBezTo>
                      <a:pt x="718" y="482"/>
                      <a:pt x="699" y="482"/>
                      <a:pt x="699" y="462"/>
                    </a:cubicBezTo>
                    <a:cubicBezTo>
                      <a:pt x="685" y="462"/>
                      <a:pt x="690" y="471"/>
                      <a:pt x="688" y="471"/>
                    </a:cubicBezTo>
                    <a:cubicBezTo>
                      <a:pt x="688" y="471"/>
                      <a:pt x="685" y="469"/>
                      <a:pt x="679" y="462"/>
                    </a:cubicBezTo>
                    <a:cubicBezTo>
                      <a:pt x="639" y="462"/>
                      <a:pt x="620" y="462"/>
                      <a:pt x="580" y="443"/>
                    </a:cubicBezTo>
                    <a:cubicBezTo>
                      <a:pt x="560" y="443"/>
                      <a:pt x="560" y="443"/>
                      <a:pt x="541" y="422"/>
                    </a:cubicBezTo>
                    <a:lnTo>
                      <a:pt x="541" y="422"/>
                    </a:lnTo>
                    <a:cubicBezTo>
                      <a:pt x="547" y="429"/>
                      <a:pt x="547" y="431"/>
                      <a:pt x="544" y="431"/>
                    </a:cubicBezTo>
                    <a:cubicBezTo>
                      <a:pt x="540" y="431"/>
                      <a:pt x="527" y="422"/>
                      <a:pt x="541" y="422"/>
                    </a:cubicBezTo>
                    <a:cubicBezTo>
                      <a:pt x="520" y="422"/>
                      <a:pt x="501" y="403"/>
                      <a:pt x="480" y="403"/>
                    </a:cubicBezTo>
                    <a:cubicBezTo>
                      <a:pt x="422" y="363"/>
                      <a:pt x="361" y="324"/>
                      <a:pt x="322" y="263"/>
                    </a:cubicBezTo>
                    <a:lnTo>
                      <a:pt x="303" y="244"/>
                    </a:lnTo>
                    <a:cubicBezTo>
                      <a:pt x="303" y="244"/>
                      <a:pt x="303" y="224"/>
                      <a:pt x="282" y="224"/>
                    </a:cubicBezTo>
                    <a:cubicBezTo>
                      <a:pt x="282" y="205"/>
                      <a:pt x="263" y="184"/>
                      <a:pt x="263" y="165"/>
                    </a:cubicBezTo>
                    <a:lnTo>
                      <a:pt x="242" y="145"/>
                    </a:lnTo>
                    <a:cubicBezTo>
                      <a:pt x="242" y="145"/>
                      <a:pt x="223" y="126"/>
                      <a:pt x="242" y="126"/>
                    </a:cubicBezTo>
                    <a:cubicBezTo>
                      <a:pt x="223" y="105"/>
                      <a:pt x="223" y="86"/>
                      <a:pt x="223" y="65"/>
                    </a:cubicBezTo>
                    <a:cubicBezTo>
                      <a:pt x="208" y="20"/>
                      <a:pt x="170" y="1"/>
                      <a:pt x="1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69" name="Google Shape;269;p3"/>
              <p:cNvSpPr/>
              <p:nvPr/>
            </p:nvSpPr>
            <p:spPr>
              <a:xfrm>
                <a:off x="4265544" y="2418331"/>
                <a:ext cx="22152" cy="38067"/>
              </a:xfrm>
              <a:custGeom>
                <a:avLst/>
                <a:gdLst/>
                <a:ahLst/>
                <a:cxnLst/>
                <a:rect l="l" t="t" r="r" b="b"/>
                <a:pathLst>
                  <a:path w="831" h="1394" extrusionOk="0">
                    <a:moveTo>
                      <a:pt x="186" y="1"/>
                    </a:moveTo>
                    <a:cubicBezTo>
                      <a:pt x="134" y="1"/>
                      <a:pt x="79" y="36"/>
                      <a:pt x="79" y="85"/>
                    </a:cubicBezTo>
                    <a:cubicBezTo>
                      <a:pt x="0" y="581"/>
                      <a:pt x="217" y="1096"/>
                      <a:pt x="634" y="1374"/>
                    </a:cubicBezTo>
                    <a:cubicBezTo>
                      <a:pt x="655" y="1388"/>
                      <a:pt x="675" y="1394"/>
                      <a:pt x="694" y="1394"/>
                    </a:cubicBezTo>
                    <a:cubicBezTo>
                      <a:pt x="781" y="1394"/>
                      <a:pt x="831" y="1260"/>
                      <a:pt x="733" y="1195"/>
                    </a:cubicBezTo>
                    <a:cubicBezTo>
                      <a:pt x="416" y="957"/>
                      <a:pt x="217" y="541"/>
                      <a:pt x="278" y="145"/>
                    </a:cubicBezTo>
                    <a:cubicBezTo>
                      <a:pt x="297" y="85"/>
                      <a:pt x="278" y="26"/>
                      <a:pt x="217" y="5"/>
                    </a:cubicBezTo>
                    <a:cubicBezTo>
                      <a:pt x="207" y="2"/>
                      <a:pt x="197" y="1"/>
                      <a:pt x="1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70" name="Google Shape;270;p3"/>
              <p:cNvSpPr/>
              <p:nvPr/>
            </p:nvSpPr>
            <p:spPr>
              <a:xfrm>
                <a:off x="4299852" y="2401155"/>
                <a:ext cx="27004" cy="37329"/>
              </a:xfrm>
              <a:custGeom>
                <a:avLst/>
                <a:gdLst/>
                <a:ahLst/>
                <a:cxnLst/>
                <a:rect l="l" t="t" r="r" b="b"/>
                <a:pathLst>
                  <a:path w="1013" h="1367" extrusionOk="0">
                    <a:moveTo>
                      <a:pt x="101" y="0"/>
                    </a:moveTo>
                    <a:cubicBezTo>
                      <a:pt x="40" y="0"/>
                      <a:pt x="1" y="40"/>
                      <a:pt x="1" y="100"/>
                    </a:cubicBezTo>
                    <a:cubicBezTo>
                      <a:pt x="40" y="615"/>
                      <a:pt x="339" y="1091"/>
                      <a:pt x="794" y="1348"/>
                    </a:cubicBezTo>
                    <a:cubicBezTo>
                      <a:pt x="813" y="1361"/>
                      <a:pt x="832" y="1366"/>
                      <a:pt x="851" y="1366"/>
                    </a:cubicBezTo>
                    <a:cubicBezTo>
                      <a:pt x="945" y="1366"/>
                      <a:pt x="1012" y="1220"/>
                      <a:pt x="913" y="1170"/>
                    </a:cubicBezTo>
                    <a:cubicBezTo>
                      <a:pt x="516" y="952"/>
                      <a:pt x="259" y="555"/>
                      <a:pt x="199" y="100"/>
                    </a:cubicBezTo>
                    <a:cubicBezTo>
                      <a:pt x="199" y="40"/>
                      <a:pt x="159" y="0"/>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71" name="Google Shape;271;p3"/>
              <p:cNvSpPr/>
              <p:nvPr/>
            </p:nvSpPr>
            <p:spPr>
              <a:xfrm>
                <a:off x="4331575" y="2365848"/>
                <a:ext cx="29696" cy="48334"/>
              </a:xfrm>
              <a:custGeom>
                <a:avLst/>
                <a:gdLst/>
                <a:ahLst/>
                <a:cxnLst/>
                <a:rect l="l" t="t" r="r" b="b"/>
                <a:pathLst>
                  <a:path w="1114" h="1770" extrusionOk="0">
                    <a:moveTo>
                      <a:pt x="110" y="0"/>
                    </a:moveTo>
                    <a:cubicBezTo>
                      <a:pt x="55" y="0"/>
                      <a:pt x="0" y="35"/>
                      <a:pt x="0" y="104"/>
                    </a:cubicBezTo>
                    <a:cubicBezTo>
                      <a:pt x="40" y="759"/>
                      <a:pt x="378" y="1372"/>
                      <a:pt x="912" y="1750"/>
                    </a:cubicBezTo>
                    <a:cubicBezTo>
                      <a:pt x="933" y="1764"/>
                      <a:pt x="953" y="1770"/>
                      <a:pt x="972" y="1770"/>
                    </a:cubicBezTo>
                    <a:cubicBezTo>
                      <a:pt x="1060" y="1770"/>
                      <a:pt x="1113" y="1636"/>
                      <a:pt x="1031" y="1571"/>
                    </a:cubicBezTo>
                    <a:cubicBezTo>
                      <a:pt x="536" y="1234"/>
                      <a:pt x="238" y="679"/>
                      <a:pt x="219" y="104"/>
                    </a:cubicBezTo>
                    <a:cubicBezTo>
                      <a:pt x="219" y="35"/>
                      <a:pt x="164" y="0"/>
                      <a:pt x="1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72" name="Google Shape;272;p3"/>
              <p:cNvSpPr/>
              <p:nvPr/>
            </p:nvSpPr>
            <p:spPr>
              <a:xfrm>
                <a:off x="4367509" y="2333899"/>
                <a:ext cx="43585" cy="60923"/>
              </a:xfrm>
              <a:custGeom>
                <a:avLst/>
                <a:gdLst/>
                <a:ahLst/>
                <a:cxnLst/>
                <a:rect l="l" t="t" r="r" b="b"/>
                <a:pathLst>
                  <a:path w="1635" h="2231" extrusionOk="0">
                    <a:moveTo>
                      <a:pt x="99" y="0"/>
                    </a:moveTo>
                    <a:cubicBezTo>
                      <a:pt x="50" y="0"/>
                      <a:pt x="0" y="35"/>
                      <a:pt x="0" y="105"/>
                    </a:cubicBezTo>
                    <a:cubicBezTo>
                      <a:pt x="21" y="1017"/>
                      <a:pt x="576" y="1868"/>
                      <a:pt x="1408" y="2225"/>
                    </a:cubicBezTo>
                    <a:cubicBezTo>
                      <a:pt x="1422" y="2229"/>
                      <a:pt x="1435" y="2231"/>
                      <a:pt x="1448" y="2231"/>
                    </a:cubicBezTo>
                    <a:cubicBezTo>
                      <a:pt x="1564" y="2231"/>
                      <a:pt x="1634" y="2083"/>
                      <a:pt x="1527" y="2048"/>
                    </a:cubicBezTo>
                    <a:cubicBezTo>
                      <a:pt x="753" y="1710"/>
                      <a:pt x="219" y="938"/>
                      <a:pt x="198" y="105"/>
                    </a:cubicBezTo>
                    <a:cubicBezTo>
                      <a:pt x="198" y="35"/>
                      <a:pt x="149" y="0"/>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73" name="Google Shape;273;p3"/>
              <p:cNvSpPr/>
              <p:nvPr/>
            </p:nvSpPr>
            <p:spPr>
              <a:xfrm>
                <a:off x="4399472" y="2307384"/>
                <a:ext cx="47877" cy="62398"/>
              </a:xfrm>
              <a:custGeom>
                <a:avLst/>
                <a:gdLst/>
                <a:ahLst/>
                <a:cxnLst/>
                <a:rect l="l" t="t" r="r" b="b"/>
                <a:pathLst>
                  <a:path w="1796" h="2285" extrusionOk="0">
                    <a:moveTo>
                      <a:pt x="105" y="0"/>
                    </a:moveTo>
                    <a:cubicBezTo>
                      <a:pt x="50" y="0"/>
                      <a:pt x="1" y="35"/>
                      <a:pt x="11" y="104"/>
                    </a:cubicBezTo>
                    <a:cubicBezTo>
                      <a:pt x="51" y="580"/>
                      <a:pt x="228" y="1055"/>
                      <a:pt x="506" y="1472"/>
                    </a:cubicBezTo>
                    <a:cubicBezTo>
                      <a:pt x="764" y="1848"/>
                      <a:pt x="1161" y="2265"/>
                      <a:pt x="1656" y="2284"/>
                    </a:cubicBezTo>
                    <a:cubicBezTo>
                      <a:pt x="1795" y="2284"/>
                      <a:pt x="1795" y="2067"/>
                      <a:pt x="1656" y="2067"/>
                    </a:cubicBezTo>
                    <a:cubicBezTo>
                      <a:pt x="1219" y="2067"/>
                      <a:pt x="863" y="1631"/>
                      <a:pt x="645" y="1314"/>
                    </a:cubicBezTo>
                    <a:cubicBezTo>
                      <a:pt x="408" y="936"/>
                      <a:pt x="268" y="521"/>
                      <a:pt x="228" y="104"/>
                    </a:cubicBezTo>
                    <a:cubicBezTo>
                      <a:pt x="219" y="35"/>
                      <a:pt x="159" y="0"/>
                      <a:pt x="1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74" name="Google Shape;274;p3"/>
              <p:cNvSpPr/>
              <p:nvPr/>
            </p:nvSpPr>
            <p:spPr>
              <a:xfrm>
                <a:off x="4436952" y="2281224"/>
                <a:ext cx="53155" cy="63271"/>
              </a:xfrm>
              <a:custGeom>
                <a:avLst/>
                <a:gdLst/>
                <a:ahLst/>
                <a:cxnLst/>
                <a:rect l="l" t="t" r="r" b="b"/>
                <a:pathLst>
                  <a:path w="1994" h="2317" extrusionOk="0">
                    <a:moveTo>
                      <a:pt x="125" y="0"/>
                    </a:moveTo>
                    <a:cubicBezTo>
                      <a:pt x="66" y="0"/>
                      <a:pt x="0" y="48"/>
                      <a:pt x="12" y="131"/>
                    </a:cubicBezTo>
                    <a:cubicBezTo>
                      <a:pt x="91" y="646"/>
                      <a:pt x="329" y="1141"/>
                      <a:pt x="646" y="1558"/>
                    </a:cubicBezTo>
                    <a:cubicBezTo>
                      <a:pt x="906" y="1911"/>
                      <a:pt x="1290" y="2317"/>
                      <a:pt x="1762" y="2317"/>
                    </a:cubicBezTo>
                    <a:cubicBezTo>
                      <a:pt x="1793" y="2317"/>
                      <a:pt x="1824" y="2315"/>
                      <a:pt x="1856" y="2311"/>
                    </a:cubicBezTo>
                    <a:cubicBezTo>
                      <a:pt x="1987" y="2292"/>
                      <a:pt x="1994" y="2112"/>
                      <a:pt x="1875" y="2112"/>
                    </a:cubicBezTo>
                    <a:cubicBezTo>
                      <a:pt x="1869" y="2112"/>
                      <a:pt x="1863" y="2112"/>
                      <a:pt x="1856" y="2113"/>
                    </a:cubicBezTo>
                    <a:cubicBezTo>
                      <a:pt x="1836" y="2115"/>
                      <a:pt x="1816" y="2116"/>
                      <a:pt x="1796" y="2116"/>
                    </a:cubicBezTo>
                    <a:cubicBezTo>
                      <a:pt x="1350" y="2116"/>
                      <a:pt x="1012" y="1702"/>
                      <a:pt x="765" y="1360"/>
                    </a:cubicBezTo>
                    <a:cubicBezTo>
                      <a:pt x="487" y="983"/>
                      <a:pt x="289" y="546"/>
                      <a:pt x="210" y="71"/>
                    </a:cubicBezTo>
                    <a:cubicBezTo>
                      <a:pt x="202" y="23"/>
                      <a:pt x="165" y="0"/>
                      <a:pt x="1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75" name="Google Shape;275;p3"/>
              <p:cNvSpPr/>
              <p:nvPr/>
            </p:nvSpPr>
            <p:spPr>
              <a:xfrm>
                <a:off x="4472353" y="2250395"/>
                <a:ext cx="57767" cy="59367"/>
              </a:xfrm>
              <a:custGeom>
                <a:avLst/>
                <a:gdLst/>
                <a:ahLst/>
                <a:cxnLst/>
                <a:rect l="l" t="t" r="r" b="b"/>
                <a:pathLst>
                  <a:path w="2167" h="2174" extrusionOk="0">
                    <a:moveTo>
                      <a:pt x="128" y="0"/>
                    </a:moveTo>
                    <a:cubicBezTo>
                      <a:pt x="65" y="0"/>
                      <a:pt x="0" y="47"/>
                      <a:pt x="13" y="129"/>
                    </a:cubicBezTo>
                    <a:cubicBezTo>
                      <a:pt x="190" y="1120"/>
                      <a:pt x="1004" y="1953"/>
                      <a:pt x="1974" y="2172"/>
                    </a:cubicBezTo>
                    <a:cubicBezTo>
                      <a:pt x="1981" y="2173"/>
                      <a:pt x="1987" y="2173"/>
                      <a:pt x="1993" y="2173"/>
                    </a:cubicBezTo>
                    <a:cubicBezTo>
                      <a:pt x="2119" y="2173"/>
                      <a:pt x="2166" y="1991"/>
                      <a:pt x="2035" y="1953"/>
                    </a:cubicBezTo>
                    <a:cubicBezTo>
                      <a:pt x="1123" y="1775"/>
                      <a:pt x="388" y="1002"/>
                      <a:pt x="230" y="71"/>
                    </a:cubicBezTo>
                    <a:cubicBezTo>
                      <a:pt x="214" y="22"/>
                      <a:pt x="171" y="0"/>
                      <a:pt x="1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76" name="Google Shape;276;p3"/>
              <p:cNvSpPr/>
              <p:nvPr/>
            </p:nvSpPr>
            <p:spPr>
              <a:xfrm>
                <a:off x="4504582" y="2201434"/>
                <a:ext cx="80506" cy="78728"/>
              </a:xfrm>
              <a:custGeom>
                <a:avLst/>
                <a:gdLst/>
                <a:ahLst/>
                <a:cxnLst/>
                <a:rect l="l" t="t" r="r" b="b"/>
                <a:pathLst>
                  <a:path w="3020" h="2883" extrusionOk="0">
                    <a:moveTo>
                      <a:pt x="132" y="0"/>
                    </a:moveTo>
                    <a:cubicBezTo>
                      <a:pt x="68" y="0"/>
                      <a:pt x="1" y="55"/>
                      <a:pt x="12" y="138"/>
                    </a:cubicBezTo>
                    <a:cubicBezTo>
                      <a:pt x="171" y="852"/>
                      <a:pt x="508" y="1526"/>
                      <a:pt x="1003" y="2062"/>
                    </a:cubicBezTo>
                    <a:cubicBezTo>
                      <a:pt x="1414" y="2524"/>
                      <a:pt x="1973" y="2882"/>
                      <a:pt x="2604" y="2882"/>
                    </a:cubicBezTo>
                    <a:cubicBezTo>
                      <a:pt x="2703" y="2882"/>
                      <a:pt x="2804" y="2874"/>
                      <a:pt x="2906" y="2855"/>
                    </a:cubicBezTo>
                    <a:cubicBezTo>
                      <a:pt x="3019" y="2835"/>
                      <a:pt x="2972" y="2655"/>
                      <a:pt x="2865" y="2655"/>
                    </a:cubicBezTo>
                    <a:cubicBezTo>
                      <a:pt x="2859" y="2655"/>
                      <a:pt x="2853" y="2656"/>
                      <a:pt x="2847" y="2657"/>
                    </a:cubicBezTo>
                    <a:cubicBezTo>
                      <a:pt x="2766" y="2670"/>
                      <a:pt x="2686" y="2677"/>
                      <a:pt x="2607" y="2677"/>
                    </a:cubicBezTo>
                    <a:cubicBezTo>
                      <a:pt x="2007" y="2677"/>
                      <a:pt x="1468" y="2301"/>
                      <a:pt x="1082" y="1864"/>
                    </a:cubicBezTo>
                    <a:cubicBezTo>
                      <a:pt x="667" y="1348"/>
                      <a:pt x="369" y="733"/>
                      <a:pt x="231" y="80"/>
                    </a:cubicBezTo>
                    <a:cubicBezTo>
                      <a:pt x="215" y="24"/>
                      <a:pt x="174" y="0"/>
                      <a:pt x="1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77" name="Google Shape;277;p3"/>
              <p:cNvSpPr/>
              <p:nvPr/>
            </p:nvSpPr>
            <p:spPr>
              <a:xfrm>
                <a:off x="4544542" y="2163915"/>
                <a:ext cx="76454" cy="80639"/>
              </a:xfrm>
              <a:custGeom>
                <a:avLst/>
                <a:gdLst/>
                <a:ahLst/>
                <a:cxnLst/>
                <a:rect l="l" t="t" r="r" b="b"/>
                <a:pathLst>
                  <a:path w="2868" h="2953" extrusionOk="0">
                    <a:moveTo>
                      <a:pt x="109" y="1"/>
                    </a:moveTo>
                    <a:cubicBezTo>
                      <a:pt x="55" y="1"/>
                      <a:pt x="0" y="36"/>
                      <a:pt x="0" y="106"/>
                    </a:cubicBezTo>
                    <a:cubicBezTo>
                      <a:pt x="0" y="819"/>
                      <a:pt x="476" y="1473"/>
                      <a:pt x="931" y="1969"/>
                    </a:cubicBezTo>
                    <a:cubicBezTo>
                      <a:pt x="1169" y="2207"/>
                      <a:pt x="1428" y="2445"/>
                      <a:pt x="1724" y="2643"/>
                    </a:cubicBezTo>
                    <a:cubicBezTo>
                      <a:pt x="1979" y="2812"/>
                      <a:pt x="2261" y="2952"/>
                      <a:pt x="2573" y="2952"/>
                    </a:cubicBezTo>
                    <a:cubicBezTo>
                      <a:pt x="2626" y="2952"/>
                      <a:pt x="2681" y="2948"/>
                      <a:pt x="2736" y="2939"/>
                    </a:cubicBezTo>
                    <a:cubicBezTo>
                      <a:pt x="2868" y="2921"/>
                      <a:pt x="2820" y="2740"/>
                      <a:pt x="2712" y="2740"/>
                    </a:cubicBezTo>
                    <a:cubicBezTo>
                      <a:pt x="2707" y="2740"/>
                      <a:pt x="2702" y="2740"/>
                      <a:pt x="2696" y="2741"/>
                    </a:cubicBezTo>
                    <a:cubicBezTo>
                      <a:pt x="2662" y="2745"/>
                      <a:pt x="2629" y="2747"/>
                      <a:pt x="2595" y="2747"/>
                    </a:cubicBezTo>
                    <a:cubicBezTo>
                      <a:pt x="2280" y="2747"/>
                      <a:pt x="1998" y="2584"/>
                      <a:pt x="1764" y="2405"/>
                    </a:cubicBezTo>
                    <a:cubicBezTo>
                      <a:pt x="1507" y="2226"/>
                      <a:pt x="1269" y="2009"/>
                      <a:pt x="1050" y="1790"/>
                    </a:cubicBezTo>
                    <a:cubicBezTo>
                      <a:pt x="654" y="1335"/>
                      <a:pt x="199" y="740"/>
                      <a:pt x="218" y="106"/>
                    </a:cubicBezTo>
                    <a:cubicBezTo>
                      <a:pt x="218" y="36"/>
                      <a:pt x="163" y="1"/>
                      <a:pt x="1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78" name="Google Shape;278;p3"/>
              <p:cNvSpPr/>
              <p:nvPr/>
            </p:nvSpPr>
            <p:spPr>
              <a:xfrm>
                <a:off x="4590393" y="2133222"/>
                <a:ext cx="87037" cy="76488"/>
              </a:xfrm>
              <a:custGeom>
                <a:avLst/>
                <a:gdLst/>
                <a:ahLst/>
                <a:cxnLst/>
                <a:rect l="l" t="t" r="r" b="b"/>
                <a:pathLst>
                  <a:path w="3265" h="2801" extrusionOk="0">
                    <a:moveTo>
                      <a:pt x="126" y="1"/>
                    </a:moveTo>
                    <a:cubicBezTo>
                      <a:pt x="63" y="1"/>
                      <a:pt x="1" y="55"/>
                      <a:pt x="25" y="139"/>
                    </a:cubicBezTo>
                    <a:cubicBezTo>
                      <a:pt x="163" y="852"/>
                      <a:pt x="540" y="1487"/>
                      <a:pt x="1056" y="1983"/>
                    </a:cubicBezTo>
                    <a:cubicBezTo>
                      <a:pt x="1333" y="2221"/>
                      <a:pt x="1630" y="2419"/>
                      <a:pt x="1947" y="2578"/>
                    </a:cubicBezTo>
                    <a:cubicBezTo>
                      <a:pt x="2225" y="2694"/>
                      <a:pt x="2524" y="2800"/>
                      <a:pt x="2820" y="2800"/>
                    </a:cubicBezTo>
                    <a:cubicBezTo>
                      <a:pt x="2926" y="2800"/>
                      <a:pt x="3032" y="2787"/>
                      <a:pt x="3136" y="2755"/>
                    </a:cubicBezTo>
                    <a:cubicBezTo>
                      <a:pt x="3264" y="2738"/>
                      <a:pt x="3224" y="2552"/>
                      <a:pt x="3110" y="2552"/>
                    </a:cubicBezTo>
                    <a:cubicBezTo>
                      <a:pt x="3100" y="2552"/>
                      <a:pt x="3089" y="2554"/>
                      <a:pt x="3078" y="2557"/>
                    </a:cubicBezTo>
                    <a:cubicBezTo>
                      <a:pt x="2989" y="2580"/>
                      <a:pt x="2900" y="2591"/>
                      <a:pt x="2811" y="2591"/>
                    </a:cubicBezTo>
                    <a:cubicBezTo>
                      <a:pt x="2518" y="2591"/>
                      <a:pt x="2225" y="2480"/>
                      <a:pt x="1968" y="2359"/>
                    </a:cubicBezTo>
                    <a:cubicBezTo>
                      <a:pt x="1669" y="2200"/>
                      <a:pt x="1392" y="2002"/>
                      <a:pt x="1154" y="1785"/>
                    </a:cubicBezTo>
                    <a:cubicBezTo>
                      <a:pt x="678" y="1328"/>
                      <a:pt x="342" y="733"/>
                      <a:pt x="223" y="80"/>
                    </a:cubicBezTo>
                    <a:cubicBezTo>
                      <a:pt x="207" y="24"/>
                      <a:pt x="167" y="1"/>
                      <a:pt x="1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79" name="Google Shape;279;p3"/>
              <p:cNvSpPr/>
              <p:nvPr/>
            </p:nvSpPr>
            <p:spPr>
              <a:xfrm>
                <a:off x="4616838" y="2078008"/>
                <a:ext cx="99459" cy="89978"/>
              </a:xfrm>
              <a:custGeom>
                <a:avLst/>
                <a:gdLst/>
                <a:ahLst/>
                <a:cxnLst/>
                <a:rect l="l" t="t" r="r" b="b"/>
                <a:pathLst>
                  <a:path w="3731" h="3295" extrusionOk="0">
                    <a:moveTo>
                      <a:pt x="133" y="1"/>
                    </a:moveTo>
                    <a:cubicBezTo>
                      <a:pt x="70" y="1"/>
                      <a:pt x="0" y="56"/>
                      <a:pt x="24" y="139"/>
                    </a:cubicBezTo>
                    <a:cubicBezTo>
                      <a:pt x="183" y="992"/>
                      <a:pt x="598" y="1804"/>
                      <a:pt x="1232" y="2398"/>
                    </a:cubicBezTo>
                    <a:cubicBezTo>
                      <a:pt x="1835" y="2945"/>
                      <a:pt x="2634" y="3294"/>
                      <a:pt x="3460" y="3294"/>
                    </a:cubicBezTo>
                    <a:cubicBezTo>
                      <a:pt x="3504" y="3294"/>
                      <a:pt x="3548" y="3293"/>
                      <a:pt x="3592" y="3291"/>
                    </a:cubicBezTo>
                    <a:cubicBezTo>
                      <a:pt x="3730" y="3291"/>
                      <a:pt x="3730" y="3093"/>
                      <a:pt x="3592" y="3093"/>
                    </a:cubicBezTo>
                    <a:cubicBezTo>
                      <a:pt x="3570" y="3094"/>
                      <a:pt x="3547" y="3094"/>
                      <a:pt x="3525" y="3094"/>
                    </a:cubicBezTo>
                    <a:cubicBezTo>
                      <a:pt x="2716" y="3094"/>
                      <a:pt x="1930" y="2761"/>
                      <a:pt x="1351" y="2221"/>
                    </a:cubicBezTo>
                    <a:cubicBezTo>
                      <a:pt x="757" y="1645"/>
                      <a:pt x="381" y="892"/>
                      <a:pt x="222" y="80"/>
                    </a:cubicBezTo>
                    <a:cubicBezTo>
                      <a:pt x="214" y="25"/>
                      <a:pt x="175" y="1"/>
                      <a:pt x="1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0" name="Google Shape;280;p3"/>
              <p:cNvSpPr/>
              <p:nvPr/>
            </p:nvSpPr>
            <p:spPr>
              <a:xfrm>
                <a:off x="4656024" y="2036174"/>
                <a:ext cx="97247" cy="99809"/>
              </a:xfrm>
              <a:custGeom>
                <a:avLst/>
                <a:gdLst/>
                <a:ahLst/>
                <a:cxnLst/>
                <a:rect l="l" t="t" r="r" b="b"/>
                <a:pathLst>
                  <a:path w="3648" h="3655" extrusionOk="0">
                    <a:moveTo>
                      <a:pt x="130" y="1"/>
                    </a:moveTo>
                    <a:cubicBezTo>
                      <a:pt x="75" y="1"/>
                      <a:pt x="21" y="36"/>
                      <a:pt x="21" y="105"/>
                    </a:cubicBezTo>
                    <a:cubicBezTo>
                      <a:pt x="0" y="502"/>
                      <a:pt x="159" y="878"/>
                      <a:pt x="317" y="1216"/>
                    </a:cubicBezTo>
                    <a:cubicBezTo>
                      <a:pt x="476" y="1533"/>
                      <a:pt x="655" y="1810"/>
                      <a:pt x="872" y="2088"/>
                    </a:cubicBezTo>
                    <a:cubicBezTo>
                      <a:pt x="1290" y="2622"/>
                      <a:pt x="1824" y="3079"/>
                      <a:pt x="2439" y="3356"/>
                    </a:cubicBezTo>
                    <a:cubicBezTo>
                      <a:pt x="2775" y="3515"/>
                      <a:pt x="3153" y="3613"/>
                      <a:pt x="3529" y="3653"/>
                    </a:cubicBezTo>
                    <a:cubicBezTo>
                      <a:pt x="3535" y="3654"/>
                      <a:pt x="3540" y="3654"/>
                      <a:pt x="3545" y="3654"/>
                    </a:cubicBezTo>
                    <a:cubicBezTo>
                      <a:pt x="3647" y="3654"/>
                      <a:pt x="3642" y="3474"/>
                      <a:pt x="3529" y="3455"/>
                    </a:cubicBezTo>
                    <a:cubicBezTo>
                      <a:pt x="2717" y="3356"/>
                      <a:pt x="1983" y="2939"/>
                      <a:pt x="1408" y="2365"/>
                    </a:cubicBezTo>
                    <a:cubicBezTo>
                      <a:pt x="1110" y="2088"/>
                      <a:pt x="872" y="1750"/>
                      <a:pt x="655" y="1393"/>
                    </a:cubicBezTo>
                    <a:cubicBezTo>
                      <a:pt x="436" y="1017"/>
                      <a:pt x="219" y="561"/>
                      <a:pt x="238" y="105"/>
                    </a:cubicBezTo>
                    <a:cubicBezTo>
                      <a:pt x="238" y="36"/>
                      <a:pt x="184" y="1"/>
                      <a:pt x="1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1" name="Google Shape;281;p3"/>
              <p:cNvSpPr/>
              <p:nvPr/>
            </p:nvSpPr>
            <p:spPr>
              <a:xfrm>
                <a:off x="4699103" y="1992347"/>
                <a:ext cx="93088" cy="108984"/>
              </a:xfrm>
              <a:custGeom>
                <a:avLst/>
                <a:gdLst/>
                <a:ahLst/>
                <a:cxnLst/>
                <a:rect l="l" t="t" r="r" b="b"/>
                <a:pathLst>
                  <a:path w="3492" h="3991" extrusionOk="0">
                    <a:moveTo>
                      <a:pt x="104" y="1"/>
                    </a:moveTo>
                    <a:cubicBezTo>
                      <a:pt x="50" y="1"/>
                      <a:pt x="0" y="35"/>
                      <a:pt x="10" y="104"/>
                    </a:cubicBezTo>
                    <a:cubicBezTo>
                      <a:pt x="89" y="1037"/>
                      <a:pt x="466" y="1909"/>
                      <a:pt x="1080" y="2622"/>
                    </a:cubicBezTo>
                    <a:cubicBezTo>
                      <a:pt x="1656" y="3276"/>
                      <a:pt x="2449" y="3772"/>
                      <a:pt x="3321" y="3989"/>
                    </a:cubicBezTo>
                    <a:cubicBezTo>
                      <a:pt x="3327" y="3990"/>
                      <a:pt x="3332" y="3991"/>
                      <a:pt x="3338" y="3991"/>
                    </a:cubicBezTo>
                    <a:cubicBezTo>
                      <a:pt x="3445" y="3991"/>
                      <a:pt x="3492" y="3810"/>
                      <a:pt x="3361" y="3772"/>
                    </a:cubicBezTo>
                    <a:cubicBezTo>
                      <a:pt x="1656" y="3336"/>
                      <a:pt x="387" y="1869"/>
                      <a:pt x="229" y="104"/>
                    </a:cubicBezTo>
                    <a:cubicBezTo>
                      <a:pt x="218" y="35"/>
                      <a:pt x="159" y="1"/>
                      <a:pt x="1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2" name="Google Shape;282;p3"/>
              <p:cNvSpPr/>
              <p:nvPr/>
            </p:nvSpPr>
            <p:spPr>
              <a:xfrm>
                <a:off x="4734158" y="1959688"/>
                <a:ext cx="86584" cy="95658"/>
              </a:xfrm>
              <a:custGeom>
                <a:avLst/>
                <a:gdLst/>
                <a:ahLst/>
                <a:cxnLst/>
                <a:rect l="l" t="t" r="r" b="b"/>
                <a:pathLst>
                  <a:path w="3248" h="3503" extrusionOk="0">
                    <a:moveTo>
                      <a:pt x="122" y="1"/>
                    </a:moveTo>
                    <a:cubicBezTo>
                      <a:pt x="61" y="1"/>
                      <a:pt x="0" y="48"/>
                      <a:pt x="24" y="131"/>
                    </a:cubicBezTo>
                    <a:cubicBezTo>
                      <a:pt x="262" y="924"/>
                      <a:pt x="598" y="1696"/>
                      <a:pt x="1134" y="2351"/>
                    </a:cubicBezTo>
                    <a:cubicBezTo>
                      <a:pt x="1629" y="2926"/>
                      <a:pt x="2302" y="3382"/>
                      <a:pt x="3056" y="3501"/>
                    </a:cubicBezTo>
                    <a:cubicBezTo>
                      <a:pt x="3062" y="3502"/>
                      <a:pt x="3068" y="3502"/>
                      <a:pt x="3074" y="3502"/>
                    </a:cubicBezTo>
                    <a:cubicBezTo>
                      <a:pt x="3200" y="3502"/>
                      <a:pt x="3248" y="3321"/>
                      <a:pt x="3116" y="3303"/>
                    </a:cubicBezTo>
                    <a:cubicBezTo>
                      <a:pt x="1510" y="3025"/>
                      <a:pt x="658" y="1498"/>
                      <a:pt x="222" y="71"/>
                    </a:cubicBezTo>
                    <a:cubicBezTo>
                      <a:pt x="206" y="23"/>
                      <a:pt x="164" y="1"/>
                      <a:pt x="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3" name="Google Shape;283;p3"/>
              <p:cNvSpPr/>
              <p:nvPr/>
            </p:nvSpPr>
            <p:spPr>
              <a:xfrm>
                <a:off x="4778836" y="1918319"/>
                <a:ext cx="82745" cy="89514"/>
              </a:xfrm>
              <a:custGeom>
                <a:avLst/>
                <a:gdLst/>
                <a:ahLst/>
                <a:cxnLst/>
                <a:rect l="l" t="t" r="r" b="b"/>
                <a:pathLst>
                  <a:path w="3104" h="3278" extrusionOk="0">
                    <a:moveTo>
                      <a:pt x="131" y="1"/>
                    </a:moveTo>
                    <a:cubicBezTo>
                      <a:pt x="67" y="1"/>
                      <a:pt x="0" y="56"/>
                      <a:pt x="13" y="140"/>
                    </a:cubicBezTo>
                    <a:cubicBezTo>
                      <a:pt x="211" y="933"/>
                      <a:pt x="468" y="1745"/>
                      <a:pt x="1023" y="2379"/>
                    </a:cubicBezTo>
                    <a:cubicBezTo>
                      <a:pt x="1467" y="2897"/>
                      <a:pt x="2119" y="3278"/>
                      <a:pt x="2817" y="3278"/>
                    </a:cubicBezTo>
                    <a:cubicBezTo>
                      <a:pt x="2866" y="3278"/>
                      <a:pt x="2916" y="3276"/>
                      <a:pt x="2966" y="3272"/>
                    </a:cubicBezTo>
                    <a:cubicBezTo>
                      <a:pt x="3079" y="3272"/>
                      <a:pt x="3103" y="3072"/>
                      <a:pt x="2983" y="3072"/>
                    </a:cubicBezTo>
                    <a:cubicBezTo>
                      <a:pt x="2978" y="3072"/>
                      <a:pt x="2972" y="3073"/>
                      <a:pt x="2966" y="3074"/>
                    </a:cubicBezTo>
                    <a:cubicBezTo>
                      <a:pt x="2931" y="3075"/>
                      <a:pt x="2897" y="3076"/>
                      <a:pt x="2863" y="3076"/>
                    </a:cubicBezTo>
                    <a:cubicBezTo>
                      <a:pt x="2187" y="3076"/>
                      <a:pt x="1557" y="2710"/>
                      <a:pt x="1142" y="2201"/>
                    </a:cubicBezTo>
                    <a:cubicBezTo>
                      <a:pt x="647" y="1607"/>
                      <a:pt x="409" y="833"/>
                      <a:pt x="230" y="80"/>
                    </a:cubicBezTo>
                    <a:cubicBezTo>
                      <a:pt x="214" y="25"/>
                      <a:pt x="173" y="1"/>
                      <a:pt x="1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4" name="Google Shape;284;p3"/>
              <p:cNvSpPr/>
              <p:nvPr/>
            </p:nvSpPr>
            <p:spPr>
              <a:xfrm>
                <a:off x="4817942" y="1891258"/>
                <a:ext cx="74321" cy="68897"/>
              </a:xfrm>
              <a:custGeom>
                <a:avLst/>
                <a:gdLst/>
                <a:ahLst/>
                <a:cxnLst/>
                <a:rect l="l" t="t" r="r" b="b"/>
                <a:pathLst>
                  <a:path w="2788" h="2523" extrusionOk="0">
                    <a:moveTo>
                      <a:pt x="127" y="1"/>
                    </a:moveTo>
                    <a:cubicBezTo>
                      <a:pt x="67" y="1"/>
                      <a:pt x="0" y="56"/>
                      <a:pt x="13" y="140"/>
                    </a:cubicBezTo>
                    <a:cubicBezTo>
                      <a:pt x="111" y="774"/>
                      <a:pt x="409" y="1408"/>
                      <a:pt x="885" y="1863"/>
                    </a:cubicBezTo>
                    <a:cubicBezTo>
                      <a:pt x="1329" y="2270"/>
                      <a:pt x="1910" y="2522"/>
                      <a:pt x="2516" y="2522"/>
                    </a:cubicBezTo>
                    <a:cubicBezTo>
                      <a:pt x="2560" y="2522"/>
                      <a:pt x="2604" y="2521"/>
                      <a:pt x="2648" y="2518"/>
                    </a:cubicBezTo>
                    <a:cubicBezTo>
                      <a:pt x="2782" y="2518"/>
                      <a:pt x="2788" y="2319"/>
                      <a:pt x="2666" y="2319"/>
                    </a:cubicBezTo>
                    <a:cubicBezTo>
                      <a:pt x="2661" y="2319"/>
                      <a:pt x="2655" y="2319"/>
                      <a:pt x="2648" y="2320"/>
                    </a:cubicBezTo>
                    <a:cubicBezTo>
                      <a:pt x="2625" y="2321"/>
                      <a:pt x="2603" y="2321"/>
                      <a:pt x="2580" y="2321"/>
                    </a:cubicBezTo>
                    <a:cubicBezTo>
                      <a:pt x="1990" y="2321"/>
                      <a:pt x="1424" y="2086"/>
                      <a:pt x="1004" y="1686"/>
                    </a:cubicBezTo>
                    <a:cubicBezTo>
                      <a:pt x="568" y="1250"/>
                      <a:pt x="309" y="674"/>
                      <a:pt x="211" y="79"/>
                    </a:cubicBezTo>
                    <a:cubicBezTo>
                      <a:pt x="203" y="25"/>
                      <a:pt x="166"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5" name="Google Shape;285;p3"/>
              <p:cNvSpPr/>
              <p:nvPr/>
            </p:nvSpPr>
            <p:spPr>
              <a:xfrm>
                <a:off x="4268716" y="2303043"/>
                <a:ext cx="47770" cy="37684"/>
              </a:xfrm>
              <a:custGeom>
                <a:avLst/>
                <a:gdLst/>
                <a:ahLst/>
                <a:cxnLst/>
                <a:rect l="l" t="t" r="r" b="b"/>
                <a:pathLst>
                  <a:path w="1792" h="1380" extrusionOk="0">
                    <a:moveTo>
                      <a:pt x="131" y="0"/>
                    </a:moveTo>
                    <a:cubicBezTo>
                      <a:pt x="120" y="0"/>
                      <a:pt x="109" y="2"/>
                      <a:pt x="98" y="6"/>
                    </a:cubicBezTo>
                    <a:cubicBezTo>
                      <a:pt x="59" y="25"/>
                      <a:pt x="0" y="85"/>
                      <a:pt x="40" y="144"/>
                    </a:cubicBezTo>
                    <a:cubicBezTo>
                      <a:pt x="159" y="461"/>
                      <a:pt x="376" y="778"/>
                      <a:pt x="653" y="1016"/>
                    </a:cubicBezTo>
                    <a:cubicBezTo>
                      <a:pt x="881" y="1211"/>
                      <a:pt x="1162" y="1380"/>
                      <a:pt x="1464" y="1380"/>
                    </a:cubicBezTo>
                    <a:cubicBezTo>
                      <a:pt x="1530" y="1380"/>
                      <a:pt x="1597" y="1372"/>
                      <a:pt x="1665" y="1354"/>
                    </a:cubicBezTo>
                    <a:cubicBezTo>
                      <a:pt x="1792" y="1335"/>
                      <a:pt x="1753" y="1151"/>
                      <a:pt x="1638" y="1151"/>
                    </a:cubicBezTo>
                    <a:cubicBezTo>
                      <a:pt x="1628" y="1151"/>
                      <a:pt x="1616" y="1152"/>
                      <a:pt x="1605" y="1156"/>
                    </a:cubicBezTo>
                    <a:cubicBezTo>
                      <a:pt x="1556" y="1168"/>
                      <a:pt x="1508" y="1174"/>
                      <a:pt x="1460" y="1174"/>
                    </a:cubicBezTo>
                    <a:cubicBezTo>
                      <a:pt x="1198" y="1174"/>
                      <a:pt x="957" y="1003"/>
                      <a:pt x="772" y="818"/>
                    </a:cubicBezTo>
                    <a:cubicBezTo>
                      <a:pt x="534" y="620"/>
                      <a:pt x="357" y="363"/>
                      <a:pt x="238" y="85"/>
                    </a:cubicBezTo>
                    <a:cubicBezTo>
                      <a:pt x="221" y="36"/>
                      <a:pt x="179" y="0"/>
                      <a:pt x="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6" name="Google Shape;286;p3"/>
              <p:cNvSpPr/>
              <p:nvPr/>
            </p:nvSpPr>
            <p:spPr>
              <a:xfrm>
                <a:off x="4286523" y="2253235"/>
                <a:ext cx="62538" cy="50546"/>
              </a:xfrm>
              <a:custGeom>
                <a:avLst/>
                <a:gdLst/>
                <a:ahLst/>
                <a:cxnLst/>
                <a:rect l="l" t="t" r="r" b="b"/>
                <a:pathLst>
                  <a:path w="2346" h="1851" extrusionOk="0">
                    <a:moveTo>
                      <a:pt x="131" y="0"/>
                    </a:moveTo>
                    <a:cubicBezTo>
                      <a:pt x="67" y="0"/>
                      <a:pt x="0" y="52"/>
                      <a:pt x="25" y="125"/>
                    </a:cubicBezTo>
                    <a:cubicBezTo>
                      <a:pt x="204" y="580"/>
                      <a:pt x="482" y="1016"/>
                      <a:pt x="858" y="1354"/>
                    </a:cubicBezTo>
                    <a:cubicBezTo>
                      <a:pt x="1217" y="1656"/>
                      <a:pt x="1666" y="1850"/>
                      <a:pt x="2135" y="1850"/>
                    </a:cubicBezTo>
                    <a:cubicBezTo>
                      <a:pt x="2158" y="1850"/>
                      <a:pt x="2182" y="1850"/>
                      <a:pt x="2206" y="1849"/>
                    </a:cubicBezTo>
                    <a:cubicBezTo>
                      <a:pt x="2345" y="1849"/>
                      <a:pt x="2345" y="1632"/>
                      <a:pt x="2206" y="1632"/>
                    </a:cubicBezTo>
                    <a:cubicBezTo>
                      <a:pt x="2182" y="1633"/>
                      <a:pt x="2159" y="1633"/>
                      <a:pt x="2136" y="1633"/>
                    </a:cubicBezTo>
                    <a:cubicBezTo>
                      <a:pt x="1220" y="1633"/>
                      <a:pt x="553" y="877"/>
                      <a:pt x="223" y="65"/>
                    </a:cubicBezTo>
                    <a:cubicBezTo>
                      <a:pt x="208" y="20"/>
                      <a:pt x="170" y="0"/>
                      <a:pt x="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7" name="Google Shape;287;p3"/>
              <p:cNvSpPr/>
              <p:nvPr/>
            </p:nvSpPr>
            <p:spPr>
              <a:xfrm>
                <a:off x="4315047" y="2204520"/>
                <a:ext cx="58806" cy="41371"/>
              </a:xfrm>
              <a:custGeom>
                <a:avLst/>
                <a:gdLst/>
                <a:ahLst/>
                <a:cxnLst/>
                <a:rect l="l" t="t" r="r" b="b"/>
                <a:pathLst>
                  <a:path w="2206" h="1515" extrusionOk="0">
                    <a:moveTo>
                      <a:pt x="136" y="0"/>
                    </a:moveTo>
                    <a:cubicBezTo>
                      <a:pt x="68" y="0"/>
                      <a:pt x="1" y="51"/>
                      <a:pt x="25" y="125"/>
                    </a:cubicBezTo>
                    <a:cubicBezTo>
                      <a:pt x="333" y="931"/>
                      <a:pt x="1123" y="1515"/>
                      <a:pt x="1984" y="1515"/>
                    </a:cubicBezTo>
                    <a:cubicBezTo>
                      <a:pt x="2012" y="1515"/>
                      <a:pt x="2040" y="1514"/>
                      <a:pt x="2068" y="1513"/>
                    </a:cubicBezTo>
                    <a:cubicBezTo>
                      <a:pt x="2206" y="1513"/>
                      <a:pt x="2206" y="1294"/>
                      <a:pt x="2068" y="1294"/>
                    </a:cubicBezTo>
                    <a:cubicBezTo>
                      <a:pt x="2039" y="1295"/>
                      <a:pt x="2011" y="1296"/>
                      <a:pt x="1982" y="1296"/>
                    </a:cubicBezTo>
                    <a:cubicBezTo>
                      <a:pt x="1220" y="1296"/>
                      <a:pt x="492" y="791"/>
                      <a:pt x="244" y="65"/>
                    </a:cubicBezTo>
                    <a:cubicBezTo>
                      <a:pt x="221" y="20"/>
                      <a:pt x="178" y="0"/>
                      <a:pt x="1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8" name="Google Shape;288;p3"/>
              <p:cNvSpPr/>
              <p:nvPr/>
            </p:nvSpPr>
            <p:spPr>
              <a:xfrm>
                <a:off x="4333281" y="2147804"/>
                <a:ext cx="64378" cy="51557"/>
              </a:xfrm>
              <a:custGeom>
                <a:avLst/>
                <a:gdLst/>
                <a:ahLst/>
                <a:cxnLst/>
                <a:rect l="l" t="t" r="r" b="b"/>
                <a:pathLst>
                  <a:path w="2415" h="1888" extrusionOk="0">
                    <a:moveTo>
                      <a:pt x="127" y="0"/>
                    </a:moveTo>
                    <a:cubicBezTo>
                      <a:pt x="62" y="0"/>
                      <a:pt x="0" y="50"/>
                      <a:pt x="36" y="120"/>
                    </a:cubicBezTo>
                    <a:cubicBezTo>
                      <a:pt x="214" y="596"/>
                      <a:pt x="491" y="1013"/>
                      <a:pt x="888" y="1309"/>
                    </a:cubicBezTo>
                    <a:cubicBezTo>
                      <a:pt x="1067" y="1468"/>
                      <a:pt x="1284" y="1587"/>
                      <a:pt x="1503" y="1687"/>
                    </a:cubicBezTo>
                    <a:cubicBezTo>
                      <a:pt x="1721" y="1796"/>
                      <a:pt x="1972" y="1887"/>
                      <a:pt x="2210" y="1887"/>
                    </a:cubicBezTo>
                    <a:cubicBezTo>
                      <a:pt x="2232" y="1887"/>
                      <a:pt x="2254" y="1887"/>
                      <a:pt x="2275" y="1885"/>
                    </a:cubicBezTo>
                    <a:cubicBezTo>
                      <a:pt x="2415" y="1864"/>
                      <a:pt x="2415" y="1666"/>
                      <a:pt x="2275" y="1666"/>
                    </a:cubicBezTo>
                    <a:cubicBezTo>
                      <a:pt x="2250" y="1668"/>
                      <a:pt x="2224" y="1669"/>
                      <a:pt x="2198" y="1669"/>
                    </a:cubicBezTo>
                    <a:cubicBezTo>
                      <a:pt x="1983" y="1669"/>
                      <a:pt x="1759" y="1597"/>
                      <a:pt x="1582" y="1508"/>
                    </a:cubicBezTo>
                    <a:cubicBezTo>
                      <a:pt x="1363" y="1409"/>
                      <a:pt x="1186" y="1290"/>
                      <a:pt x="1007" y="1151"/>
                    </a:cubicBezTo>
                    <a:cubicBezTo>
                      <a:pt x="670" y="854"/>
                      <a:pt x="393" y="497"/>
                      <a:pt x="234" y="80"/>
                    </a:cubicBezTo>
                    <a:cubicBezTo>
                      <a:pt x="218" y="24"/>
                      <a:pt x="172"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9" name="Google Shape;289;p3"/>
              <p:cNvSpPr/>
              <p:nvPr/>
            </p:nvSpPr>
            <p:spPr>
              <a:xfrm>
                <a:off x="4355247" y="2106708"/>
                <a:ext cx="75681" cy="60104"/>
              </a:xfrm>
              <a:custGeom>
                <a:avLst/>
                <a:gdLst/>
                <a:ahLst/>
                <a:cxnLst/>
                <a:rect l="l" t="t" r="r" b="b"/>
                <a:pathLst>
                  <a:path w="2839" h="2201" extrusionOk="0">
                    <a:moveTo>
                      <a:pt x="125" y="0"/>
                    </a:moveTo>
                    <a:cubicBezTo>
                      <a:pt x="63" y="0"/>
                      <a:pt x="0" y="55"/>
                      <a:pt x="24" y="139"/>
                    </a:cubicBezTo>
                    <a:cubicBezTo>
                      <a:pt x="441" y="1268"/>
                      <a:pt x="1511" y="2082"/>
                      <a:pt x="2701" y="2201"/>
                    </a:cubicBezTo>
                    <a:cubicBezTo>
                      <a:pt x="2839" y="2201"/>
                      <a:pt x="2839" y="1982"/>
                      <a:pt x="2701" y="1982"/>
                    </a:cubicBezTo>
                    <a:cubicBezTo>
                      <a:pt x="1610" y="1883"/>
                      <a:pt x="600" y="1110"/>
                      <a:pt x="222" y="79"/>
                    </a:cubicBezTo>
                    <a:cubicBezTo>
                      <a:pt x="206" y="24"/>
                      <a:pt x="166" y="0"/>
                      <a:pt x="1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0" name="Google Shape;290;p3"/>
              <p:cNvSpPr/>
              <p:nvPr/>
            </p:nvSpPr>
            <p:spPr>
              <a:xfrm>
                <a:off x="4372601" y="2057364"/>
                <a:ext cx="95860" cy="62370"/>
              </a:xfrm>
              <a:custGeom>
                <a:avLst/>
                <a:gdLst/>
                <a:ahLst/>
                <a:cxnLst/>
                <a:rect l="l" t="t" r="r" b="b"/>
                <a:pathLst>
                  <a:path w="3596" h="2284" extrusionOk="0">
                    <a:moveTo>
                      <a:pt x="143" y="0"/>
                    </a:moveTo>
                    <a:cubicBezTo>
                      <a:pt x="75" y="0"/>
                      <a:pt x="1" y="81"/>
                      <a:pt x="28" y="162"/>
                    </a:cubicBezTo>
                    <a:cubicBezTo>
                      <a:pt x="628" y="1441"/>
                      <a:pt x="1968" y="2284"/>
                      <a:pt x="3361" y="2284"/>
                    </a:cubicBezTo>
                    <a:cubicBezTo>
                      <a:pt x="3393" y="2284"/>
                      <a:pt x="3425" y="2283"/>
                      <a:pt x="3456" y="2282"/>
                    </a:cubicBezTo>
                    <a:cubicBezTo>
                      <a:pt x="3596" y="2282"/>
                      <a:pt x="3596" y="2084"/>
                      <a:pt x="3456" y="2084"/>
                    </a:cubicBezTo>
                    <a:cubicBezTo>
                      <a:pt x="3426" y="2085"/>
                      <a:pt x="3395" y="2085"/>
                      <a:pt x="3364" y="2085"/>
                    </a:cubicBezTo>
                    <a:cubicBezTo>
                      <a:pt x="2048" y="2085"/>
                      <a:pt x="768" y="1263"/>
                      <a:pt x="226" y="62"/>
                    </a:cubicBezTo>
                    <a:cubicBezTo>
                      <a:pt x="207" y="18"/>
                      <a:pt x="176" y="0"/>
                      <a:pt x="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1" name="Google Shape;291;p3"/>
              <p:cNvSpPr/>
              <p:nvPr/>
            </p:nvSpPr>
            <p:spPr>
              <a:xfrm>
                <a:off x="4389315" y="2009414"/>
                <a:ext cx="98180" cy="63217"/>
              </a:xfrm>
              <a:custGeom>
                <a:avLst/>
                <a:gdLst/>
                <a:ahLst/>
                <a:cxnLst/>
                <a:rect l="l" t="t" r="r" b="b"/>
                <a:pathLst>
                  <a:path w="3683" h="2315" extrusionOk="0">
                    <a:moveTo>
                      <a:pt x="147" y="1"/>
                    </a:moveTo>
                    <a:cubicBezTo>
                      <a:pt x="75" y="1"/>
                      <a:pt x="0" y="72"/>
                      <a:pt x="54" y="153"/>
                    </a:cubicBezTo>
                    <a:cubicBezTo>
                      <a:pt x="789" y="1382"/>
                      <a:pt x="2116" y="2215"/>
                      <a:pt x="3543" y="2314"/>
                    </a:cubicBezTo>
                    <a:cubicBezTo>
                      <a:pt x="3683" y="2314"/>
                      <a:pt x="3683" y="2096"/>
                      <a:pt x="3543" y="2096"/>
                    </a:cubicBezTo>
                    <a:cubicBezTo>
                      <a:pt x="2195" y="1997"/>
                      <a:pt x="926" y="1223"/>
                      <a:pt x="233" y="55"/>
                    </a:cubicBezTo>
                    <a:cubicBezTo>
                      <a:pt x="214" y="17"/>
                      <a:pt x="181" y="1"/>
                      <a:pt x="1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2" name="Google Shape;292;p3"/>
              <p:cNvSpPr/>
              <p:nvPr/>
            </p:nvSpPr>
            <p:spPr>
              <a:xfrm>
                <a:off x="4419251" y="1954746"/>
                <a:ext cx="97300" cy="61606"/>
              </a:xfrm>
              <a:custGeom>
                <a:avLst/>
                <a:gdLst/>
                <a:ahLst/>
                <a:cxnLst/>
                <a:rect l="l" t="t" r="r" b="b"/>
                <a:pathLst>
                  <a:path w="3650" h="2256" extrusionOk="0">
                    <a:moveTo>
                      <a:pt x="141" y="1"/>
                    </a:moveTo>
                    <a:cubicBezTo>
                      <a:pt x="72" y="1"/>
                      <a:pt x="1" y="78"/>
                      <a:pt x="41" y="173"/>
                    </a:cubicBezTo>
                    <a:cubicBezTo>
                      <a:pt x="689" y="1427"/>
                      <a:pt x="2053" y="2255"/>
                      <a:pt x="3463" y="2255"/>
                    </a:cubicBezTo>
                    <a:cubicBezTo>
                      <a:pt x="3479" y="2255"/>
                      <a:pt x="3495" y="2255"/>
                      <a:pt x="3511" y="2255"/>
                    </a:cubicBezTo>
                    <a:cubicBezTo>
                      <a:pt x="3649" y="2255"/>
                      <a:pt x="3649" y="2036"/>
                      <a:pt x="3511" y="2036"/>
                    </a:cubicBezTo>
                    <a:cubicBezTo>
                      <a:pt x="3494" y="2036"/>
                      <a:pt x="3476" y="2036"/>
                      <a:pt x="3459" y="2036"/>
                    </a:cubicBezTo>
                    <a:cubicBezTo>
                      <a:pt x="2109" y="2036"/>
                      <a:pt x="826" y="1248"/>
                      <a:pt x="221" y="54"/>
                    </a:cubicBezTo>
                    <a:cubicBezTo>
                      <a:pt x="202" y="17"/>
                      <a:pt x="172" y="1"/>
                      <a:pt x="1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3" name="Google Shape;293;p3"/>
              <p:cNvSpPr/>
              <p:nvPr/>
            </p:nvSpPr>
            <p:spPr>
              <a:xfrm>
                <a:off x="4443590" y="1901170"/>
                <a:ext cx="99752" cy="66494"/>
              </a:xfrm>
              <a:custGeom>
                <a:avLst/>
                <a:gdLst/>
                <a:ahLst/>
                <a:cxnLst/>
                <a:rect l="l" t="t" r="r" b="b"/>
                <a:pathLst>
                  <a:path w="3742" h="2435" extrusionOk="0">
                    <a:moveTo>
                      <a:pt x="137" y="0"/>
                    </a:moveTo>
                    <a:cubicBezTo>
                      <a:pt x="70" y="0"/>
                      <a:pt x="0" y="72"/>
                      <a:pt x="40" y="152"/>
                    </a:cubicBezTo>
                    <a:cubicBezTo>
                      <a:pt x="397" y="826"/>
                      <a:pt x="854" y="1442"/>
                      <a:pt x="1488" y="1878"/>
                    </a:cubicBezTo>
                    <a:cubicBezTo>
                      <a:pt x="1963" y="2226"/>
                      <a:pt x="2550" y="2434"/>
                      <a:pt x="3151" y="2434"/>
                    </a:cubicBezTo>
                    <a:cubicBezTo>
                      <a:pt x="3303" y="2434"/>
                      <a:pt x="3456" y="2421"/>
                      <a:pt x="3608" y="2393"/>
                    </a:cubicBezTo>
                    <a:cubicBezTo>
                      <a:pt x="3741" y="2355"/>
                      <a:pt x="3693" y="2173"/>
                      <a:pt x="3568" y="2173"/>
                    </a:cubicBezTo>
                    <a:cubicBezTo>
                      <a:pt x="3562" y="2173"/>
                      <a:pt x="3556" y="2174"/>
                      <a:pt x="3550" y="2174"/>
                    </a:cubicBezTo>
                    <a:cubicBezTo>
                      <a:pt x="3402" y="2208"/>
                      <a:pt x="3253" y="2224"/>
                      <a:pt x="3104" y="2224"/>
                    </a:cubicBezTo>
                    <a:cubicBezTo>
                      <a:pt x="2551" y="2224"/>
                      <a:pt x="2000" y="2007"/>
                      <a:pt x="1547" y="1680"/>
                    </a:cubicBezTo>
                    <a:cubicBezTo>
                      <a:pt x="973" y="1263"/>
                      <a:pt x="556" y="668"/>
                      <a:pt x="219" y="54"/>
                    </a:cubicBezTo>
                    <a:cubicBezTo>
                      <a:pt x="200" y="16"/>
                      <a:pt x="169" y="0"/>
                      <a:pt x="1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4" name="Google Shape;294;p3"/>
              <p:cNvSpPr/>
              <p:nvPr/>
            </p:nvSpPr>
            <p:spPr>
              <a:xfrm>
                <a:off x="4465769" y="1854066"/>
                <a:ext cx="117746" cy="63108"/>
              </a:xfrm>
              <a:custGeom>
                <a:avLst/>
                <a:gdLst/>
                <a:ahLst/>
                <a:cxnLst/>
                <a:rect l="l" t="t" r="r" b="b"/>
                <a:pathLst>
                  <a:path w="4417" h="2311" extrusionOk="0">
                    <a:moveTo>
                      <a:pt x="138" y="0"/>
                    </a:moveTo>
                    <a:cubicBezTo>
                      <a:pt x="71" y="0"/>
                      <a:pt x="1" y="73"/>
                      <a:pt x="41" y="154"/>
                    </a:cubicBezTo>
                    <a:cubicBezTo>
                      <a:pt x="418" y="886"/>
                      <a:pt x="992" y="1481"/>
                      <a:pt x="1706" y="1858"/>
                    </a:cubicBezTo>
                    <a:cubicBezTo>
                      <a:pt x="2272" y="2155"/>
                      <a:pt x="2898" y="2311"/>
                      <a:pt x="3534" y="2311"/>
                    </a:cubicBezTo>
                    <a:cubicBezTo>
                      <a:pt x="3790" y="2311"/>
                      <a:pt x="4048" y="2286"/>
                      <a:pt x="4303" y="2234"/>
                    </a:cubicBezTo>
                    <a:cubicBezTo>
                      <a:pt x="4417" y="2216"/>
                      <a:pt x="4367" y="2035"/>
                      <a:pt x="4259" y="2035"/>
                    </a:cubicBezTo>
                    <a:cubicBezTo>
                      <a:pt x="4254" y="2035"/>
                      <a:pt x="4249" y="2035"/>
                      <a:pt x="4243" y="2036"/>
                    </a:cubicBezTo>
                    <a:cubicBezTo>
                      <a:pt x="4012" y="2081"/>
                      <a:pt x="3780" y="2103"/>
                      <a:pt x="3550" y="2103"/>
                    </a:cubicBezTo>
                    <a:cubicBezTo>
                      <a:pt x="2167" y="2103"/>
                      <a:pt x="866" y="1312"/>
                      <a:pt x="220" y="54"/>
                    </a:cubicBezTo>
                    <a:cubicBezTo>
                      <a:pt x="201" y="16"/>
                      <a:pt x="170" y="0"/>
                      <a:pt x="1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5" name="Google Shape;295;p3"/>
              <p:cNvSpPr/>
              <p:nvPr/>
            </p:nvSpPr>
            <p:spPr>
              <a:xfrm>
                <a:off x="4489148" y="1807617"/>
                <a:ext cx="118839" cy="54724"/>
              </a:xfrm>
              <a:custGeom>
                <a:avLst/>
                <a:gdLst/>
                <a:ahLst/>
                <a:cxnLst/>
                <a:rect l="l" t="t" r="r" b="b"/>
                <a:pathLst>
                  <a:path w="4458" h="2004" extrusionOk="0">
                    <a:moveTo>
                      <a:pt x="156" y="0"/>
                    </a:moveTo>
                    <a:cubicBezTo>
                      <a:pt x="82" y="0"/>
                      <a:pt x="1" y="80"/>
                      <a:pt x="57" y="150"/>
                    </a:cubicBezTo>
                    <a:cubicBezTo>
                      <a:pt x="512" y="824"/>
                      <a:pt x="1167" y="1300"/>
                      <a:pt x="1899" y="1617"/>
                    </a:cubicBezTo>
                    <a:cubicBezTo>
                      <a:pt x="2277" y="1775"/>
                      <a:pt x="2673" y="1874"/>
                      <a:pt x="3070" y="1953"/>
                    </a:cubicBezTo>
                    <a:cubicBezTo>
                      <a:pt x="3236" y="1985"/>
                      <a:pt x="3409" y="2004"/>
                      <a:pt x="3582" y="2004"/>
                    </a:cubicBezTo>
                    <a:cubicBezTo>
                      <a:pt x="3841" y="2004"/>
                      <a:pt x="4101" y="1961"/>
                      <a:pt x="4338" y="1855"/>
                    </a:cubicBezTo>
                    <a:cubicBezTo>
                      <a:pt x="4457" y="1803"/>
                      <a:pt x="4385" y="1664"/>
                      <a:pt x="4287" y="1664"/>
                    </a:cubicBezTo>
                    <a:cubicBezTo>
                      <a:pt x="4271" y="1664"/>
                      <a:pt x="4255" y="1667"/>
                      <a:pt x="4238" y="1675"/>
                    </a:cubicBezTo>
                    <a:cubicBezTo>
                      <a:pt x="4040" y="1765"/>
                      <a:pt x="3832" y="1800"/>
                      <a:pt x="3621" y="1800"/>
                    </a:cubicBezTo>
                    <a:cubicBezTo>
                      <a:pt x="3411" y="1800"/>
                      <a:pt x="3198" y="1765"/>
                      <a:pt x="2990" y="1715"/>
                    </a:cubicBezTo>
                    <a:cubicBezTo>
                      <a:pt x="2634" y="1656"/>
                      <a:pt x="2277" y="1538"/>
                      <a:pt x="1939" y="1398"/>
                    </a:cubicBezTo>
                    <a:cubicBezTo>
                      <a:pt x="1265" y="1101"/>
                      <a:pt x="651" y="665"/>
                      <a:pt x="234" y="50"/>
                    </a:cubicBezTo>
                    <a:cubicBezTo>
                      <a:pt x="217" y="15"/>
                      <a:pt x="187" y="0"/>
                      <a:pt x="1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6" name="Google Shape;296;p3"/>
              <p:cNvSpPr/>
              <p:nvPr/>
            </p:nvSpPr>
            <p:spPr>
              <a:xfrm>
                <a:off x="4521350" y="1752376"/>
                <a:ext cx="107403" cy="57428"/>
              </a:xfrm>
              <a:custGeom>
                <a:avLst/>
                <a:gdLst/>
                <a:ahLst/>
                <a:cxnLst/>
                <a:rect l="l" t="t" r="r" b="b"/>
                <a:pathLst>
                  <a:path w="4029" h="2103" extrusionOk="0">
                    <a:moveTo>
                      <a:pt x="154" y="0"/>
                    </a:moveTo>
                    <a:cubicBezTo>
                      <a:pt x="78" y="0"/>
                      <a:pt x="0" y="113"/>
                      <a:pt x="78" y="191"/>
                    </a:cubicBezTo>
                    <a:cubicBezTo>
                      <a:pt x="533" y="785"/>
                      <a:pt x="1069" y="1380"/>
                      <a:pt x="1762" y="1756"/>
                    </a:cubicBezTo>
                    <a:cubicBezTo>
                      <a:pt x="2175" y="1969"/>
                      <a:pt x="2650" y="2102"/>
                      <a:pt x="3119" y="2102"/>
                    </a:cubicBezTo>
                    <a:cubicBezTo>
                      <a:pt x="3394" y="2102"/>
                      <a:pt x="3667" y="2057"/>
                      <a:pt x="3923" y="1954"/>
                    </a:cubicBezTo>
                    <a:cubicBezTo>
                      <a:pt x="4028" y="1919"/>
                      <a:pt x="4010" y="1746"/>
                      <a:pt x="3908" y="1746"/>
                    </a:cubicBezTo>
                    <a:cubicBezTo>
                      <a:pt x="3894" y="1746"/>
                      <a:pt x="3879" y="1749"/>
                      <a:pt x="3863" y="1756"/>
                    </a:cubicBezTo>
                    <a:cubicBezTo>
                      <a:pt x="3625" y="1847"/>
                      <a:pt x="3375" y="1889"/>
                      <a:pt x="3123" y="1889"/>
                    </a:cubicBezTo>
                    <a:cubicBezTo>
                      <a:pt x="2661" y="1889"/>
                      <a:pt x="2193" y="1749"/>
                      <a:pt x="1782" y="1518"/>
                    </a:cubicBezTo>
                    <a:cubicBezTo>
                      <a:pt x="1167" y="1161"/>
                      <a:pt x="672" y="606"/>
                      <a:pt x="216" y="32"/>
                    </a:cubicBezTo>
                    <a:cubicBezTo>
                      <a:pt x="198" y="10"/>
                      <a:pt x="176" y="0"/>
                      <a:pt x="1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7" name="Google Shape;297;p3"/>
              <p:cNvSpPr/>
              <p:nvPr/>
            </p:nvSpPr>
            <p:spPr>
              <a:xfrm>
                <a:off x="4207910" y="2315849"/>
                <a:ext cx="41852" cy="10541"/>
              </a:xfrm>
              <a:custGeom>
                <a:avLst/>
                <a:gdLst/>
                <a:ahLst/>
                <a:cxnLst/>
                <a:rect l="l" t="t" r="r" b="b"/>
                <a:pathLst>
                  <a:path w="1570" h="386" extrusionOk="0">
                    <a:moveTo>
                      <a:pt x="1418" y="0"/>
                    </a:moveTo>
                    <a:cubicBezTo>
                      <a:pt x="1402" y="0"/>
                      <a:pt x="1386" y="4"/>
                      <a:pt x="1369" y="13"/>
                    </a:cubicBezTo>
                    <a:cubicBezTo>
                      <a:pt x="1171" y="123"/>
                      <a:pt x="943" y="177"/>
                      <a:pt x="714" y="177"/>
                    </a:cubicBezTo>
                    <a:cubicBezTo>
                      <a:pt x="531" y="177"/>
                      <a:pt x="347" y="142"/>
                      <a:pt x="180" y="71"/>
                    </a:cubicBezTo>
                    <a:cubicBezTo>
                      <a:pt x="158" y="64"/>
                      <a:pt x="136" y="60"/>
                      <a:pt x="117" y="60"/>
                    </a:cubicBezTo>
                    <a:cubicBezTo>
                      <a:pt x="82" y="60"/>
                      <a:pt x="53" y="74"/>
                      <a:pt x="40" y="111"/>
                    </a:cubicBezTo>
                    <a:cubicBezTo>
                      <a:pt x="1" y="151"/>
                      <a:pt x="21" y="230"/>
                      <a:pt x="61" y="251"/>
                    </a:cubicBezTo>
                    <a:cubicBezTo>
                      <a:pt x="267" y="341"/>
                      <a:pt x="486" y="385"/>
                      <a:pt x="704" y="385"/>
                    </a:cubicBezTo>
                    <a:cubicBezTo>
                      <a:pt x="967" y="385"/>
                      <a:pt x="1229" y="320"/>
                      <a:pt x="1467" y="190"/>
                    </a:cubicBezTo>
                    <a:cubicBezTo>
                      <a:pt x="1570" y="140"/>
                      <a:pt x="1511" y="0"/>
                      <a:pt x="14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8" name="Google Shape;298;p3"/>
              <p:cNvSpPr/>
              <p:nvPr/>
            </p:nvSpPr>
            <p:spPr>
              <a:xfrm>
                <a:off x="4204125" y="2272541"/>
                <a:ext cx="59926" cy="11797"/>
              </a:xfrm>
              <a:custGeom>
                <a:avLst/>
                <a:gdLst/>
                <a:ahLst/>
                <a:cxnLst/>
                <a:rect l="l" t="t" r="r" b="b"/>
                <a:pathLst>
                  <a:path w="2248" h="432" extrusionOk="0">
                    <a:moveTo>
                      <a:pt x="154" y="1"/>
                    </a:moveTo>
                    <a:cubicBezTo>
                      <a:pt x="60" y="1"/>
                      <a:pt x="1" y="140"/>
                      <a:pt x="103" y="191"/>
                    </a:cubicBezTo>
                    <a:cubicBezTo>
                      <a:pt x="425" y="352"/>
                      <a:pt x="779" y="431"/>
                      <a:pt x="1134" y="431"/>
                    </a:cubicBezTo>
                    <a:cubicBezTo>
                      <a:pt x="1478" y="431"/>
                      <a:pt x="1824" y="357"/>
                      <a:pt x="2146" y="211"/>
                    </a:cubicBezTo>
                    <a:cubicBezTo>
                      <a:pt x="2248" y="159"/>
                      <a:pt x="2188" y="20"/>
                      <a:pt x="2093" y="20"/>
                    </a:cubicBezTo>
                    <a:cubicBezTo>
                      <a:pt x="2078" y="20"/>
                      <a:pt x="2062" y="24"/>
                      <a:pt x="2046" y="32"/>
                    </a:cubicBezTo>
                    <a:cubicBezTo>
                      <a:pt x="1764" y="159"/>
                      <a:pt x="1453" y="223"/>
                      <a:pt x="1141" y="223"/>
                    </a:cubicBezTo>
                    <a:cubicBezTo>
                      <a:pt x="818" y="223"/>
                      <a:pt x="495" y="154"/>
                      <a:pt x="203" y="13"/>
                    </a:cubicBezTo>
                    <a:cubicBezTo>
                      <a:pt x="186" y="4"/>
                      <a:pt x="170" y="1"/>
                      <a:pt x="1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9" name="Google Shape;299;p3"/>
              <p:cNvSpPr/>
              <p:nvPr/>
            </p:nvSpPr>
            <p:spPr>
              <a:xfrm>
                <a:off x="4203565" y="2217928"/>
                <a:ext cx="66937" cy="11251"/>
              </a:xfrm>
              <a:custGeom>
                <a:avLst/>
                <a:gdLst/>
                <a:ahLst/>
                <a:cxnLst/>
                <a:rect l="l" t="t" r="r" b="b"/>
                <a:pathLst>
                  <a:path w="2511" h="412" extrusionOk="0">
                    <a:moveTo>
                      <a:pt x="124" y="0"/>
                    </a:moveTo>
                    <a:cubicBezTo>
                      <a:pt x="33" y="0"/>
                      <a:pt x="0" y="173"/>
                      <a:pt x="105" y="208"/>
                    </a:cubicBezTo>
                    <a:cubicBezTo>
                      <a:pt x="511" y="340"/>
                      <a:pt x="936" y="411"/>
                      <a:pt x="1362" y="411"/>
                    </a:cubicBezTo>
                    <a:cubicBezTo>
                      <a:pt x="1705" y="411"/>
                      <a:pt x="2048" y="365"/>
                      <a:pt x="2384" y="268"/>
                    </a:cubicBezTo>
                    <a:cubicBezTo>
                      <a:pt x="2511" y="232"/>
                      <a:pt x="2472" y="65"/>
                      <a:pt x="2360" y="65"/>
                    </a:cubicBezTo>
                    <a:cubicBezTo>
                      <a:pt x="2349" y="65"/>
                      <a:pt x="2338" y="67"/>
                      <a:pt x="2325" y="70"/>
                    </a:cubicBezTo>
                    <a:cubicBezTo>
                      <a:pt x="2001" y="160"/>
                      <a:pt x="1669" y="205"/>
                      <a:pt x="1339" y="205"/>
                    </a:cubicBezTo>
                    <a:cubicBezTo>
                      <a:pt x="940" y="205"/>
                      <a:pt x="543" y="140"/>
                      <a:pt x="164" y="10"/>
                    </a:cubicBezTo>
                    <a:cubicBezTo>
                      <a:pt x="150" y="3"/>
                      <a:pt x="136" y="0"/>
                      <a:pt x="1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0" name="Google Shape;300;p3"/>
              <p:cNvSpPr/>
              <p:nvPr/>
            </p:nvSpPr>
            <p:spPr>
              <a:xfrm>
                <a:off x="4201939" y="2156215"/>
                <a:ext cx="78640" cy="12753"/>
              </a:xfrm>
              <a:custGeom>
                <a:avLst/>
                <a:gdLst/>
                <a:ahLst/>
                <a:cxnLst/>
                <a:rect l="l" t="t" r="r" b="b"/>
                <a:pathLst>
                  <a:path w="2950" h="467" extrusionOk="0">
                    <a:moveTo>
                      <a:pt x="121" y="0"/>
                    </a:moveTo>
                    <a:cubicBezTo>
                      <a:pt x="19" y="0"/>
                      <a:pt x="1" y="173"/>
                      <a:pt x="106" y="208"/>
                    </a:cubicBezTo>
                    <a:cubicBezTo>
                      <a:pt x="555" y="383"/>
                      <a:pt x="1032" y="467"/>
                      <a:pt x="1510" y="467"/>
                    </a:cubicBezTo>
                    <a:cubicBezTo>
                      <a:pt x="1959" y="467"/>
                      <a:pt x="2410" y="393"/>
                      <a:pt x="2841" y="248"/>
                    </a:cubicBezTo>
                    <a:cubicBezTo>
                      <a:pt x="2949" y="212"/>
                      <a:pt x="2911" y="45"/>
                      <a:pt x="2813" y="45"/>
                    </a:cubicBezTo>
                    <a:cubicBezTo>
                      <a:pt x="2803" y="45"/>
                      <a:pt x="2793" y="46"/>
                      <a:pt x="2783" y="50"/>
                    </a:cubicBezTo>
                    <a:cubicBezTo>
                      <a:pt x="2370" y="184"/>
                      <a:pt x="1940" y="253"/>
                      <a:pt x="1511" y="253"/>
                    </a:cubicBezTo>
                    <a:cubicBezTo>
                      <a:pt x="1053" y="253"/>
                      <a:pt x="596" y="174"/>
                      <a:pt x="166" y="10"/>
                    </a:cubicBezTo>
                    <a:cubicBezTo>
                      <a:pt x="150" y="3"/>
                      <a:pt x="134" y="0"/>
                      <a:pt x="1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1" name="Google Shape;301;p3"/>
              <p:cNvSpPr/>
              <p:nvPr/>
            </p:nvSpPr>
            <p:spPr>
              <a:xfrm>
                <a:off x="4201512" y="2098789"/>
                <a:ext cx="90529" cy="15729"/>
              </a:xfrm>
              <a:custGeom>
                <a:avLst/>
                <a:gdLst/>
                <a:ahLst/>
                <a:cxnLst/>
                <a:rect l="l" t="t" r="r" b="b"/>
                <a:pathLst>
                  <a:path w="3396" h="576" extrusionOk="0">
                    <a:moveTo>
                      <a:pt x="3243" y="0"/>
                    </a:moveTo>
                    <a:cubicBezTo>
                      <a:pt x="3228" y="0"/>
                      <a:pt x="3211" y="4"/>
                      <a:pt x="3195" y="12"/>
                    </a:cubicBezTo>
                    <a:cubicBezTo>
                      <a:pt x="2764" y="260"/>
                      <a:pt x="2291" y="359"/>
                      <a:pt x="1813" y="359"/>
                    </a:cubicBezTo>
                    <a:cubicBezTo>
                      <a:pt x="1257" y="359"/>
                      <a:pt x="694" y="225"/>
                      <a:pt x="182" y="33"/>
                    </a:cubicBezTo>
                    <a:cubicBezTo>
                      <a:pt x="165" y="25"/>
                      <a:pt x="150" y="22"/>
                      <a:pt x="135" y="22"/>
                    </a:cubicBezTo>
                    <a:cubicBezTo>
                      <a:pt x="31" y="22"/>
                      <a:pt x="0" y="196"/>
                      <a:pt x="122" y="231"/>
                    </a:cubicBezTo>
                    <a:cubicBezTo>
                      <a:pt x="653" y="439"/>
                      <a:pt x="1233" y="576"/>
                      <a:pt x="1805" y="576"/>
                    </a:cubicBezTo>
                    <a:cubicBezTo>
                      <a:pt x="2322" y="576"/>
                      <a:pt x="2832" y="464"/>
                      <a:pt x="3293" y="191"/>
                    </a:cubicBezTo>
                    <a:cubicBezTo>
                      <a:pt x="3396" y="139"/>
                      <a:pt x="3337" y="0"/>
                      <a:pt x="32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2" name="Google Shape;302;p3"/>
              <p:cNvSpPr/>
              <p:nvPr/>
            </p:nvSpPr>
            <p:spPr>
              <a:xfrm>
                <a:off x="4196234" y="2038714"/>
                <a:ext cx="96873" cy="18323"/>
              </a:xfrm>
              <a:custGeom>
                <a:avLst/>
                <a:gdLst/>
                <a:ahLst/>
                <a:cxnLst/>
                <a:rect l="l" t="t" r="r" b="b"/>
                <a:pathLst>
                  <a:path w="3634" h="671" extrusionOk="0">
                    <a:moveTo>
                      <a:pt x="153" y="0"/>
                    </a:moveTo>
                    <a:cubicBezTo>
                      <a:pt x="59" y="0"/>
                      <a:pt x="0" y="142"/>
                      <a:pt x="102" y="211"/>
                    </a:cubicBezTo>
                    <a:cubicBezTo>
                      <a:pt x="661" y="516"/>
                      <a:pt x="1286" y="670"/>
                      <a:pt x="1914" y="670"/>
                    </a:cubicBezTo>
                    <a:cubicBezTo>
                      <a:pt x="2467" y="670"/>
                      <a:pt x="3021" y="550"/>
                      <a:pt x="3531" y="309"/>
                    </a:cubicBezTo>
                    <a:cubicBezTo>
                      <a:pt x="3633" y="259"/>
                      <a:pt x="3575" y="119"/>
                      <a:pt x="3481" y="119"/>
                    </a:cubicBezTo>
                    <a:cubicBezTo>
                      <a:pt x="3466" y="119"/>
                      <a:pt x="3449" y="123"/>
                      <a:pt x="3433" y="131"/>
                    </a:cubicBezTo>
                    <a:cubicBezTo>
                      <a:pt x="2966" y="351"/>
                      <a:pt x="2452" y="461"/>
                      <a:pt x="1938" y="461"/>
                    </a:cubicBezTo>
                    <a:cubicBezTo>
                      <a:pt x="1337" y="461"/>
                      <a:pt x="734" y="311"/>
                      <a:pt x="201" y="12"/>
                    </a:cubicBezTo>
                    <a:cubicBezTo>
                      <a:pt x="184" y="4"/>
                      <a:pt x="168" y="0"/>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3" name="Google Shape;303;p3"/>
              <p:cNvSpPr/>
              <p:nvPr/>
            </p:nvSpPr>
            <p:spPr>
              <a:xfrm>
                <a:off x="4205298" y="1988142"/>
                <a:ext cx="99432" cy="22966"/>
              </a:xfrm>
              <a:custGeom>
                <a:avLst/>
                <a:gdLst/>
                <a:ahLst/>
                <a:cxnLst/>
                <a:rect l="l" t="t" r="r" b="b"/>
                <a:pathLst>
                  <a:path w="3730" h="841" extrusionOk="0">
                    <a:moveTo>
                      <a:pt x="139" y="0"/>
                    </a:moveTo>
                    <a:cubicBezTo>
                      <a:pt x="51" y="0"/>
                      <a:pt x="0" y="134"/>
                      <a:pt x="99" y="199"/>
                    </a:cubicBezTo>
                    <a:cubicBezTo>
                      <a:pt x="574" y="575"/>
                      <a:pt x="1169" y="794"/>
                      <a:pt x="1784" y="834"/>
                    </a:cubicBezTo>
                    <a:cubicBezTo>
                      <a:pt x="1863" y="838"/>
                      <a:pt x="1940" y="841"/>
                      <a:pt x="2016" y="841"/>
                    </a:cubicBezTo>
                    <a:cubicBezTo>
                      <a:pt x="2248" y="841"/>
                      <a:pt x="2472" y="819"/>
                      <a:pt x="2696" y="773"/>
                    </a:cubicBezTo>
                    <a:cubicBezTo>
                      <a:pt x="3032" y="694"/>
                      <a:pt x="3331" y="556"/>
                      <a:pt x="3627" y="377"/>
                    </a:cubicBezTo>
                    <a:cubicBezTo>
                      <a:pt x="3729" y="327"/>
                      <a:pt x="3671" y="187"/>
                      <a:pt x="3577" y="187"/>
                    </a:cubicBezTo>
                    <a:cubicBezTo>
                      <a:pt x="3562" y="187"/>
                      <a:pt x="3545" y="191"/>
                      <a:pt x="3529" y="199"/>
                    </a:cubicBezTo>
                    <a:cubicBezTo>
                      <a:pt x="3251" y="358"/>
                      <a:pt x="2953" y="496"/>
                      <a:pt x="2636" y="556"/>
                    </a:cubicBezTo>
                    <a:cubicBezTo>
                      <a:pt x="2423" y="617"/>
                      <a:pt x="2211" y="642"/>
                      <a:pt x="1990" y="642"/>
                    </a:cubicBezTo>
                    <a:cubicBezTo>
                      <a:pt x="1922" y="642"/>
                      <a:pt x="1854" y="640"/>
                      <a:pt x="1784" y="635"/>
                    </a:cubicBezTo>
                    <a:cubicBezTo>
                      <a:pt x="1209" y="596"/>
                      <a:pt x="654" y="377"/>
                      <a:pt x="199" y="20"/>
                    </a:cubicBezTo>
                    <a:cubicBezTo>
                      <a:pt x="178" y="6"/>
                      <a:pt x="158" y="0"/>
                      <a:pt x="1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4" name="Google Shape;304;p3"/>
              <p:cNvSpPr/>
              <p:nvPr/>
            </p:nvSpPr>
            <p:spPr>
              <a:xfrm>
                <a:off x="4205831" y="1932819"/>
                <a:ext cx="108976" cy="27116"/>
              </a:xfrm>
              <a:custGeom>
                <a:avLst/>
                <a:gdLst/>
                <a:ahLst/>
                <a:cxnLst/>
                <a:rect l="l" t="t" r="r" b="b"/>
                <a:pathLst>
                  <a:path w="4088" h="993" extrusionOk="0">
                    <a:moveTo>
                      <a:pt x="171" y="1"/>
                    </a:moveTo>
                    <a:cubicBezTo>
                      <a:pt x="84" y="1"/>
                      <a:pt x="1" y="105"/>
                      <a:pt x="79" y="183"/>
                    </a:cubicBezTo>
                    <a:cubicBezTo>
                      <a:pt x="706" y="719"/>
                      <a:pt x="1497" y="992"/>
                      <a:pt x="2289" y="992"/>
                    </a:cubicBezTo>
                    <a:cubicBezTo>
                      <a:pt x="2875" y="992"/>
                      <a:pt x="3462" y="843"/>
                      <a:pt x="3984" y="540"/>
                    </a:cubicBezTo>
                    <a:cubicBezTo>
                      <a:pt x="4087" y="471"/>
                      <a:pt x="4027" y="330"/>
                      <a:pt x="3932" y="330"/>
                    </a:cubicBezTo>
                    <a:cubicBezTo>
                      <a:pt x="3917" y="330"/>
                      <a:pt x="3901" y="333"/>
                      <a:pt x="3885" y="341"/>
                    </a:cubicBezTo>
                    <a:cubicBezTo>
                      <a:pt x="3391" y="631"/>
                      <a:pt x="2835" y="774"/>
                      <a:pt x="2281" y="774"/>
                    </a:cubicBezTo>
                    <a:cubicBezTo>
                      <a:pt x="1546" y="774"/>
                      <a:pt x="814" y="522"/>
                      <a:pt x="237" y="24"/>
                    </a:cubicBezTo>
                    <a:cubicBezTo>
                      <a:pt x="217" y="8"/>
                      <a:pt x="194" y="1"/>
                      <a:pt x="1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5" name="Google Shape;305;p3"/>
              <p:cNvSpPr/>
              <p:nvPr/>
            </p:nvSpPr>
            <p:spPr>
              <a:xfrm>
                <a:off x="4193595" y="1873372"/>
                <a:ext cx="135340" cy="33206"/>
              </a:xfrm>
              <a:custGeom>
                <a:avLst/>
                <a:gdLst/>
                <a:ahLst/>
                <a:cxnLst/>
                <a:rect l="l" t="t" r="r" b="b"/>
                <a:pathLst>
                  <a:path w="5077" h="1216" extrusionOk="0">
                    <a:moveTo>
                      <a:pt x="130" y="1"/>
                    </a:moveTo>
                    <a:cubicBezTo>
                      <a:pt x="54" y="1"/>
                      <a:pt x="0" y="134"/>
                      <a:pt x="82" y="200"/>
                    </a:cubicBezTo>
                    <a:cubicBezTo>
                      <a:pt x="796" y="734"/>
                      <a:pt x="1629" y="1112"/>
                      <a:pt x="2520" y="1191"/>
                    </a:cubicBezTo>
                    <a:cubicBezTo>
                      <a:pt x="2661" y="1207"/>
                      <a:pt x="2804" y="1216"/>
                      <a:pt x="2946" y="1216"/>
                    </a:cubicBezTo>
                    <a:cubicBezTo>
                      <a:pt x="3664" y="1216"/>
                      <a:pt x="4383" y="1009"/>
                      <a:pt x="4978" y="596"/>
                    </a:cubicBezTo>
                    <a:cubicBezTo>
                      <a:pt x="5076" y="531"/>
                      <a:pt x="5012" y="397"/>
                      <a:pt x="4932" y="397"/>
                    </a:cubicBezTo>
                    <a:cubicBezTo>
                      <a:pt x="4915" y="397"/>
                      <a:pt x="4897" y="403"/>
                      <a:pt x="4880" y="417"/>
                    </a:cubicBezTo>
                    <a:cubicBezTo>
                      <a:pt x="4290" y="821"/>
                      <a:pt x="3602" y="1011"/>
                      <a:pt x="2898" y="1011"/>
                    </a:cubicBezTo>
                    <a:cubicBezTo>
                      <a:pt x="2772" y="1011"/>
                      <a:pt x="2646" y="1005"/>
                      <a:pt x="2520" y="993"/>
                    </a:cubicBezTo>
                    <a:cubicBezTo>
                      <a:pt x="1668" y="893"/>
                      <a:pt x="875" y="517"/>
                      <a:pt x="181" y="21"/>
                    </a:cubicBezTo>
                    <a:cubicBezTo>
                      <a:pt x="164" y="7"/>
                      <a:pt x="146" y="1"/>
                      <a:pt x="1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6" name="Google Shape;306;p3"/>
              <p:cNvSpPr/>
              <p:nvPr/>
            </p:nvSpPr>
            <p:spPr>
              <a:xfrm>
                <a:off x="4200633" y="1813461"/>
                <a:ext cx="129795" cy="37193"/>
              </a:xfrm>
              <a:custGeom>
                <a:avLst/>
                <a:gdLst/>
                <a:ahLst/>
                <a:cxnLst/>
                <a:rect l="l" t="t" r="r" b="b"/>
                <a:pathLst>
                  <a:path w="4869" h="1362" extrusionOk="0">
                    <a:moveTo>
                      <a:pt x="149" y="1"/>
                    </a:moveTo>
                    <a:cubicBezTo>
                      <a:pt x="75" y="1"/>
                      <a:pt x="1" y="102"/>
                      <a:pt x="75" y="193"/>
                    </a:cubicBezTo>
                    <a:cubicBezTo>
                      <a:pt x="511" y="729"/>
                      <a:pt x="1146" y="1046"/>
                      <a:pt x="1801" y="1205"/>
                    </a:cubicBezTo>
                    <a:cubicBezTo>
                      <a:pt x="2201" y="1302"/>
                      <a:pt x="2623" y="1361"/>
                      <a:pt x="3041" y="1361"/>
                    </a:cubicBezTo>
                    <a:cubicBezTo>
                      <a:pt x="3306" y="1361"/>
                      <a:pt x="3569" y="1337"/>
                      <a:pt x="3823" y="1284"/>
                    </a:cubicBezTo>
                    <a:cubicBezTo>
                      <a:pt x="4199" y="1184"/>
                      <a:pt x="4536" y="1025"/>
                      <a:pt x="4793" y="748"/>
                    </a:cubicBezTo>
                    <a:cubicBezTo>
                      <a:pt x="4869" y="673"/>
                      <a:pt x="4796" y="575"/>
                      <a:pt x="4722" y="575"/>
                    </a:cubicBezTo>
                    <a:cubicBezTo>
                      <a:pt x="4699" y="575"/>
                      <a:pt x="4675" y="586"/>
                      <a:pt x="4655" y="610"/>
                    </a:cubicBezTo>
                    <a:cubicBezTo>
                      <a:pt x="4256" y="1022"/>
                      <a:pt x="3677" y="1139"/>
                      <a:pt x="3101" y="1139"/>
                    </a:cubicBezTo>
                    <a:cubicBezTo>
                      <a:pt x="2847" y="1139"/>
                      <a:pt x="2593" y="1116"/>
                      <a:pt x="2356" y="1086"/>
                    </a:cubicBezTo>
                    <a:cubicBezTo>
                      <a:pt x="1563" y="986"/>
                      <a:pt x="749" y="689"/>
                      <a:pt x="215" y="34"/>
                    </a:cubicBezTo>
                    <a:cubicBezTo>
                      <a:pt x="196" y="11"/>
                      <a:pt x="173" y="1"/>
                      <a:pt x="1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7" name="Google Shape;307;p3"/>
              <p:cNvSpPr/>
              <p:nvPr/>
            </p:nvSpPr>
            <p:spPr>
              <a:xfrm>
                <a:off x="4202739" y="1754260"/>
                <a:ext cx="128383" cy="35636"/>
              </a:xfrm>
              <a:custGeom>
                <a:avLst/>
                <a:gdLst/>
                <a:ahLst/>
                <a:cxnLst/>
                <a:rect l="l" t="t" r="r" b="b"/>
                <a:pathLst>
                  <a:path w="4816" h="1305" extrusionOk="0">
                    <a:moveTo>
                      <a:pt x="174" y="0"/>
                    </a:moveTo>
                    <a:cubicBezTo>
                      <a:pt x="85" y="0"/>
                      <a:pt x="0" y="116"/>
                      <a:pt x="96" y="180"/>
                    </a:cubicBezTo>
                    <a:cubicBezTo>
                      <a:pt x="810" y="735"/>
                      <a:pt x="1622" y="1192"/>
                      <a:pt x="2534" y="1290"/>
                    </a:cubicBezTo>
                    <a:cubicBezTo>
                      <a:pt x="2627" y="1300"/>
                      <a:pt x="2722" y="1304"/>
                      <a:pt x="2817" y="1304"/>
                    </a:cubicBezTo>
                    <a:cubicBezTo>
                      <a:pt x="3528" y="1304"/>
                      <a:pt x="4264" y="1043"/>
                      <a:pt x="4754" y="518"/>
                    </a:cubicBezTo>
                    <a:cubicBezTo>
                      <a:pt x="4815" y="441"/>
                      <a:pt x="4746" y="328"/>
                      <a:pt x="4665" y="328"/>
                    </a:cubicBezTo>
                    <a:cubicBezTo>
                      <a:pt x="4642" y="328"/>
                      <a:pt x="4618" y="337"/>
                      <a:pt x="4595" y="360"/>
                    </a:cubicBezTo>
                    <a:cubicBezTo>
                      <a:pt x="4148" y="858"/>
                      <a:pt x="3490" y="1089"/>
                      <a:pt x="2832" y="1089"/>
                    </a:cubicBezTo>
                    <a:cubicBezTo>
                      <a:pt x="2732" y="1089"/>
                      <a:pt x="2633" y="1084"/>
                      <a:pt x="2534" y="1073"/>
                    </a:cubicBezTo>
                    <a:cubicBezTo>
                      <a:pt x="1682" y="994"/>
                      <a:pt x="908" y="537"/>
                      <a:pt x="234" y="22"/>
                    </a:cubicBezTo>
                    <a:cubicBezTo>
                      <a:pt x="215" y="7"/>
                      <a:pt x="195" y="0"/>
                      <a:pt x="1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8" name="Google Shape;308;p3"/>
              <p:cNvSpPr/>
              <p:nvPr/>
            </p:nvSpPr>
            <p:spPr>
              <a:xfrm>
                <a:off x="4207963" y="1687632"/>
                <a:ext cx="128542" cy="36428"/>
              </a:xfrm>
              <a:custGeom>
                <a:avLst/>
                <a:gdLst/>
                <a:ahLst/>
                <a:cxnLst/>
                <a:rect l="l" t="t" r="r" b="b"/>
                <a:pathLst>
                  <a:path w="4822" h="1334" extrusionOk="0">
                    <a:moveTo>
                      <a:pt x="170" y="1"/>
                    </a:moveTo>
                    <a:cubicBezTo>
                      <a:pt x="83" y="1"/>
                      <a:pt x="0" y="104"/>
                      <a:pt x="78" y="183"/>
                    </a:cubicBezTo>
                    <a:cubicBezTo>
                      <a:pt x="917" y="928"/>
                      <a:pt x="2023" y="1334"/>
                      <a:pt x="3128" y="1334"/>
                    </a:cubicBezTo>
                    <a:cubicBezTo>
                      <a:pt x="3668" y="1334"/>
                      <a:pt x="4208" y="1237"/>
                      <a:pt x="4716" y="1035"/>
                    </a:cubicBezTo>
                    <a:cubicBezTo>
                      <a:pt x="4821" y="1000"/>
                      <a:pt x="4803" y="826"/>
                      <a:pt x="4702" y="826"/>
                    </a:cubicBezTo>
                    <a:cubicBezTo>
                      <a:pt x="4689" y="826"/>
                      <a:pt x="4674" y="829"/>
                      <a:pt x="4658" y="836"/>
                    </a:cubicBezTo>
                    <a:cubicBezTo>
                      <a:pt x="4172" y="1027"/>
                      <a:pt x="3654" y="1120"/>
                      <a:pt x="3135" y="1120"/>
                    </a:cubicBezTo>
                    <a:cubicBezTo>
                      <a:pt x="2086" y="1120"/>
                      <a:pt x="1032" y="741"/>
                      <a:pt x="236" y="24"/>
                    </a:cubicBezTo>
                    <a:cubicBezTo>
                      <a:pt x="216" y="8"/>
                      <a:pt x="193" y="1"/>
                      <a:pt x="1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9" name="Google Shape;309;p3"/>
              <p:cNvSpPr/>
              <p:nvPr/>
            </p:nvSpPr>
            <p:spPr>
              <a:xfrm>
                <a:off x="4216361" y="1625100"/>
                <a:ext cx="126863" cy="39104"/>
              </a:xfrm>
              <a:custGeom>
                <a:avLst/>
                <a:gdLst/>
                <a:ahLst/>
                <a:cxnLst/>
                <a:rect l="l" t="t" r="r" b="b"/>
                <a:pathLst>
                  <a:path w="4759" h="1432" extrusionOk="0">
                    <a:moveTo>
                      <a:pt x="136" y="0"/>
                    </a:moveTo>
                    <a:cubicBezTo>
                      <a:pt x="66" y="0"/>
                      <a:pt x="1" y="102"/>
                      <a:pt x="61" y="193"/>
                    </a:cubicBezTo>
                    <a:cubicBezTo>
                      <a:pt x="576" y="847"/>
                      <a:pt x="1369" y="1284"/>
                      <a:pt x="2202" y="1403"/>
                    </a:cubicBezTo>
                    <a:cubicBezTo>
                      <a:pt x="2342" y="1422"/>
                      <a:pt x="2483" y="1431"/>
                      <a:pt x="2624" y="1431"/>
                    </a:cubicBezTo>
                    <a:cubicBezTo>
                      <a:pt x="3356" y="1431"/>
                      <a:pt x="4077" y="1177"/>
                      <a:pt x="4660" y="729"/>
                    </a:cubicBezTo>
                    <a:cubicBezTo>
                      <a:pt x="4758" y="663"/>
                      <a:pt x="4694" y="530"/>
                      <a:pt x="4613" y="530"/>
                    </a:cubicBezTo>
                    <a:cubicBezTo>
                      <a:pt x="4595" y="530"/>
                      <a:pt x="4577" y="535"/>
                      <a:pt x="4560" y="549"/>
                    </a:cubicBezTo>
                    <a:cubicBezTo>
                      <a:pt x="4001" y="977"/>
                      <a:pt x="3319" y="1214"/>
                      <a:pt x="2627" y="1214"/>
                    </a:cubicBezTo>
                    <a:cubicBezTo>
                      <a:pt x="2485" y="1214"/>
                      <a:pt x="2343" y="1204"/>
                      <a:pt x="2202" y="1184"/>
                    </a:cubicBezTo>
                    <a:cubicBezTo>
                      <a:pt x="1428" y="1065"/>
                      <a:pt x="695" y="649"/>
                      <a:pt x="199" y="34"/>
                    </a:cubicBezTo>
                    <a:cubicBezTo>
                      <a:pt x="180" y="10"/>
                      <a:pt x="158" y="0"/>
                      <a:pt x="1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0" name="Google Shape;310;p3"/>
              <p:cNvSpPr/>
              <p:nvPr/>
            </p:nvSpPr>
            <p:spPr>
              <a:xfrm>
                <a:off x="4150063" y="2333708"/>
                <a:ext cx="43158" cy="17941"/>
              </a:xfrm>
              <a:custGeom>
                <a:avLst/>
                <a:gdLst/>
                <a:ahLst/>
                <a:cxnLst/>
                <a:rect l="l" t="t" r="r" b="b"/>
                <a:pathLst>
                  <a:path w="1619" h="657" extrusionOk="0">
                    <a:moveTo>
                      <a:pt x="1468" y="1"/>
                    </a:moveTo>
                    <a:cubicBezTo>
                      <a:pt x="1444" y="1"/>
                      <a:pt x="1420" y="10"/>
                      <a:pt x="1398" y="33"/>
                    </a:cubicBezTo>
                    <a:cubicBezTo>
                      <a:pt x="1170" y="305"/>
                      <a:pt x="828" y="450"/>
                      <a:pt x="484" y="450"/>
                    </a:cubicBezTo>
                    <a:cubicBezTo>
                      <a:pt x="378" y="450"/>
                      <a:pt x="272" y="437"/>
                      <a:pt x="169" y="409"/>
                    </a:cubicBezTo>
                    <a:cubicBezTo>
                      <a:pt x="157" y="405"/>
                      <a:pt x="145" y="403"/>
                      <a:pt x="134" y="403"/>
                    </a:cubicBezTo>
                    <a:cubicBezTo>
                      <a:pt x="24" y="403"/>
                      <a:pt x="1" y="571"/>
                      <a:pt x="109" y="607"/>
                    </a:cubicBezTo>
                    <a:cubicBezTo>
                      <a:pt x="233" y="640"/>
                      <a:pt x="360" y="657"/>
                      <a:pt x="486" y="657"/>
                    </a:cubicBezTo>
                    <a:cubicBezTo>
                      <a:pt x="888" y="657"/>
                      <a:pt x="1286" y="493"/>
                      <a:pt x="1557" y="191"/>
                    </a:cubicBezTo>
                    <a:cubicBezTo>
                      <a:pt x="1618" y="114"/>
                      <a:pt x="1548" y="1"/>
                      <a:pt x="14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1" name="Google Shape;311;p3"/>
              <p:cNvSpPr/>
              <p:nvPr/>
            </p:nvSpPr>
            <p:spPr>
              <a:xfrm>
                <a:off x="4121246" y="2282235"/>
                <a:ext cx="74055" cy="33697"/>
              </a:xfrm>
              <a:custGeom>
                <a:avLst/>
                <a:gdLst/>
                <a:ahLst/>
                <a:cxnLst/>
                <a:rect l="l" t="t" r="r" b="b"/>
                <a:pathLst>
                  <a:path w="2778" h="1234" extrusionOk="0">
                    <a:moveTo>
                      <a:pt x="2633" y="0"/>
                    </a:moveTo>
                    <a:cubicBezTo>
                      <a:pt x="2608" y="0"/>
                      <a:pt x="2582" y="10"/>
                      <a:pt x="2559" y="34"/>
                    </a:cubicBezTo>
                    <a:cubicBezTo>
                      <a:pt x="2016" y="648"/>
                      <a:pt x="1210" y="1016"/>
                      <a:pt x="381" y="1016"/>
                    </a:cubicBezTo>
                    <a:cubicBezTo>
                      <a:pt x="301" y="1016"/>
                      <a:pt x="221" y="1013"/>
                      <a:pt x="140" y="1006"/>
                    </a:cubicBezTo>
                    <a:cubicBezTo>
                      <a:pt x="1" y="1006"/>
                      <a:pt x="1" y="1204"/>
                      <a:pt x="140" y="1223"/>
                    </a:cubicBezTo>
                    <a:cubicBezTo>
                      <a:pt x="221" y="1230"/>
                      <a:pt x="301" y="1233"/>
                      <a:pt x="382" y="1233"/>
                    </a:cubicBezTo>
                    <a:cubicBezTo>
                      <a:pt x="1254" y="1233"/>
                      <a:pt x="2118" y="846"/>
                      <a:pt x="2717" y="192"/>
                    </a:cubicBezTo>
                    <a:cubicBezTo>
                      <a:pt x="2778" y="102"/>
                      <a:pt x="2711" y="0"/>
                      <a:pt x="26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2" name="Google Shape;312;p3"/>
              <p:cNvSpPr/>
              <p:nvPr/>
            </p:nvSpPr>
            <p:spPr>
              <a:xfrm>
                <a:off x="4102239" y="2238380"/>
                <a:ext cx="79306" cy="39951"/>
              </a:xfrm>
              <a:custGeom>
                <a:avLst/>
                <a:gdLst/>
                <a:ahLst/>
                <a:cxnLst/>
                <a:rect l="l" t="t" r="r" b="b"/>
                <a:pathLst>
                  <a:path w="2975" h="1463" extrusionOk="0">
                    <a:moveTo>
                      <a:pt x="2837" y="0"/>
                    </a:moveTo>
                    <a:cubicBezTo>
                      <a:pt x="2806" y="0"/>
                      <a:pt x="2775" y="16"/>
                      <a:pt x="2756" y="54"/>
                    </a:cubicBezTo>
                    <a:cubicBezTo>
                      <a:pt x="2257" y="937"/>
                      <a:pt x="1201" y="1244"/>
                      <a:pt x="235" y="1244"/>
                    </a:cubicBezTo>
                    <a:cubicBezTo>
                      <a:pt x="203" y="1244"/>
                      <a:pt x="171" y="1244"/>
                      <a:pt x="140" y="1243"/>
                    </a:cubicBezTo>
                    <a:cubicBezTo>
                      <a:pt x="0" y="1243"/>
                      <a:pt x="0" y="1462"/>
                      <a:pt x="140" y="1462"/>
                    </a:cubicBezTo>
                    <a:cubicBezTo>
                      <a:pt x="168" y="1463"/>
                      <a:pt x="196" y="1463"/>
                      <a:pt x="225" y="1463"/>
                    </a:cubicBezTo>
                    <a:cubicBezTo>
                      <a:pt x="1272" y="1463"/>
                      <a:pt x="2394" y="1119"/>
                      <a:pt x="2934" y="154"/>
                    </a:cubicBezTo>
                    <a:cubicBezTo>
                      <a:pt x="2975" y="73"/>
                      <a:pt x="2905" y="0"/>
                      <a:pt x="28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3" name="Google Shape;313;p3"/>
              <p:cNvSpPr/>
              <p:nvPr/>
            </p:nvSpPr>
            <p:spPr>
              <a:xfrm>
                <a:off x="4080034" y="2190484"/>
                <a:ext cx="90476" cy="42900"/>
              </a:xfrm>
              <a:custGeom>
                <a:avLst/>
                <a:gdLst/>
                <a:ahLst/>
                <a:cxnLst/>
                <a:rect l="l" t="t" r="r" b="b"/>
                <a:pathLst>
                  <a:path w="3394" h="1571" extrusionOk="0">
                    <a:moveTo>
                      <a:pt x="3237" y="0"/>
                    </a:moveTo>
                    <a:cubicBezTo>
                      <a:pt x="3215" y="0"/>
                      <a:pt x="3193" y="7"/>
                      <a:pt x="3172" y="24"/>
                    </a:cubicBezTo>
                    <a:cubicBezTo>
                      <a:pt x="2360" y="817"/>
                      <a:pt x="1269" y="1313"/>
                      <a:pt x="140" y="1353"/>
                    </a:cubicBezTo>
                    <a:cubicBezTo>
                      <a:pt x="1" y="1372"/>
                      <a:pt x="1" y="1570"/>
                      <a:pt x="140" y="1570"/>
                    </a:cubicBezTo>
                    <a:cubicBezTo>
                      <a:pt x="1329" y="1511"/>
                      <a:pt x="2479" y="1015"/>
                      <a:pt x="3331" y="182"/>
                    </a:cubicBezTo>
                    <a:cubicBezTo>
                      <a:pt x="3394" y="104"/>
                      <a:pt x="3320" y="0"/>
                      <a:pt x="32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4" name="Google Shape;314;p3"/>
              <p:cNvSpPr/>
              <p:nvPr/>
            </p:nvSpPr>
            <p:spPr>
              <a:xfrm>
                <a:off x="4064199" y="2136636"/>
                <a:ext cx="87410" cy="48061"/>
              </a:xfrm>
              <a:custGeom>
                <a:avLst/>
                <a:gdLst/>
                <a:ahLst/>
                <a:cxnLst/>
                <a:rect l="l" t="t" r="r" b="b"/>
                <a:pathLst>
                  <a:path w="3279" h="1760" extrusionOk="0">
                    <a:moveTo>
                      <a:pt x="3140" y="0"/>
                    </a:moveTo>
                    <a:cubicBezTo>
                      <a:pt x="3111" y="0"/>
                      <a:pt x="3086" y="16"/>
                      <a:pt x="3073" y="53"/>
                    </a:cubicBezTo>
                    <a:cubicBezTo>
                      <a:pt x="2854" y="550"/>
                      <a:pt x="2478" y="946"/>
                      <a:pt x="1982" y="1144"/>
                    </a:cubicBezTo>
                    <a:cubicBezTo>
                      <a:pt x="1705" y="1263"/>
                      <a:pt x="1387" y="1322"/>
                      <a:pt x="1091" y="1382"/>
                    </a:cubicBezTo>
                    <a:cubicBezTo>
                      <a:pt x="774" y="1461"/>
                      <a:pt x="457" y="1520"/>
                      <a:pt x="139" y="1560"/>
                    </a:cubicBezTo>
                    <a:cubicBezTo>
                      <a:pt x="7" y="1579"/>
                      <a:pt x="0" y="1759"/>
                      <a:pt x="120" y="1759"/>
                    </a:cubicBezTo>
                    <a:cubicBezTo>
                      <a:pt x="126" y="1759"/>
                      <a:pt x="133" y="1759"/>
                      <a:pt x="139" y="1758"/>
                    </a:cubicBezTo>
                    <a:cubicBezTo>
                      <a:pt x="476" y="1718"/>
                      <a:pt x="813" y="1660"/>
                      <a:pt x="1150" y="1599"/>
                    </a:cubicBezTo>
                    <a:cubicBezTo>
                      <a:pt x="1467" y="1520"/>
                      <a:pt x="1804" y="1461"/>
                      <a:pt x="2101" y="1322"/>
                    </a:cubicBezTo>
                    <a:cubicBezTo>
                      <a:pt x="2616" y="1105"/>
                      <a:pt x="3034" y="688"/>
                      <a:pt x="3251" y="172"/>
                    </a:cubicBezTo>
                    <a:cubicBezTo>
                      <a:pt x="3278" y="77"/>
                      <a:pt x="3202" y="0"/>
                      <a:pt x="31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5" name="Google Shape;315;p3"/>
              <p:cNvSpPr/>
              <p:nvPr/>
            </p:nvSpPr>
            <p:spPr>
              <a:xfrm>
                <a:off x="4043753" y="2084180"/>
                <a:ext cx="89116" cy="45003"/>
              </a:xfrm>
              <a:custGeom>
                <a:avLst/>
                <a:gdLst/>
                <a:ahLst/>
                <a:cxnLst/>
                <a:rect l="l" t="t" r="r" b="b"/>
                <a:pathLst>
                  <a:path w="3343" h="1648" extrusionOk="0">
                    <a:moveTo>
                      <a:pt x="3178" y="1"/>
                    </a:moveTo>
                    <a:cubicBezTo>
                      <a:pt x="3153" y="1"/>
                      <a:pt x="3128" y="10"/>
                      <a:pt x="3106" y="32"/>
                    </a:cubicBezTo>
                    <a:cubicBezTo>
                      <a:pt x="2470" y="738"/>
                      <a:pt x="1608" y="1429"/>
                      <a:pt x="626" y="1429"/>
                    </a:cubicBezTo>
                    <a:cubicBezTo>
                      <a:pt x="477" y="1429"/>
                      <a:pt x="326" y="1414"/>
                      <a:pt x="172" y="1380"/>
                    </a:cubicBezTo>
                    <a:cubicBezTo>
                      <a:pt x="167" y="1379"/>
                      <a:pt x="161" y="1378"/>
                      <a:pt x="156" y="1378"/>
                    </a:cubicBezTo>
                    <a:cubicBezTo>
                      <a:pt x="48" y="1378"/>
                      <a:pt x="1" y="1561"/>
                      <a:pt x="133" y="1598"/>
                    </a:cubicBezTo>
                    <a:cubicBezTo>
                      <a:pt x="295" y="1632"/>
                      <a:pt x="455" y="1648"/>
                      <a:pt x="611" y="1648"/>
                    </a:cubicBezTo>
                    <a:cubicBezTo>
                      <a:pt x="1656" y="1648"/>
                      <a:pt x="2558" y="949"/>
                      <a:pt x="3264" y="190"/>
                    </a:cubicBezTo>
                    <a:cubicBezTo>
                      <a:pt x="3342" y="114"/>
                      <a:pt x="3263" y="1"/>
                      <a:pt x="317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6" name="Google Shape;316;p3"/>
              <p:cNvSpPr/>
              <p:nvPr/>
            </p:nvSpPr>
            <p:spPr>
              <a:xfrm>
                <a:off x="4021920" y="2023859"/>
                <a:ext cx="97193" cy="45658"/>
              </a:xfrm>
              <a:custGeom>
                <a:avLst/>
                <a:gdLst/>
                <a:ahLst/>
                <a:cxnLst/>
                <a:rect l="l" t="t" r="r" b="b"/>
                <a:pathLst>
                  <a:path w="3646" h="1672" extrusionOk="0">
                    <a:moveTo>
                      <a:pt x="3494" y="0"/>
                    </a:moveTo>
                    <a:cubicBezTo>
                      <a:pt x="3463" y="0"/>
                      <a:pt x="3432" y="12"/>
                      <a:pt x="3410" y="41"/>
                    </a:cubicBezTo>
                    <a:cubicBezTo>
                      <a:pt x="2744" y="934"/>
                      <a:pt x="1661" y="1456"/>
                      <a:pt x="570" y="1456"/>
                    </a:cubicBezTo>
                    <a:cubicBezTo>
                      <a:pt x="426" y="1456"/>
                      <a:pt x="283" y="1447"/>
                      <a:pt x="140" y="1429"/>
                    </a:cubicBezTo>
                    <a:cubicBezTo>
                      <a:pt x="133" y="1428"/>
                      <a:pt x="127" y="1427"/>
                      <a:pt x="122" y="1427"/>
                    </a:cubicBezTo>
                    <a:cubicBezTo>
                      <a:pt x="0" y="1427"/>
                      <a:pt x="6" y="1628"/>
                      <a:pt x="140" y="1646"/>
                    </a:cubicBezTo>
                    <a:cubicBezTo>
                      <a:pt x="280" y="1663"/>
                      <a:pt x="421" y="1671"/>
                      <a:pt x="562" y="1671"/>
                    </a:cubicBezTo>
                    <a:cubicBezTo>
                      <a:pt x="1731" y="1671"/>
                      <a:pt x="2881" y="1097"/>
                      <a:pt x="3589" y="160"/>
                    </a:cubicBezTo>
                    <a:cubicBezTo>
                      <a:pt x="3645" y="75"/>
                      <a:pt x="3570" y="0"/>
                      <a:pt x="34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7" name="Google Shape;317;p3"/>
              <p:cNvSpPr/>
              <p:nvPr/>
            </p:nvSpPr>
            <p:spPr>
              <a:xfrm>
                <a:off x="3995156" y="1968399"/>
                <a:ext cx="102951" cy="50355"/>
              </a:xfrm>
              <a:custGeom>
                <a:avLst/>
                <a:gdLst/>
                <a:ahLst/>
                <a:cxnLst/>
                <a:rect l="l" t="t" r="r" b="b"/>
                <a:pathLst>
                  <a:path w="3862" h="1844" extrusionOk="0">
                    <a:moveTo>
                      <a:pt x="3715" y="1"/>
                    </a:moveTo>
                    <a:cubicBezTo>
                      <a:pt x="3686" y="1"/>
                      <a:pt x="3658" y="15"/>
                      <a:pt x="3641" y="50"/>
                    </a:cubicBezTo>
                    <a:cubicBezTo>
                      <a:pt x="3074" y="1037"/>
                      <a:pt x="2032" y="1628"/>
                      <a:pt x="936" y="1628"/>
                    </a:cubicBezTo>
                    <a:cubicBezTo>
                      <a:pt x="689" y="1628"/>
                      <a:pt x="440" y="1598"/>
                      <a:pt x="192" y="1536"/>
                    </a:cubicBezTo>
                    <a:cubicBezTo>
                      <a:pt x="186" y="1535"/>
                      <a:pt x="180" y="1535"/>
                      <a:pt x="174" y="1535"/>
                    </a:cubicBezTo>
                    <a:cubicBezTo>
                      <a:pt x="48" y="1535"/>
                      <a:pt x="0" y="1717"/>
                      <a:pt x="132" y="1755"/>
                    </a:cubicBezTo>
                    <a:cubicBezTo>
                      <a:pt x="386" y="1815"/>
                      <a:pt x="644" y="1844"/>
                      <a:pt x="900" y="1844"/>
                    </a:cubicBezTo>
                    <a:cubicBezTo>
                      <a:pt x="2079" y="1844"/>
                      <a:pt x="3217" y="1227"/>
                      <a:pt x="3819" y="169"/>
                    </a:cubicBezTo>
                    <a:cubicBezTo>
                      <a:pt x="3861" y="85"/>
                      <a:pt x="3784" y="1"/>
                      <a:pt x="37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8" name="Google Shape;318;p3"/>
              <p:cNvSpPr/>
              <p:nvPr/>
            </p:nvSpPr>
            <p:spPr>
              <a:xfrm>
                <a:off x="3967672" y="1898439"/>
                <a:ext cx="128276" cy="66357"/>
              </a:xfrm>
              <a:custGeom>
                <a:avLst/>
                <a:gdLst/>
                <a:ahLst/>
                <a:cxnLst/>
                <a:rect l="l" t="t" r="r" b="b"/>
                <a:pathLst>
                  <a:path w="4812" h="2430" extrusionOk="0">
                    <a:moveTo>
                      <a:pt x="4674" y="1"/>
                    </a:moveTo>
                    <a:cubicBezTo>
                      <a:pt x="4642" y="1"/>
                      <a:pt x="4612" y="16"/>
                      <a:pt x="4593" y="54"/>
                    </a:cubicBezTo>
                    <a:cubicBezTo>
                      <a:pt x="3857" y="1388"/>
                      <a:pt x="2428" y="2220"/>
                      <a:pt x="918" y="2220"/>
                    </a:cubicBezTo>
                    <a:cubicBezTo>
                      <a:pt x="677" y="2220"/>
                      <a:pt x="435" y="2199"/>
                      <a:pt x="192" y="2155"/>
                    </a:cubicBezTo>
                    <a:cubicBezTo>
                      <a:pt x="186" y="2155"/>
                      <a:pt x="180" y="2154"/>
                      <a:pt x="174" y="2154"/>
                    </a:cubicBezTo>
                    <a:cubicBezTo>
                      <a:pt x="48" y="2154"/>
                      <a:pt x="0" y="2336"/>
                      <a:pt x="132" y="2354"/>
                    </a:cubicBezTo>
                    <a:cubicBezTo>
                      <a:pt x="402" y="2405"/>
                      <a:pt x="674" y="2430"/>
                      <a:pt x="945" y="2430"/>
                    </a:cubicBezTo>
                    <a:cubicBezTo>
                      <a:pt x="1627" y="2430"/>
                      <a:pt x="2303" y="2270"/>
                      <a:pt x="2928" y="1957"/>
                    </a:cubicBezTo>
                    <a:cubicBezTo>
                      <a:pt x="3700" y="1561"/>
                      <a:pt x="4355" y="926"/>
                      <a:pt x="4771" y="154"/>
                    </a:cubicBezTo>
                    <a:cubicBezTo>
                      <a:pt x="4812" y="73"/>
                      <a:pt x="4741" y="1"/>
                      <a:pt x="46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9" name="Google Shape;319;p3"/>
              <p:cNvSpPr/>
              <p:nvPr/>
            </p:nvSpPr>
            <p:spPr>
              <a:xfrm>
                <a:off x="3943200" y="1854066"/>
                <a:ext cx="135847" cy="59039"/>
              </a:xfrm>
              <a:custGeom>
                <a:avLst/>
                <a:gdLst/>
                <a:ahLst/>
                <a:cxnLst/>
                <a:rect l="l" t="t" r="r" b="b"/>
                <a:pathLst>
                  <a:path w="5096" h="2162" extrusionOk="0">
                    <a:moveTo>
                      <a:pt x="4952" y="0"/>
                    </a:moveTo>
                    <a:cubicBezTo>
                      <a:pt x="4927" y="0"/>
                      <a:pt x="4901" y="10"/>
                      <a:pt x="4877" y="35"/>
                    </a:cubicBezTo>
                    <a:cubicBezTo>
                      <a:pt x="3965" y="1085"/>
                      <a:pt x="2675" y="1759"/>
                      <a:pt x="1288" y="1917"/>
                    </a:cubicBezTo>
                    <a:cubicBezTo>
                      <a:pt x="1066" y="1941"/>
                      <a:pt x="837" y="1950"/>
                      <a:pt x="608" y="1950"/>
                    </a:cubicBezTo>
                    <a:cubicBezTo>
                      <a:pt x="450" y="1950"/>
                      <a:pt x="293" y="1946"/>
                      <a:pt x="138" y="1938"/>
                    </a:cubicBezTo>
                    <a:cubicBezTo>
                      <a:pt x="132" y="1937"/>
                      <a:pt x="126" y="1936"/>
                      <a:pt x="120" y="1936"/>
                    </a:cubicBezTo>
                    <a:cubicBezTo>
                      <a:pt x="1" y="1936"/>
                      <a:pt x="6" y="2136"/>
                      <a:pt x="138" y="2136"/>
                    </a:cubicBezTo>
                    <a:cubicBezTo>
                      <a:pt x="316" y="2153"/>
                      <a:pt x="495" y="2162"/>
                      <a:pt x="674" y="2162"/>
                    </a:cubicBezTo>
                    <a:cubicBezTo>
                      <a:pt x="1912" y="2162"/>
                      <a:pt x="3156" y="1751"/>
                      <a:pt x="4142" y="1005"/>
                    </a:cubicBezTo>
                    <a:cubicBezTo>
                      <a:pt x="4460" y="767"/>
                      <a:pt x="4758" y="490"/>
                      <a:pt x="5035" y="173"/>
                    </a:cubicBezTo>
                    <a:cubicBezTo>
                      <a:pt x="5095" y="98"/>
                      <a:pt x="5030" y="0"/>
                      <a:pt x="49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20" name="Google Shape;320;p3"/>
              <p:cNvSpPr/>
              <p:nvPr/>
            </p:nvSpPr>
            <p:spPr>
              <a:xfrm>
                <a:off x="3916782" y="1801637"/>
                <a:ext cx="151601" cy="62780"/>
              </a:xfrm>
              <a:custGeom>
                <a:avLst/>
                <a:gdLst/>
                <a:ahLst/>
                <a:cxnLst/>
                <a:rect l="l" t="t" r="r" b="b"/>
                <a:pathLst>
                  <a:path w="5687" h="2299" extrusionOk="0">
                    <a:moveTo>
                      <a:pt x="5532" y="0"/>
                    </a:moveTo>
                    <a:cubicBezTo>
                      <a:pt x="5510" y="0"/>
                      <a:pt x="5489" y="9"/>
                      <a:pt x="5471" y="31"/>
                    </a:cubicBezTo>
                    <a:cubicBezTo>
                      <a:pt x="4440" y="1201"/>
                      <a:pt x="2973" y="1934"/>
                      <a:pt x="1427" y="2074"/>
                    </a:cubicBezTo>
                    <a:cubicBezTo>
                      <a:pt x="1281" y="2088"/>
                      <a:pt x="1132" y="2094"/>
                      <a:pt x="981" y="2094"/>
                    </a:cubicBezTo>
                    <a:cubicBezTo>
                      <a:pt x="703" y="2094"/>
                      <a:pt x="421" y="2072"/>
                      <a:pt x="138" y="2034"/>
                    </a:cubicBezTo>
                    <a:cubicBezTo>
                      <a:pt x="132" y="2033"/>
                      <a:pt x="126" y="2033"/>
                      <a:pt x="120" y="2033"/>
                    </a:cubicBezTo>
                    <a:cubicBezTo>
                      <a:pt x="0" y="2033"/>
                      <a:pt x="6" y="2233"/>
                      <a:pt x="138" y="2251"/>
                    </a:cubicBezTo>
                    <a:cubicBezTo>
                      <a:pt x="387" y="2283"/>
                      <a:pt x="638" y="2298"/>
                      <a:pt x="890" y="2298"/>
                    </a:cubicBezTo>
                    <a:cubicBezTo>
                      <a:pt x="2218" y="2298"/>
                      <a:pt x="3551" y="1865"/>
                      <a:pt x="4618" y="1083"/>
                    </a:cubicBezTo>
                    <a:cubicBezTo>
                      <a:pt x="4995" y="824"/>
                      <a:pt x="5313" y="528"/>
                      <a:pt x="5609" y="190"/>
                    </a:cubicBezTo>
                    <a:cubicBezTo>
                      <a:pt x="5687" y="113"/>
                      <a:pt x="5608" y="0"/>
                      <a:pt x="55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21" name="Google Shape;321;p3"/>
              <p:cNvSpPr/>
              <p:nvPr/>
            </p:nvSpPr>
            <p:spPr>
              <a:xfrm>
                <a:off x="3900921" y="1751830"/>
                <a:ext cx="151628" cy="59858"/>
              </a:xfrm>
              <a:custGeom>
                <a:avLst/>
                <a:gdLst/>
                <a:ahLst/>
                <a:cxnLst/>
                <a:rect l="l" t="t" r="r" b="b"/>
                <a:pathLst>
                  <a:path w="5688" h="2192" extrusionOk="0">
                    <a:moveTo>
                      <a:pt x="5540" y="0"/>
                    </a:moveTo>
                    <a:cubicBezTo>
                      <a:pt x="5517" y="0"/>
                      <a:pt x="5493" y="10"/>
                      <a:pt x="5471" y="31"/>
                    </a:cubicBezTo>
                    <a:cubicBezTo>
                      <a:pt x="4380" y="1083"/>
                      <a:pt x="2934" y="1757"/>
                      <a:pt x="1428" y="1934"/>
                    </a:cubicBezTo>
                    <a:cubicBezTo>
                      <a:pt x="1156" y="1959"/>
                      <a:pt x="892" y="1976"/>
                      <a:pt x="627" y="1976"/>
                    </a:cubicBezTo>
                    <a:cubicBezTo>
                      <a:pt x="465" y="1976"/>
                      <a:pt x="303" y="1970"/>
                      <a:pt x="138" y="1955"/>
                    </a:cubicBezTo>
                    <a:cubicBezTo>
                      <a:pt x="132" y="1954"/>
                      <a:pt x="126" y="1954"/>
                      <a:pt x="121" y="1954"/>
                    </a:cubicBezTo>
                    <a:cubicBezTo>
                      <a:pt x="1" y="1954"/>
                      <a:pt x="7" y="2154"/>
                      <a:pt x="138" y="2172"/>
                    </a:cubicBezTo>
                    <a:cubicBezTo>
                      <a:pt x="309" y="2185"/>
                      <a:pt x="479" y="2192"/>
                      <a:pt x="649" y="2192"/>
                    </a:cubicBezTo>
                    <a:cubicBezTo>
                      <a:pt x="2046" y="2192"/>
                      <a:pt x="3433" y="1763"/>
                      <a:pt x="4599" y="1004"/>
                    </a:cubicBezTo>
                    <a:cubicBezTo>
                      <a:pt x="4956" y="766"/>
                      <a:pt x="5292" y="488"/>
                      <a:pt x="5609" y="190"/>
                    </a:cubicBezTo>
                    <a:cubicBezTo>
                      <a:pt x="5687" y="114"/>
                      <a:pt x="5620" y="0"/>
                      <a:pt x="55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22" name="Google Shape;322;p3"/>
              <p:cNvSpPr/>
              <p:nvPr/>
            </p:nvSpPr>
            <p:spPr>
              <a:xfrm>
                <a:off x="3881355" y="1699319"/>
                <a:ext cx="155840" cy="59530"/>
              </a:xfrm>
              <a:custGeom>
                <a:avLst/>
                <a:gdLst/>
                <a:ahLst/>
                <a:cxnLst/>
                <a:rect l="l" t="t" r="r" b="b"/>
                <a:pathLst>
                  <a:path w="5846" h="2180" extrusionOk="0">
                    <a:moveTo>
                      <a:pt x="5682" y="1"/>
                    </a:moveTo>
                    <a:cubicBezTo>
                      <a:pt x="5658" y="1"/>
                      <a:pt x="5633" y="10"/>
                      <a:pt x="5611" y="32"/>
                    </a:cubicBezTo>
                    <a:cubicBezTo>
                      <a:pt x="4480" y="1103"/>
                      <a:pt x="2994" y="1777"/>
                      <a:pt x="1448" y="1935"/>
                    </a:cubicBezTo>
                    <a:cubicBezTo>
                      <a:pt x="1230" y="1955"/>
                      <a:pt x="1012" y="1965"/>
                      <a:pt x="794" y="1965"/>
                    </a:cubicBezTo>
                    <a:cubicBezTo>
                      <a:pt x="576" y="1965"/>
                      <a:pt x="358" y="1955"/>
                      <a:pt x="140" y="1935"/>
                    </a:cubicBezTo>
                    <a:cubicBezTo>
                      <a:pt x="0" y="1935"/>
                      <a:pt x="0" y="2134"/>
                      <a:pt x="140" y="2153"/>
                    </a:cubicBezTo>
                    <a:cubicBezTo>
                      <a:pt x="341" y="2170"/>
                      <a:pt x="543" y="2179"/>
                      <a:pt x="744" y="2179"/>
                    </a:cubicBezTo>
                    <a:cubicBezTo>
                      <a:pt x="2133" y="2179"/>
                      <a:pt x="3522" y="1765"/>
                      <a:pt x="4699" y="1003"/>
                    </a:cubicBezTo>
                    <a:cubicBezTo>
                      <a:pt x="5075" y="765"/>
                      <a:pt x="5432" y="488"/>
                      <a:pt x="5769" y="191"/>
                    </a:cubicBezTo>
                    <a:cubicBezTo>
                      <a:pt x="5846" y="114"/>
                      <a:pt x="5767" y="1"/>
                      <a:pt x="56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23" name="Google Shape;323;p3"/>
              <p:cNvSpPr/>
              <p:nvPr/>
            </p:nvSpPr>
            <p:spPr>
              <a:xfrm>
                <a:off x="3873944" y="1673105"/>
                <a:ext cx="127983" cy="39732"/>
              </a:xfrm>
              <a:custGeom>
                <a:avLst/>
                <a:gdLst/>
                <a:ahLst/>
                <a:cxnLst/>
                <a:rect l="l" t="t" r="r" b="b"/>
                <a:pathLst>
                  <a:path w="4801" h="1455" extrusionOk="0">
                    <a:moveTo>
                      <a:pt x="4659" y="1"/>
                    </a:moveTo>
                    <a:cubicBezTo>
                      <a:pt x="4640" y="1"/>
                      <a:pt x="4620" y="7"/>
                      <a:pt x="4600" y="20"/>
                    </a:cubicBezTo>
                    <a:cubicBezTo>
                      <a:pt x="3546" y="811"/>
                      <a:pt x="2246" y="1246"/>
                      <a:pt x="926" y="1246"/>
                    </a:cubicBezTo>
                    <a:cubicBezTo>
                      <a:pt x="658" y="1246"/>
                      <a:pt x="388" y="1227"/>
                      <a:pt x="120" y="1191"/>
                    </a:cubicBezTo>
                    <a:cubicBezTo>
                      <a:pt x="114" y="1190"/>
                      <a:pt x="109" y="1189"/>
                      <a:pt x="104" y="1189"/>
                    </a:cubicBezTo>
                    <a:cubicBezTo>
                      <a:pt x="1" y="1189"/>
                      <a:pt x="6" y="1390"/>
                      <a:pt x="120" y="1408"/>
                    </a:cubicBezTo>
                    <a:cubicBezTo>
                      <a:pt x="377" y="1439"/>
                      <a:pt x="635" y="1455"/>
                      <a:pt x="893" y="1455"/>
                    </a:cubicBezTo>
                    <a:cubicBezTo>
                      <a:pt x="2263" y="1455"/>
                      <a:pt x="3617" y="1017"/>
                      <a:pt x="4718" y="200"/>
                    </a:cubicBezTo>
                    <a:cubicBezTo>
                      <a:pt x="4801" y="134"/>
                      <a:pt x="4747" y="1"/>
                      <a:pt x="46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24" name="Google Shape;324;p3"/>
              <p:cNvSpPr/>
              <p:nvPr/>
            </p:nvSpPr>
            <p:spPr>
              <a:xfrm>
                <a:off x="3866560" y="1618355"/>
                <a:ext cx="112041" cy="39569"/>
              </a:xfrm>
              <a:custGeom>
                <a:avLst/>
                <a:gdLst/>
                <a:ahLst/>
                <a:cxnLst/>
                <a:rect l="l" t="t" r="r" b="b"/>
                <a:pathLst>
                  <a:path w="4203" h="1449" extrusionOk="0">
                    <a:moveTo>
                      <a:pt x="4032" y="0"/>
                    </a:moveTo>
                    <a:cubicBezTo>
                      <a:pt x="4009" y="0"/>
                      <a:pt x="3985" y="8"/>
                      <a:pt x="3965" y="24"/>
                    </a:cubicBezTo>
                    <a:cubicBezTo>
                      <a:pt x="3010" y="802"/>
                      <a:pt x="1804" y="1233"/>
                      <a:pt x="570" y="1233"/>
                    </a:cubicBezTo>
                    <a:cubicBezTo>
                      <a:pt x="420" y="1233"/>
                      <a:pt x="269" y="1226"/>
                      <a:pt x="119" y="1213"/>
                    </a:cubicBezTo>
                    <a:cubicBezTo>
                      <a:pt x="0" y="1213"/>
                      <a:pt x="0" y="1412"/>
                      <a:pt x="119" y="1431"/>
                    </a:cubicBezTo>
                    <a:cubicBezTo>
                      <a:pt x="266" y="1443"/>
                      <a:pt x="413" y="1449"/>
                      <a:pt x="559" y="1449"/>
                    </a:cubicBezTo>
                    <a:cubicBezTo>
                      <a:pt x="1854" y="1449"/>
                      <a:pt x="3109" y="983"/>
                      <a:pt x="4123" y="183"/>
                    </a:cubicBezTo>
                    <a:cubicBezTo>
                      <a:pt x="4202" y="103"/>
                      <a:pt x="4119" y="0"/>
                      <a:pt x="40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25" name="Google Shape;325;p3"/>
              <p:cNvSpPr/>
              <p:nvPr/>
            </p:nvSpPr>
            <p:spPr>
              <a:xfrm>
                <a:off x="4546328" y="1693148"/>
                <a:ext cx="112708" cy="59421"/>
              </a:xfrm>
              <a:custGeom>
                <a:avLst/>
                <a:gdLst/>
                <a:ahLst/>
                <a:cxnLst/>
                <a:rect l="l" t="t" r="r" b="b"/>
                <a:pathLst>
                  <a:path w="4228" h="2176" extrusionOk="0">
                    <a:moveTo>
                      <a:pt x="131" y="1"/>
                    </a:moveTo>
                    <a:cubicBezTo>
                      <a:pt x="67" y="1"/>
                      <a:pt x="0" y="55"/>
                      <a:pt x="13" y="140"/>
                    </a:cubicBezTo>
                    <a:cubicBezTo>
                      <a:pt x="111" y="555"/>
                      <a:pt x="409" y="893"/>
                      <a:pt x="706" y="1189"/>
                    </a:cubicBezTo>
                    <a:cubicBezTo>
                      <a:pt x="1023" y="1448"/>
                      <a:pt x="1361" y="1665"/>
                      <a:pt x="1718" y="1844"/>
                    </a:cubicBezTo>
                    <a:cubicBezTo>
                      <a:pt x="2233" y="2061"/>
                      <a:pt x="2785" y="2176"/>
                      <a:pt x="3336" y="2176"/>
                    </a:cubicBezTo>
                    <a:cubicBezTo>
                      <a:pt x="3591" y="2176"/>
                      <a:pt x="3846" y="2151"/>
                      <a:pt x="4096" y="2101"/>
                    </a:cubicBezTo>
                    <a:cubicBezTo>
                      <a:pt x="4227" y="2063"/>
                      <a:pt x="4181" y="1882"/>
                      <a:pt x="4056" y="1882"/>
                    </a:cubicBezTo>
                    <a:cubicBezTo>
                      <a:pt x="4050" y="1882"/>
                      <a:pt x="4043" y="1883"/>
                      <a:pt x="4036" y="1884"/>
                    </a:cubicBezTo>
                    <a:cubicBezTo>
                      <a:pt x="3792" y="1937"/>
                      <a:pt x="3543" y="1963"/>
                      <a:pt x="3294" y="1963"/>
                    </a:cubicBezTo>
                    <a:cubicBezTo>
                      <a:pt x="2796" y="1963"/>
                      <a:pt x="2298" y="1857"/>
                      <a:pt x="1836" y="1646"/>
                    </a:cubicBezTo>
                    <a:cubicBezTo>
                      <a:pt x="1499" y="1506"/>
                      <a:pt x="1182" y="1308"/>
                      <a:pt x="885" y="1051"/>
                    </a:cubicBezTo>
                    <a:cubicBezTo>
                      <a:pt x="607" y="793"/>
                      <a:pt x="309" y="476"/>
                      <a:pt x="230" y="79"/>
                    </a:cubicBezTo>
                    <a:cubicBezTo>
                      <a:pt x="214" y="24"/>
                      <a:pt x="173" y="1"/>
                      <a:pt x="1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26" name="Google Shape;326;p3"/>
              <p:cNvSpPr/>
              <p:nvPr/>
            </p:nvSpPr>
            <p:spPr>
              <a:xfrm>
                <a:off x="4580952" y="1655183"/>
                <a:ext cx="107563" cy="52922"/>
              </a:xfrm>
              <a:custGeom>
                <a:avLst/>
                <a:gdLst/>
                <a:ahLst/>
                <a:cxnLst/>
                <a:rect l="l" t="t" r="r" b="b"/>
                <a:pathLst>
                  <a:path w="4035" h="1938" extrusionOk="0">
                    <a:moveTo>
                      <a:pt x="148" y="0"/>
                    </a:moveTo>
                    <a:cubicBezTo>
                      <a:pt x="76" y="0"/>
                      <a:pt x="1" y="73"/>
                      <a:pt x="55" y="154"/>
                    </a:cubicBezTo>
                    <a:cubicBezTo>
                      <a:pt x="769" y="1268"/>
                      <a:pt x="2063" y="1938"/>
                      <a:pt x="3374" y="1938"/>
                    </a:cubicBezTo>
                    <a:cubicBezTo>
                      <a:pt x="3557" y="1938"/>
                      <a:pt x="3739" y="1925"/>
                      <a:pt x="3921" y="1898"/>
                    </a:cubicBezTo>
                    <a:cubicBezTo>
                      <a:pt x="4034" y="1879"/>
                      <a:pt x="3985" y="1698"/>
                      <a:pt x="3878" y="1698"/>
                    </a:cubicBezTo>
                    <a:cubicBezTo>
                      <a:pt x="3872" y="1698"/>
                      <a:pt x="3867" y="1699"/>
                      <a:pt x="3861" y="1700"/>
                    </a:cubicBezTo>
                    <a:cubicBezTo>
                      <a:pt x="3699" y="1723"/>
                      <a:pt x="3536" y="1734"/>
                      <a:pt x="3373" y="1734"/>
                    </a:cubicBezTo>
                    <a:cubicBezTo>
                      <a:pt x="2137" y="1734"/>
                      <a:pt x="899" y="1088"/>
                      <a:pt x="234" y="54"/>
                    </a:cubicBezTo>
                    <a:cubicBezTo>
                      <a:pt x="215" y="16"/>
                      <a:pt x="182" y="0"/>
                      <a:pt x="1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grpSp>
        <p:nvGrpSpPr>
          <p:cNvPr id="327" name="Google Shape;327;p3"/>
          <p:cNvGrpSpPr/>
          <p:nvPr/>
        </p:nvGrpSpPr>
        <p:grpSpPr>
          <a:xfrm>
            <a:off x="358756" y="719212"/>
            <a:ext cx="1223893" cy="846440"/>
            <a:chOff x="3736388" y="802750"/>
            <a:chExt cx="583325" cy="403425"/>
          </a:xfrm>
        </p:grpSpPr>
        <p:sp>
          <p:nvSpPr>
            <p:cNvPr id="328" name="Google Shape;328;p3"/>
            <p:cNvSpPr/>
            <p:nvPr/>
          </p:nvSpPr>
          <p:spPr>
            <a:xfrm>
              <a:off x="3736388" y="802750"/>
              <a:ext cx="583325" cy="403425"/>
            </a:xfrm>
            <a:custGeom>
              <a:avLst/>
              <a:gdLst/>
              <a:ahLst/>
              <a:cxnLst/>
              <a:rect l="l" t="t" r="r" b="b"/>
              <a:pathLst>
                <a:path w="23333" h="16137" extrusionOk="0">
                  <a:moveTo>
                    <a:pt x="21985" y="1"/>
                  </a:moveTo>
                  <a:cubicBezTo>
                    <a:pt x="21985" y="1"/>
                    <a:pt x="19170" y="1824"/>
                    <a:pt x="16910" y="2914"/>
                  </a:cubicBezTo>
                  <a:cubicBezTo>
                    <a:pt x="14669" y="4005"/>
                    <a:pt x="12509" y="7314"/>
                    <a:pt x="14531" y="14788"/>
                  </a:cubicBezTo>
                  <a:cubicBezTo>
                    <a:pt x="12570" y="8521"/>
                    <a:pt x="8898" y="6320"/>
                    <a:pt x="6429" y="6320"/>
                  </a:cubicBezTo>
                  <a:cubicBezTo>
                    <a:pt x="6227" y="6320"/>
                    <a:pt x="6033" y="6335"/>
                    <a:pt x="5849" y="6363"/>
                  </a:cubicBezTo>
                  <a:cubicBezTo>
                    <a:pt x="3370" y="6740"/>
                    <a:pt x="0" y="6839"/>
                    <a:pt x="0" y="6839"/>
                  </a:cubicBezTo>
                  <a:cubicBezTo>
                    <a:pt x="338" y="8366"/>
                    <a:pt x="754" y="9912"/>
                    <a:pt x="1547" y="11260"/>
                  </a:cubicBezTo>
                  <a:cubicBezTo>
                    <a:pt x="2339" y="12608"/>
                    <a:pt x="3529" y="13777"/>
                    <a:pt x="5016" y="14292"/>
                  </a:cubicBezTo>
                  <a:cubicBezTo>
                    <a:pt x="5787" y="14558"/>
                    <a:pt x="6587" y="14634"/>
                    <a:pt x="7399" y="14634"/>
                  </a:cubicBezTo>
                  <a:cubicBezTo>
                    <a:pt x="8342" y="14634"/>
                    <a:pt x="9301" y="14532"/>
                    <a:pt x="10249" y="14511"/>
                  </a:cubicBezTo>
                  <a:cubicBezTo>
                    <a:pt x="10373" y="14507"/>
                    <a:pt x="10498" y="14504"/>
                    <a:pt x="10623" y="14504"/>
                  </a:cubicBezTo>
                  <a:cubicBezTo>
                    <a:pt x="12245" y="14504"/>
                    <a:pt x="13972" y="14885"/>
                    <a:pt x="14947" y="16136"/>
                  </a:cubicBezTo>
                  <a:cubicBezTo>
                    <a:pt x="15026" y="14432"/>
                    <a:pt x="16453" y="13063"/>
                    <a:pt x="17901" y="12132"/>
                  </a:cubicBezTo>
                  <a:cubicBezTo>
                    <a:pt x="19368" y="11181"/>
                    <a:pt x="21033" y="10407"/>
                    <a:pt x="22083" y="9000"/>
                  </a:cubicBezTo>
                  <a:cubicBezTo>
                    <a:pt x="23015" y="7732"/>
                    <a:pt x="23332" y="6085"/>
                    <a:pt x="23214" y="4539"/>
                  </a:cubicBezTo>
                  <a:cubicBezTo>
                    <a:pt x="23095" y="2974"/>
                    <a:pt x="22579" y="1468"/>
                    <a:pt x="21985" y="1"/>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329" name="Google Shape;329;p3"/>
            <p:cNvGrpSpPr/>
            <p:nvPr/>
          </p:nvGrpSpPr>
          <p:grpSpPr>
            <a:xfrm>
              <a:off x="3736400" y="802750"/>
              <a:ext cx="583300" cy="403425"/>
              <a:chOff x="3632425" y="1553450"/>
              <a:chExt cx="583300" cy="403425"/>
            </a:xfrm>
          </p:grpSpPr>
          <p:sp>
            <p:nvSpPr>
              <p:cNvPr id="330" name="Google Shape;330;p3"/>
              <p:cNvSpPr/>
              <p:nvPr/>
            </p:nvSpPr>
            <p:spPr>
              <a:xfrm>
                <a:off x="3632425" y="1553450"/>
                <a:ext cx="583300" cy="403425"/>
              </a:xfrm>
              <a:custGeom>
                <a:avLst/>
                <a:gdLst/>
                <a:ahLst/>
                <a:cxnLst/>
                <a:rect l="l" t="t" r="r" b="b"/>
                <a:pathLst>
                  <a:path w="23332" h="16137" extrusionOk="0">
                    <a:moveTo>
                      <a:pt x="21983" y="0"/>
                    </a:moveTo>
                    <a:cubicBezTo>
                      <a:pt x="21983" y="0"/>
                      <a:pt x="19168" y="1824"/>
                      <a:pt x="16909" y="2915"/>
                    </a:cubicBezTo>
                    <a:cubicBezTo>
                      <a:pt x="14669" y="3986"/>
                      <a:pt x="12508" y="7316"/>
                      <a:pt x="14530" y="14769"/>
                    </a:cubicBezTo>
                    <a:cubicBezTo>
                      <a:pt x="12570" y="8502"/>
                      <a:pt x="8898" y="6301"/>
                      <a:pt x="6428" y="6301"/>
                    </a:cubicBezTo>
                    <a:cubicBezTo>
                      <a:pt x="6226" y="6301"/>
                      <a:pt x="6032" y="6315"/>
                      <a:pt x="5848" y="6344"/>
                    </a:cubicBezTo>
                    <a:cubicBezTo>
                      <a:pt x="3371" y="6721"/>
                      <a:pt x="1" y="6819"/>
                      <a:pt x="1" y="6819"/>
                    </a:cubicBezTo>
                    <a:cubicBezTo>
                      <a:pt x="337" y="8366"/>
                      <a:pt x="754" y="9893"/>
                      <a:pt x="1547" y="11260"/>
                    </a:cubicBezTo>
                    <a:cubicBezTo>
                      <a:pt x="2340" y="12608"/>
                      <a:pt x="3529" y="13778"/>
                      <a:pt x="5015" y="14293"/>
                    </a:cubicBezTo>
                    <a:cubicBezTo>
                      <a:pt x="5784" y="14550"/>
                      <a:pt x="6583" y="14624"/>
                      <a:pt x="7394" y="14624"/>
                    </a:cubicBezTo>
                    <a:cubicBezTo>
                      <a:pt x="8338" y="14624"/>
                      <a:pt x="9299" y="14523"/>
                      <a:pt x="10248" y="14492"/>
                    </a:cubicBezTo>
                    <a:cubicBezTo>
                      <a:pt x="10339" y="14489"/>
                      <a:pt x="10431" y="14488"/>
                      <a:pt x="10523" y="14488"/>
                    </a:cubicBezTo>
                    <a:cubicBezTo>
                      <a:pt x="12174" y="14488"/>
                      <a:pt x="13951" y="14841"/>
                      <a:pt x="14947" y="16136"/>
                    </a:cubicBezTo>
                    <a:cubicBezTo>
                      <a:pt x="15026" y="14412"/>
                      <a:pt x="16454" y="13064"/>
                      <a:pt x="17900" y="12113"/>
                    </a:cubicBezTo>
                    <a:cubicBezTo>
                      <a:pt x="19367" y="11161"/>
                      <a:pt x="21032" y="10387"/>
                      <a:pt x="22083" y="8981"/>
                    </a:cubicBezTo>
                    <a:cubicBezTo>
                      <a:pt x="23014" y="7731"/>
                      <a:pt x="23331" y="6087"/>
                      <a:pt x="23212" y="4520"/>
                    </a:cubicBezTo>
                    <a:cubicBezTo>
                      <a:pt x="23093" y="2955"/>
                      <a:pt x="22578" y="1448"/>
                      <a:pt x="219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31" name="Google Shape;331;p3"/>
              <p:cNvSpPr/>
              <p:nvPr/>
            </p:nvSpPr>
            <p:spPr>
              <a:xfrm>
                <a:off x="3662725" y="1746925"/>
                <a:ext cx="346825" cy="195175"/>
              </a:xfrm>
              <a:custGeom>
                <a:avLst/>
                <a:gdLst/>
                <a:ahLst/>
                <a:cxnLst/>
                <a:rect l="l" t="t" r="r" b="b"/>
                <a:pathLst>
                  <a:path w="13873" h="7807" extrusionOk="0">
                    <a:moveTo>
                      <a:pt x="146" y="1"/>
                    </a:moveTo>
                    <a:cubicBezTo>
                      <a:pt x="66" y="1"/>
                      <a:pt x="0" y="110"/>
                      <a:pt x="76" y="171"/>
                    </a:cubicBezTo>
                    <a:cubicBezTo>
                      <a:pt x="493" y="508"/>
                      <a:pt x="930" y="845"/>
                      <a:pt x="1366" y="1142"/>
                    </a:cubicBezTo>
                    <a:cubicBezTo>
                      <a:pt x="1821" y="1440"/>
                      <a:pt x="2277" y="1678"/>
                      <a:pt x="2772" y="1876"/>
                    </a:cubicBezTo>
                    <a:cubicBezTo>
                      <a:pt x="3744" y="2273"/>
                      <a:pt x="4794" y="2490"/>
                      <a:pt x="5825" y="2748"/>
                    </a:cubicBezTo>
                    <a:cubicBezTo>
                      <a:pt x="6816" y="2986"/>
                      <a:pt x="7828" y="3243"/>
                      <a:pt x="8779" y="3660"/>
                    </a:cubicBezTo>
                    <a:cubicBezTo>
                      <a:pt x="9710" y="4076"/>
                      <a:pt x="10543" y="4651"/>
                      <a:pt x="11277" y="5344"/>
                    </a:cubicBezTo>
                    <a:cubicBezTo>
                      <a:pt x="12110" y="6118"/>
                      <a:pt x="12842" y="6970"/>
                      <a:pt x="13635" y="7783"/>
                    </a:cubicBezTo>
                    <a:cubicBezTo>
                      <a:pt x="13656" y="7800"/>
                      <a:pt x="13679" y="7807"/>
                      <a:pt x="13702" y="7807"/>
                    </a:cubicBezTo>
                    <a:cubicBezTo>
                      <a:pt x="13789" y="7807"/>
                      <a:pt x="13873" y="7703"/>
                      <a:pt x="13794" y="7625"/>
                    </a:cubicBezTo>
                    <a:cubicBezTo>
                      <a:pt x="12366" y="6217"/>
                      <a:pt x="11137" y="4591"/>
                      <a:pt x="9314" y="3679"/>
                    </a:cubicBezTo>
                    <a:cubicBezTo>
                      <a:pt x="7450" y="2748"/>
                      <a:pt x="5370" y="2530"/>
                      <a:pt x="3407" y="1876"/>
                    </a:cubicBezTo>
                    <a:cubicBezTo>
                      <a:pt x="2812" y="1678"/>
                      <a:pt x="2257" y="1440"/>
                      <a:pt x="1722" y="1123"/>
                    </a:cubicBezTo>
                    <a:cubicBezTo>
                      <a:pt x="1186" y="806"/>
                      <a:pt x="711" y="409"/>
                      <a:pt x="216" y="32"/>
                    </a:cubicBezTo>
                    <a:cubicBezTo>
                      <a:pt x="194" y="10"/>
                      <a:pt x="169" y="1"/>
                      <a:pt x="1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32" name="Google Shape;332;p3"/>
              <p:cNvSpPr/>
              <p:nvPr/>
            </p:nvSpPr>
            <p:spPr>
              <a:xfrm>
                <a:off x="3999825" y="1603525"/>
                <a:ext cx="182800" cy="337250"/>
              </a:xfrm>
              <a:custGeom>
                <a:avLst/>
                <a:gdLst/>
                <a:ahLst/>
                <a:cxnLst/>
                <a:rect l="l" t="t" r="r" b="b"/>
                <a:pathLst>
                  <a:path w="7312" h="13490" extrusionOk="0">
                    <a:moveTo>
                      <a:pt x="7187" y="0"/>
                    </a:moveTo>
                    <a:cubicBezTo>
                      <a:pt x="7146" y="0"/>
                      <a:pt x="7105" y="24"/>
                      <a:pt x="7089" y="80"/>
                    </a:cubicBezTo>
                    <a:cubicBezTo>
                      <a:pt x="6772" y="971"/>
                      <a:pt x="6296" y="1824"/>
                      <a:pt x="5701" y="2557"/>
                    </a:cubicBezTo>
                    <a:cubicBezTo>
                      <a:pt x="5067" y="3349"/>
                      <a:pt x="4235" y="3944"/>
                      <a:pt x="3542" y="4697"/>
                    </a:cubicBezTo>
                    <a:cubicBezTo>
                      <a:pt x="2213" y="6125"/>
                      <a:pt x="1401" y="7929"/>
                      <a:pt x="846" y="9793"/>
                    </a:cubicBezTo>
                    <a:cubicBezTo>
                      <a:pt x="508" y="10961"/>
                      <a:pt x="251" y="12151"/>
                      <a:pt x="13" y="13361"/>
                    </a:cubicBezTo>
                    <a:cubicBezTo>
                      <a:pt x="1" y="13443"/>
                      <a:pt x="66" y="13490"/>
                      <a:pt x="125" y="13490"/>
                    </a:cubicBezTo>
                    <a:cubicBezTo>
                      <a:pt x="165" y="13490"/>
                      <a:pt x="203" y="13468"/>
                      <a:pt x="211" y="13419"/>
                    </a:cubicBezTo>
                    <a:cubicBezTo>
                      <a:pt x="647" y="11358"/>
                      <a:pt x="1063" y="9257"/>
                      <a:pt x="1995" y="7354"/>
                    </a:cubicBezTo>
                    <a:cubicBezTo>
                      <a:pt x="2411" y="6502"/>
                      <a:pt x="2926" y="5689"/>
                      <a:pt x="3561" y="4975"/>
                    </a:cubicBezTo>
                    <a:cubicBezTo>
                      <a:pt x="4235" y="4222"/>
                      <a:pt x="5067" y="3627"/>
                      <a:pt x="5722" y="2874"/>
                    </a:cubicBezTo>
                    <a:cubicBezTo>
                      <a:pt x="6415" y="2062"/>
                      <a:pt x="6951" y="1129"/>
                      <a:pt x="7287" y="138"/>
                    </a:cubicBezTo>
                    <a:cubicBezTo>
                      <a:pt x="7311" y="55"/>
                      <a:pt x="7249" y="0"/>
                      <a:pt x="71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33" name="Google Shape;333;p3"/>
              <p:cNvSpPr/>
              <p:nvPr/>
            </p:nvSpPr>
            <p:spPr>
              <a:xfrm>
                <a:off x="3694300" y="1795300"/>
                <a:ext cx="63000" cy="36000"/>
              </a:xfrm>
              <a:custGeom>
                <a:avLst/>
                <a:gdLst/>
                <a:ahLst/>
                <a:cxnLst/>
                <a:rect l="l" t="t" r="r" b="b"/>
                <a:pathLst>
                  <a:path w="2520" h="1440" extrusionOk="0">
                    <a:moveTo>
                      <a:pt x="2382" y="1"/>
                    </a:moveTo>
                    <a:cubicBezTo>
                      <a:pt x="2364" y="1"/>
                      <a:pt x="2344" y="7"/>
                      <a:pt x="2323" y="20"/>
                    </a:cubicBezTo>
                    <a:cubicBezTo>
                      <a:pt x="1609" y="457"/>
                      <a:pt x="856" y="872"/>
                      <a:pt x="103" y="1249"/>
                    </a:cubicBezTo>
                    <a:cubicBezTo>
                      <a:pt x="0" y="1300"/>
                      <a:pt x="59" y="1439"/>
                      <a:pt x="153" y="1439"/>
                    </a:cubicBezTo>
                    <a:cubicBezTo>
                      <a:pt x="168" y="1439"/>
                      <a:pt x="184" y="1436"/>
                      <a:pt x="201" y="1427"/>
                    </a:cubicBezTo>
                    <a:cubicBezTo>
                      <a:pt x="975" y="1051"/>
                      <a:pt x="1707" y="634"/>
                      <a:pt x="2421" y="198"/>
                    </a:cubicBezTo>
                    <a:cubicBezTo>
                      <a:pt x="2519" y="133"/>
                      <a:pt x="2470" y="1"/>
                      <a:pt x="23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34" name="Google Shape;334;p3"/>
              <p:cNvSpPr/>
              <p:nvPr/>
            </p:nvSpPr>
            <p:spPr>
              <a:xfrm>
                <a:off x="3736550" y="1812850"/>
                <a:ext cx="73750" cy="66025"/>
              </a:xfrm>
              <a:custGeom>
                <a:avLst/>
                <a:gdLst/>
                <a:ahLst/>
                <a:cxnLst/>
                <a:rect l="l" t="t" r="r" b="b"/>
                <a:pathLst>
                  <a:path w="2950" h="2641" extrusionOk="0">
                    <a:moveTo>
                      <a:pt x="2803" y="0"/>
                    </a:moveTo>
                    <a:cubicBezTo>
                      <a:pt x="2780" y="0"/>
                      <a:pt x="2756" y="10"/>
                      <a:pt x="2734" y="32"/>
                    </a:cubicBezTo>
                    <a:cubicBezTo>
                      <a:pt x="1881" y="884"/>
                      <a:pt x="1009" y="1697"/>
                      <a:pt x="78" y="2469"/>
                    </a:cubicBezTo>
                    <a:cubicBezTo>
                      <a:pt x="0" y="2531"/>
                      <a:pt x="78" y="2640"/>
                      <a:pt x="164" y="2640"/>
                    </a:cubicBezTo>
                    <a:cubicBezTo>
                      <a:pt x="189" y="2640"/>
                      <a:pt x="214" y="2631"/>
                      <a:pt x="236" y="2609"/>
                    </a:cubicBezTo>
                    <a:cubicBezTo>
                      <a:pt x="1148" y="1856"/>
                      <a:pt x="2039" y="1042"/>
                      <a:pt x="2872" y="191"/>
                    </a:cubicBezTo>
                    <a:cubicBezTo>
                      <a:pt x="2949" y="113"/>
                      <a:pt x="2883" y="0"/>
                      <a:pt x="28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35" name="Google Shape;335;p3"/>
              <p:cNvSpPr/>
              <p:nvPr/>
            </p:nvSpPr>
            <p:spPr>
              <a:xfrm>
                <a:off x="3824700" y="1821700"/>
                <a:ext cx="23200" cy="33275"/>
              </a:xfrm>
              <a:custGeom>
                <a:avLst/>
                <a:gdLst/>
                <a:ahLst/>
                <a:cxnLst/>
                <a:rect l="l" t="t" r="r" b="b"/>
                <a:pathLst>
                  <a:path w="928" h="1331" extrusionOk="0">
                    <a:moveTo>
                      <a:pt x="780" y="0"/>
                    </a:moveTo>
                    <a:cubicBezTo>
                      <a:pt x="746" y="0"/>
                      <a:pt x="713" y="16"/>
                      <a:pt x="694" y="54"/>
                    </a:cubicBezTo>
                    <a:cubicBezTo>
                      <a:pt x="496" y="450"/>
                      <a:pt x="278" y="807"/>
                      <a:pt x="20" y="1164"/>
                    </a:cubicBezTo>
                    <a:cubicBezTo>
                      <a:pt x="1" y="1224"/>
                      <a:pt x="20" y="1283"/>
                      <a:pt x="60" y="1323"/>
                    </a:cubicBezTo>
                    <a:cubicBezTo>
                      <a:pt x="76" y="1328"/>
                      <a:pt x="92" y="1331"/>
                      <a:pt x="107" y="1331"/>
                    </a:cubicBezTo>
                    <a:cubicBezTo>
                      <a:pt x="149" y="1331"/>
                      <a:pt x="184" y="1312"/>
                      <a:pt x="199" y="1283"/>
                    </a:cubicBezTo>
                    <a:cubicBezTo>
                      <a:pt x="456" y="926"/>
                      <a:pt x="675" y="550"/>
                      <a:pt x="873" y="154"/>
                    </a:cubicBezTo>
                    <a:cubicBezTo>
                      <a:pt x="927" y="73"/>
                      <a:pt x="852" y="0"/>
                      <a:pt x="7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36" name="Google Shape;336;p3"/>
              <p:cNvSpPr/>
              <p:nvPr/>
            </p:nvSpPr>
            <p:spPr>
              <a:xfrm>
                <a:off x="3826700" y="1836375"/>
                <a:ext cx="65800" cy="68075"/>
              </a:xfrm>
              <a:custGeom>
                <a:avLst/>
                <a:gdLst/>
                <a:ahLst/>
                <a:cxnLst/>
                <a:rect l="l" t="t" r="r" b="b"/>
                <a:pathLst>
                  <a:path w="2632" h="2723" extrusionOk="0">
                    <a:moveTo>
                      <a:pt x="2489" y="0"/>
                    </a:moveTo>
                    <a:cubicBezTo>
                      <a:pt x="2464" y="0"/>
                      <a:pt x="2439" y="12"/>
                      <a:pt x="2419" y="43"/>
                    </a:cubicBezTo>
                    <a:cubicBezTo>
                      <a:pt x="1684" y="915"/>
                      <a:pt x="912" y="1766"/>
                      <a:pt x="79" y="2540"/>
                    </a:cubicBezTo>
                    <a:cubicBezTo>
                      <a:pt x="0" y="2618"/>
                      <a:pt x="72" y="2722"/>
                      <a:pt x="154" y="2722"/>
                    </a:cubicBezTo>
                    <a:cubicBezTo>
                      <a:pt x="175" y="2722"/>
                      <a:pt x="197" y="2715"/>
                      <a:pt x="217" y="2699"/>
                    </a:cubicBezTo>
                    <a:cubicBezTo>
                      <a:pt x="1050" y="1906"/>
                      <a:pt x="1843" y="1073"/>
                      <a:pt x="2557" y="181"/>
                    </a:cubicBezTo>
                    <a:cubicBezTo>
                      <a:pt x="2631" y="107"/>
                      <a:pt x="2562" y="0"/>
                      <a:pt x="24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37" name="Google Shape;337;p3"/>
              <p:cNvSpPr/>
              <p:nvPr/>
            </p:nvSpPr>
            <p:spPr>
              <a:xfrm>
                <a:off x="3905025" y="1860200"/>
                <a:ext cx="22800" cy="27575"/>
              </a:xfrm>
              <a:custGeom>
                <a:avLst/>
                <a:gdLst/>
                <a:ahLst/>
                <a:cxnLst/>
                <a:rect l="l" t="t" r="r" b="b"/>
                <a:pathLst>
                  <a:path w="912" h="1103" extrusionOk="0">
                    <a:moveTo>
                      <a:pt x="799" y="0"/>
                    </a:moveTo>
                    <a:cubicBezTo>
                      <a:pt x="763" y="0"/>
                      <a:pt x="725" y="22"/>
                      <a:pt x="713" y="60"/>
                    </a:cubicBezTo>
                    <a:cubicBezTo>
                      <a:pt x="534" y="377"/>
                      <a:pt x="335" y="655"/>
                      <a:pt x="78" y="913"/>
                    </a:cubicBezTo>
                    <a:cubicBezTo>
                      <a:pt x="1" y="990"/>
                      <a:pt x="68" y="1103"/>
                      <a:pt x="148" y="1103"/>
                    </a:cubicBezTo>
                    <a:cubicBezTo>
                      <a:pt x="171" y="1103"/>
                      <a:pt x="195" y="1094"/>
                      <a:pt x="216" y="1072"/>
                    </a:cubicBezTo>
                    <a:cubicBezTo>
                      <a:pt x="494" y="794"/>
                      <a:pt x="713" y="496"/>
                      <a:pt x="890" y="160"/>
                    </a:cubicBezTo>
                    <a:cubicBezTo>
                      <a:pt x="911" y="100"/>
                      <a:pt x="911" y="41"/>
                      <a:pt x="851" y="20"/>
                    </a:cubicBezTo>
                    <a:cubicBezTo>
                      <a:pt x="837" y="6"/>
                      <a:pt x="818" y="0"/>
                      <a:pt x="7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38" name="Google Shape;338;p3"/>
              <p:cNvSpPr/>
              <p:nvPr/>
            </p:nvSpPr>
            <p:spPr>
              <a:xfrm>
                <a:off x="3709175" y="1748975"/>
                <a:ext cx="23450" cy="43400"/>
              </a:xfrm>
              <a:custGeom>
                <a:avLst/>
                <a:gdLst/>
                <a:ahLst/>
                <a:cxnLst/>
                <a:rect l="l" t="t" r="r" b="b"/>
                <a:pathLst>
                  <a:path w="938" h="1736" extrusionOk="0">
                    <a:moveTo>
                      <a:pt x="147" y="1"/>
                    </a:moveTo>
                    <a:cubicBezTo>
                      <a:pt x="77" y="1"/>
                      <a:pt x="1" y="85"/>
                      <a:pt x="42" y="169"/>
                    </a:cubicBezTo>
                    <a:cubicBezTo>
                      <a:pt x="301" y="644"/>
                      <a:pt x="518" y="1160"/>
                      <a:pt x="716" y="1655"/>
                    </a:cubicBezTo>
                    <a:cubicBezTo>
                      <a:pt x="732" y="1712"/>
                      <a:pt x="775" y="1735"/>
                      <a:pt x="817" y="1735"/>
                    </a:cubicBezTo>
                    <a:cubicBezTo>
                      <a:pt x="878" y="1735"/>
                      <a:pt x="938" y="1685"/>
                      <a:pt x="914" y="1615"/>
                    </a:cubicBezTo>
                    <a:cubicBezTo>
                      <a:pt x="716" y="1081"/>
                      <a:pt x="478" y="565"/>
                      <a:pt x="221" y="50"/>
                    </a:cubicBezTo>
                    <a:cubicBezTo>
                      <a:pt x="204" y="15"/>
                      <a:pt x="176" y="1"/>
                      <a:pt x="1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39" name="Google Shape;339;p3"/>
              <p:cNvSpPr/>
              <p:nvPr/>
            </p:nvSpPr>
            <p:spPr>
              <a:xfrm>
                <a:off x="3765100" y="1735200"/>
                <a:ext cx="29000" cy="75975"/>
              </a:xfrm>
              <a:custGeom>
                <a:avLst/>
                <a:gdLst/>
                <a:ahLst/>
                <a:cxnLst/>
                <a:rect l="l" t="t" r="r" b="b"/>
                <a:pathLst>
                  <a:path w="1160" h="3039" extrusionOk="0">
                    <a:moveTo>
                      <a:pt x="131" y="0"/>
                    </a:moveTo>
                    <a:cubicBezTo>
                      <a:pt x="67" y="0"/>
                      <a:pt x="1" y="51"/>
                      <a:pt x="25" y="125"/>
                    </a:cubicBezTo>
                    <a:cubicBezTo>
                      <a:pt x="403" y="1056"/>
                      <a:pt x="699" y="2007"/>
                      <a:pt x="937" y="2959"/>
                    </a:cubicBezTo>
                    <a:cubicBezTo>
                      <a:pt x="953" y="3014"/>
                      <a:pt x="994" y="3038"/>
                      <a:pt x="1035" y="3038"/>
                    </a:cubicBezTo>
                    <a:cubicBezTo>
                      <a:pt x="1097" y="3038"/>
                      <a:pt x="1159" y="2983"/>
                      <a:pt x="1135" y="2900"/>
                    </a:cubicBezTo>
                    <a:cubicBezTo>
                      <a:pt x="897" y="1949"/>
                      <a:pt x="601" y="997"/>
                      <a:pt x="223" y="65"/>
                    </a:cubicBezTo>
                    <a:cubicBezTo>
                      <a:pt x="208" y="19"/>
                      <a:pt x="170" y="0"/>
                      <a:pt x="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0" name="Google Shape;340;p3"/>
              <p:cNvSpPr/>
              <p:nvPr/>
            </p:nvSpPr>
            <p:spPr>
              <a:xfrm>
                <a:off x="3829150" y="1773125"/>
                <a:ext cx="20650" cy="50950"/>
              </a:xfrm>
              <a:custGeom>
                <a:avLst/>
                <a:gdLst/>
                <a:ahLst/>
                <a:cxnLst/>
                <a:rect l="l" t="t" r="r" b="b"/>
                <a:pathLst>
                  <a:path w="826" h="2038" extrusionOk="0">
                    <a:moveTo>
                      <a:pt x="138" y="1"/>
                    </a:moveTo>
                    <a:cubicBezTo>
                      <a:pt x="70" y="1"/>
                      <a:pt x="0" y="73"/>
                      <a:pt x="40" y="154"/>
                    </a:cubicBezTo>
                    <a:cubicBezTo>
                      <a:pt x="318" y="728"/>
                      <a:pt x="516" y="1344"/>
                      <a:pt x="616" y="1957"/>
                    </a:cubicBezTo>
                    <a:cubicBezTo>
                      <a:pt x="624" y="2014"/>
                      <a:pt x="661" y="2038"/>
                      <a:pt x="702" y="2038"/>
                    </a:cubicBezTo>
                    <a:cubicBezTo>
                      <a:pt x="760" y="2038"/>
                      <a:pt x="825" y="1988"/>
                      <a:pt x="814" y="1918"/>
                    </a:cubicBezTo>
                    <a:cubicBezTo>
                      <a:pt x="714" y="1264"/>
                      <a:pt x="516" y="630"/>
                      <a:pt x="219" y="54"/>
                    </a:cubicBezTo>
                    <a:cubicBezTo>
                      <a:pt x="200" y="16"/>
                      <a:pt x="169" y="1"/>
                      <a:pt x="1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1" name="Google Shape;341;p3"/>
              <p:cNvSpPr/>
              <p:nvPr/>
            </p:nvSpPr>
            <p:spPr>
              <a:xfrm>
                <a:off x="3884575" y="1775975"/>
                <a:ext cx="17475" cy="68525"/>
              </a:xfrm>
              <a:custGeom>
                <a:avLst/>
                <a:gdLst/>
                <a:ahLst/>
                <a:cxnLst/>
                <a:rect l="l" t="t" r="r" b="b"/>
                <a:pathLst>
                  <a:path w="699" h="2741" extrusionOk="0">
                    <a:moveTo>
                      <a:pt x="125" y="0"/>
                    </a:moveTo>
                    <a:cubicBezTo>
                      <a:pt x="63" y="0"/>
                      <a:pt x="0" y="55"/>
                      <a:pt x="24" y="139"/>
                    </a:cubicBezTo>
                    <a:cubicBezTo>
                      <a:pt x="222" y="952"/>
                      <a:pt x="381" y="1804"/>
                      <a:pt x="479" y="2636"/>
                    </a:cubicBezTo>
                    <a:cubicBezTo>
                      <a:pt x="490" y="2706"/>
                      <a:pt x="544" y="2741"/>
                      <a:pt x="597" y="2741"/>
                    </a:cubicBezTo>
                    <a:cubicBezTo>
                      <a:pt x="649" y="2741"/>
                      <a:pt x="698" y="2706"/>
                      <a:pt x="698" y="2636"/>
                    </a:cubicBezTo>
                    <a:cubicBezTo>
                      <a:pt x="579" y="1785"/>
                      <a:pt x="421" y="931"/>
                      <a:pt x="222" y="80"/>
                    </a:cubicBezTo>
                    <a:cubicBezTo>
                      <a:pt x="207" y="24"/>
                      <a:pt x="166" y="0"/>
                      <a:pt x="1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2" name="Google Shape;342;p3"/>
              <p:cNvSpPr/>
              <p:nvPr/>
            </p:nvSpPr>
            <p:spPr>
              <a:xfrm>
                <a:off x="3933725" y="1837425"/>
                <a:ext cx="9425" cy="38175"/>
              </a:xfrm>
              <a:custGeom>
                <a:avLst/>
                <a:gdLst/>
                <a:ahLst/>
                <a:cxnLst/>
                <a:rect l="l" t="t" r="r" b="b"/>
                <a:pathLst>
                  <a:path w="377" h="1527" extrusionOk="0">
                    <a:moveTo>
                      <a:pt x="120" y="1"/>
                    </a:moveTo>
                    <a:cubicBezTo>
                      <a:pt x="60" y="1"/>
                      <a:pt x="1" y="59"/>
                      <a:pt x="20" y="120"/>
                    </a:cubicBezTo>
                    <a:cubicBezTo>
                      <a:pt x="60" y="556"/>
                      <a:pt x="120" y="992"/>
                      <a:pt x="159" y="1428"/>
                    </a:cubicBezTo>
                    <a:cubicBezTo>
                      <a:pt x="159" y="1467"/>
                      <a:pt x="199" y="1526"/>
                      <a:pt x="258" y="1526"/>
                    </a:cubicBezTo>
                    <a:cubicBezTo>
                      <a:pt x="318" y="1526"/>
                      <a:pt x="377" y="1467"/>
                      <a:pt x="377" y="1428"/>
                    </a:cubicBezTo>
                    <a:cubicBezTo>
                      <a:pt x="318" y="992"/>
                      <a:pt x="278" y="556"/>
                      <a:pt x="218" y="120"/>
                    </a:cubicBezTo>
                    <a:cubicBezTo>
                      <a:pt x="218" y="59"/>
                      <a:pt x="179" y="1"/>
                      <a:pt x="1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3" name="Google Shape;343;p3"/>
              <p:cNvSpPr/>
              <p:nvPr/>
            </p:nvSpPr>
            <p:spPr>
              <a:xfrm>
                <a:off x="4020750" y="1800925"/>
                <a:ext cx="108325" cy="50525"/>
              </a:xfrm>
              <a:custGeom>
                <a:avLst/>
                <a:gdLst/>
                <a:ahLst/>
                <a:cxnLst/>
                <a:rect l="l" t="t" r="r" b="b"/>
                <a:pathLst>
                  <a:path w="4333" h="2021" extrusionOk="0">
                    <a:moveTo>
                      <a:pt x="4160" y="1"/>
                    </a:moveTo>
                    <a:cubicBezTo>
                      <a:pt x="4144" y="1"/>
                      <a:pt x="4128" y="5"/>
                      <a:pt x="4111" y="13"/>
                    </a:cubicBezTo>
                    <a:cubicBezTo>
                      <a:pt x="2803" y="668"/>
                      <a:pt x="1476" y="1262"/>
                      <a:pt x="128" y="1797"/>
                    </a:cubicBezTo>
                    <a:cubicBezTo>
                      <a:pt x="1" y="1852"/>
                      <a:pt x="39" y="2021"/>
                      <a:pt x="137" y="2021"/>
                    </a:cubicBezTo>
                    <a:cubicBezTo>
                      <a:pt x="146" y="2021"/>
                      <a:pt x="157" y="2019"/>
                      <a:pt x="167" y="2016"/>
                    </a:cubicBezTo>
                    <a:cubicBezTo>
                      <a:pt x="1555" y="1461"/>
                      <a:pt x="2903" y="866"/>
                      <a:pt x="4230" y="192"/>
                    </a:cubicBezTo>
                    <a:cubicBezTo>
                      <a:pt x="4333" y="140"/>
                      <a:pt x="4259" y="1"/>
                      <a:pt x="4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4" name="Google Shape;344;p3"/>
              <p:cNvSpPr/>
              <p:nvPr/>
            </p:nvSpPr>
            <p:spPr>
              <a:xfrm>
                <a:off x="3999550" y="1795775"/>
                <a:ext cx="23800" cy="59025"/>
              </a:xfrm>
              <a:custGeom>
                <a:avLst/>
                <a:gdLst/>
                <a:ahLst/>
                <a:cxnLst/>
                <a:rect l="l" t="t" r="r" b="b"/>
                <a:pathLst>
                  <a:path w="952" h="2361" extrusionOk="0">
                    <a:moveTo>
                      <a:pt x="134" y="0"/>
                    </a:moveTo>
                    <a:cubicBezTo>
                      <a:pt x="67" y="0"/>
                      <a:pt x="1" y="50"/>
                      <a:pt x="24" y="120"/>
                    </a:cubicBezTo>
                    <a:cubicBezTo>
                      <a:pt x="262" y="853"/>
                      <a:pt x="500" y="1567"/>
                      <a:pt x="717" y="2280"/>
                    </a:cubicBezTo>
                    <a:cubicBezTo>
                      <a:pt x="733" y="2337"/>
                      <a:pt x="779" y="2361"/>
                      <a:pt x="824" y="2361"/>
                    </a:cubicBezTo>
                    <a:cubicBezTo>
                      <a:pt x="889" y="2361"/>
                      <a:pt x="951" y="2311"/>
                      <a:pt x="915" y="2241"/>
                    </a:cubicBezTo>
                    <a:cubicBezTo>
                      <a:pt x="698" y="1508"/>
                      <a:pt x="460" y="794"/>
                      <a:pt x="241" y="81"/>
                    </a:cubicBezTo>
                    <a:cubicBezTo>
                      <a:pt x="225" y="24"/>
                      <a:pt x="179" y="0"/>
                      <a:pt x="1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5" name="Google Shape;345;p3"/>
              <p:cNvSpPr/>
              <p:nvPr/>
            </p:nvSpPr>
            <p:spPr>
              <a:xfrm>
                <a:off x="4009750" y="1696675"/>
                <a:ext cx="36600" cy="101900"/>
              </a:xfrm>
              <a:custGeom>
                <a:avLst/>
                <a:gdLst/>
                <a:ahLst/>
                <a:cxnLst/>
                <a:rect l="l" t="t" r="r" b="b"/>
                <a:pathLst>
                  <a:path w="1464" h="4076" extrusionOk="0">
                    <a:moveTo>
                      <a:pt x="127" y="1"/>
                    </a:moveTo>
                    <a:cubicBezTo>
                      <a:pt x="67" y="1"/>
                      <a:pt x="0" y="56"/>
                      <a:pt x="13" y="139"/>
                    </a:cubicBezTo>
                    <a:cubicBezTo>
                      <a:pt x="132" y="794"/>
                      <a:pt x="290" y="1428"/>
                      <a:pt x="488" y="2062"/>
                    </a:cubicBezTo>
                    <a:cubicBezTo>
                      <a:pt x="706" y="2716"/>
                      <a:pt x="983" y="3350"/>
                      <a:pt x="1221" y="4005"/>
                    </a:cubicBezTo>
                    <a:cubicBezTo>
                      <a:pt x="1245" y="4053"/>
                      <a:pt x="1293" y="4075"/>
                      <a:pt x="1337" y="4075"/>
                    </a:cubicBezTo>
                    <a:cubicBezTo>
                      <a:pt x="1403" y="4075"/>
                      <a:pt x="1463" y="4028"/>
                      <a:pt x="1440" y="3945"/>
                    </a:cubicBezTo>
                    <a:cubicBezTo>
                      <a:pt x="1181" y="3311"/>
                      <a:pt x="924" y="2657"/>
                      <a:pt x="706" y="2002"/>
                    </a:cubicBezTo>
                    <a:cubicBezTo>
                      <a:pt x="488" y="1368"/>
                      <a:pt x="330" y="734"/>
                      <a:pt x="211" y="80"/>
                    </a:cubicBezTo>
                    <a:cubicBezTo>
                      <a:pt x="203" y="25"/>
                      <a:pt x="166"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6" name="Google Shape;346;p3"/>
              <p:cNvSpPr/>
              <p:nvPr/>
            </p:nvSpPr>
            <p:spPr>
              <a:xfrm>
                <a:off x="4042075" y="1782775"/>
                <a:ext cx="39100" cy="17150"/>
              </a:xfrm>
              <a:custGeom>
                <a:avLst/>
                <a:gdLst/>
                <a:ahLst/>
                <a:cxnLst/>
                <a:rect l="l" t="t" r="r" b="b"/>
                <a:pathLst>
                  <a:path w="1564" h="686" extrusionOk="0">
                    <a:moveTo>
                      <a:pt x="1430" y="1"/>
                    </a:moveTo>
                    <a:cubicBezTo>
                      <a:pt x="1419" y="1"/>
                      <a:pt x="1407" y="2"/>
                      <a:pt x="1395" y="6"/>
                    </a:cubicBezTo>
                    <a:cubicBezTo>
                      <a:pt x="979" y="165"/>
                      <a:pt x="543" y="323"/>
                      <a:pt x="126" y="461"/>
                    </a:cubicBezTo>
                    <a:cubicBezTo>
                      <a:pt x="1" y="516"/>
                      <a:pt x="38" y="685"/>
                      <a:pt x="151" y="685"/>
                    </a:cubicBezTo>
                    <a:cubicBezTo>
                      <a:pt x="162" y="685"/>
                      <a:pt x="174" y="684"/>
                      <a:pt x="186" y="680"/>
                    </a:cubicBezTo>
                    <a:cubicBezTo>
                      <a:pt x="602" y="521"/>
                      <a:pt x="1038" y="363"/>
                      <a:pt x="1455" y="204"/>
                    </a:cubicBezTo>
                    <a:cubicBezTo>
                      <a:pt x="1563" y="168"/>
                      <a:pt x="1540" y="1"/>
                      <a:pt x="14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7" name="Google Shape;347;p3"/>
              <p:cNvSpPr/>
              <p:nvPr/>
            </p:nvSpPr>
            <p:spPr>
              <a:xfrm>
                <a:off x="4061750" y="1728275"/>
                <a:ext cx="119525" cy="29400"/>
              </a:xfrm>
              <a:custGeom>
                <a:avLst/>
                <a:gdLst/>
                <a:ahLst/>
                <a:cxnLst/>
                <a:rect l="l" t="t" r="r" b="b"/>
                <a:pathLst>
                  <a:path w="4781" h="1176" extrusionOk="0">
                    <a:moveTo>
                      <a:pt x="4643" y="0"/>
                    </a:moveTo>
                    <a:cubicBezTo>
                      <a:pt x="4633" y="0"/>
                      <a:pt x="4623" y="2"/>
                      <a:pt x="4612" y="6"/>
                    </a:cubicBezTo>
                    <a:cubicBezTo>
                      <a:pt x="3126" y="402"/>
                      <a:pt x="1639" y="719"/>
                      <a:pt x="113" y="976"/>
                    </a:cubicBezTo>
                    <a:cubicBezTo>
                      <a:pt x="0" y="996"/>
                      <a:pt x="47" y="1176"/>
                      <a:pt x="155" y="1176"/>
                    </a:cubicBezTo>
                    <a:cubicBezTo>
                      <a:pt x="160" y="1176"/>
                      <a:pt x="166" y="1175"/>
                      <a:pt x="172" y="1174"/>
                    </a:cubicBezTo>
                    <a:cubicBezTo>
                      <a:pt x="1699" y="936"/>
                      <a:pt x="3185" y="600"/>
                      <a:pt x="4672" y="204"/>
                    </a:cubicBezTo>
                    <a:cubicBezTo>
                      <a:pt x="4781" y="168"/>
                      <a:pt x="4740" y="0"/>
                      <a:pt x="46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8" name="Google Shape;348;p3"/>
              <p:cNvSpPr/>
              <p:nvPr/>
            </p:nvSpPr>
            <p:spPr>
              <a:xfrm>
                <a:off x="4105200" y="1696050"/>
                <a:ext cx="50775" cy="14575"/>
              </a:xfrm>
              <a:custGeom>
                <a:avLst/>
                <a:gdLst/>
                <a:ahLst/>
                <a:cxnLst/>
                <a:rect l="l" t="t" r="r" b="b"/>
                <a:pathLst>
                  <a:path w="2031" h="583" extrusionOk="0">
                    <a:moveTo>
                      <a:pt x="1894" y="0"/>
                    </a:moveTo>
                    <a:cubicBezTo>
                      <a:pt x="1885" y="0"/>
                      <a:pt x="1875" y="2"/>
                      <a:pt x="1864" y="5"/>
                    </a:cubicBezTo>
                    <a:cubicBezTo>
                      <a:pt x="1288" y="184"/>
                      <a:pt x="714" y="322"/>
                      <a:pt x="119" y="383"/>
                    </a:cubicBezTo>
                    <a:cubicBezTo>
                      <a:pt x="6" y="401"/>
                      <a:pt x="1" y="582"/>
                      <a:pt x="104" y="582"/>
                    </a:cubicBezTo>
                    <a:cubicBezTo>
                      <a:pt x="109" y="582"/>
                      <a:pt x="114" y="582"/>
                      <a:pt x="119" y="581"/>
                    </a:cubicBezTo>
                    <a:cubicBezTo>
                      <a:pt x="733" y="521"/>
                      <a:pt x="1328" y="402"/>
                      <a:pt x="1923" y="204"/>
                    </a:cubicBezTo>
                    <a:cubicBezTo>
                      <a:pt x="2031" y="167"/>
                      <a:pt x="1992" y="0"/>
                      <a:pt x="18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9" name="Google Shape;349;p3"/>
              <p:cNvSpPr/>
              <p:nvPr/>
            </p:nvSpPr>
            <p:spPr>
              <a:xfrm>
                <a:off x="4150800" y="1650975"/>
                <a:ext cx="40375" cy="13025"/>
              </a:xfrm>
              <a:custGeom>
                <a:avLst/>
                <a:gdLst/>
                <a:ahLst/>
                <a:cxnLst/>
                <a:rect l="l" t="t" r="r" b="b"/>
                <a:pathLst>
                  <a:path w="1615" h="521" extrusionOk="0">
                    <a:moveTo>
                      <a:pt x="1482" y="0"/>
                    </a:moveTo>
                    <a:cubicBezTo>
                      <a:pt x="1471" y="0"/>
                      <a:pt x="1459" y="2"/>
                      <a:pt x="1447" y="5"/>
                    </a:cubicBezTo>
                    <a:cubicBezTo>
                      <a:pt x="1010" y="164"/>
                      <a:pt x="555" y="262"/>
                      <a:pt x="99" y="302"/>
                    </a:cubicBezTo>
                    <a:cubicBezTo>
                      <a:pt x="40" y="322"/>
                      <a:pt x="0" y="341"/>
                      <a:pt x="0" y="421"/>
                    </a:cubicBezTo>
                    <a:cubicBezTo>
                      <a:pt x="0" y="460"/>
                      <a:pt x="40" y="521"/>
                      <a:pt x="99" y="521"/>
                    </a:cubicBezTo>
                    <a:cubicBezTo>
                      <a:pt x="574" y="460"/>
                      <a:pt x="1050" y="362"/>
                      <a:pt x="1507" y="203"/>
                    </a:cubicBezTo>
                    <a:cubicBezTo>
                      <a:pt x="1615" y="167"/>
                      <a:pt x="1592" y="0"/>
                      <a:pt x="14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50" name="Google Shape;350;p3"/>
              <p:cNvSpPr/>
              <p:nvPr/>
            </p:nvSpPr>
            <p:spPr>
              <a:xfrm>
                <a:off x="4043175" y="1657500"/>
                <a:ext cx="31925" cy="84575"/>
              </a:xfrm>
              <a:custGeom>
                <a:avLst/>
                <a:gdLst/>
                <a:ahLst/>
                <a:cxnLst/>
                <a:rect l="l" t="t" r="r" b="b"/>
                <a:pathLst>
                  <a:path w="1277" h="3383" extrusionOk="0">
                    <a:moveTo>
                      <a:pt x="121" y="0"/>
                    </a:moveTo>
                    <a:cubicBezTo>
                      <a:pt x="60" y="0"/>
                      <a:pt x="0" y="50"/>
                      <a:pt x="24" y="120"/>
                    </a:cubicBezTo>
                    <a:cubicBezTo>
                      <a:pt x="360" y="1190"/>
                      <a:pt x="698" y="2242"/>
                      <a:pt x="1054" y="3312"/>
                    </a:cubicBezTo>
                    <a:cubicBezTo>
                      <a:pt x="1070" y="3361"/>
                      <a:pt x="1113" y="3383"/>
                      <a:pt x="1154" y="3383"/>
                    </a:cubicBezTo>
                    <a:cubicBezTo>
                      <a:pt x="1216" y="3383"/>
                      <a:pt x="1276" y="3335"/>
                      <a:pt x="1253" y="3252"/>
                    </a:cubicBezTo>
                    <a:cubicBezTo>
                      <a:pt x="915" y="2202"/>
                      <a:pt x="558" y="1132"/>
                      <a:pt x="222" y="80"/>
                    </a:cubicBezTo>
                    <a:cubicBezTo>
                      <a:pt x="206" y="24"/>
                      <a:pt x="163" y="0"/>
                      <a:pt x="1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51" name="Google Shape;351;p3"/>
              <p:cNvSpPr/>
              <p:nvPr/>
            </p:nvSpPr>
            <p:spPr>
              <a:xfrm>
                <a:off x="4084775" y="1663975"/>
                <a:ext cx="20525" cy="50050"/>
              </a:xfrm>
              <a:custGeom>
                <a:avLst/>
                <a:gdLst/>
                <a:ahLst/>
                <a:cxnLst/>
                <a:rect l="l" t="t" r="r" b="b"/>
                <a:pathLst>
                  <a:path w="821" h="2002" extrusionOk="0">
                    <a:moveTo>
                      <a:pt x="129" y="1"/>
                    </a:moveTo>
                    <a:cubicBezTo>
                      <a:pt x="63" y="1"/>
                      <a:pt x="1" y="55"/>
                      <a:pt x="25" y="139"/>
                    </a:cubicBezTo>
                    <a:cubicBezTo>
                      <a:pt x="242" y="714"/>
                      <a:pt x="440" y="1328"/>
                      <a:pt x="599" y="1923"/>
                    </a:cubicBezTo>
                    <a:cubicBezTo>
                      <a:pt x="607" y="1978"/>
                      <a:pt x="646" y="2002"/>
                      <a:pt x="688" y="2002"/>
                    </a:cubicBezTo>
                    <a:cubicBezTo>
                      <a:pt x="751" y="2002"/>
                      <a:pt x="821" y="1947"/>
                      <a:pt x="797" y="1864"/>
                    </a:cubicBezTo>
                    <a:cubicBezTo>
                      <a:pt x="638" y="1269"/>
                      <a:pt x="461" y="675"/>
                      <a:pt x="242" y="80"/>
                    </a:cubicBezTo>
                    <a:cubicBezTo>
                      <a:pt x="219" y="24"/>
                      <a:pt x="173" y="1"/>
                      <a:pt x="1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52" name="Google Shape;352;p3"/>
              <p:cNvSpPr/>
              <p:nvPr/>
            </p:nvSpPr>
            <p:spPr>
              <a:xfrm>
                <a:off x="4109350" y="1616625"/>
                <a:ext cx="22225" cy="70200"/>
              </a:xfrm>
              <a:custGeom>
                <a:avLst/>
                <a:gdLst/>
                <a:ahLst/>
                <a:cxnLst/>
                <a:rect l="l" t="t" r="r" b="b"/>
                <a:pathLst>
                  <a:path w="889" h="2808" extrusionOk="0">
                    <a:moveTo>
                      <a:pt x="129" y="0"/>
                    </a:moveTo>
                    <a:cubicBezTo>
                      <a:pt x="66" y="0"/>
                      <a:pt x="1" y="48"/>
                      <a:pt x="12" y="130"/>
                    </a:cubicBezTo>
                    <a:cubicBezTo>
                      <a:pt x="210" y="1002"/>
                      <a:pt x="429" y="1874"/>
                      <a:pt x="667" y="2727"/>
                    </a:cubicBezTo>
                    <a:cubicBezTo>
                      <a:pt x="675" y="2784"/>
                      <a:pt x="716" y="2807"/>
                      <a:pt x="759" y="2807"/>
                    </a:cubicBezTo>
                    <a:cubicBezTo>
                      <a:pt x="822" y="2807"/>
                      <a:pt x="889" y="2758"/>
                      <a:pt x="865" y="2688"/>
                    </a:cubicBezTo>
                    <a:cubicBezTo>
                      <a:pt x="627" y="1815"/>
                      <a:pt x="429" y="943"/>
                      <a:pt x="231" y="71"/>
                    </a:cubicBezTo>
                    <a:cubicBezTo>
                      <a:pt x="215" y="23"/>
                      <a:pt x="173" y="0"/>
                      <a:pt x="1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53" name="Google Shape;353;p3"/>
              <p:cNvSpPr/>
              <p:nvPr/>
            </p:nvSpPr>
            <p:spPr>
              <a:xfrm>
                <a:off x="4143550" y="1611950"/>
                <a:ext cx="15775" cy="40425"/>
              </a:xfrm>
              <a:custGeom>
                <a:avLst/>
                <a:gdLst/>
                <a:ahLst/>
                <a:cxnLst/>
                <a:rect l="l" t="t" r="r" b="b"/>
                <a:pathLst>
                  <a:path w="631" h="1617" extrusionOk="0">
                    <a:moveTo>
                      <a:pt x="127" y="0"/>
                    </a:moveTo>
                    <a:cubicBezTo>
                      <a:pt x="67" y="0"/>
                      <a:pt x="0" y="55"/>
                      <a:pt x="13" y="139"/>
                    </a:cubicBezTo>
                    <a:cubicBezTo>
                      <a:pt x="111" y="615"/>
                      <a:pt x="230" y="1090"/>
                      <a:pt x="409" y="1546"/>
                    </a:cubicBezTo>
                    <a:cubicBezTo>
                      <a:pt x="425" y="1594"/>
                      <a:pt x="468" y="1616"/>
                      <a:pt x="509" y="1616"/>
                    </a:cubicBezTo>
                    <a:cubicBezTo>
                      <a:pt x="571" y="1616"/>
                      <a:pt x="631" y="1569"/>
                      <a:pt x="607" y="1487"/>
                    </a:cubicBezTo>
                    <a:cubicBezTo>
                      <a:pt x="449" y="1030"/>
                      <a:pt x="309" y="554"/>
                      <a:pt x="211" y="79"/>
                    </a:cubicBezTo>
                    <a:cubicBezTo>
                      <a:pt x="203" y="24"/>
                      <a:pt x="167"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sp>
        <p:nvSpPr>
          <p:cNvPr id="354" name="Google Shape;354;p3"/>
          <p:cNvSpPr/>
          <p:nvPr/>
        </p:nvSpPr>
        <p:spPr>
          <a:xfrm>
            <a:off x="718572" y="4739767"/>
            <a:ext cx="296800" cy="296800"/>
          </a:xfrm>
          <a:prstGeom prst="ellipse">
            <a:avLst/>
          </a:prstGeom>
          <a:solidFill>
            <a:schemeClr val="accent2"/>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3699643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188"/>
        <p:cNvGrpSpPr/>
        <p:nvPr/>
      </p:nvGrpSpPr>
      <p:grpSpPr>
        <a:xfrm>
          <a:off x="0" y="0"/>
          <a:ext cx="0" cy="0"/>
          <a:chOff x="0" y="0"/>
          <a:chExt cx="0" cy="0"/>
        </a:xfrm>
      </p:grpSpPr>
    </p:spTree>
    <p:extLst>
      <p:ext uri="{BB962C8B-B14F-4D97-AF65-F5344CB8AC3E}">
        <p14:creationId xmlns:p14="http://schemas.microsoft.com/office/powerpoint/2010/main" val="3042307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title and description 1">
  <p:cSld name="Section title and description 1">
    <p:spTree>
      <p:nvGrpSpPr>
        <p:cNvPr id="1" name="Shape 1373"/>
        <p:cNvGrpSpPr/>
        <p:nvPr/>
      </p:nvGrpSpPr>
      <p:grpSpPr>
        <a:xfrm>
          <a:off x="0" y="0"/>
          <a:ext cx="0" cy="0"/>
          <a:chOff x="0" y="0"/>
          <a:chExt cx="0" cy="0"/>
        </a:xfrm>
      </p:grpSpPr>
      <p:sp>
        <p:nvSpPr>
          <p:cNvPr id="1374" name="Google Shape;1374;p14"/>
          <p:cNvSpPr txBox="1">
            <a:spLocks noGrp="1"/>
          </p:cNvSpPr>
          <p:nvPr>
            <p:ph type="title"/>
          </p:nvPr>
        </p:nvSpPr>
        <p:spPr>
          <a:xfrm>
            <a:off x="1251233" y="2171861"/>
            <a:ext cx="5141600" cy="1046400"/>
          </a:xfrm>
          <a:prstGeom prst="rect">
            <a:avLst/>
          </a:prstGeom>
        </p:spPr>
        <p:txBody>
          <a:bodyPr spcFirstLastPara="1" wrap="square" lIns="91425" tIns="91425" rIns="91425" bIns="91425" anchor="ctr" anchorCtr="0">
            <a:noAutofit/>
          </a:bodyPr>
          <a:lstStyle>
            <a:lvl1pPr lvl="0" rtl="0">
              <a:lnSpc>
                <a:spcPct val="80000"/>
              </a:lnSpc>
              <a:spcBef>
                <a:spcPts val="0"/>
              </a:spcBef>
              <a:spcAft>
                <a:spcPts val="0"/>
              </a:spcAft>
              <a:buSzPts val="3600"/>
              <a:buNone/>
              <a:defRPr sz="6000">
                <a:latin typeface="Itim"/>
                <a:ea typeface="Itim"/>
                <a:cs typeface="Itim"/>
                <a:sym typeface="Itim"/>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375" name="Google Shape;1375;p14"/>
          <p:cNvSpPr txBox="1">
            <a:spLocks noGrp="1"/>
          </p:cNvSpPr>
          <p:nvPr>
            <p:ph type="subTitle" idx="1"/>
          </p:nvPr>
        </p:nvSpPr>
        <p:spPr>
          <a:xfrm>
            <a:off x="1251233" y="3218251"/>
            <a:ext cx="4864400" cy="1700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1376" name="Google Shape;1376;p14"/>
          <p:cNvGrpSpPr/>
          <p:nvPr/>
        </p:nvGrpSpPr>
        <p:grpSpPr>
          <a:xfrm>
            <a:off x="173018" y="5733451"/>
            <a:ext cx="777767" cy="537900"/>
            <a:chOff x="3736388" y="802750"/>
            <a:chExt cx="583325" cy="403425"/>
          </a:xfrm>
        </p:grpSpPr>
        <p:sp>
          <p:nvSpPr>
            <p:cNvPr id="1377" name="Google Shape;1377;p14"/>
            <p:cNvSpPr/>
            <p:nvPr/>
          </p:nvSpPr>
          <p:spPr>
            <a:xfrm>
              <a:off x="3736388" y="802750"/>
              <a:ext cx="583325" cy="403425"/>
            </a:xfrm>
            <a:custGeom>
              <a:avLst/>
              <a:gdLst/>
              <a:ahLst/>
              <a:cxnLst/>
              <a:rect l="l" t="t" r="r" b="b"/>
              <a:pathLst>
                <a:path w="23333" h="16137" extrusionOk="0">
                  <a:moveTo>
                    <a:pt x="21985" y="1"/>
                  </a:moveTo>
                  <a:cubicBezTo>
                    <a:pt x="21985" y="1"/>
                    <a:pt x="19170" y="1824"/>
                    <a:pt x="16910" y="2914"/>
                  </a:cubicBezTo>
                  <a:cubicBezTo>
                    <a:pt x="14669" y="4005"/>
                    <a:pt x="12509" y="7314"/>
                    <a:pt x="14531" y="14788"/>
                  </a:cubicBezTo>
                  <a:cubicBezTo>
                    <a:pt x="12570" y="8521"/>
                    <a:pt x="8898" y="6320"/>
                    <a:pt x="6429" y="6320"/>
                  </a:cubicBezTo>
                  <a:cubicBezTo>
                    <a:pt x="6227" y="6320"/>
                    <a:pt x="6033" y="6335"/>
                    <a:pt x="5849" y="6363"/>
                  </a:cubicBezTo>
                  <a:cubicBezTo>
                    <a:pt x="3370" y="6740"/>
                    <a:pt x="0" y="6839"/>
                    <a:pt x="0" y="6839"/>
                  </a:cubicBezTo>
                  <a:cubicBezTo>
                    <a:pt x="338" y="8366"/>
                    <a:pt x="754" y="9912"/>
                    <a:pt x="1547" y="11260"/>
                  </a:cubicBezTo>
                  <a:cubicBezTo>
                    <a:pt x="2339" y="12608"/>
                    <a:pt x="3529" y="13777"/>
                    <a:pt x="5016" y="14292"/>
                  </a:cubicBezTo>
                  <a:cubicBezTo>
                    <a:pt x="5787" y="14558"/>
                    <a:pt x="6587" y="14634"/>
                    <a:pt x="7399" y="14634"/>
                  </a:cubicBezTo>
                  <a:cubicBezTo>
                    <a:pt x="8342" y="14634"/>
                    <a:pt x="9301" y="14532"/>
                    <a:pt x="10249" y="14511"/>
                  </a:cubicBezTo>
                  <a:cubicBezTo>
                    <a:pt x="10373" y="14507"/>
                    <a:pt x="10498" y="14504"/>
                    <a:pt x="10623" y="14504"/>
                  </a:cubicBezTo>
                  <a:cubicBezTo>
                    <a:pt x="12245" y="14504"/>
                    <a:pt x="13972" y="14885"/>
                    <a:pt x="14947" y="16136"/>
                  </a:cubicBezTo>
                  <a:cubicBezTo>
                    <a:pt x="15026" y="14432"/>
                    <a:pt x="16453" y="13063"/>
                    <a:pt x="17901" y="12132"/>
                  </a:cubicBezTo>
                  <a:cubicBezTo>
                    <a:pt x="19368" y="11181"/>
                    <a:pt x="21033" y="10407"/>
                    <a:pt x="22083" y="9000"/>
                  </a:cubicBezTo>
                  <a:cubicBezTo>
                    <a:pt x="23015" y="7732"/>
                    <a:pt x="23332" y="6085"/>
                    <a:pt x="23214" y="4539"/>
                  </a:cubicBezTo>
                  <a:cubicBezTo>
                    <a:pt x="23095" y="2974"/>
                    <a:pt x="22579" y="1468"/>
                    <a:pt x="21985" y="1"/>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1378" name="Google Shape;1378;p14"/>
            <p:cNvGrpSpPr/>
            <p:nvPr/>
          </p:nvGrpSpPr>
          <p:grpSpPr>
            <a:xfrm>
              <a:off x="3736400" y="802750"/>
              <a:ext cx="583300" cy="403425"/>
              <a:chOff x="3632425" y="1553450"/>
              <a:chExt cx="583300" cy="403425"/>
            </a:xfrm>
          </p:grpSpPr>
          <p:sp>
            <p:nvSpPr>
              <p:cNvPr id="1379" name="Google Shape;1379;p14"/>
              <p:cNvSpPr/>
              <p:nvPr/>
            </p:nvSpPr>
            <p:spPr>
              <a:xfrm>
                <a:off x="3632425" y="1553450"/>
                <a:ext cx="583300" cy="403425"/>
              </a:xfrm>
              <a:custGeom>
                <a:avLst/>
                <a:gdLst/>
                <a:ahLst/>
                <a:cxnLst/>
                <a:rect l="l" t="t" r="r" b="b"/>
                <a:pathLst>
                  <a:path w="23332" h="16137" extrusionOk="0">
                    <a:moveTo>
                      <a:pt x="21983" y="0"/>
                    </a:moveTo>
                    <a:cubicBezTo>
                      <a:pt x="21983" y="0"/>
                      <a:pt x="19168" y="1824"/>
                      <a:pt x="16909" y="2915"/>
                    </a:cubicBezTo>
                    <a:cubicBezTo>
                      <a:pt x="14669" y="3986"/>
                      <a:pt x="12508" y="7316"/>
                      <a:pt x="14530" y="14769"/>
                    </a:cubicBezTo>
                    <a:cubicBezTo>
                      <a:pt x="12570" y="8502"/>
                      <a:pt x="8898" y="6301"/>
                      <a:pt x="6428" y="6301"/>
                    </a:cubicBezTo>
                    <a:cubicBezTo>
                      <a:pt x="6226" y="6301"/>
                      <a:pt x="6032" y="6315"/>
                      <a:pt x="5848" y="6344"/>
                    </a:cubicBezTo>
                    <a:cubicBezTo>
                      <a:pt x="3371" y="6721"/>
                      <a:pt x="1" y="6819"/>
                      <a:pt x="1" y="6819"/>
                    </a:cubicBezTo>
                    <a:cubicBezTo>
                      <a:pt x="337" y="8366"/>
                      <a:pt x="754" y="9893"/>
                      <a:pt x="1547" y="11260"/>
                    </a:cubicBezTo>
                    <a:cubicBezTo>
                      <a:pt x="2340" y="12608"/>
                      <a:pt x="3529" y="13778"/>
                      <a:pt x="5015" y="14293"/>
                    </a:cubicBezTo>
                    <a:cubicBezTo>
                      <a:pt x="5784" y="14550"/>
                      <a:pt x="6583" y="14624"/>
                      <a:pt x="7394" y="14624"/>
                    </a:cubicBezTo>
                    <a:cubicBezTo>
                      <a:pt x="8338" y="14624"/>
                      <a:pt x="9299" y="14523"/>
                      <a:pt x="10248" y="14492"/>
                    </a:cubicBezTo>
                    <a:cubicBezTo>
                      <a:pt x="10339" y="14489"/>
                      <a:pt x="10431" y="14488"/>
                      <a:pt x="10523" y="14488"/>
                    </a:cubicBezTo>
                    <a:cubicBezTo>
                      <a:pt x="12174" y="14488"/>
                      <a:pt x="13951" y="14841"/>
                      <a:pt x="14947" y="16136"/>
                    </a:cubicBezTo>
                    <a:cubicBezTo>
                      <a:pt x="15026" y="14412"/>
                      <a:pt x="16454" y="13064"/>
                      <a:pt x="17900" y="12113"/>
                    </a:cubicBezTo>
                    <a:cubicBezTo>
                      <a:pt x="19367" y="11161"/>
                      <a:pt x="21032" y="10387"/>
                      <a:pt x="22083" y="8981"/>
                    </a:cubicBezTo>
                    <a:cubicBezTo>
                      <a:pt x="23014" y="7731"/>
                      <a:pt x="23331" y="6087"/>
                      <a:pt x="23212" y="4520"/>
                    </a:cubicBezTo>
                    <a:cubicBezTo>
                      <a:pt x="23093" y="2955"/>
                      <a:pt x="22578" y="1448"/>
                      <a:pt x="219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80" name="Google Shape;1380;p14"/>
              <p:cNvSpPr/>
              <p:nvPr/>
            </p:nvSpPr>
            <p:spPr>
              <a:xfrm>
                <a:off x="3662725" y="1746925"/>
                <a:ext cx="346825" cy="195175"/>
              </a:xfrm>
              <a:custGeom>
                <a:avLst/>
                <a:gdLst/>
                <a:ahLst/>
                <a:cxnLst/>
                <a:rect l="l" t="t" r="r" b="b"/>
                <a:pathLst>
                  <a:path w="13873" h="7807" extrusionOk="0">
                    <a:moveTo>
                      <a:pt x="146" y="1"/>
                    </a:moveTo>
                    <a:cubicBezTo>
                      <a:pt x="66" y="1"/>
                      <a:pt x="0" y="110"/>
                      <a:pt x="76" y="171"/>
                    </a:cubicBezTo>
                    <a:cubicBezTo>
                      <a:pt x="493" y="508"/>
                      <a:pt x="930" y="845"/>
                      <a:pt x="1366" y="1142"/>
                    </a:cubicBezTo>
                    <a:cubicBezTo>
                      <a:pt x="1821" y="1440"/>
                      <a:pt x="2277" y="1678"/>
                      <a:pt x="2772" y="1876"/>
                    </a:cubicBezTo>
                    <a:cubicBezTo>
                      <a:pt x="3744" y="2273"/>
                      <a:pt x="4794" y="2490"/>
                      <a:pt x="5825" y="2748"/>
                    </a:cubicBezTo>
                    <a:cubicBezTo>
                      <a:pt x="6816" y="2986"/>
                      <a:pt x="7828" y="3243"/>
                      <a:pt x="8779" y="3660"/>
                    </a:cubicBezTo>
                    <a:cubicBezTo>
                      <a:pt x="9710" y="4076"/>
                      <a:pt x="10543" y="4651"/>
                      <a:pt x="11277" y="5344"/>
                    </a:cubicBezTo>
                    <a:cubicBezTo>
                      <a:pt x="12110" y="6118"/>
                      <a:pt x="12842" y="6970"/>
                      <a:pt x="13635" y="7783"/>
                    </a:cubicBezTo>
                    <a:cubicBezTo>
                      <a:pt x="13656" y="7800"/>
                      <a:pt x="13679" y="7807"/>
                      <a:pt x="13702" y="7807"/>
                    </a:cubicBezTo>
                    <a:cubicBezTo>
                      <a:pt x="13789" y="7807"/>
                      <a:pt x="13873" y="7703"/>
                      <a:pt x="13794" y="7625"/>
                    </a:cubicBezTo>
                    <a:cubicBezTo>
                      <a:pt x="12366" y="6217"/>
                      <a:pt x="11137" y="4591"/>
                      <a:pt x="9314" y="3679"/>
                    </a:cubicBezTo>
                    <a:cubicBezTo>
                      <a:pt x="7450" y="2748"/>
                      <a:pt x="5370" y="2530"/>
                      <a:pt x="3407" y="1876"/>
                    </a:cubicBezTo>
                    <a:cubicBezTo>
                      <a:pt x="2812" y="1678"/>
                      <a:pt x="2257" y="1440"/>
                      <a:pt x="1722" y="1123"/>
                    </a:cubicBezTo>
                    <a:cubicBezTo>
                      <a:pt x="1186" y="806"/>
                      <a:pt x="711" y="409"/>
                      <a:pt x="216" y="32"/>
                    </a:cubicBezTo>
                    <a:cubicBezTo>
                      <a:pt x="194" y="10"/>
                      <a:pt x="169" y="1"/>
                      <a:pt x="1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81" name="Google Shape;1381;p14"/>
              <p:cNvSpPr/>
              <p:nvPr/>
            </p:nvSpPr>
            <p:spPr>
              <a:xfrm>
                <a:off x="3999825" y="1603525"/>
                <a:ext cx="182800" cy="337250"/>
              </a:xfrm>
              <a:custGeom>
                <a:avLst/>
                <a:gdLst/>
                <a:ahLst/>
                <a:cxnLst/>
                <a:rect l="l" t="t" r="r" b="b"/>
                <a:pathLst>
                  <a:path w="7312" h="13490" extrusionOk="0">
                    <a:moveTo>
                      <a:pt x="7187" y="0"/>
                    </a:moveTo>
                    <a:cubicBezTo>
                      <a:pt x="7146" y="0"/>
                      <a:pt x="7105" y="24"/>
                      <a:pt x="7089" y="80"/>
                    </a:cubicBezTo>
                    <a:cubicBezTo>
                      <a:pt x="6772" y="971"/>
                      <a:pt x="6296" y="1824"/>
                      <a:pt x="5701" y="2557"/>
                    </a:cubicBezTo>
                    <a:cubicBezTo>
                      <a:pt x="5067" y="3349"/>
                      <a:pt x="4235" y="3944"/>
                      <a:pt x="3542" y="4697"/>
                    </a:cubicBezTo>
                    <a:cubicBezTo>
                      <a:pt x="2213" y="6125"/>
                      <a:pt x="1401" y="7929"/>
                      <a:pt x="846" y="9793"/>
                    </a:cubicBezTo>
                    <a:cubicBezTo>
                      <a:pt x="508" y="10961"/>
                      <a:pt x="251" y="12151"/>
                      <a:pt x="13" y="13361"/>
                    </a:cubicBezTo>
                    <a:cubicBezTo>
                      <a:pt x="1" y="13443"/>
                      <a:pt x="66" y="13490"/>
                      <a:pt x="125" y="13490"/>
                    </a:cubicBezTo>
                    <a:cubicBezTo>
                      <a:pt x="165" y="13490"/>
                      <a:pt x="203" y="13468"/>
                      <a:pt x="211" y="13419"/>
                    </a:cubicBezTo>
                    <a:cubicBezTo>
                      <a:pt x="647" y="11358"/>
                      <a:pt x="1063" y="9257"/>
                      <a:pt x="1995" y="7354"/>
                    </a:cubicBezTo>
                    <a:cubicBezTo>
                      <a:pt x="2411" y="6502"/>
                      <a:pt x="2926" y="5689"/>
                      <a:pt x="3561" y="4975"/>
                    </a:cubicBezTo>
                    <a:cubicBezTo>
                      <a:pt x="4235" y="4222"/>
                      <a:pt x="5067" y="3627"/>
                      <a:pt x="5722" y="2874"/>
                    </a:cubicBezTo>
                    <a:cubicBezTo>
                      <a:pt x="6415" y="2062"/>
                      <a:pt x="6951" y="1129"/>
                      <a:pt x="7287" y="138"/>
                    </a:cubicBezTo>
                    <a:cubicBezTo>
                      <a:pt x="7311" y="55"/>
                      <a:pt x="7249" y="0"/>
                      <a:pt x="71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82" name="Google Shape;1382;p14"/>
              <p:cNvSpPr/>
              <p:nvPr/>
            </p:nvSpPr>
            <p:spPr>
              <a:xfrm>
                <a:off x="3694300" y="1795300"/>
                <a:ext cx="63000" cy="36000"/>
              </a:xfrm>
              <a:custGeom>
                <a:avLst/>
                <a:gdLst/>
                <a:ahLst/>
                <a:cxnLst/>
                <a:rect l="l" t="t" r="r" b="b"/>
                <a:pathLst>
                  <a:path w="2520" h="1440" extrusionOk="0">
                    <a:moveTo>
                      <a:pt x="2382" y="1"/>
                    </a:moveTo>
                    <a:cubicBezTo>
                      <a:pt x="2364" y="1"/>
                      <a:pt x="2344" y="7"/>
                      <a:pt x="2323" y="20"/>
                    </a:cubicBezTo>
                    <a:cubicBezTo>
                      <a:pt x="1609" y="457"/>
                      <a:pt x="856" y="872"/>
                      <a:pt x="103" y="1249"/>
                    </a:cubicBezTo>
                    <a:cubicBezTo>
                      <a:pt x="0" y="1300"/>
                      <a:pt x="59" y="1439"/>
                      <a:pt x="153" y="1439"/>
                    </a:cubicBezTo>
                    <a:cubicBezTo>
                      <a:pt x="168" y="1439"/>
                      <a:pt x="184" y="1436"/>
                      <a:pt x="201" y="1427"/>
                    </a:cubicBezTo>
                    <a:cubicBezTo>
                      <a:pt x="975" y="1051"/>
                      <a:pt x="1707" y="634"/>
                      <a:pt x="2421" y="198"/>
                    </a:cubicBezTo>
                    <a:cubicBezTo>
                      <a:pt x="2519" y="133"/>
                      <a:pt x="2470" y="1"/>
                      <a:pt x="23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83" name="Google Shape;1383;p14"/>
              <p:cNvSpPr/>
              <p:nvPr/>
            </p:nvSpPr>
            <p:spPr>
              <a:xfrm>
                <a:off x="3736550" y="1812850"/>
                <a:ext cx="73750" cy="66025"/>
              </a:xfrm>
              <a:custGeom>
                <a:avLst/>
                <a:gdLst/>
                <a:ahLst/>
                <a:cxnLst/>
                <a:rect l="l" t="t" r="r" b="b"/>
                <a:pathLst>
                  <a:path w="2950" h="2641" extrusionOk="0">
                    <a:moveTo>
                      <a:pt x="2803" y="0"/>
                    </a:moveTo>
                    <a:cubicBezTo>
                      <a:pt x="2780" y="0"/>
                      <a:pt x="2756" y="10"/>
                      <a:pt x="2734" y="32"/>
                    </a:cubicBezTo>
                    <a:cubicBezTo>
                      <a:pt x="1881" y="884"/>
                      <a:pt x="1009" y="1697"/>
                      <a:pt x="78" y="2469"/>
                    </a:cubicBezTo>
                    <a:cubicBezTo>
                      <a:pt x="0" y="2531"/>
                      <a:pt x="78" y="2640"/>
                      <a:pt x="164" y="2640"/>
                    </a:cubicBezTo>
                    <a:cubicBezTo>
                      <a:pt x="189" y="2640"/>
                      <a:pt x="214" y="2631"/>
                      <a:pt x="236" y="2609"/>
                    </a:cubicBezTo>
                    <a:cubicBezTo>
                      <a:pt x="1148" y="1856"/>
                      <a:pt x="2039" y="1042"/>
                      <a:pt x="2872" y="191"/>
                    </a:cubicBezTo>
                    <a:cubicBezTo>
                      <a:pt x="2949" y="113"/>
                      <a:pt x="2883" y="0"/>
                      <a:pt x="28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84" name="Google Shape;1384;p14"/>
              <p:cNvSpPr/>
              <p:nvPr/>
            </p:nvSpPr>
            <p:spPr>
              <a:xfrm>
                <a:off x="3824700" y="1821700"/>
                <a:ext cx="23200" cy="33275"/>
              </a:xfrm>
              <a:custGeom>
                <a:avLst/>
                <a:gdLst/>
                <a:ahLst/>
                <a:cxnLst/>
                <a:rect l="l" t="t" r="r" b="b"/>
                <a:pathLst>
                  <a:path w="928" h="1331" extrusionOk="0">
                    <a:moveTo>
                      <a:pt x="780" y="0"/>
                    </a:moveTo>
                    <a:cubicBezTo>
                      <a:pt x="746" y="0"/>
                      <a:pt x="713" y="16"/>
                      <a:pt x="694" y="54"/>
                    </a:cubicBezTo>
                    <a:cubicBezTo>
                      <a:pt x="496" y="450"/>
                      <a:pt x="278" y="807"/>
                      <a:pt x="20" y="1164"/>
                    </a:cubicBezTo>
                    <a:cubicBezTo>
                      <a:pt x="1" y="1224"/>
                      <a:pt x="20" y="1283"/>
                      <a:pt x="60" y="1323"/>
                    </a:cubicBezTo>
                    <a:cubicBezTo>
                      <a:pt x="76" y="1328"/>
                      <a:pt x="92" y="1331"/>
                      <a:pt x="107" y="1331"/>
                    </a:cubicBezTo>
                    <a:cubicBezTo>
                      <a:pt x="149" y="1331"/>
                      <a:pt x="184" y="1312"/>
                      <a:pt x="199" y="1283"/>
                    </a:cubicBezTo>
                    <a:cubicBezTo>
                      <a:pt x="456" y="926"/>
                      <a:pt x="675" y="550"/>
                      <a:pt x="873" y="154"/>
                    </a:cubicBezTo>
                    <a:cubicBezTo>
                      <a:pt x="927" y="73"/>
                      <a:pt x="852" y="0"/>
                      <a:pt x="7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85" name="Google Shape;1385;p14"/>
              <p:cNvSpPr/>
              <p:nvPr/>
            </p:nvSpPr>
            <p:spPr>
              <a:xfrm>
                <a:off x="3826700" y="1836375"/>
                <a:ext cx="65800" cy="68075"/>
              </a:xfrm>
              <a:custGeom>
                <a:avLst/>
                <a:gdLst/>
                <a:ahLst/>
                <a:cxnLst/>
                <a:rect l="l" t="t" r="r" b="b"/>
                <a:pathLst>
                  <a:path w="2632" h="2723" extrusionOk="0">
                    <a:moveTo>
                      <a:pt x="2489" y="0"/>
                    </a:moveTo>
                    <a:cubicBezTo>
                      <a:pt x="2464" y="0"/>
                      <a:pt x="2439" y="12"/>
                      <a:pt x="2419" y="43"/>
                    </a:cubicBezTo>
                    <a:cubicBezTo>
                      <a:pt x="1684" y="915"/>
                      <a:pt x="912" y="1766"/>
                      <a:pt x="79" y="2540"/>
                    </a:cubicBezTo>
                    <a:cubicBezTo>
                      <a:pt x="0" y="2618"/>
                      <a:pt x="72" y="2722"/>
                      <a:pt x="154" y="2722"/>
                    </a:cubicBezTo>
                    <a:cubicBezTo>
                      <a:pt x="175" y="2722"/>
                      <a:pt x="197" y="2715"/>
                      <a:pt x="217" y="2699"/>
                    </a:cubicBezTo>
                    <a:cubicBezTo>
                      <a:pt x="1050" y="1906"/>
                      <a:pt x="1843" y="1073"/>
                      <a:pt x="2557" y="181"/>
                    </a:cubicBezTo>
                    <a:cubicBezTo>
                      <a:pt x="2631" y="107"/>
                      <a:pt x="2562" y="0"/>
                      <a:pt x="24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86" name="Google Shape;1386;p14"/>
              <p:cNvSpPr/>
              <p:nvPr/>
            </p:nvSpPr>
            <p:spPr>
              <a:xfrm>
                <a:off x="3905025" y="1860200"/>
                <a:ext cx="22800" cy="27575"/>
              </a:xfrm>
              <a:custGeom>
                <a:avLst/>
                <a:gdLst/>
                <a:ahLst/>
                <a:cxnLst/>
                <a:rect l="l" t="t" r="r" b="b"/>
                <a:pathLst>
                  <a:path w="912" h="1103" extrusionOk="0">
                    <a:moveTo>
                      <a:pt x="799" y="0"/>
                    </a:moveTo>
                    <a:cubicBezTo>
                      <a:pt x="763" y="0"/>
                      <a:pt x="725" y="22"/>
                      <a:pt x="713" y="60"/>
                    </a:cubicBezTo>
                    <a:cubicBezTo>
                      <a:pt x="534" y="377"/>
                      <a:pt x="335" y="655"/>
                      <a:pt x="78" y="913"/>
                    </a:cubicBezTo>
                    <a:cubicBezTo>
                      <a:pt x="1" y="990"/>
                      <a:pt x="68" y="1103"/>
                      <a:pt x="148" y="1103"/>
                    </a:cubicBezTo>
                    <a:cubicBezTo>
                      <a:pt x="171" y="1103"/>
                      <a:pt x="195" y="1094"/>
                      <a:pt x="216" y="1072"/>
                    </a:cubicBezTo>
                    <a:cubicBezTo>
                      <a:pt x="494" y="794"/>
                      <a:pt x="713" y="496"/>
                      <a:pt x="890" y="160"/>
                    </a:cubicBezTo>
                    <a:cubicBezTo>
                      <a:pt x="911" y="100"/>
                      <a:pt x="911" y="41"/>
                      <a:pt x="851" y="20"/>
                    </a:cubicBezTo>
                    <a:cubicBezTo>
                      <a:pt x="837" y="6"/>
                      <a:pt x="818" y="0"/>
                      <a:pt x="7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87" name="Google Shape;1387;p14"/>
              <p:cNvSpPr/>
              <p:nvPr/>
            </p:nvSpPr>
            <p:spPr>
              <a:xfrm>
                <a:off x="3709175" y="1748975"/>
                <a:ext cx="23450" cy="43400"/>
              </a:xfrm>
              <a:custGeom>
                <a:avLst/>
                <a:gdLst/>
                <a:ahLst/>
                <a:cxnLst/>
                <a:rect l="l" t="t" r="r" b="b"/>
                <a:pathLst>
                  <a:path w="938" h="1736" extrusionOk="0">
                    <a:moveTo>
                      <a:pt x="147" y="1"/>
                    </a:moveTo>
                    <a:cubicBezTo>
                      <a:pt x="77" y="1"/>
                      <a:pt x="1" y="85"/>
                      <a:pt x="42" y="169"/>
                    </a:cubicBezTo>
                    <a:cubicBezTo>
                      <a:pt x="301" y="644"/>
                      <a:pt x="518" y="1160"/>
                      <a:pt x="716" y="1655"/>
                    </a:cubicBezTo>
                    <a:cubicBezTo>
                      <a:pt x="732" y="1712"/>
                      <a:pt x="775" y="1735"/>
                      <a:pt x="817" y="1735"/>
                    </a:cubicBezTo>
                    <a:cubicBezTo>
                      <a:pt x="878" y="1735"/>
                      <a:pt x="938" y="1685"/>
                      <a:pt x="914" y="1615"/>
                    </a:cubicBezTo>
                    <a:cubicBezTo>
                      <a:pt x="716" y="1081"/>
                      <a:pt x="478" y="565"/>
                      <a:pt x="221" y="50"/>
                    </a:cubicBezTo>
                    <a:cubicBezTo>
                      <a:pt x="204" y="15"/>
                      <a:pt x="176" y="1"/>
                      <a:pt x="1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88" name="Google Shape;1388;p14"/>
              <p:cNvSpPr/>
              <p:nvPr/>
            </p:nvSpPr>
            <p:spPr>
              <a:xfrm>
                <a:off x="3765100" y="1735200"/>
                <a:ext cx="29000" cy="75975"/>
              </a:xfrm>
              <a:custGeom>
                <a:avLst/>
                <a:gdLst/>
                <a:ahLst/>
                <a:cxnLst/>
                <a:rect l="l" t="t" r="r" b="b"/>
                <a:pathLst>
                  <a:path w="1160" h="3039" extrusionOk="0">
                    <a:moveTo>
                      <a:pt x="131" y="0"/>
                    </a:moveTo>
                    <a:cubicBezTo>
                      <a:pt x="67" y="0"/>
                      <a:pt x="1" y="51"/>
                      <a:pt x="25" y="125"/>
                    </a:cubicBezTo>
                    <a:cubicBezTo>
                      <a:pt x="403" y="1056"/>
                      <a:pt x="699" y="2007"/>
                      <a:pt x="937" y="2959"/>
                    </a:cubicBezTo>
                    <a:cubicBezTo>
                      <a:pt x="953" y="3014"/>
                      <a:pt x="994" y="3038"/>
                      <a:pt x="1035" y="3038"/>
                    </a:cubicBezTo>
                    <a:cubicBezTo>
                      <a:pt x="1097" y="3038"/>
                      <a:pt x="1159" y="2983"/>
                      <a:pt x="1135" y="2900"/>
                    </a:cubicBezTo>
                    <a:cubicBezTo>
                      <a:pt x="897" y="1949"/>
                      <a:pt x="601" y="997"/>
                      <a:pt x="223" y="65"/>
                    </a:cubicBezTo>
                    <a:cubicBezTo>
                      <a:pt x="208" y="19"/>
                      <a:pt x="170" y="0"/>
                      <a:pt x="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89" name="Google Shape;1389;p14"/>
              <p:cNvSpPr/>
              <p:nvPr/>
            </p:nvSpPr>
            <p:spPr>
              <a:xfrm>
                <a:off x="3829150" y="1773125"/>
                <a:ext cx="20650" cy="50950"/>
              </a:xfrm>
              <a:custGeom>
                <a:avLst/>
                <a:gdLst/>
                <a:ahLst/>
                <a:cxnLst/>
                <a:rect l="l" t="t" r="r" b="b"/>
                <a:pathLst>
                  <a:path w="826" h="2038" extrusionOk="0">
                    <a:moveTo>
                      <a:pt x="138" y="1"/>
                    </a:moveTo>
                    <a:cubicBezTo>
                      <a:pt x="70" y="1"/>
                      <a:pt x="0" y="73"/>
                      <a:pt x="40" y="154"/>
                    </a:cubicBezTo>
                    <a:cubicBezTo>
                      <a:pt x="318" y="728"/>
                      <a:pt x="516" y="1344"/>
                      <a:pt x="616" y="1957"/>
                    </a:cubicBezTo>
                    <a:cubicBezTo>
                      <a:pt x="624" y="2014"/>
                      <a:pt x="661" y="2038"/>
                      <a:pt x="702" y="2038"/>
                    </a:cubicBezTo>
                    <a:cubicBezTo>
                      <a:pt x="760" y="2038"/>
                      <a:pt x="825" y="1988"/>
                      <a:pt x="814" y="1918"/>
                    </a:cubicBezTo>
                    <a:cubicBezTo>
                      <a:pt x="714" y="1264"/>
                      <a:pt x="516" y="630"/>
                      <a:pt x="219" y="54"/>
                    </a:cubicBezTo>
                    <a:cubicBezTo>
                      <a:pt x="200" y="16"/>
                      <a:pt x="169" y="1"/>
                      <a:pt x="1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90" name="Google Shape;1390;p14"/>
              <p:cNvSpPr/>
              <p:nvPr/>
            </p:nvSpPr>
            <p:spPr>
              <a:xfrm>
                <a:off x="3884575" y="1775975"/>
                <a:ext cx="17475" cy="68525"/>
              </a:xfrm>
              <a:custGeom>
                <a:avLst/>
                <a:gdLst/>
                <a:ahLst/>
                <a:cxnLst/>
                <a:rect l="l" t="t" r="r" b="b"/>
                <a:pathLst>
                  <a:path w="699" h="2741" extrusionOk="0">
                    <a:moveTo>
                      <a:pt x="125" y="0"/>
                    </a:moveTo>
                    <a:cubicBezTo>
                      <a:pt x="63" y="0"/>
                      <a:pt x="0" y="55"/>
                      <a:pt x="24" y="139"/>
                    </a:cubicBezTo>
                    <a:cubicBezTo>
                      <a:pt x="222" y="952"/>
                      <a:pt x="381" y="1804"/>
                      <a:pt x="479" y="2636"/>
                    </a:cubicBezTo>
                    <a:cubicBezTo>
                      <a:pt x="490" y="2706"/>
                      <a:pt x="544" y="2741"/>
                      <a:pt x="597" y="2741"/>
                    </a:cubicBezTo>
                    <a:cubicBezTo>
                      <a:pt x="649" y="2741"/>
                      <a:pt x="698" y="2706"/>
                      <a:pt x="698" y="2636"/>
                    </a:cubicBezTo>
                    <a:cubicBezTo>
                      <a:pt x="579" y="1785"/>
                      <a:pt x="421" y="931"/>
                      <a:pt x="222" y="80"/>
                    </a:cubicBezTo>
                    <a:cubicBezTo>
                      <a:pt x="207" y="24"/>
                      <a:pt x="166" y="0"/>
                      <a:pt x="1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91" name="Google Shape;1391;p14"/>
              <p:cNvSpPr/>
              <p:nvPr/>
            </p:nvSpPr>
            <p:spPr>
              <a:xfrm>
                <a:off x="3933725" y="1837425"/>
                <a:ext cx="9425" cy="38175"/>
              </a:xfrm>
              <a:custGeom>
                <a:avLst/>
                <a:gdLst/>
                <a:ahLst/>
                <a:cxnLst/>
                <a:rect l="l" t="t" r="r" b="b"/>
                <a:pathLst>
                  <a:path w="377" h="1527" extrusionOk="0">
                    <a:moveTo>
                      <a:pt x="120" y="1"/>
                    </a:moveTo>
                    <a:cubicBezTo>
                      <a:pt x="60" y="1"/>
                      <a:pt x="1" y="59"/>
                      <a:pt x="20" y="120"/>
                    </a:cubicBezTo>
                    <a:cubicBezTo>
                      <a:pt x="60" y="556"/>
                      <a:pt x="120" y="992"/>
                      <a:pt x="159" y="1428"/>
                    </a:cubicBezTo>
                    <a:cubicBezTo>
                      <a:pt x="159" y="1467"/>
                      <a:pt x="199" y="1526"/>
                      <a:pt x="258" y="1526"/>
                    </a:cubicBezTo>
                    <a:cubicBezTo>
                      <a:pt x="318" y="1526"/>
                      <a:pt x="377" y="1467"/>
                      <a:pt x="377" y="1428"/>
                    </a:cubicBezTo>
                    <a:cubicBezTo>
                      <a:pt x="318" y="992"/>
                      <a:pt x="278" y="556"/>
                      <a:pt x="218" y="120"/>
                    </a:cubicBezTo>
                    <a:cubicBezTo>
                      <a:pt x="218" y="59"/>
                      <a:pt x="179" y="1"/>
                      <a:pt x="1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92" name="Google Shape;1392;p14"/>
              <p:cNvSpPr/>
              <p:nvPr/>
            </p:nvSpPr>
            <p:spPr>
              <a:xfrm>
                <a:off x="4020750" y="1800925"/>
                <a:ext cx="108325" cy="50525"/>
              </a:xfrm>
              <a:custGeom>
                <a:avLst/>
                <a:gdLst/>
                <a:ahLst/>
                <a:cxnLst/>
                <a:rect l="l" t="t" r="r" b="b"/>
                <a:pathLst>
                  <a:path w="4333" h="2021" extrusionOk="0">
                    <a:moveTo>
                      <a:pt x="4160" y="1"/>
                    </a:moveTo>
                    <a:cubicBezTo>
                      <a:pt x="4144" y="1"/>
                      <a:pt x="4128" y="5"/>
                      <a:pt x="4111" y="13"/>
                    </a:cubicBezTo>
                    <a:cubicBezTo>
                      <a:pt x="2803" y="668"/>
                      <a:pt x="1476" y="1262"/>
                      <a:pt x="128" y="1797"/>
                    </a:cubicBezTo>
                    <a:cubicBezTo>
                      <a:pt x="1" y="1852"/>
                      <a:pt x="39" y="2021"/>
                      <a:pt x="137" y="2021"/>
                    </a:cubicBezTo>
                    <a:cubicBezTo>
                      <a:pt x="146" y="2021"/>
                      <a:pt x="157" y="2019"/>
                      <a:pt x="167" y="2016"/>
                    </a:cubicBezTo>
                    <a:cubicBezTo>
                      <a:pt x="1555" y="1461"/>
                      <a:pt x="2903" y="866"/>
                      <a:pt x="4230" y="192"/>
                    </a:cubicBezTo>
                    <a:cubicBezTo>
                      <a:pt x="4333" y="140"/>
                      <a:pt x="4259" y="1"/>
                      <a:pt x="4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93" name="Google Shape;1393;p14"/>
              <p:cNvSpPr/>
              <p:nvPr/>
            </p:nvSpPr>
            <p:spPr>
              <a:xfrm>
                <a:off x="3999550" y="1795775"/>
                <a:ext cx="23800" cy="59025"/>
              </a:xfrm>
              <a:custGeom>
                <a:avLst/>
                <a:gdLst/>
                <a:ahLst/>
                <a:cxnLst/>
                <a:rect l="l" t="t" r="r" b="b"/>
                <a:pathLst>
                  <a:path w="952" h="2361" extrusionOk="0">
                    <a:moveTo>
                      <a:pt x="134" y="0"/>
                    </a:moveTo>
                    <a:cubicBezTo>
                      <a:pt x="67" y="0"/>
                      <a:pt x="1" y="50"/>
                      <a:pt x="24" y="120"/>
                    </a:cubicBezTo>
                    <a:cubicBezTo>
                      <a:pt x="262" y="853"/>
                      <a:pt x="500" y="1567"/>
                      <a:pt x="717" y="2280"/>
                    </a:cubicBezTo>
                    <a:cubicBezTo>
                      <a:pt x="733" y="2337"/>
                      <a:pt x="779" y="2361"/>
                      <a:pt x="824" y="2361"/>
                    </a:cubicBezTo>
                    <a:cubicBezTo>
                      <a:pt x="889" y="2361"/>
                      <a:pt x="951" y="2311"/>
                      <a:pt x="915" y="2241"/>
                    </a:cubicBezTo>
                    <a:cubicBezTo>
                      <a:pt x="698" y="1508"/>
                      <a:pt x="460" y="794"/>
                      <a:pt x="241" y="81"/>
                    </a:cubicBezTo>
                    <a:cubicBezTo>
                      <a:pt x="225" y="24"/>
                      <a:pt x="179" y="0"/>
                      <a:pt x="1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94" name="Google Shape;1394;p14"/>
              <p:cNvSpPr/>
              <p:nvPr/>
            </p:nvSpPr>
            <p:spPr>
              <a:xfrm>
                <a:off x="4009750" y="1696675"/>
                <a:ext cx="36600" cy="101900"/>
              </a:xfrm>
              <a:custGeom>
                <a:avLst/>
                <a:gdLst/>
                <a:ahLst/>
                <a:cxnLst/>
                <a:rect l="l" t="t" r="r" b="b"/>
                <a:pathLst>
                  <a:path w="1464" h="4076" extrusionOk="0">
                    <a:moveTo>
                      <a:pt x="127" y="1"/>
                    </a:moveTo>
                    <a:cubicBezTo>
                      <a:pt x="67" y="1"/>
                      <a:pt x="0" y="56"/>
                      <a:pt x="13" y="139"/>
                    </a:cubicBezTo>
                    <a:cubicBezTo>
                      <a:pt x="132" y="794"/>
                      <a:pt x="290" y="1428"/>
                      <a:pt x="488" y="2062"/>
                    </a:cubicBezTo>
                    <a:cubicBezTo>
                      <a:pt x="706" y="2716"/>
                      <a:pt x="983" y="3350"/>
                      <a:pt x="1221" y="4005"/>
                    </a:cubicBezTo>
                    <a:cubicBezTo>
                      <a:pt x="1245" y="4053"/>
                      <a:pt x="1293" y="4075"/>
                      <a:pt x="1337" y="4075"/>
                    </a:cubicBezTo>
                    <a:cubicBezTo>
                      <a:pt x="1403" y="4075"/>
                      <a:pt x="1463" y="4028"/>
                      <a:pt x="1440" y="3945"/>
                    </a:cubicBezTo>
                    <a:cubicBezTo>
                      <a:pt x="1181" y="3311"/>
                      <a:pt x="924" y="2657"/>
                      <a:pt x="706" y="2002"/>
                    </a:cubicBezTo>
                    <a:cubicBezTo>
                      <a:pt x="488" y="1368"/>
                      <a:pt x="330" y="734"/>
                      <a:pt x="211" y="80"/>
                    </a:cubicBezTo>
                    <a:cubicBezTo>
                      <a:pt x="203" y="25"/>
                      <a:pt x="166"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95" name="Google Shape;1395;p14"/>
              <p:cNvSpPr/>
              <p:nvPr/>
            </p:nvSpPr>
            <p:spPr>
              <a:xfrm>
                <a:off x="4042075" y="1782775"/>
                <a:ext cx="39100" cy="17150"/>
              </a:xfrm>
              <a:custGeom>
                <a:avLst/>
                <a:gdLst/>
                <a:ahLst/>
                <a:cxnLst/>
                <a:rect l="l" t="t" r="r" b="b"/>
                <a:pathLst>
                  <a:path w="1564" h="686" extrusionOk="0">
                    <a:moveTo>
                      <a:pt x="1430" y="1"/>
                    </a:moveTo>
                    <a:cubicBezTo>
                      <a:pt x="1419" y="1"/>
                      <a:pt x="1407" y="2"/>
                      <a:pt x="1395" y="6"/>
                    </a:cubicBezTo>
                    <a:cubicBezTo>
                      <a:pt x="979" y="165"/>
                      <a:pt x="543" y="323"/>
                      <a:pt x="126" y="461"/>
                    </a:cubicBezTo>
                    <a:cubicBezTo>
                      <a:pt x="1" y="516"/>
                      <a:pt x="38" y="685"/>
                      <a:pt x="151" y="685"/>
                    </a:cubicBezTo>
                    <a:cubicBezTo>
                      <a:pt x="162" y="685"/>
                      <a:pt x="174" y="684"/>
                      <a:pt x="186" y="680"/>
                    </a:cubicBezTo>
                    <a:cubicBezTo>
                      <a:pt x="602" y="521"/>
                      <a:pt x="1038" y="363"/>
                      <a:pt x="1455" y="204"/>
                    </a:cubicBezTo>
                    <a:cubicBezTo>
                      <a:pt x="1563" y="168"/>
                      <a:pt x="1540" y="1"/>
                      <a:pt x="14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96" name="Google Shape;1396;p14"/>
              <p:cNvSpPr/>
              <p:nvPr/>
            </p:nvSpPr>
            <p:spPr>
              <a:xfrm>
                <a:off x="4061750" y="1728275"/>
                <a:ext cx="119525" cy="29400"/>
              </a:xfrm>
              <a:custGeom>
                <a:avLst/>
                <a:gdLst/>
                <a:ahLst/>
                <a:cxnLst/>
                <a:rect l="l" t="t" r="r" b="b"/>
                <a:pathLst>
                  <a:path w="4781" h="1176" extrusionOk="0">
                    <a:moveTo>
                      <a:pt x="4643" y="0"/>
                    </a:moveTo>
                    <a:cubicBezTo>
                      <a:pt x="4633" y="0"/>
                      <a:pt x="4623" y="2"/>
                      <a:pt x="4612" y="6"/>
                    </a:cubicBezTo>
                    <a:cubicBezTo>
                      <a:pt x="3126" y="402"/>
                      <a:pt x="1639" y="719"/>
                      <a:pt x="113" y="976"/>
                    </a:cubicBezTo>
                    <a:cubicBezTo>
                      <a:pt x="0" y="996"/>
                      <a:pt x="47" y="1176"/>
                      <a:pt x="155" y="1176"/>
                    </a:cubicBezTo>
                    <a:cubicBezTo>
                      <a:pt x="160" y="1176"/>
                      <a:pt x="166" y="1175"/>
                      <a:pt x="172" y="1174"/>
                    </a:cubicBezTo>
                    <a:cubicBezTo>
                      <a:pt x="1699" y="936"/>
                      <a:pt x="3185" y="600"/>
                      <a:pt x="4672" y="204"/>
                    </a:cubicBezTo>
                    <a:cubicBezTo>
                      <a:pt x="4781" y="168"/>
                      <a:pt x="4740" y="0"/>
                      <a:pt x="46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97" name="Google Shape;1397;p14"/>
              <p:cNvSpPr/>
              <p:nvPr/>
            </p:nvSpPr>
            <p:spPr>
              <a:xfrm>
                <a:off x="4105200" y="1696050"/>
                <a:ext cx="50775" cy="14575"/>
              </a:xfrm>
              <a:custGeom>
                <a:avLst/>
                <a:gdLst/>
                <a:ahLst/>
                <a:cxnLst/>
                <a:rect l="l" t="t" r="r" b="b"/>
                <a:pathLst>
                  <a:path w="2031" h="583" extrusionOk="0">
                    <a:moveTo>
                      <a:pt x="1894" y="0"/>
                    </a:moveTo>
                    <a:cubicBezTo>
                      <a:pt x="1885" y="0"/>
                      <a:pt x="1875" y="2"/>
                      <a:pt x="1864" y="5"/>
                    </a:cubicBezTo>
                    <a:cubicBezTo>
                      <a:pt x="1288" y="184"/>
                      <a:pt x="714" y="322"/>
                      <a:pt x="119" y="383"/>
                    </a:cubicBezTo>
                    <a:cubicBezTo>
                      <a:pt x="6" y="401"/>
                      <a:pt x="1" y="582"/>
                      <a:pt x="104" y="582"/>
                    </a:cubicBezTo>
                    <a:cubicBezTo>
                      <a:pt x="109" y="582"/>
                      <a:pt x="114" y="582"/>
                      <a:pt x="119" y="581"/>
                    </a:cubicBezTo>
                    <a:cubicBezTo>
                      <a:pt x="733" y="521"/>
                      <a:pt x="1328" y="402"/>
                      <a:pt x="1923" y="204"/>
                    </a:cubicBezTo>
                    <a:cubicBezTo>
                      <a:pt x="2031" y="167"/>
                      <a:pt x="1992" y="0"/>
                      <a:pt x="18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98" name="Google Shape;1398;p14"/>
              <p:cNvSpPr/>
              <p:nvPr/>
            </p:nvSpPr>
            <p:spPr>
              <a:xfrm>
                <a:off x="4150800" y="1650975"/>
                <a:ext cx="40375" cy="13025"/>
              </a:xfrm>
              <a:custGeom>
                <a:avLst/>
                <a:gdLst/>
                <a:ahLst/>
                <a:cxnLst/>
                <a:rect l="l" t="t" r="r" b="b"/>
                <a:pathLst>
                  <a:path w="1615" h="521" extrusionOk="0">
                    <a:moveTo>
                      <a:pt x="1482" y="0"/>
                    </a:moveTo>
                    <a:cubicBezTo>
                      <a:pt x="1471" y="0"/>
                      <a:pt x="1459" y="2"/>
                      <a:pt x="1447" y="5"/>
                    </a:cubicBezTo>
                    <a:cubicBezTo>
                      <a:pt x="1010" y="164"/>
                      <a:pt x="555" y="262"/>
                      <a:pt x="99" y="302"/>
                    </a:cubicBezTo>
                    <a:cubicBezTo>
                      <a:pt x="40" y="322"/>
                      <a:pt x="0" y="341"/>
                      <a:pt x="0" y="421"/>
                    </a:cubicBezTo>
                    <a:cubicBezTo>
                      <a:pt x="0" y="460"/>
                      <a:pt x="40" y="521"/>
                      <a:pt x="99" y="521"/>
                    </a:cubicBezTo>
                    <a:cubicBezTo>
                      <a:pt x="574" y="460"/>
                      <a:pt x="1050" y="362"/>
                      <a:pt x="1507" y="203"/>
                    </a:cubicBezTo>
                    <a:cubicBezTo>
                      <a:pt x="1615" y="167"/>
                      <a:pt x="1592" y="0"/>
                      <a:pt x="14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99" name="Google Shape;1399;p14"/>
              <p:cNvSpPr/>
              <p:nvPr/>
            </p:nvSpPr>
            <p:spPr>
              <a:xfrm>
                <a:off x="4043175" y="1657500"/>
                <a:ext cx="31925" cy="84575"/>
              </a:xfrm>
              <a:custGeom>
                <a:avLst/>
                <a:gdLst/>
                <a:ahLst/>
                <a:cxnLst/>
                <a:rect l="l" t="t" r="r" b="b"/>
                <a:pathLst>
                  <a:path w="1277" h="3383" extrusionOk="0">
                    <a:moveTo>
                      <a:pt x="121" y="0"/>
                    </a:moveTo>
                    <a:cubicBezTo>
                      <a:pt x="60" y="0"/>
                      <a:pt x="0" y="50"/>
                      <a:pt x="24" y="120"/>
                    </a:cubicBezTo>
                    <a:cubicBezTo>
                      <a:pt x="360" y="1190"/>
                      <a:pt x="698" y="2242"/>
                      <a:pt x="1054" y="3312"/>
                    </a:cubicBezTo>
                    <a:cubicBezTo>
                      <a:pt x="1070" y="3361"/>
                      <a:pt x="1113" y="3383"/>
                      <a:pt x="1154" y="3383"/>
                    </a:cubicBezTo>
                    <a:cubicBezTo>
                      <a:pt x="1216" y="3383"/>
                      <a:pt x="1276" y="3335"/>
                      <a:pt x="1253" y="3252"/>
                    </a:cubicBezTo>
                    <a:cubicBezTo>
                      <a:pt x="915" y="2202"/>
                      <a:pt x="558" y="1132"/>
                      <a:pt x="222" y="80"/>
                    </a:cubicBezTo>
                    <a:cubicBezTo>
                      <a:pt x="206" y="24"/>
                      <a:pt x="163" y="0"/>
                      <a:pt x="1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00" name="Google Shape;1400;p14"/>
              <p:cNvSpPr/>
              <p:nvPr/>
            </p:nvSpPr>
            <p:spPr>
              <a:xfrm>
                <a:off x="4084775" y="1663975"/>
                <a:ext cx="20525" cy="50050"/>
              </a:xfrm>
              <a:custGeom>
                <a:avLst/>
                <a:gdLst/>
                <a:ahLst/>
                <a:cxnLst/>
                <a:rect l="l" t="t" r="r" b="b"/>
                <a:pathLst>
                  <a:path w="821" h="2002" extrusionOk="0">
                    <a:moveTo>
                      <a:pt x="129" y="1"/>
                    </a:moveTo>
                    <a:cubicBezTo>
                      <a:pt x="63" y="1"/>
                      <a:pt x="1" y="55"/>
                      <a:pt x="25" y="139"/>
                    </a:cubicBezTo>
                    <a:cubicBezTo>
                      <a:pt x="242" y="714"/>
                      <a:pt x="440" y="1328"/>
                      <a:pt x="599" y="1923"/>
                    </a:cubicBezTo>
                    <a:cubicBezTo>
                      <a:pt x="607" y="1978"/>
                      <a:pt x="646" y="2002"/>
                      <a:pt x="688" y="2002"/>
                    </a:cubicBezTo>
                    <a:cubicBezTo>
                      <a:pt x="751" y="2002"/>
                      <a:pt x="821" y="1947"/>
                      <a:pt x="797" y="1864"/>
                    </a:cubicBezTo>
                    <a:cubicBezTo>
                      <a:pt x="638" y="1269"/>
                      <a:pt x="461" y="675"/>
                      <a:pt x="242" y="80"/>
                    </a:cubicBezTo>
                    <a:cubicBezTo>
                      <a:pt x="219" y="24"/>
                      <a:pt x="173" y="1"/>
                      <a:pt x="1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01" name="Google Shape;1401;p14"/>
              <p:cNvSpPr/>
              <p:nvPr/>
            </p:nvSpPr>
            <p:spPr>
              <a:xfrm>
                <a:off x="4109350" y="1616625"/>
                <a:ext cx="22225" cy="70200"/>
              </a:xfrm>
              <a:custGeom>
                <a:avLst/>
                <a:gdLst/>
                <a:ahLst/>
                <a:cxnLst/>
                <a:rect l="l" t="t" r="r" b="b"/>
                <a:pathLst>
                  <a:path w="889" h="2808" extrusionOk="0">
                    <a:moveTo>
                      <a:pt x="129" y="0"/>
                    </a:moveTo>
                    <a:cubicBezTo>
                      <a:pt x="66" y="0"/>
                      <a:pt x="1" y="48"/>
                      <a:pt x="12" y="130"/>
                    </a:cubicBezTo>
                    <a:cubicBezTo>
                      <a:pt x="210" y="1002"/>
                      <a:pt x="429" y="1874"/>
                      <a:pt x="667" y="2727"/>
                    </a:cubicBezTo>
                    <a:cubicBezTo>
                      <a:pt x="675" y="2784"/>
                      <a:pt x="716" y="2807"/>
                      <a:pt x="759" y="2807"/>
                    </a:cubicBezTo>
                    <a:cubicBezTo>
                      <a:pt x="822" y="2807"/>
                      <a:pt x="889" y="2758"/>
                      <a:pt x="865" y="2688"/>
                    </a:cubicBezTo>
                    <a:cubicBezTo>
                      <a:pt x="627" y="1815"/>
                      <a:pt x="429" y="943"/>
                      <a:pt x="231" y="71"/>
                    </a:cubicBezTo>
                    <a:cubicBezTo>
                      <a:pt x="215" y="23"/>
                      <a:pt x="173" y="0"/>
                      <a:pt x="1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02" name="Google Shape;1402;p14"/>
              <p:cNvSpPr/>
              <p:nvPr/>
            </p:nvSpPr>
            <p:spPr>
              <a:xfrm>
                <a:off x="4143550" y="1611950"/>
                <a:ext cx="15775" cy="40425"/>
              </a:xfrm>
              <a:custGeom>
                <a:avLst/>
                <a:gdLst/>
                <a:ahLst/>
                <a:cxnLst/>
                <a:rect l="l" t="t" r="r" b="b"/>
                <a:pathLst>
                  <a:path w="631" h="1617" extrusionOk="0">
                    <a:moveTo>
                      <a:pt x="127" y="0"/>
                    </a:moveTo>
                    <a:cubicBezTo>
                      <a:pt x="67" y="0"/>
                      <a:pt x="0" y="55"/>
                      <a:pt x="13" y="139"/>
                    </a:cubicBezTo>
                    <a:cubicBezTo>
                      <a:pt x="111" y="615"/>
                      <a:pt x="230" y="1090"/>
                      <a:pt x="409" y="1546"/>
                    </a:cubicBezTo>
                    <a:cubicBezTo>
                      <a:pt x="425" y="1594"/>
                      <a:pt x="468" y="1616"/>
                      <a:pt x="509" y="1616"/>
                    </a:cubicBezTo>
                    <a:cubicBezTo>
                      <a:pt x="571" y="1616"/>
                      <a:pt x="631" y="1569"/>
                      <a:pt x="607" y="1487"/>
                    </a:cubicBezTo>
                    <a:cubicBezTo>
                      <a:pt x="449" y="1030"/>
                      <a:pt x="309" y="554"/>
                      <a:pt x="211" y="79"/>
                    </a:cubicBezTo>
                    <a:cubicBezTo>
                      <a:pt x="203" y="24"/>
                      <a:pt x="167"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grpSp>
        <p:nvGrpSpPr>
          <p:cNvPr id="1403" name="Google Shape;1403;p14"/>
          <p:cNvGrpSpPr/>
          <p:nvPr/>
        </p:nvGrpSpPr>
        <p:grpSpPr>
          <a:xfrm rot="-8528902">
            <a:off x="375463" y="-864834"/>
            <a:ext cx="1840836" cy="2431231"/>
            <a:chOff x="4027650" y="2008513"/>
            <a:chExt cx="792200" cy="1046275"/>
          </a:xfrm>
        </p:grpSpPr>
        <p:sp>
          <p:nvSpPr>
            <p:cNvPr id="1404" name="Google Shape;1404;p14"/>
            <p:cNvSpPr/>
            <p:nvPr/>
          </p:nvSpPr>
          <p:spPr>
            <a:xfrm>
              <a:off x="4027675" y="2008513"/>
              <a:ext cx="792150" cy="1046275"/>
            </a:xfrm>
            <a:custGeom>
              <a:avLst/>
              <a:gdLst/>
              <a:ahLst/>
              <a:cxnLst/>
              <a:rect l="l" t="t" r="r" b="b"/>
              <a:pathLst>
                <a:path w="31686" h="41851" extrusionOk="0">
                  <a:moveTo>
                    <a:pt x="15787" y="27097"/>
                  </a:moveTo>
                  <a:cubicBezTo>
                    <a:pt x="15668" y="27316"/>
                    <a:pt x="15570" y="27533"/>
                    <a:pt x="15451" y="27752"/>
                  </a:cubicBezTo>
                  <a:cubicBezTo>
                    <a:pt x="15510" y="27554"/>
                    <a:pt x="15549" y="27335"/>
                    <a:pt x="15570" y="27097"/>
                  </a:cubicBezTo>
                  <a:close/>
                  <a:moveTo>
                    <a:pt x="10337" y="34471"/>
                  </a:moveTo>
                  <a:cubicBezTo>
                    <a:pt x="10514" y="34492"/>
                    <a:pt x="10713" y="34531"/>
                    <a:pt x="10911" y="34550"/>
                  </a:cubicBezTo>
                  <a:cubicBezTo>
                    <a:pt x="10752" y="34729"/>
                    <a:pt x="10594" y="34907"/>
                    <a:pt x="10416" y="35105"/>
                  </a:cubicBezTo>
                  <a:lnTo>
                    <a:pt x="10197" y="35324"/>
                  </a:lnTo>
                  <a:cubicBezTo>
                    <a:pt x="10258" y="35066"/>
                    <a:pt x="10297" y="34769"/>
                    <a:pt x="10337" y="34471"/>
                  </a:cubicBezTo>
                  <a:close/>
                  <a:moveTo>
                    <a:pt x="23003" y="0"/>
                  </a:moveTo>
                  <a:cubicBezTo>
                    <a:pt x="21536" y="1388"/>
                    <a:pt x="19990" y="2675"/>
                    <a:pt x="18900" y="4380"/>
                  </a:cubicBezTo>
                  <a:cubicBezTo>
                    <a:pt x="18385" y="5213"/>
                    <a:pt x="17949" y="6125"/>
                    <a:pt x="17830" y="7097"/>
                  </a:cubicBezTo>
                  <a:cubicBezTo>
                    <a:pt x="17592" y="9058"/>
                    <a:pt x="18900" y="11952"/>
                    <a:pt x="20407" y="13221"/>
                  </a:cubicBezTo>
                  <a:cubicBezTo>
                    <a:pt x="19990" y="15005"/>
                    <a:pt x="19535" y="16789"/>
                    <a:pt x="19038" y="18554"/>
                  </a:cubicBezTo>
                  <a:cubicBezTo>
                    <a:pt x="19038" y="18613"/>
                    <a:pt x="19019" y="18673"/>
                    <a:pt x="18999" y="18732"/>
                  </a:cubicBezTo>
                  <a:cubicBezTo>
                    <a:pt x="19336" y="16789"/>
                    <a:pt x="18821" y="14233"/>
                    <a:pt x="17671" y="12885"/>
                  </a:cubicBezTo>
                  <a:cubicBezTo>
                    <a:pt x="17037" y="12132"/>
                    <a:pt x="16184" y="11616"/>
                    <a:pt x="15293" y="11199"/>
                  </a:cubicBezTo>
                  <a:cubicBezTo>
                    <a:pt x="13448" y="10367"/>
                    <a:pt x="11447" y="10129"/>
                    <a:pt x="9484" y="9772"/>
                  </a:cubicBezTo>
                  <a:lnTo>
                    <a:pt x="9484" y="9772"/>
                  </a:lnTo>
                  <a:cubicBezTo>
                    <a:pt x="9742" y="11754"/>
                    <a:pt x="9861" y="13776"/>
                    <a:pt x="10614" y="15660"/>
                  </a:cubicBezTo>
                  <a:cubicBezTo>
                    <a:pt x="10971" y="16572"/>
                    <a:pt x="11447" y="17444"/>
                    <a:pt x="12161" y="18137"/>
                  </a:cubicBezTo>
                  <a:cubicBezTo>
                    <a:pt x="13280" y="19181"/>
                    <a:pt x="15411" y="19809"/>
                    <a:pt x="17199" y="19809"/>
                  </a:cubicBezTo>
                  <a:cubicBezTo>
                    <a:pt x="17720" y="19809"/>
                    <a:pt x="18212" y="19756"/>
                    <a:pt x="18642" y="19644"/>
                  </a:cubicBezTo>
                  <a:lnTo>
                    <a:pt x="18721" y="19723"/>
                  </a:lnTo>
                  <a:cubicBezTo>
                    <a:pt x="18702" y="19744"/>
                    <a:pt x="18702" y="19763"/>
                    <a:pt x="18702" y="19783"/>
                  </a:cubicBezTo>
                  <a:cubicBezTo>
                    <a:pt x="18483" y="19842"/>
                    <a:pt x="18285" y="19921"/>
                    <a:pt x="18068" y="19981"/>
                  </a:cubicBezTo>
                  <a:cubicBezTo>
                    <a:pt x="17959" y="20018"/>
                    <a:pt x="17983" y="20203"/>
                    <a:pt x="18094" y="20203"/>
                  </a:cubicBezTo>
                  <a:cubicBezTo>
                    <a:pt x="18104" y="20203"/>
                    <a:pt x="18115" y="20202"/>
                    <a:pt x="18126" y="20199"/>
                  </a:cubicBezTo>
                  <a:cubicBezTo>
                    <a:pt x="18285" y="20140"/>
                    <a:pt x="18464" y="20080"/>
                    <a:pt x="18623" y="20021"/>
                  </a:cubicBezTo>
                  <a:lnTo>
                    <a:pt x="18623" y="20021"/>
                  </a:lnTo>
                  <a:cubicBezTo>
                    <a:pt x="18425" y="20714"/>
                    <a:pt x="18206" y="21409"/>
                    <a:pt x="17968" y="22083"/>
                  </a:cubicBezTo>
                  <a:cubicBezTo>
                    <a:pt x="17492" y="23431"/>
                    <a:pt x="16897" y="24739"/>
                    <a:pt x="16303" y="26027"/>
                  </a:cubicBezTo>
                  <a:cubicBezTo>
                    <a:pt x="16165" y="26304"/>
                    <a:pt x="16025" y="26602"/>
                    <a:pt x="15887" y="26880"/>
                  </a:cubicBezTo>
                  <a:lnTo>
                    <a:pt x="15610" y="26880"/>
                  </a:lnTo>
                  <a:cubicBezTo>
                    <a:pt x="15808" y="25016"/>
                    <a:pt x="15272" y="22696"/>
                    <a:pt x="14222" y="21448"/>
                  </a:cubicBezTo>
                  <a:cubicBezTo>
                    <a:pt x="13588" y="20695"/>
                    <a:pt x="12735" y="20180"/>
                    <a:pt x="11843" y="19763"/>
                  </a:cubicBezTo>
                  <a:cubicBezTo>
                    <a:pt x="9999" y="18930"/>
                    <a:pt x="7998" y="18692"/>
                    <a:pt x="6035" y="18335"/>
                  </a:cubicBezTo>
                  <a:lnTo>
                    <a:pt x="6035" y="18335"/>
                  </a:lnTo>
                  <a:cubicBezTo>
                    <a:pt x="6272" y="20318"/>
                    <a:pt x="6412" y="22339"/>
                    <a:pt x="7145" y="24223"/>
                  </a:cubicBezTo>
                  <a:cubicBezTo>
                    <a:pt x="7501" y="25135"/>
                    <a:pt x="7977" y="26007"/>
                    <a:pt x="8711" y="26681"/>
                  </a:cubicBezTo>
                  <a:cubicBezTo>
                    <a:pt x="9832" y="27741"/>
                    <a:pt x="11964" y="28372"/>
                    <a:pt x="13753" y="28372"/>
                  </a:cubicBezTo>
                  <a:cubicBezTo>
                    <a:pt x="14273" y="28372"/>
                    <a:pt x="14764" y="28319"/>
                    <a:pt x="15193" y="28207"/>
                  </a:cubicBezTo>
                  <a:cubicBezTo>
                    <a:pt x="15193" y="28207"/>
                    <a:pt x="15213" y="28207"/>
                    <a:pt x="15213" y="28228"/>
                  </a:cubicBezTo>
                  <a:cubicBezTo>
                    <a:pt x="14043" y="30408"/>
                    <a:pt x="12716" y="32489"/>
                    <a:pt x="11090" y="34352"/>
                  </a:cubicBezTo>
                  <a:cubicBezTo>
                    <a:pt x="10832" y="34333"/>
                    <a:pt x="10594" y="34293"/>
                    <a:pt x="10337" y="34273"/>
                  </a:cubicBezTo>
                  <a:cubicBezTo>
                    <a:pt x="10456" y="32449"/>
                    <a:pt x="9940" y="30329"/>
                    <a:pt x="8949" y="29139"/>
                  </a:cubicBezTo>
                  <a:cubicBezTo>
                    <a:pt x="8294" y="28386"/>
                    <a:pt x="7443" y="27871"/>
                    <a:pt x="6571" y="27474"/>
                  </a:cubicBezTo>
                  <a:cubicBezTo>
                    <a:pt x="4726" y="26621"/>
                    <a:pt x="2704" y="26383"/>
                    <a:pt x="743" y="26027"/>
                  </a:cubicBezTo>
                  <a:lnTo>
                    <a:pt x="743" y="26027"/>
                  </a:lnTo>
                  <a:cubicBezTo>
                    <a:pt x="1000" y="28029"/>
                    <a:pt x="1139" y="30031"/>
                    <a:pt x="1872" y="31915"/>
                  </a:cubicBezTo>
                  <a:cubicBezTo>
                    <a:pt x="2229" y="32827"/>
                    <a:pt x="2704" y="33718"/>
                    <a:pt x="3418" y="34392"/>
                  </a:cubicBezTo>
                  <a:cubicBezTo>
                    <a:pt x="4556" y="35447"/>
                    <a:pt x="6695" y="36077"/>
                    <a:pt x="8488" y="36077"/>
                  </a:cubicBezTo>
                  <a:cubicBezTo>
                    <a:pt x="8851" y="36077"/>
                    <a:pt x="9200" y="36052"/>
                    <a:pt x="9523" y="35998"/>
                  </a:cubicBezTo>
                  <a:lnTo>
                    <a:pt x="9523" y="35998"/>
                  </a:lnTo>
                  <a:cubicBezTo>
                    <a:pt x="7184" y="38218"/>
                    <a:pt x="4409" y="39982"/>
                    <a:pt x="1396" y="41171"/>
                  </a:cubicBezTo>
                  <a:cubicBezTo>
                    <a:pt x="981" y="41330"/>
                    <a:pt x="544" y="41488"/>
                    <a:pt x="108" y="41647"/>
                  </a:cubicBezTo>
                  <a:cubicBezTo>
                    <a:pt x="0" y="41683"/>
                    <a:pt x="39" y="41850"/>
                    <a:pt x="136" y="41850"/>
                  </a:cubicBezTo>
                  <a:cubicBezTo>
                    <a:pt x="146" y="41850"/>
                    <a:pt x="156" y="41849"/>
                    <a:pt x="167" y="41845"/>
                  </a:cubicBezTo>
                  <a:cubicBezTo>
                    <a:pt x="3637" y="40695"/>
                    <a:pt x="6827" y="38792"/>
                    <a:pt x="9504" y="36295"/>
                  </a:cubicBezTo>
                  <a:cubicBezTo>
                    <a:pt x="9642" y="36176"/>
                    <a:pt x="9782" y="36038"/>
                    <a:pt x="9920" y="35919"/>
                  </a:cubicBezTo>
                  <a:cubicBezTo>
                    <a:pt x="10099" y="36117"/>
                    <a:pt x="10297" y="36315"/>
                    <a:pt x="10495" y="36514"/>
                  </a:cubicBezTo>
                  <a:cubicBezTo>
                    <a:pt x="10519" y="36537"/>
                    <a:pt x="10545" y="36547"/>
                    <a:pt x="10570" y="36547"/>
                  </a:cubicBezTo>
                  <a:cubicBezTo>
                    <a:pt x="10647" y="36547"/>
                    <a:pt x="10709" y="36450"/>
                    <a:pt x="10633" y="36374"/>
                  </a:cubicBezTo>
                  <a:cubicBezTo>
                    <a:pt x="10456" y="36176"/>
                    <a:pt x="10258" y="35978"/>
                    <a:pt x="10078" y="35779"/>
                  </a:cubicBezTo>
                  <a:lnTo>
                    <a:pt x="10078" y="35740"/>
                  </a:lnTo>
                  <a:cubicBezTo>
                    <a:pt x="10456" y="35383"/>
                    <a:pt x="10792" y="35007"/>
                    <a:pt x="11149" y="34611"/>
                  </a:cubicBezTo>
                  <a:cubicBezTo>
                    <a:pt x="11902" y="36434"/>
                    <a:pt x="14281" y="38515"/>
                    <a:pt x="16223" y="38872"/>
                  </a:cubicBezTo>
                  <a:cubicBezTo>
                    <a:pt x="16508" y="38918"/>
                    <a:pt x="16794" y="38939"/>
                    <a:pt x="17081" y="38939"/>
                  </a:cubicBezTo>
                  <a:cubicBezTo>
                    <a:pt x="17773" y="38939"/>
                    <a:pt x="18465" y="38817"/>
                    <a:pt x="19138" y="38634"/>
                  </a:cubicBezTo>
                  <a:cubicBezTo>
                    <a:pt x="21081" y="38099"/>
                    <a:pt x="22786" y="37008"/>
                    <a:pt x="24530" y="36017"/>
                  </a:cubicBezTo>
                  <a:cubicBezTo>
                    <a:pt x="23063" y="34650"/>
                    <a:pt x="21675" y="33183"/>
                    <a:pt x="19910" y="32211"/>
                  </a:cubicBezTo>
                  <a:cubicBezTo>
                    <a:pt x="19038" y="31735"/>
                    <a:pt x="18107" y="31360"/>
                    <a:pt x="17135" y="31299"/>
                  </a:cubicBezTo>
                  <a:cubicBezTo>
                    <a:pt x="17066" y="31296"/>
                    <a:pt x="16996" y="31294"/>
                    <a:pt x="16925" y="31294"/>
                  </a:cubicBezTo>
                  <a:cubicBezTo>
                    <a:pt x="15490" y="31294"/>
                    <a:pt x="13701" y="32045"/>
                    <a:pt x="12398" y="33083"/>
                  </a:cubicBezTo>
                  <a:cubicBezTo>
                    <a:pt x="13509" y="31598"/>
                    <a:pt x="14479" y="30012"/>
                    <a:pt x="15351" y="28386"/>
                  </a:cubicBezTo>
                  <a:cubicBezTo>
                    <a:pt x="15491" y="28524"/>
                    <a:pt x="15629" y="28683"/>
                    <a:pt x="15787" y="28822"/>
                  </a:cubicBezTo>
                  <a:cubicBezTo>
                    <a:pt x="15805" y="28844"/>
                    <a:pt x="15826" y="28853"/>
                    <a:pt x="15848" y="28853"/>
                  </a:cubicBezTo>
                  <a:cubicBezTo>
                    <a:pt x="15924" y="28853"/>
                    <a:pt x="16003" y="28740"/>
                    <a:pt x="15927" y="28664"/>
                  </a:cubicBezTo>
                  <a:cubicBezTo>
                    <a:pt x="15768" y="28505"/>
                    <a:pt x="15610" y="28347"/>
                    <a:pt x="15470" y="28188"/>
                  </a:cubicBezTo>
                  <a:cubicBezTo>
                    <a:pt x="15589" y="27950"/>
                    <a:pt x="15708" y="27712"/>
                    <a:pt x="15827" y="27493"/>
                  </a:cubicBezTo>
                  <a:cubicBezTo>
                    <a:pt x="15867" y="27374"/>
                    <a:pt x="15927" y="27276"/>
                    <a:pt x="15986" y="27176"/>
                  </a:cubicBezTo>
                  <a:cubicBezTo>
                    <a:pt x="17037" y="28841"/>
                    <a:pt x="19673" y="30506"/>
                    <a:pt x="21615" y="30546"/>
                  </a:cubicBezTo>
                  <a:cubicBezTo>
                    <a:pt x="21675" y="30548"/>
                    <a:pt x="21734" y="30550"/>
                    <a:pt x="21794" y="30550"/>
                  </a:cubicBezTo>
                  <a:cubicBezTo>
                    <a:pt x="22721" y="30550"/>
                    <a:pt x="23613" y="30265"/>
                    <a:pt x="24470" y="29893"/>
                  </a:cubicBezTo>
                  <a:cubicBezTo>
                    <a:pt x="26314" y="29060"/>
                    <a:pt x="27821" y="27712"/>
                    <a:pt x="29406" y="26483"/>
                  </a:cubicBezTo>
                  <a:cubicBezTo>
                    <a:pt x="27741" y="25353"/>
                    <a:pt x="26135" y="24105"/>
                    <a:pt x="24232" y="23410"/>
                  </a:cubicBezTo>
                  <a:cubicBezTo>
                    <a:pt x="23471" y="23129"/>
                    <a:pt x="22669" y="22930"/>
                    <a:pt x="21848" y="22930"/>
                  </a:cubicBezTo>
                  <a:cubicBezTo>
                    <a:pt x="21686" y="22930"/>
                    <a:pt x="21522" y="22938"/>
                    <a:pt x="21358" y="22955"/>
                  </a:cubicBezTo>
                  <a:cubicBezTo>
                    <a:pt x="19792" y="23093"/>
                    <a:pt x="17869" y="24303"/>
                    <a:pt x="16680" y="25730"/>
                  </a:cubicBezTo>
                  <a:cubicBezTo>
                    <a:pt x="17096" y="24837"/>
                    <a:pt x="17492" y="23925"/>
                    <a:pt x="17849" y="23013"/>
                  </a:cubicBezTo>
                  <a:cubicBezTo>
                    <a:pt x="18245" y="22003"/>
                    <a:pt x="18563" y="20973"/>
                    <a:pt x="18861" y="19942"/>
                  </a:cubicBezTo>
                  <a:lnTo>
                    <a:pt x="18919" y="19942"/>
                  </a:lnTo>
                  <a:cubicBezTo>
                    <a:pt x="19019" y="20040"/>
                    <a:pt x="19118" y="20159"/>
                    <a:pt x="19236" y="20259"/>
                  </a:cubicBezTo>
                  <a:cubicBezTo>
                    <a:pt x="19260" y="20282"/>
                    <a:pt x="19283" y="20292"/>
                    <a:pt x="19306" y="20292"/>
                  </a:cubicBezTo>
                  <a:cubicBezTo>
                    <a:pt x="19322" y="20292"/>
                    <a:pt x="19339" y="20287"/>
                    <a:pt x="19355" y="20278"/>
                  </a:cubicBezTo>
                  <a:cubicBezTo>
                    <a:pt x="20585" y="21166"/>
                    <a:pt x="22511" y="21796"/>
                    <a:pt x="24126" y="21796"/>
                  </a:cubicBezTo>
                  <a:cubicBezTo>
                    <a:pt x="24568" y="21796"/>
                    <a:pt x="24987" y="21749"/>
                    <a:pt x="25362" y="21646"/>
                  </a:cubicBezTo>
                  <a:cubicBezTo>
                    <a:pt x="26314" y="21409"/>
                    <a:pt x="27166" y="20854"/>
                    <a:pt x="27900" y="20219"/>
                  </a:cubicBezTo>
                  <a:cubicBezTo>
                    <a:pt x="29446" y="18911"/>
                    <a:pt x="30516" y="17186"/>
                    <a:pt x="31685" y="15560"/>
                  </a:cubicBezTo>
                  <a:cubicBezTo>
                    <a:pt x="29782" y="14946"/>
                    <a:pt x="27900" y="14212"/>
                    <a:pt x="25878" y="14074"/>
                  </a:cubicBezTo>
                  <a:cubicBezTo>
                    <a:pt x="25668" y="14061"/>
                    <a:pt x="25456" y="14054"/>
                    <a:pt x="25244" y="14054"/>
                  </a:cubicBezTo>
                  <a:cubicBezTo>
                    <a:pt x="24474" y="14054"/>
                    <a:pt x="23699" y="14151"/>
                    <a:pt x="22984" y="14431"/>
                  </a:cubicBezTo>
                  <a:cubicBezTo>
                    <a:pt x="21576" y="14986"/>
                    <a:pt x="20148" y="16551"/>
                    <a:pt x="19376" y="18158"/>
                  </a:cubicBezTo>
                  <a:cubicBezTo>
                    <a:pt x="19831" y="16551"/>
                    <a:pt x="20228" y="14926"/>
                    <a:pt x="20605" y="13300"/>
                  </a:cubicBezTo>
                  <a:cubicBezTo>
                    <a:pt x="22606" y="12666"/>
                    <a:pt x="24847" y="10427"/>
                    <a:pt x="25323" y="8464"/>
                  </a:cubicBezTo>
                  <a:cubicBezTo>
                    <a:pt x="25561" y="7493"/>
                    <a:pt x="25481" y="6502"/>
                    <a:pt x="25283" y="5550"/>
                  </a:cubicBezTo>
                  <a:cubicBezTo>
                    <a:pt x="24866" y="3568"/>
                    <a:pt x="23875" y="1803"/>
                    <a:pt x="23003" y="0"/>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1405" name="Google Shape;1405;p14"/>
            <p:cNvGrpSpPr/>
            <p:nvPr/>
          </p:nvGrpSpPr>
          <p:grpSpPr>
            <a:xfrm>
              <a:off x="4027650" y="2008763"/>
              <a:ext cx="792200" cy="1045800"/>
              <a:chOff x="5261600" y="1784375"/>
              <a:chExt cx="792200" cy="1045800"/>
            </a:xfrm>
          </p:grpSpPr>
          <p:sp>
            <p:nvSpPr>
              <p:cNvPr id="1406" name="Google Shape;1406;p14"/>
              <p:cNvSpPr/>
              <p:nvPr/>
            </p:nvSpPr>
            <p:spPr>
              <a:xfrm>
                <a:off x="5498750" y="2028200"/>
                <a:ext cx="249775" cy="251275"/>
              </a:xfrm>
              <a:custGeom>
                <a:avLst/>
                <a:gdLst/>
                <a:ahLst/>
                <a:cxnLst/>
                <a:rect l="l" t="t" r="r" b="b"/>
                <a:pathLst>
                  <a:path w="9991" h="10051" extrusionOk="0">
                    <a:moveTo>
                      <a:pt x="0" y="1"/>
                    </a:moveTo>
                    <a:lnTo>
                      <a:pt x="0" y="1"/>
                    </a:lnTo>
                    <a:cubicBezTo>
                      <a:pt x="257" y="2003"/>
                      <a:pt x="376" y="4025"/>
                      <a:pt x="1129" y="5908"/>
                    </a:cubicBezTo>
                    <a:cubicBezTo>
                      <a:pt x="1486" y="6820"/>
                      <a:pt x="1962" y="7692"/>
                      <a:pt x="2675" y="8366"/>
                    </a:cubicBezTo>
                    <a:cubicBezTo>
                      <a:pt x="3805" y="9419"/>
                      <a:pt x="5938" y="10050"/>
                      <a:pt x="7733" y="10050"/>
                    </a:cubicBezTo>
                    <a:cubicBezTo>
                      <a:pt x="8303" y="10050"/>
                      <a:pt x="8838" y="9987"/>
                      <a:pt x="9296" y="9853"/>
                    </a:cubicBezTo>
                    <a:cubicBezTo>
                      <a:pt x="9991" y="7890"/>
                      <a:pt x="9515" y="4699"/>
                      <a:pt x="8186" y="3133"/>
                    </a:cubicBezTo>
                    <a:cubicBezTo>
                      <a:pt x="7552" y="2379"/>
                      <a:pt x="6700" y="1845"/>
                      <a:pt x="5807" y="1448"/>
                    </a:cubicBezTo>
                    <a:cubicBezTo>
                      <a:pt x="3965" y="616"/>
                      <a:pt x="1962" y="357"/>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07" name="Google Shape;1407;p14"/>
              <p:cNvSpPr/>
              <p:nvPr/>
            </p:nvSpPr>
            <p:spPr>
              <a:xfrm>
                <a:off x="5570575" y="2105025"/>
                <a:ext cx="170500" cy="171325"/>
              </a:xfrm>
              <a:custGeom>
                <a:avLst/>
                <a:gdLst/>
                <a:ahLst/>
                <a:cxnLst/>
                <a:rect l="l" t="t" r="r" b="b"/>
                <a:pathLst>
                  <a:path w="6820" h="6853" extrusionOk="0">
                    <a:moveTo>
                      <a:pt x="1" y="1"/>
                    </a:moveTo>
                    <a:cubicBezTo>
                      <a:pt x="180" y="1349"/>
                      <a:pt x="259" y="2716"/>
                      <a:pt x="774" y="4005"/>
                    </a:cubicBezTo>
                    <a:cubicBezTo>
                      <a:pt x="1012" y="4639"/>
                      <a:pt x="1329" y="5234"/>
                      <a:pt x="1824" y="5689"/>
                    </a:cubicBezTo>
                    <a:cubicBezTo>
                      <a:pt x="2595" y="6414"/>
                      <a:pt x="4057" y="6852"/>
                      <a:pt x="5288" y="6852"/>
                    </a:cubicBezTo>
                    <a:cubicBezTo>
                      <a:pt x="5671" y="6852"/>
                      <a:pt x="6033" y="6810"/>
                      <a:pt x="6344" y="6720"/>
                    </a:cubicBezTo>
                    <a:cubicBezTo>
                      <a:pt x="6820" y="5372"/>
                      <a:pt x="6483" y="3192"/>
                      <a:pt x="5591" y="2121"/>
                    </a:cubicBezTo>
                    <a:cubicBezTo>
                      <a:pt x="5154" y="1606"/>
                      <a:pt x="4580" y="1249"/>
                      <a:pt x="3965" y="971"/>
                    </a:cubicBezTo>
                    <a:cubicBezTo>
                      <a:pt x="2717" y="397"/>
                      <a:pt x="1348" y="239"/>
                      <a:pt x="1"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08" name="Google Shape;1408;p14"/>
              <p:cNvSpPr/>
              <p:nvPr/>
            </p:nvSpPr>
            <p:spPr>
              <a:xfrm>
                <a:off x="5528400" y="2060625"/>
                <a:ext cx="219575" cy="231050"/>
              </a:xfrm>
              <a:custGeom>
                <a:avLst/>
                <a:gdLst/>
                <a:ahLst/>
                <a:cxnLst/>
                <a:rect l="l" t="t" r="r" b="b"/>
                <a:pathLst>
                  <a:path w="8783" h="9242" extrusionOk="0">
                    <a:moveTo>
                      <a:pt x="151" y="1"/>
                    </a:moveTo>
                    <a:cubicBezTo>
                      <a:pt x="71" y="1"/>
                      <a:pt x="1" y="114"/>
                      <a:pt x="62" y="191"/>
                    </a:cubicBezTo>
                    <a:cubicBezTo>
                      <a:pt x="1074" y="1341"/>
                      <a:pt x="2124" y="2451"/>
                      <a:pt x="3194" y="3561"/>
                    </a:cubicBezTo>
                    <a:cubicBezTo>
                      <a:pt x="4383" y="4849"/>
                      <a:pt x="5612" y="6117"/>
                      <a:pt x="6822" y="7386"/>
                    </a:cubicBezTo>
                    <a:cubicBezTo>
                      <a:pt x="7396" y="8001"/>
                      <a:pt x="7991" y="8596"/>
                      <a:pt x="8567" y="9210"/>
                    </a:cubicBezTo>
                    <a:cubicBezTo>
                      <a:pt x="8585" y="9232"/>
                      <a:pt x="8606" y="9241"/>
                      <a:pt x="8628" y="9241"/>
                    </a:cubicBezTo>
                    <a:cubicBezTo>
                      <a:pt x="8704" y="9241"/>
                      <a:pt x="8782" y="9129"/>
                      <a:pt x="8705" y="9051"/>
                    </a:cubicBezTo>
                    <a:cubicBezTo>
                      <a:pt x="7615" y="7901"/>
                      <a:pt x="6505" y="6752"/>
                      <a:pt x="5414" y="5602"/>
                    </a:cubicBezTo>
                    <a:cubicBezTo>
                      <a:pt x="4206" y="4333"/>
                      <a:pt x="2996" y="3065"/>
                      <a:pt x="1827" y="1796"/>
                    </a:cubicBezTo>
                    <a:cubicBezTo>
                      <a:pt x="1272" y="1222"/>
                      <a:pt x="736" y="627"/>
                      <a:pt x="221" y="32"/>
                    </a:cubicBezTo>
                    <a:cubicBezTo>
                      <a:pt x="199" y="10"/>
                      <a:pt x="175" y="1"/>
                      <a:pt x="1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09" name="Google Shape;1409;p14"/>
              <p:cNvSpPr/>
              <p:nvPr/>
            </p:nvSpPr>
            <p:spPr>
              <a:xfrm>
                <a:off x="5528475" y="2062425"/>
                <a:ext cx="40150" cy="35325"/>
              </a:xfrm>
              <a:custGeom>
                <a:avLst/>
                <a:gdLst/>
                <a:ahLst/>
                <a:cxnLst/>
                <a:rect l="l" t="t" r="r" b="b"/>
                <a:pathLst>
                  <a:path w="1606" h="1413" extrusionOk="0">
                    <a:moveTo>
                      <a:pt x="1447" y="0"/>
                    </a:moveTo>
                    <a:cubicBezTo>
                      <a:pt x="1407" y="0"/>
                      <a:pt x="1348" y="59"/>
                      <a:pt x="1348" y="119"/>
                    </a:cubicBezTo>
                    <a:cubicBezTo>
                      <a:pt x="1388" y="397"/>
                      <a:pt x="1269" y="693"/>
                      <a:pt x="1050" y="891"/>
                    </a:cubicBezTo>
                    <a:cubicBezTo>
                      <a:pt x="931" y="991"/>
                      <a:pt x="773" y="1071"/>
                      <a:pt x="635" y="1129"/>
                    </a:cubicBezTo>
                    <a:cubicBezTo>
                      <a:pt x="500" y="1175"/>
                      <a:pt x="366" y="1197"/>
                      <a:pt x="231" y="1197"/>
                    </a:cubicBezTo>
                    <a:cubicBezTo>
                      <a:pt x="187" y="1197"/>
                      <a:pt x="143" y="1194"/>
                      <a:pt x="99" y="1189"/>
                    </a:cubicBezTo>
                    <a:cubicBezTo>
                      <a:pt x="59" y="1189"/>
                      <a:pt x="0" y="1248"/>
                      <a:pt x="0" y="1288"/>
                    </a:cubicBezTo>
                    <a:cubicBezTo>
                      <a:pt x="0" y="1367"/>
                      <a:pt x="59" y="1388"/>
                      <a:pt x="99" y="1407"/>
                    </a:cubicBezTo>
                    <a:cubicBezTo>
                      <a:pt x="135" y="1410"/>
                      <a:pt x="172" y="1412"/>
                      <a:pt x="209" y="1412"/>
                    </a:cubicBezTo>
                    <a:cubicBezTo>
                      <a:pt x="375" y="1412"/>
                      <a:pt x="548" y="1377"/>
                      <a:pt x="693" y="1327"/>
                    </a:cubicBezTo>
                    <a:cubicBezTo>
                      <a:pt x="873" y="1248"/>
                      <a:pt x="1050" y="1169"/>
                      <a:pt x="1190" y="1050"/>
                    </a:cubicBezTo>
                    <a:cubicBezTo>
                      <a:pt x="1467" y="812"/>
                      <a:pt x="1605" y="455"/>
                      <a:pt x="1566" y="119"/>
                    </a:cubicBezTo>
                    <a:cubicBezTo>
                      <a:pt x="1547" y="59"/>
                      <a:pt x="1507" y="0"/>
                      <a:pt x="14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10" name="Google Shape;1410;p14"/>
              <p:cNvSpPr/>
              <p:nvPr/>
            </p:nvSpPr>
            <p:spPr>
              <a:xfrm>
                <a:off x="5532925" y="2070300"/>
                <a:ext cx="69900" cy="59650"/>
              </a:xfrm>
              <a:custGeom>
                <a:avLst/>
                <a:gdLst/>
                <a:ahLst/>
                <a:cxnLst/>
                <a:rect l="l" t="t" r="r" b="b"/>
                <a:pathLst>
                  <a:path w="2796" h="2386" extrusionOk="0">
                    <a:moveTo>
                      <a:pt x="2604" y="1"/>
                    </a:moveTo>
                    <a:cubicBezTo>
                      <a:pt x="2541" y="1"/>
                      <a:pt x="2474" y="51"/>
                      <a:pt x="2498" y="121"/>
                    </a:cubicBezTo>
                    <a:cubicBezTo>
                      <a:pt x="2577" y="438"/>
                      <a:pt x="2439" y="775"/>
                      <a:pt x="2260" y="1033"/>
                    </a:cubicBezTo>
                    <a:cubicBezTo>
                      <a:pt x="2122" y="1290"/>
                      <a:pt x="1924" y="1488"/>
                      <a:pt x="1705" y="1667"/>
                    </a:cubicBezTo>
                    <a:cubicBezTo>
                      <a:pt x="1290" y="2007"/>
                      <a:pt x="767" y="2184"/>
                      <a:pt x="223" y="2184"/>
                    </a:cubicBezTo>
                    <a:cubicBezTo>
                      <a:pt x="195" y="2184"/>
                      <a:pt x="167" y="2184"/>
                      <a:pt x="140" y="2183"/>
                    </a:cubicBezTo>
                    <a:cubicBezTo>
                      <a:pt x="0" y="2183"/>
                      <a:pt x="0" y="2381"/>
                      <a:pt x="140" y="2381"/>
                    </a:cubicBezTo>
                    <a:cubicBezTo>
                      <a:pt x="186" y="2384"/>
                      <a:pt x="231" y="2385"/>
                      <a:pt x="277" y="2385"/>
                    </a:cubicBezTo>
                    <a:cubicBezTo>
                      <a:pt x="862" y="2385"/>
                      <a:pt x="1424" y="2154"/>
                      <a:pt x="1884" y="1786"/>
                    </a:cubicBezTo>
                    <a:cubicBezTo>
                      <a:pt x="2122" y="1607"/>
                      <a:pt x="2339" y="1350"/>
                      <a:pt x="2479" y="1092"/>
                    </a:cubicBezTo>
                    <a:cubicBezTo>
                      <a:pt x="2656" y="775"/>
                      <a:pt x="2796" y="418"/>
                      <a:pt x="2696" y="82"/>
                    </a:cubicBezTo>
                    <a:cubicBezTo>
                      <a:pt x="2688" y="25"/>
                      <a:pt x="2647" y="1"/>
                      <a:pt x="26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11" name="Google Shape;1411;p14"/>
              <p:cNvSpPr/>
              <p:nvPr/>
            </p:nvSpPr>
            <p:spPr>
              <a:xfrm>
                <a:off x="5551275" y="2087200"/>
                <a:ext cx="81075" cy="75375"/>
              </a:xfrm>
              <a:custGeom>
                <a:avLst/>
                <a:gdLst/>
                <a:ahLst/>
                <a:cxnLst/>
                <a:rect l="l" t="t" r="r" b="b"/>
                <a:pathLst>
                  <a:path w="3243" h="3015" extrusionOk="0">
                    <a:moveTo>
                      <a:pt x="3116" y="0"/>
                    </a:moveTo>
                    <a:cubicBezTo>
                      <a:pt x="3077" y="0"/>
                      <a:pt x="3041" y="24"/>
                      <a:pt x="3032" y="80"/>
                    </a:cubicBezTo>
                    <a:cubicBezTo>
                      <a:pt x="2815" y="1546"/>
                      <a:pt x="1605" y="2696"/>
                      <a:pt x="119" y="2815"/>
                    </a:cubicBezTo>
                    <a:cubicBezTo>
                      <a:pt x="5" y="2815"/>
                      <a:pt x="0" y="3014"/>
                      <a:pt x="105" y="3014"/>
                    </a:cubicBezTo>
                    <a:cubicBezTo>
                      <a:pt x="109" y="3014"/>
                      <a:pt x="114" y="3014"/>
                      <a:pt x="119" y="3013"/>
                    </a:cubicBezTo>
                    <a:cubicBezTo>
                      <a:pt x="1705" y="2913"/>
                      <a:pt x="3013" y="1705"/>
                      <a:pt x="3231" y="138"/>
                    </a:cubicBezTo>
                    <a:cubicBezTo>
                      <a:pt x="3243" y="55"/>
                      <a:pt x="3176" y="0"/>
                      <a:pt x="31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12" name="Google Shape;1412;p14"/>
              <p:cNvSpPr/>
              <p:nvPr/>
            </p:nvSpPr>
            <p:spPr>
              <a:xfrm>
                <a:off x="5562325" y="2096475"/>
                <a:ext cx="98975" cy="103775"/>
              </a:xfrm>
              <a:custGeom>
                <a:avLst/>
                <a:gdLst/>
                <a:ahLst/>
                <a:cxnLst/>
                <a:rect l="l" t="t" r="r" b="b"/>
                <a:pathLst>
                  <a:path w="3959" h="4151" extrusionOk="0">
                    <a:moveTo>
                      <a:pt x="3832" y="0"/>
                    </a:moveTo>
                    <a:cubicBezTo>
                      <a:pt x="3780" y="0"/>
                      <a:pt x="3731" y="35"/>
                      <a:pt x="3740" y="105"/>
                    </a:cubicBezTo>
                    <a:cubicBezTo>
                      <a:pt x="3780" y="1651"/>
                      <a:pt x="2690" y="2920"/>
                      <a:pt x="1361" y="3534"/>
                    </a:cubicBezTo>
                    <a:cubicBezTo>
                      <a:pt x="965" y="3732"/>
                      <a:pt x="549" y="3851"/>
                      <a:pt x="132" y="3930"/>
                    </a:cubicBezTo>
                    <a:cubicBezTo>
                      <a:pt x="1" y="3968"/>
                      <a:pt x="48" y="4150"/>
                      <a:pt x="174" y="4150"/>
                    </a:cubicBezTo>
                    <a:cubicBezTo>
                      <a:pt x="180" y="4150"/>
                      <a:pt x="186" y="4150"/>
                      <a:pt x="193" y="4149"/>
                    </a:cubicBezTo>
                    <a:cubicBezTo>
                      <a:pt x="1718" y="3832"/>
                      <a:pt x="3145" y="2899"/>
                      <a:pt x="3721" y="1393"/>
                    </a:cubicBezTo>
                    <a:cubicBezTo>
                      <a:pt x="3880" y="977"/>
                      <a:pt x="3959" y="541"/>
                      <a:pt x="3938" y="105"/>
                    </a:cubicBezTo>
                    <a:cubicBezTo>
                      <a:pt x="3938" y="35"/>
                      <a:pt x="3884" y="0"/>
                      <a:pt x="38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13" name="Google Shape;1413;p14"/>
              <p:cNvSpPr/>
              <p:nvPr/>
            </p:nvSpPr>
            <p:spPr>
              <a:xfrm>
                <a:off x="5590675" y="2124075"/>
                <a:ext cx="94200" cy="98075"/>
              </a:xfrm>
              <a:custGeom>
                <a:avLst/>
                <a:gdLst/>
                <a:ahLst/>
                <a:cxnLst/>
                <a:rect l="l" t="t" r="r" b="b"/>
                <a:pathLst>
                  <a:path w="3768" h="3923" extrusionOk="0">
                    <a:moveTo>
                      <a:pt x="3640" y="1"/>
                    </a:moveTo>
                    <a:cubicBezTo>
                      <a:pt x="3597" y="1"/>
                      <a:pt x="3555" y="23"/>
                      <a:pt x="3538" y="71"/>
                    </a:cubicBezTo>
                    <a:cubicBezTo>
                      <a:pt x="3301" y="1438"/>
                      <a:pt x="2408" y="2628"/>
                      <a:pt x="1199" y="3302"/>
                    </a:cubicBezTo>
                    <a:cubicBezTo>
                      <a:pt x="862" y="3481"/>
                      <a:pt x="505" y="3619"/>
                      <a:pt x="108" y="3719"/>
                    </a:cubicBezTo>
                    <a:cubicBezTo>
                      <a:pt x="0" y="3755"/>
                      <a:pt x="40" y="3922"/>
                      <a:pt x="138" y="3922"/>
                    </a:cubicBezTo>
                    <a:cubicBezTo>
                      <a:pt x="148" y="3922"/>
                      <a:pt x="158" y="3921"/>
                      <a:pt x="169" y="3917"/>
                    </a:cubicBezTo>
                    <a:cubicBezTo>
                      <a:pt x="1556" y="3579"/>
                      <a:pt x="2746" y="2569"/>
                      <a:pt x="3359" y="1300"/>
                    </a:cubicBezTo>
                    <a:cubicBezTo>
                      <a:pt x="3538" y="923"/>
                      <a:pt x="3676" y="527"/>
                      <a:pt x="3756" y="130"/>
                    </a:cubicBezTo>
                    <a:cubicBezTo>
                      <a:pt x="3768" y="48"/>
                      <a:pt x="3703" y="1"/>
                      <a:pt x="36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14" name="Google Shape;1414;p14"/>
              <p:cNvSpPr/>
              <p:nvPr/>
            </p:nvSpPr>
            <p:spPr>
              <a:xfrm>
                <a:off x="5623625" y="2168600"/>
                <a:ext cx="78825" cy="71775"/>
              </a:xfrm>
              <a:custGeom>
                <a:avLst/>
                <a:gdLst/>
                <a:ahLst/>
                <a:cxnLst/>
                <a:rect l="l" t="t" r="r" b="b"/>
                <a:pathLst>
                  <a:path w="3153" h="2871" extrusionOk="0">
                    <a:moveTo>
                      <a:pt x="3015" y="0"/>
                    </a:moveTo>
                    <a:cubicBezTo>
                      <a:pt x="2984" y="0"/>
                      <a:pt x="2953" y="16"/>
                      <a:pt x="2934" y="54"/>
                    </a:cubicBezTo>
                    <a:cubicBezTo>
                      <a:pt x="2657" y="649"/>
                      <a:pt x="2279" y="1185"/>
                      <a:pt x="1803" y="1660"/>
                    </a:cubicBezTo>
                    <a:cubicBezTo>
                      <a:pt x="1348" y="2115"/>
                      <a:pt x="793" y="2572"/>
                      <a:pt x="138" y="2651"/>
                    </a:cubicBezTo>
                    <a:cubicBezTo>
                      <a:pt x="7" y="2670"/>
                      <a:pt x="1" y="2870"/>
                      <a:pt x="121" y="2870"/>
                    </a:cubicBezTo>
                    <a:cubicBezTo>
                      <a:pt x="126" y="2870"/>
                      <a:pt x="132" y="2870"/>
                      <a:pt x="138" y="2869"/>
                    </a:cubicBezTo>
                    <a:cubicBezTo>
                      <a:pt x="833" y="2770"/>
                      <a:pt x="1407" y="2353"/>
                      <a:pt x="1903" y="1878"/>
                    </a:cubicBezTo>
                    <a:cubicBezTo>
                      <a:pt x="2398" y="1383"/>
                      <a:pt x="2815" y="788"/>
                      <a:pt x="3112" y="154"/>
                    </a:cubicBezTo>
                    <a:cubicBezTo>
                      <a:pt x="3153" y="73"/>
                      <a:pt x="3083" y="0"/>
                      <a:pt x="30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15" name="Google Shape;1415;p14"/>
              <p:cNvSpPr/>
              <p:nvPr/>
            </p:nvSpPr>
            <p:spPr>
              <a:xfrm>
                <a:off x="5661550" y="2202650"/>
                <a:ext cx="48725" cy="48700"/>
              </a:xfrm>
              <a:custGeom>
                <a:avLst/>
                <a:gdLst/>
                <a:ahLst/>
                <a:cxnLst/>
                <a:rect l="l" t="t" r="r" b="b"/>
                <a:pathLst>
                  <a:path w="1949" h="1948" extrusionOk="0">
                    <a:moveTo>
                      <a:pt x="1817" y="1"/>
                    </a:moveTo>
                    <a:cubicBezTo>
                      <a:pt x="1773" y="1"/>
                      <a:pt x="1729" y="25"/>
                      <a:pt x="1714" y="79"/>
                    </a:cubicBezTo>
                    <a:cubicBezTo>
                      <a:pt x="1476" y="853"/>
                      <a:pt x="881" y="1488"/>
                      <a:pt x="109" y="1745"/>
                    </a:cubicBezTo>
                    <a:cubicBezTo>
                      <a:pt x="1" y="1781"/>
                      <a:pt x="39" y="1948"/>
                      <a:pt x="137" y="1948"/>
                    </a:cubicBezTo>
                    <a:cubicBezTo>
                      <a:pt x="147" y="1948"/>
                      <a:pt x="157" y="1946"/>
                      <a:pt x="167" y="1943"/>
                    </a:cubicBezTo>
                    <a:cubicBezTo>
                      <a:pt x="1000" y="1665"/>
                      <a:pt x="1655" y="972"/>
                      <a:pt x="1912" y="140"/>
                    </a:cubicBezTo>
                    <a:cubicBezTo>
                      <a:pt x="1948" y="56"/>
                      <a:pt x="1883" y="1"/>
                      <a:pt x="18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16" name="Google Shape;1416;p14"/>
              <p:cNvSpPr/>
              <p:nvPr/>
            </p:nvSpPr>
            <p:spPr>
              <a:xfrm>
                <a:off x="5693000" y="2239825"/>
                <a:ext cx="24875" cy="22350"/>
              </a:xfrm>
              <a:custGeom>
                <a:avLst/>
                <a:gdLst/>
                <a:ahLst/>
                <a:cxnLst/>
                <a:rect l="l" t="t" r="r" b="b"/>
                <a:pathLst>
                  <a:path w="995" h="894" extrusionOk="0">
                    <a:moveTo>
                      <a:pt x="862" y="1"/>
                    </a:moveTo>
                    <a:cubicBezTo>
                      <a:pt x="820" y="1"/>
                      <a:pt x="781" y="24"/>
                      <a:pt x="773" y="80"/>
                    </a:cubicBezTo>
                    <a:cubicBezTo>
                      <a:pt x="754" y="159"/>
                      <a:pt x="714" y="199"/>
                      <a:pt x="675" y="278"/>
                    </a:cubicBezTo>
                    <a:cubicBezTo>
                      <a:pt x="635" y="318"/>
                      <a:pt x="575" y="397"/>
                      <a:pt x="516" y="437"/>
                    </a:cubicBezTo>
                    <a:cubicBezTo>
                      <a:pt x="376" y="535"/>
                      <a:pt x="218" y="614"/>
                      <a:pt x="80" y="694"/>
                    </a:cubicBezTo>
                    <a:cubicBezTo>
                      <a:pt x="20" y="714"/>
                      <a:pt x="1" y="794"/>
                      <a:pt x="40" y="833"/>
                    </a:cubicBezTo>
                    <a:cubicBezTo>
                      <a:pt x="53" y="871"/>
                      <a:pt x="82" y="893"/>
                      <a:pt x="118" y="893"/>
                    </a:cubicBezTo>
                    <a:cubicBezTo>
                      <a:pt x="137" y="893"/>
                      <a:pt x="158" y="887"/>
                      <a:pt x="178" y="873"/>
                    </a:cubicBezTo>
                    <a:cubicBezTo>
                      <a:pt x="516" y="714"/>
                      <a:pt x="873" y="516"/>
                      <a:pt x="971" y="139"/>
                    </a:cubicBezTo>
                    <a:cubicBezTo>
                      <a:pt x="995" y="55"/>
                      <a:pt x="926" y="1"/>
                      <a:pt x="8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17" name="Google Shape;1417;p14"/>
              <p:cNvSpPr/>
              <p:nvPr/>
            </p:nvSpPr>
            <p:spPr>
              <a:xfrm>
                <a:off x="5412500" y="2242275"/>
                <a:ext cx="249800" cy="251275"/>
              </a:xfrm>
              <a:custGeom>
                <a:avLst/>
                <a:gdLst/>
                <a:ahLst/>
                <a:cxnLst/>
                <a:rect l="l" t="t" r="r" b="b"/>
                <a:pathLst>
                  <a:path w="9992" h="10051" extrusionOk="0">
                    <a:moveTo>
                      <a:pt x="1" y="1"/>
                    </a:moveTo>
                    <a:cubicBezTo>
                      <a:pt x="239" y="2004"/>
                      <a:pt x="377" y="4005"/>
                      <a:pt x="1111" y="5889"/>
                    </a:cubicBezTo>
                    <a:cubicBezTo>
                      <a:pt x="1468" y="6801"/>
                      <a:pt x="1944" y="7692"/>
                      <a:pt x="2676" y="8366"/>
                    </a:cubicBezTo>
                    <a:cubicBezTo>
                      <a:pt x="3790" y="9420"/>
                      <a:pt x="5932" y="10051"/>
                      <a:pt x="7723" y="10051"/>
                    </a:cubicBezTo>
                    <a:cubicBezTo>
                      <a:pt x="8291" y="10051"/>
                      <a:pt x="8824" y="9987"/>
                      <a:pt x="9278" y="9854"/>
                    </a:cubicBezTo>
                    <a:cubicBezTo>
                      <a:pt x="9992" y="7890"/>
                      <a:pt x="9516" y="4679"/>
                      <a:pt x="8187" y="3133"/>
                    </a:cubicBezTo>
                    <a:cubicBezTo>
                      <a:pt x="7553" y="2361"/>
                      <a:pt x="6701" y="1845"/>
                      <a:pt x="5808" y="1449"/>
                    </a:cubicBezTo>
                    <a:cubicBezTo>
                      <a:pt x="3965" y="596"/>
                      <a:pt x="1963" y="358"/>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18" name="Google Shape;1418;p14"/>
              <p:cNvSpPr/>
              <p:nvPr/>
            </p:nvSpPr>
            <p:spPr>
              <a:xfrm>
                <a:off x="5484350" y="2318600"/>
                <a:ext cx="170500" cy="171400"/>
              </a:xfrm>
              <a:custGeom>
                <a:avLst/>
                <a:gdLst/>
                <a:ahLst/>
                <a:cxnLst/>
                <a:rect l="l" t="t" r="r" b="b"/>
                <a:pathLst>
                  <a:path w="6820" h="6856" extrusionOk="0">
                    <a:moveTo>
                      <a:pt x="0" y="1"/>
                    </a:moveTo>
                    <a:lnTo>
                      <a:pt x="0" y="1"/>
                    </a:lnTo>
                    <a:cubicBezTo>
                      <a:pt x="159" y="1369"/>
                      <a:pt x="259" y="2736"/>
                      <a:pt x="754" y="4025"/>
                    </a:cubicBezTo>
                    <a:cubicBezTo>
                      <a:pt x="1012" y="4660"/>
                      <a:pt x="1329" y="5254"/>
                      <a:pt x="1824" y="5710"/>
                    </a:cubicBezTo>
                    <a:cubicBezTo>
                      <a:pt x="2591" y="6431"/>
                      <a:pt x="4040" y="6856"/>
                      <a:pt x="5266" y="6856"/>
                    </a:cubicBezTo>
                    <a:cubicBezTo>
                      <a:pt x="5658" y="6856"/>
                      <a:pt x="6027" y="6812"/>
                      <a:pt x="6344" y="6721"/>
                    </a:cubicBezTo>
                    <a:cubicBezTo>
                      <a:pt x="6819" y="5373"/>
                      <a:pt x="6483" y="3212"/>
                      <a:pt x="5590" y="2141"/>
                    </a:cubicBezTo>
                    <a:cubicBezTo>
                      <a:pt x="5154" y="1626"/>
                      <a:pt x="4580" y="1269"/>
                      <a:pt x="3965" y="992"/>
                    </a:cubicBezTo>
                    <a:cubicBezTo>
                      <a:pt x="2696" y="418"/>
                      <a:pt x="1348" y="259"/>
                      <a:pt x="0"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19" name="Google Shape;1419;p14"/>
              <p:cNvSpPr/>
              <p:nvPr/>
            </p:nvSpPr>
            <p:spPr>
              <a:xfrm>
                <a:off x="5441800" y="2274725"/>
                <a:ext cx="219900" cy="230600"/>
              </a:xfrm>
              <a:custGeom>
                <a:avLst/>
                <a:gdLst/>
                <a:ahLst/>
                <a:cxnLst/>
                <a:rect l="l" t="t" r="r" b="b"/>
                <a:pathLst>
                  <a:path w="8796" h="9224" extrusionOk="0">
                    <a:moveTo>
                      <a:pt x="155" y="0"/>
                    </a:moveTo>
                    <a:cubicBezTo>
                      <a:pt x="79" y="0"/>
                      <a:pt x="1" y="113"/>
                      <a:pt x="77" y="190"/>
                    </a:cubicBezTo>
                    <a:cubicBezTo>
                      <a:pt x="1089" y="1320"/>
                      <a:pt x="2138" y="2450"/>
                      <a:pt x="3190" y="3560"/>
                    </a:cubicBezTo>
                    <a:cubicBezTo>
                      <a:pt x="4398" y="4829"/>
                      <a:pt x="5627" y="6117"/>
                      <a:pt x="6837" y="7385"/>
                    </a:cubicBezTo>
                    <a:cubicBezTo>
                      <a:pt x="7411" y="7980"/>
                      <a:pt x="7987" y="8595"/>
                      <a:pt x="8582" y="9190"/>
                    </a:cubicBezTo>
                    <a:cubicBezTo>
                      <a:pt x="8601" y="9214"/>
                      <a:pt x="8625" y="9224"/>
                      <a:pt x="8648" y="9224"/>
                    </a:cubicBezTo>
                    <a:cubicBezTo>
                      <a:pt x="8723" y="9224"/>
                      <a:pt x="8795" y="9126"/>
                      <a:pt x="8720" y="9050"/>
                    </a:cubicBezTo>
                    <a:cubicBezTo>
                      <a:pt x="7630" y="7901"/>
                      <a:pt x="6520" y="6751"/>
                      <a:pt x="5410" y="5582"/>
                    </a:cubicBezTo>
                    <a:cubicBezTo>
                      <a:pt x="4221" y="4333"/>
                      <a:pt x="3011" y="3064"/>
                      <a:pt x="1821" y="1795"/>
                    </a:cubicBezTo>
                    <a:cubicBezTo>
                      <a:pt x="1287" y="1221"/>
                      <a:pt x="751" y="627"/>
                      <a:pt x="216" y="32"/>
                    </a:cubicBezTo>
                    <a:cubicBezTo>
                      <a:pt x="199" y="9"/>
                      <a:pt x="177" y="0"/>
                      <a:pt x="1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20" name="Google Shape;1420;p14"/>
              <p:cNvSpPr/>
              <p:nvPr/>
            </p:nvSpPr>
            <p:spPr>
              <a:xfrm>
                <a:off x="5442250" y="2276500"/>
                <a:ext cx="40150" cy="35325"/>
              </a:xfrm>
              <a:custGeom>
                <a:avLst/>
                <a:gdLst/>
                <a:ahLst/>
                <a:cxnLst/>
                <a:rect l="l" t="t" r="r" b="b"/>
                <a:pathLst>
                  <a:path w="1606" h="1413" extrusionOk="0">
                    <a:moveTo>
                      <a:pt x="1447" y="1"/>
                    </a:moveTo>
                    <a:cubicBezTo>
                      <a:pt x="1388" y="1"/>
                      <a:pt x="1328" y="59"/>
                      <a:pt x="1348" y="99"/>
                    </a:cubicBezTo>
                    <a:cubicBezTo>
                      <a:pt x="1388" y="397"/>
                      <a:pt x="1269" y="694"/>
                      <a:pt x="1050" y="892"/>
                    </a:cubicBezTo>
                    <a:cubicBezTo>
                      <a:pt x="931" y="992"/>
                      <a:pt x="773" y="1071"/>
                      <a:pt x="635" y="1111"/>
                    </a:cubicBezTo>
                    <a:cubicBezTo>
                      <a:pt x="486" y="1159"/>
                      <a:pt x="339" y="1195"/>
                      <a:pt x="191" y="1195"/>
                    </a:cubicBezTo>
                    <a:cubicBezTo>
                      <a:pt x="160" y="1195"/>
                      <a:pt x="129" y="1193"/>
                      <a:pt x="99" y="1190"/>
                    </a:cubicBezTo>
                    <a:cubicBezTo>
                      <a:pt x="40" y="1190"/>
                      <a:pt x="0" y="1249"/>
                      <a:pt x="0" y="1288"/>
                    </a:cubicBezTo>
                    <a:cubicBezTo>
                      <a:pt x="0" y="1348"/>
                      <a:pt x="40" y="1388"/>
                      <a:pt x="99" y="1407"/>
                    </a:cubicBezTo>
                    <a:cubicBezTo>
                      <a:pt x="134" y="1411"/>
                      <a:pt x="169" y="1413"/>
                      <a:pt x="205" y="1413"/>
                    </a:cubicBezTo>
                    <a:cubicBezTo>
                      <a:pt x="373" y="1413"/>
                      <a:pt x="547" y="1374"/>
                      <a:pt x="693" y="1309"/>
                    </a:cubicBezTo>
                    <a:cubicBezTo>
                      <a:pt x="872" y="1249"/>
                      <a:pt x="1050" y="1169"/>
                      <a:pt x="1190" y="1031"/>
                    </a:cubicBezTo>
                    <a:cubicBezTo>
                      <a:pt x="1467" y="812"/>
                      <a:pt x="1605" y="456"/>
                      <a:pt x="1546" y="99"/>
                    </a:cubicBezTo>
                    <a:cubicBezTo>
                      <a:pt x="1546" y="59"/>
                      <a:pt x="1507" y="1"/>
                      <a:pt x="14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21" name="Google Shape;1421;p14"/>
              <p:cNvSpPr/>
              <p:nvPr/>
            </p:nvSpPr>
            <p:spPr>
              <a:xfrm>
                <a:off x="5446700" y="2284125"/>
                <a:ext cx="69900" cy="59900"/>
              </a:xfrm>
              <a:custGeom>
                <a:avLst/>
                <a:gdLst/>
                <a:ahLst/>
                <a:cxnLst/>
                <a:rect l="l" t="t" r="r" b="b"/>
                <a:pathLst>
                  <a:path w="2796" h="2396" extrusionOk="0">
                    <a:moveTo>
                      <a:pt x="2605" y="1"/>
                    </a:moveTo>
                    <a:cubicBezTo>
                      <a:pt x="2542" y="1"/>
                      <a:pt x="2474" y="49"/>
                      <a:pt x="2498" y="132"/>
                    </a:cubicBezTo>
                    <a:cubicBezTo>
                      <a:pt x="2577" y="449"/>
                      <a:pt x="2418" y="785"/>
                      <a:pt x="2260" y="1043"/>
                    </a:cubicBezTo>
                    <a:cubicBezTo>
                      <a:pt x="2122" y="1281"/>
                      <a:pt x="1923" y="1499"/>
                      <a:pt x="1705" y="1678"/>
                    </a:cubicBezTo>
                    <a:cubicBezTo>
                      <a:pt x="1270" y="1999"/>
                      <a:pt x="743" y="2194"/>
                      <a:pt x="213" y="2194"/>
                    </a:cubicBezTo>
                    <a:cubicBezTo>
                      <a:pt x="188" y="2194"/>
                      <a:pt x="164" y="2194"/>
                      <a:pt x="139" y="2193"/>
                    </a:cubicBezTo>
                    <a:cubicBezTo>
                      <a:pt x="133" y="2192"/>
                      <a:pt x="127" y="2192"/>
                      <a:pt x="121" y="2192"/>
                    </a:cubicBezTo>
                    <a:cubicBezTo>
                      <a:pt x="0" y="2192"/>
                      <a:pt x="6" y="2391"/>
                      <a:pt x="139" y="2391"/>
                    </a:cubicBezTo>
                    <a:cubicBezTo>
                      <a:pt x="185" y="2394"/>
                      <a:pt x="231" y="2396"/>
                      <a:pt x="277" y="2396"/>
                    </a:cubicBezTo>
                    <a:cubicBezTo>
                      <a:pt x="862" y="2396"/>
                      <a:pt x="1423" y="2164"/>
                      <a:pt x="1884" y="1797"/>
                    </a:cubicBezTo>
                    <a:cubicBezTo>
                      <a:pt x="2122" y="1598"/>
                      <a:pt x="2339" y="1361"/>
                      <a:pt x="2478" y="1102"/>
                    </a:cubicBezTo>
                    <a:cubicBezTo>
                      <a:pt x="2656" y="785"/>
                      <a:pt x="2796" y="428"/>
                      <a:pt x="2696" y="71"/>
                    </a:cubicBezTo>
                    <a:cubicBezTo>
                      <a:pt x="2688" y="23"/>
                      <a:pt x="2647" y="1"/>
                      <a:pt x="26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22" name="Google Shape;1422;p14"/>
              <p:cNvSpPr/>
              <p:nvPr/>
            </p:nvSpPr>
            <p:spPr>
              <a:xfrm>
                <a:off x="5464525" y="2301275"/>
                <a:ext cx="81600" cy="75375"/>
              </a:xfrm>
              <a:custGeom>
                <a:avLst/>
                <a:gdLst/>
                <a:ahLst/>
                <a:cxnLst/>
                <a:rect l="l" t="t" r="r" b="b"/>
                <a:pathLst>
                  <a:path w="3264" h="3015" extrusionOk="0">
                    <a:moveTo>
                      <a:pt x="3137" y="1"/>
                    </a:moveTo>
                    <a:cubicBezTo>
                      <a:pt x="3098" y="1"/>
                      <a:pt x="3061" y="24"/>
                      <a:pt x="3053" y="80"/>
                    </a:cubicBezTo>
                    <a:cubicBezTo>
                      <a:pt x="2836" y="1547"/>
                      <a:pt x="1626" y="2697"/>
                      <a:pt x="140" y="2795"/>
                    </a:cubicBezTo>
                    <a:cubicBezTo>
                      <a:pt x="6" y="2815"/>
                      <a:pt x="1" y="3015"/>
                      <a:pt x="123" y="3015"/>
                    </a:cubicBezTo>
                    <a:cubicBezTo>
                      <a:pt x="129" y="3015"/>
                      <a:pt x="134" y="3014"/>
                      <a:pt x="140" y="3014"/>
                    </a:cubicBezTo>
                    <a:cubicBezTo>
                      <a:pt x="1726" y="2914"/>
                      <a:pt x="3034" y="1705"/>
                      <a:pt x="3251" y="139"/>
                    </a:cubicBezTo>
                    <a:cubicBezTo>
                      <a:pt x="3264" y="55"/>
                      <a:pt x="3197" y="1"/>
                      <a:pt x="31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23" name="Google Shape;1423;p14"/>
              <p:cNvSpPr/>
              <p:nvPr/>
            </p:nvSpPr>
            <p:spPr>
              <a:xfrm>
                <a:off x="5476250" y="2310550"/>
                <a:ext cx="98825" cy="103350"/>
              </a:xfrm>
              <a:custGeom>
                <a:avLst/>
                <a:gdLst/>
                <a:ahLst/>
                <a:cxnLst/>
                <a:rect l="l" t="t" r="r" b="b"/>
                <a:pathLst>
                  <a:path w="3953" h="4134" extrusionOk="0">
                    <a:moveTo>
                      <a:pt x="3823" y="1"/>
                    </a:moveTo>
                    <a:cubicBezTo>
                      <a:pt x="3769" y="1"/>
                      <a:pt x="3715" y="36"/>
                      <a:pt x="3715" y="105"/>
                    </a:cubicBezTo>
                    <a:cubicBezTo>
                      <a:pt x="3755" y="1631"/>
                      <a:pt x="2684" y="2920"/>
                      <a:pt x="1336" y="3534"/>
                    </a:cubicBezTo>
                    <a:cubicBezTo>
                      <a:pt x="959" y="3713"/>
                      <a:pt x="543" y="3851"/>
                      <a:pt x="126" y="3930"/>
                    </a:cubicBezTo>
                    <a:cubicBezTo>
                      <a:pt x="1" y="3966"/>
                      <a:pt x="38" y="4134"/>
                      <a:pt x="135" y="4134"/>
                    </a:cubicBezTo>
                    <a:cubicBezTo>
                      <a:pt x="145" y="4134"/>
                      <a:pt x="155" y="4132"/>
                      <a:pt x="166" y="4129"/>
                    </a:cubicBezTo>
                    <a:cubicBezTo>
                      <a:pt x="1693" y="3811"/>
                      <a:pt x="3139" y="2900"/>
                      <a:pt x="3715" y="1393"/>
                    </a:cubicBezTo>
                    <a:cubicBezTo>
                      <a:pt x="3873" y="978"/>
                      <a:pt x="3953" y="541"/>
                      <a:pt x="3932" y="105"/>
                    </a:cubicBezTo>
                    <a:cubicBezTo>
                      <a:pt x="3932" y="36"/>
                      <a:pt x="3878" y="1"/>
                      <a:pt x="38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24" name="Google Shape;1424;p14"/>
              <p:cNvSpPr/>
              <p:nvPr/>
            </p:nvSpPr>
            <p:spPr>
              <a:xfrm>
                <a:off x="5504425" y="2337950"/>
                <a:ext cx="94050" cy="98275"/>
              </a:xfrm>
              <a:custGeom>
                <a:avLst/>
                <a:gdLst/>
                <a:ahLst/>
                <a:cxnLst/>
                <a:rect l="l" t="t" r="r" b="b"/>
                <a:pathLst>
                  <a:path w="3762" h="3931" extrusionOk="0">
                    <a:moveTo>
                      <a:pt x="3628" y="0"/>
                    </a:moveTo>
                    <a:cubicBezTo>
                      <a:pt x="3586" y="0"/>
                      <a:pt x="3547" y="24"/>
                      <a:pt x="3539" y="80"/>
                    </a:cubicBezTo>
                    <a:cubicBezTo>
                      <a:pt x="3281" y="1428"/>
                      <a:pt x="2409" y="2636"/>
                      <a:pt x="1200" y="3291"/>
                    </a:cubicBezTo>
                    <a:cubicBezTo>
                      <a:pt x="862" y="3489"/>
                      <a:pt x="487" y="3627"/>
                      <a:pt x="109" y="3727"/>
                    </a:cubicBezTo>
                    <a:cubicBezTo>
                      <a:pt x="0" y="3745"/>
                      <a:pt x="24" y="3930"/>
                      <a:pt x="137" y="3930"/>
                    </a:cubicBezTo>
                    <a:cubicBezTo>
                      <a:pt x="147" y="3930"/>
                      <a:pt x="158" y="3929"/>
                      <a:pt x="169" y="3925"/>
                    </a:cubicBezTo>
                    <a:cubicBezTo>
                      <a:pt x="1557" y="3588"/>
                      <a:pt x="2746" y="2577"/>
                      <a:pt x="3360" y="1288"/>
                    </a:cubicBezTo>
                    <a:cubicBezTo>
                      <a:pt x="3539" y="931"/>
                      <a:pt x="3677" y="535"/>
                      <a:pt x="3738" y="138"/>
                    </a:cubicBezTo>
                    <a:cubicBezTo>
                      <a:pt x="3761" y="55"/>
                      <a:pt x="3692" y="0"/>
                      <a:pt x="36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25" name="Google Shape;1425;p14"/>
              <p:cNvSpPr/>
              <p:nvPr/>
            </p:nvSpPr>
            <p:spPr>
              <a:xfrm>
                <a:off x="5537400" y="2382475"/>
                <a:ext cx="78825" cy="71950"/>
              </a:xfrm>
              <a:custGeom>
                <a:avLst/>
                <a:gdLst/>
                <a:ahLst/>
                <a:cxnLst/>
                <a:rect l="l" t="t" r="r" b="b"/>
                <a:pathLst>
                  <a:path w="3153" h="2878" extrusionOk="0">
                    <a:moveTo>
                      <a:pt x="3015" y="0"/>
                    </a:moveTo>
                    <a:cubicBezTo>
                      <a:pt x="2984" y="0"/>
                      <a:pt x="2953" y="18"/>
                      <a:pt x="2934" y="62"/>
                    </a:cubicBezTo>
                    <a:cubicBezTo>
                      <a:pt x="2656" y="657"/>
                      <a:pt x="2279" y="1193"/>
                      <a:pt x="1803" y="1669"/>
                    </a:cubicBezTo>
                    <a:cubicBezTo>
                      <a:pt x="1348" y="2124"/>
                      <a:pt x="793" y="2560"/>
                      <a:pt x="138" y="2660"/>
                    </a:cubicBezTo>
                    <a:cubicBezTo>
                      <a:pt x="0" y="2679"/>
                      <a:pt x="0" y="2877"/>
                      <a:pt x="138" y="2877"/>
                    </a:cubicBezTo>
                    <a:cubicBezTo>
                      <a:pt x="833" y="2779"/>
                      <a:pt x="1407" y="2362"/>
                      <a:pt x="1903" y="1886"/>
                    </a:cubicBezTo>
                    <a:cubicBezTo>
                      <a:pt x="2398" y="1391"/>
                      <a:pt x="2815" y="796"/>
                      <a:pt x="3112" y="162"/>
                    </a:cubicBezTo>
                    <a:cubicBezTo>
                      <a:pt x="3153" y="81"/>
                      <a:pt x="3083" y="0"/>
                      <a:pt x="30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26" name="Google Shape;1426;p14"/>
              <p:cNvSpPr/>
              <p:nvPr/>
            </p:nvSpPr>
            <p:spPr>
              <a:xfrm>
                <a:off x="5575325" y="2416750"/>
                <a:ext cx="48400" cy="48700"/>
              </a:xfrm>
              <a:custGeom>
                <a:avLst/>
                <a:gdLst/>
                <a:ahLst/>
                <a:cxnLst/>
                <a:rect l="l" t="t" r="r" b="b"/>
                <a:pathLst>
                  <a:path w="1936" h="1948" extrusionOk="0">
                    <a:moveTo>
                      <a:pt x="1811" y="0"/>
                    </a:moveTo>
                    <a:cubicBezTo>
                      <a:pt x="1770" y="0"/>
                      <a:pt x="1729" y="24"/>
                      <a:pt x="1714" y="79"/>
                    </a:cubicBezTo>
                    <a:cubicBezTo>
                      <a:pt x="1476" y="832"/>
                      <a:pt x="862" y="1466"/>
                      <a:pt x="109" y="1744"/>
                    </a:cubicBezTo>
                    <a:cubicBezTo>
                      <a:pt x="0" y="1780"/>
                      <a:pt x="24" y="1947"/>
                      <a:pt x="132" y="1947"/>
                    </a:cubicBezTo>
                    <a:cubicBezTo>
                      <a:pt x="143" y="1947"/>
                      <a:pt x="155" y="1946"/>
                      <a:pt x="167" y="1942"/>
                    </a:cubicBezTo>
                    <a:cubicBezTo>
                      <a:pt x="1000" y="1646"/>
                      <a:pt x="1655" y="972"/>
                      <a:pt x="1912" y="139"/>
                    </a:cubicBezTo>
                    <a:cubicBezTo>
                      <a:pt x="1936" y="55"/>
                      <a:pt x="1873" y="0"/>
                      <a:pt x="18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27" name="Google Shape;1427;p14"/>
              <p:cNvSpPr/>
              <p:nvPr/>
            </p:nvSpPr>
            <p:spPr>
              <a:xfrm>
                <a:off x="5606775" y="2453875"/>
                <a:ext cx="24600" cy="22150"/>
              </a:xfrm>
              <a:custGeom>
                <a:avLst/>
                <a:gdLst/>
                <a:ahLst/>
                <a:cxnLst/>
                <a:rect l="l" t="t" r="r" b="b"/>
                <a:pathLst>
                  <a:path w="984" h="886" extrusionOk="0">
                    <a:moveTo>
                      <a:pt x="856" y="1"/>
                    </a:moveTo>
                    <a:cubicBezTo>
                      <a:pt x="812" y="1"/>
                      <a:pt x="770" y="24"/>
                      <a:pt x="754" y="81"/>
                    </a:cubicBezTo>
                    <a:cubicBezTo>
                      <a:pt x="733" y="140"/>
                      <a:pt x="714" y="200"/>
                      <a:pt x="674" y="280"/>
                    </a:cubicBezTo>
                    <a:lnTo>
                      <a:pt x="516" y="438"/>
                    </a:lnTo>
                    <a:cubicBezTo>
                      <a:pt x="376" y="536"/>
                      <a:pt x="218" y="616"/>
                      <a:pt x="59" y="695"/>
                    </a:cubicBezTo>
                    <a:cubicBezTo>
                      <a:pt x="19" y="716"/>
                      <a:pt x="0" y="795"/>
                      <a:pt x="40" y="835"/>
                    </a:cubicBezTo>
                    <a:cubicBezTo>
                      <a:pt x="52" y="872"/>
                      <a:pt x="81" y="886"/>
                      <a:pt x="116" y="886"/>
                    </a:cubicBezTo>
                    <a:cubicBezTo>
                      <a:pt x="135" y="886"/>
                      <a:pt x="157" y="881"/>
                      <a:pt x="178" y="874"/>
                    </a:cubicBezTo>
                    <a:cubicBezTo>
                      <a:pt x="495" y="716"/>
                      <a:pt x="852" y="517"/>
                      <a:pt x="971" y="121"/>
                    </a:cubicBezTo>
                    <a:cubicBezTo>
                      <a:pt x="983" y="51"/>
                      <a:pt x="919" y="1"/>
                      <a:pt x="8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28" name="Google Shape;1428;p14"/>
              <p:cNvSpPr/>
              <p:nvPr/>
            </p:nvSpPr>
            <p:spPr>
              <a:xfrm>
                <a:off x="5280175" y="2435075"/>
                <a:ext cx="249800" cy="250975"/>
              </a:xfrm>
              <a:custGeom>
                <a:avLst/>
                <a:gdLst/>
                <a:ahLst/>
                <a:cxnLst/>
                <a:rect l="l" t="t" r="r" b="b"/>
                <a:pathLst>
                  <a:path w="9992" h="10039" extrusionOk="0">
                    <a:moveTo>
                      <a:pt x="0" y="1"/>
                    </a:moveTo>
                    <a:cubicBezTo>
                      <a:pt x="259" y="1983"/>
                      <a:pt x="397" y="4005"/>
                      <a:pt x="1131" y="5887"/>
                    </a:cubicBezTo>
                    <a:cubicBezTo>
                      <a:pt x="1488" y="6799"/>
                      <a:pt x="1964" y="7671"/>
                      <a:pt x="2677" y="8345"/>
                    </a:cubicBezTo>
                    <a:cubicBezTo>
                      <a:pt x="3813" y="9406"/>
                      <a:pt x="5968" y="10038"/>
                      <a:pt x="7771" y="10038"/>
                    </a:cubicBezTo>
                    <a:cubicBezTo>
                      <a:pt x="8327" y="10038"/>
                      <a:pt x="8849" y="9978"/>
                      <a:pt x="9298" y="9852"/>
                    </a:cubicBezTo>
                    <a:cubicBezTo>
                      <a:pt x="9991" y="7870"/>
                      <a:pt x="9515" y="4679"/>
                      <a:pt x="8207" y="3112"/>
                    </a:cubicBezTo>
                    <a:cubicBezTo>
                      <a:pt x="7554" y="2359"/>
                      <a:pt x="6700" y="1843"/>
                      <a:pt x="5828" y="1428"/>
                    </a:cubicBezTo>
                    <a:cubicBezTo>
                      <a:pt x="3986" y="595"/>
                      <a:pt x="1964" y="358"/>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29" name="Google Shape;1429;p14"/>
              <p:cNvSpPr/>
              <p:nvPr/>
            </p:nvSpPr>
            <p:spPr>
              <a:xfrm>
                <a:off x="5352050" y="2511400"/>
                <a:ext cx="170500" cy="171300"/>
              </a:xfrm>
              <a:custGeom>
                <a:avLst/>
                <a:gdLst/>
                <a:ahLst/>
                <a:cxnLst/>
                <a:rect l="l" t="t" r="r" b="b"/>
                <a:pathLst>
                  <a:path w="6820" h="6852" extrusionOk="0">
                    <a:moveTo>
                      <a:pt x="1" y="0"/>
                    </a:moveTo>
                    <a:lnTo>
                      <a:pt x="1" y="0"/>
                    </a:lnTo>
                    <a:cubicBezTo>
                      <a:pt x="178" y="1348"/>
                      <a:pt x="257" y="2736"/>
                      <a:pt x="773" y="4024"/>
                    </a:cubicBezTo>
                    <a:cubicBezTo>
                      <a:pt x="1011" y="4639"/>
                      <a:pt x="1328" y="5234"/>
                      <a:pt x="1824" y="5689"/>
                    </a:cubicBezTo>
                    <a:cubicBezTo>
                      <a:pt x="2594" y="6414"/>
                      <a:pt x="4067" y="6852"/>
                      <a:pt x="5295" y="6852"/>
                    </a:cubicBezTo>
                    <a:cubicBezTo>
                      <a:pt x="5678" y="6852"/>
                      <a:pt x="6037" y="6809"/>
                      <a:pt x="6344" y="6720"/>
                    </a:cubicBezTo>
                    <a:cubicBezTo>
                      <a:pt x="6820" y="5372"/>
                      <a:pt x="6502" y="3191"/>
                      <a:pt x="5591" y="2121"/>
                    </a:cubicBezTo>
                    <a:cubicBezTo>
                      <a:pt x="5154" y="1605"/>
                      <a:pt x="4579" y="1249"/>
                      <a:pt x="3965" y="971"/>
                    </a:cubicBezTo>
                    <a:cubicBezTo>
                      <a:pt x="2715" y="397"/>
                      <a:pt x="1348" y="238"/>
                      <a:pt x="1" y="0"/>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30" name="Google Shape;1430;p14"/>
              <p:cNvSpPr/>
              <p:nvPr/>
            </p:nvSpPr>
            <p:spPr>
              <a:xfrm>
                <a:off x="5309925" y="2467200"/>
                <a:ext cx="219500" cy="230825"/>
              </a:xfrm>
              <a:custGeom>
                <a:avLst/>
                <a:gdLst/>
                <a:ahLst/>
                <a:cxnLst/>
                <a:rect l="l" t="t" r="r" b="b"/>
                <a:pathLst>
                  <a:path w="8780" h="9233" extrusionOk="0">
                    <a:moveTo>
                      <a:pt x="140" y="1"/>
                    </a:moveTo>
                    <a:cubicBezTo>
                      <a:pt x="63" y="1"/>
                      <a:pt x="1" y="108"/>
                      <a:pt x="60" y="183"/>
                    </a:cubicBezTo>
                    <a:cubicBezTo>
                      <a:pt x="1091" y="1332"/>
                      <a:pt x="2141" y="2442"/>
                      <a:pt x="3192" y="3553"/>
                    </a:cubicBezTo>
                    <a:cubicBezTo>
                      <a:pt x="4400" y="4840"/>
                      <a:pt x="5610" y="6109"/>
                      <a:pt x="6819" y="7378"/>
                    </a:cubicBezTo>
                    <a:cubicBezTo>
                      <a:pt x="7413" y="7993"/>
                      <a:pt x="7989" y="8587"/>
                      <a:pt x="8563" y="9201"/>
                    </a:cubicBezTo>
                    <a:cubicBezTo>
                      <a:pt x="8586" y="9224"/>
                      <a:pt x="8610" y="9233"/>
                      <a:pt x="8633" y="9233"/>
                    </a:cubicBezTo>
                    <a:cubicBezTo>
                      <a:pt x="8713" y="9233"/>
                      <a:pt x="8779" y="9120"/>
                      <a:pt x="8703" y="9043"/>
                    </a:cubicBezTo>
                    <a:cubicBezTo>
                      <a:pt x="7612" y="7893"/>
                      <a:pt x="6502" y="6743"/>
                      <a:pt x="5412" y="5593"/>
                    </a:cubicBezTo>
                    <a:cubicBezTo>
                      <a:pt x="4202" y="4325"/>
                      <a:pt x="3013" y="3077"/>
                      <a:pt x="1823" y="1788"/>
                    </a:cubicBezTo>
                    <a:cubicBezTo>
                      <a:pt x="1268" y="1213"/>
                      <a:pt x="734" y="619"/>
                      <a:pt x="219" y="43"/>
                    </a:cubicBezTo>
                    <a:cubicBezTo>
                      <a:pt x="193" y="13"/>
                      <a:pt x="166" y="1"/>
                      <a:pt x="1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31" name="Google Shape;1431;p14"/>
              <p:cNvSpPr/>
              <p:nvPr/>
            </p:nvSpPr>
            <p:spPr>
              <a:xfrm>
                <a:off x="5309900" y="2468775"/>
                <a:ext cx="40200" cy="35325"/>
              </a:xfrm>
              <a:custGeom>
                <a:avLst/>
                <a:gdLst/>
                <a:ahLst/>
                <a:cxnLst/>
                <a:rect l="l" t="t" r="r" b="b"/>
                <a:pathLst>
                  <a:path w="1608" h="1413" extrusionOk="0">
                    <a:moveTo>
                      <a:pt x="1449" y="1"/>
                    </a:moveTo>
                    <a:cubicBezTo>
                      <a:pt x="1409" y="1"/>
                      <a:pt x="1349" y="59"/>
                      <a:pt x="1349" y="120"/>
                    </a:cubicBezTo>
                    <a:cubicBezTo>
                      <a:pt x="1388" y="416"/>
                      <a:pt x="1290" y="694"/>
                      <a:pt x="1052" y="892"/>
                    </a:cubicBezTo>
                    <a:cubicBezTo>
                      <a:pt x="933" y="992"/>
                      <a:pt x="775" y="1071"/>
                      <a:pt x="635" y="1130"/>
                    </a:cubicBezTo>
                    <a:cubicBezTo>
                      <a:pt x="507" y="1173"/>
                      <a:pt x="389" y="1206"/>
                      <a:pt x="266" y="1206"/>
                    </a:cubicBezTo>
                    <a:cubicBezTo>
                      <a:pt x="218" y="1206"/>
                      <a:pt x="170" y="1201"/>
                      <a:pt x="120" y="1190"/>
                    </a:cubicBezTo>
                    <a:cubicBezTo>
                      <a:pt x="61" y="1190"/>
                      <a:pt x="1" y="1249"/>
                      <a:pt x="1" y="1309"/>
                    </a:cubicBezTo>
                    <a:cubicBezTo>
                      <a:pt x="1" y="1368"/>
                      <a:pt x="61" y="1407"/>
                      <a:pt x="120" y="1407"/>
                    </a:cubicBezTo>
                    <a:cubicBezTo>
                      <a:pt x="156" y="1411"/>
                      <a:pt x="192" y="1413"/>
                      <a:pt x="228" y="1413"/>
                    </a:cubicBezTo>
                    <a:cubicBezTo>
                      <a:pt x="389" y="1413"/>
                      <a:pt x="549" y="1377"/>
                      <a:pt x="695" y="1328"/>
                    </a:cubicBezTo>
                    <a:cubicBezTo>
                      <a:pt x="873" y="1249"/>
                      <a:pt x="1052" y="1169"/>
                      <a:pt x="1211" y="1051"/>
                    </a:cubicBezTo>
                    <a:cubicBezTo>
                      <a:pt x="1468" y="813"/>
                      <a:pt x="1607" y="456"/>
                      <a:pt x="1568" y="120"/>
                    </a:cubicBezTo>
                    <a:cubicBezTo>
                      <a:pt x="1547" y="59"/>
                      <a:pt x="1528" y="1"/>
                      <a:pt x="14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32" name="Google Shape;1432;p14"/>
              <p:cNvSpPr/>
              <p:nvPr/>
            </p:nvSpPr>
            <p:spPr>
              <a:xfrm>
                <a:off x="5314875" y="2476700"/>
                <a:ext cx="69400" cy="60000"/>
              </a:xfrm>
              <a:custGeom>
                <a:avLst/>
                <a:gdLst/>
                <a:ahLst/>
                <a:cxnLst/>
                <a:rect l="l" t="t" r="r" b="b"/>
                <a:pathLst>
                  <a:path w="2776" h="2400" extrusionOk="0">
                    <a:moveTo>
                      <a:pt x="2597" y="1"/>
                    </a:moveTo>
                    <a:cubicBezTo>
                      <a:pt x="2533" y="1"/>
                      <a:pt x="2466" y="56"/>
                      <a:pt x="2479" y="139"/>
                    </a:cubicBezTo>
                    <a:cubicBezTo>
                      <a:pt x="2558" y="437"/>
                      <a:pt x="2418" y="773"/>
                      <a:pt x="2260" y="1051"/>
                    </a:cubicBezTo>
                    <a:cubicBezTo>
                      <a:pt x="2101" y="1289"/>
                      <a:pt x="1903" y="1507"/>
                      <a:pt x="1686" y="1666"/>
                    </a:cubicBezTo>
                    <a:cubicBezTo>
                      <a:pt x="1271" y="2006"/>
                      <a:pt x="748" y="2183"/>
                      <a:pt x="220" y="2183"/>
                    </a:cubicBezTo>
                    <a:cubicBezTo>
                      <a:pt x="193" y="2183"/>
                      <a:pt x="166" y="2182"/>
                      <a:pt x="140" y="2181"/>
                    </a:cubicBezTo>
                    <a:cubicBezTo>
                      <a:pt x="0" y="2181"/>
                      <a:pt x="0" y="2380"/>
                      <a:pt x="140" y="2399"/>
                    </a:cubicBezTo>
                    <a:cubicBezTo>
                      <a:pt x="166" y="2400"/>
                      <a:pt x="193" y="2400"/>
                      <a:pt x="219" y="2400"/>
                    </a:cubicBezTo>
                    <a:cubicBezTo>
                      <a:pt x="808" y="2400"/>
                      <a:pt x="1408" y="2183"/>
                      <a:pt x="1863" y="1804"/>
                    </a:cubicBezTo>
                    <a:cubicBezTo>
                      <a:pt x="2101" y="1606"/>
                      <a:pt x="2320" y="1368"/>
                      <a:pt x="2479" y="1090"/>
                    </a:cubicBezTo>
                    <a:cubicBezTo>
                      <a:pt x="2637" y="794"/>
                      <a:pt x="2775" y="416"/>
                      <a:pt x="2696" y="80"/>
                    </a:cubicBezTo>
                    <a:cubicBezTo>
                      <a:pt x="2680" y="25"/>
                      <a:pt x="2639" y="1"/>
                      <a:pt x="25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33" name="Google Shape;1433;p14"/>
              <p:cNvSpPr/>
              <p:nvPr/>
            </p:nvSpPr>
            <p:spPr>
              <a:xfrm>
                <a:off x="5332700" y="2493925"/>
                <a:ext cx="81125" cy="75450"/>
              </a:xfrm>
              <a:custGeom>
                <a:avLst/>
                <a:gdLst/>
                <a:ahLst/>
                <a:cxnLst/>
                <a:rect l="l" t="t" r="r" b="b"/>
                <a:pathLst>
                  <a:path w="3245" h="3018" extrusionOk="0">
                    <a:moveTo>
                      <a:pt x="3113" y="0"/>
                    </a:moveTo>
                    <a:cubicBezTo>
                      <a:pt x="3075" y="0"/>
                      <a:pt x="3042" y="20"/>
                      <a:pt x="3034" y="65"/>
                    </a:cubicBezTo>
                    <a:cubicBezTo>
                      <a:pt x="2836" y="1551"/>
                      <a:pt x="1626" y="2701"/>
                      <a:pt x="140" y="2801"/>
                    </a:cubicBezTo>
                    <a:cubicBezTo>
                      <a:pt x="1" y="2801"/>
                      <a:pt x="1" y="3018"/>
                      <a:pt x="140" y="3018"/>
                    </a:cubicBezTo>
                    <a:cubicBezTo>
                      <a:pt x="1705" y="2899"/>
                      <a:pt x="3014" y="1691"/>
                      <a:pt x="3233" y="124"/>
                    </a:cubicBezTo>
                    <a:cubicBezTo>
                      <a:pt x="3244" y="50"/>
                      <a:pt x="3173" y="0"/>
                      <a:pt x="31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34" name="Google Shape;1434;p14"/>
              <p:cNvSpPr/>
              <p:nvPr/>
            </p:nvSpPr>
            <p:spPr>
              <a:xfrm>
                <a:off x="5343775" y="2502825"/>
                <a:ext cx="98975" cy="103775"/>
              </a:xfrm>
              <a:custGeom>
                <a:avLst/>
                <a:gdLst/>
                <a:ahLst/>
                <a:cxnLst/>
                <a:rect l="l" t="t" r="r" b="b"/>
                <a:pathLst>
                  <a:path w="3959" h="4151" extrusionOk="0">
                    <a:moveTo>
                      <a:pt x="3840" y="1"/>
                    </a:moveTo>
                    <a:cubicBezTo>
                      <a:pt x="3791" y="1"/>
                      <a:pt x="3741" y="36"/>
                      <a:pt x="3741" y="106"/>
                    </a:cubicBezTo>
                    <a:cubicBezTo>
                      <a:pt x="3781" y="1652"/>
                      <a:pt x="2690" y="2920"/>
                      <a:pt x="1362" y="3555"/>
                    </a:cubicBezTo>
                    <a:cubicBezTo>
                      <a:pt x="966" y="3732"/>
                      <a:pt x="549" y="3851"/>
                      <a:pt x="133" y="3951"/>
                    </a:cubicBezTo>
                    <a:cubicBezTo>
                      <a:pt x="0" y="3969"/>
                      <a:pt x="49" y="4151"/>
                      <a:pt x="174" y="4151"/>
                    </a:cubicBezTo>
                    <a:cubicBezTo>
                      <a:pt x="180" y="4151"/>
                      <a:pt x="186" y="4150"/>
                      <a:pt x="192" y="4149"/>
                    </a:cubicBezTo>
                    <a:cubicBezTo>
                      <a:pt x="1719" y="3832"/>
                      <a:pt x="3146" y="2900"/>
                      <a:pt x="3720" y="1393"/>
                    </a:cubicBezTo>
                    <a:cubicBezTo>
                      <a:pt x="3879" y="978"/>
                      <a:pt x="3958" y="542"/>
                      <a:pt x="3939" y="106"/>
                    </a:cubicBezTo>
                    <a:cubicBezTo>
                      <a:pt x="3939" y="36"/>
                      <a:pt x="3890" y="1"/>
                      <a:pt x="38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35" name="Google Shape;1435;p14"/>
              <p:cNvSpPr/>
              <p:nvPr/>
            </p:nvSpPr>
            <p:spPr>
              <a:xfrm>
                <a:off x="5372175" y="2530575"/>
                <a:ext cx="94175" cy="97925"/>
              </a:xfrm>
              <a:custGeom>
                <a:avLst/>
                <a:gdLst/>
                <a:ahLst/>
                <a:cxnLst/>
                <a:rect l="l" t="t" r="r" b="b"/>
                <a:pathLst>
                  <a:path w="3767" h="3917" extrusionOk="0">
                    <a:moveTo>
                      <a:pt x="3630" y="1"/>
                    </a:moveTo>
                    <a:cubicBezTo>
                      <a:pt x="3590" y="1"/>
                      <a:pt x="3551" y="20"/>
                      <a:pt x="3536" y="66"/>
                    </a:cubicBezTo>
                    <a:cubicBezTo>
                      <a:pt x="3298" y="1433"/>
                      <a:pt x="2407" y="2622"/>
                      <a:pt x="1197" y="3296"/>
                    </a:cubicBezTo>
                    <a:cubicBezTo>
                      <a:pt x="861" y="3476"/>
                      <a:pt x="504" y="3614"/>
                      <a:pt x="126" y="3713"/>
                    </a:cubicBezTo>
                    <a:cubicBezTo>
                      <a:pt x="1" y="3749"/>
                      <a:pt x="38" y="3917"/>
                      <a:pt x="135" y="3917"/>
                    </a:cubicBezTo>
                    <a:cubicBezTo>
                      <a:pt x="145" y="3917"/>
                      <a:pt x="155" y="3915"/>
                      <a:pt x="166" y="3912"/>
                    </a:cubicBezTo>
                    <a:cubicBezTo>
                      <a:pt x="1554" y="3574"/>
                      <a:pt x="2764" y="2583"/>
                      <a:pt x="3377" y="1295"/>
                    </a:cubicBezTo>
                    <a:cubicBezTo>
                      <a:pt x="3536" y="918"/>
                      <a:pt x="3675" y="542"/>
                      <a:pt x="3755" y="125"/>
                    </a:cubicBezTo>
                    <a:cubicBezTo>
                      <a:pt x="3766" y="51"/>
                      <a:pt x="3696" y="1"/>
                      <a:pt x="36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36" name="Google Shape;1436;p14"/>
              <p:cNvSpPr/>
              <p:nvPr/>
            </p:nvSpPr>
            <p:spPr>
              <a:xfrm>
                <a:off x="5405075" y="2574950"/>
                <a:ext cx="78825" cy="71775"/>
              </a:xfrm>
              <a:custGeom>
                <a:avLst/>
                <a:gdLst/>
                <a:ahLst/>
                <a:cxnLst/>
                <a:rect l="l" t="t" r="r" b="b"/>
                <a:pathLst>
                  <a:path w="3153" h="2871" extrusionOk="0">
                    <a:moveTo>
                      <a:pt x="3015" y="1"/>
                    </a:moveTo>
                    <a:cubicBezTo>
                      <a:pt x="2984" y="1"/>
                      <a:pt x="2953" y="17"/>
                      <a:pt x="2934" y="54"/>
                    </a:cubicBezTo>
                    <a:cubicBezTo>
                      <a:pt x="2656" y="649"/>
                      <a:pt x="2280" y="1204"/>
                      <a:pt x="1823" y="1661"/>
                    </a:cubicBezTo>
                    <a:cubicBezTo>
                      <a:pt x="1368" y="2116"/>
                      <a:pt x="793" y="2573"/>
                      <a:pt x="139" y="2652"/>
                    </a:cubicBezTo>
                    <a:cubicBezTo>
                      <a:pt x="6" y="2670"/>
                      <a:pt x="0" y="2871"/>
                      <a:pt x="121" y="2871"/>
                    </a:cubicBezTo>
                    <a:cubicBezTo>
                      <a:pt x="127" y="2871"/>
                      <a:pt x="133" y="2870"/>
                      <a:pt x="139" y="2869"/>
                    </a:cubicBezTo>
                    <a:cubicBezTo>
                      <a:pt x="832" y="2771"/>
                      <a:pt x="1408" y="2354"/>
                      <a:pt x="1903" y="1878"/>
                    </a:cubicBezTo>
                    <a:cubicBezTo>
                      <a:pt x="2399" y="1383"/>
                      <a:pt x="2815" y="808"/>
                      <a:pt x="3113" y="154"/>
                    </a:cubicBezTo>
                    <a:cubicBezTo>
                      <a:pt x="3153" y="73"/>
                      <a:pt x="3083" y="1"/>
                      <a:pt x="30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37" name="Google Shape;1437;p14"/>
              <p:cNvSpPr/>
              <p:nvPr/>
            </p:nvSpPr>
            <p:spPr>
              <a:xfrm>
                <a:off x="5443075" y="2609225"/>
                <a:ext cx="48825" cy="48625"/>
              </a:xfrm>
              <a:custGeom>
                <a:avLst/>
                <a:gdLst/>
                <a:ahLst/>
                <a:cxnLst/>
                <a:rect l="l" t="t" r="r" b="b"/>
                <a:pathLst>
                  <a:path w="1953" h="1945" extrusionOk="0">
                    <a:moveTo>
                      <a:pt x="1818" y="1"/>
                    </a:moveTo>
                    <a:cubicBezTo>
                      <a:pt x="1773" y="1"/>
                      <a:pt x="1728" y="23"/>
                      <a:pt x="1712" y="71"/>
                    </a:cubicBezTo>
                    <a:cubicBezTo>
                      <a:pt x="1493" y="845"/>
                      <a:pt x="879" y="1479"/>
                      <a:pt x="105" y="1736"/>
                    </a:cubicBezTo>
                    <a:cubicBezTo>
                      <a:pt x="1" y="1771"/>
                      <a:pt x="35" y="1945"/>
                      <a:pt x="125" y="1945"/>
                    </a:cubicBezTo>
                    <a:cubicBezTo>
                      <a:pt x="138" y="1945"/>
                      <a:pt x="151" y="1942"/>
                      <a:pt x="165" y="1934"/>
                    </a:cubicBezTo>
                    <a:cubicBezTo>
                      <a:pt x="998" y="1657"/>
                      <a:pt x="1672" y="964"/>
                      <a:pt x="1929" y="131"/>
                    </a:cubicBezTo>
                    <a:cubicBezTo>
                      <a:pt x="1952" y="48"/>
                      <a:pt x="1885" y="1"/>
                      <a:pt x="18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38" name="Google Shape;1438;p14"/>
              <p:cNvSpPr/>
              <p:nvPr/>
            </p:nvSpPr>
            <p:spPr>
              <a:xfrm>
                <a:off x="5474950" y="2646200"/>
                <a:ext cx="24400" cy="22500"/>
              </a:xfrm>
              <a:custGeom>
                <a:avLst/>
                <a:gdLst/>
                <a:ahLst/>
                <a:cxnLst/>
                <a:rect l="l" t="t" r="r" b="b"/>
                <a:pathLst>
                  <a:path w="976" h="900" extrusionOk="0">
                    <a:moveTo>
                      <a:pt x="842" y="0"/>
                    </a:moveTo>
                    <a:cubicBezTo>
                      <a:pt x="801" y="0"/>
                      <a:pt x="761" y="24"/>
                      <a:pt x="754" y="80"/>
                    </a:cubicBezTo>
                    <a:cubicBezTo>
                      <a:pt x="733" y="159"/>
                      <a:pt x="694" y="218"/>
                      <a:pt x="654" y="278"/>
                    </a:cubicBezTo>
                    <a:cubicBezTo>
                      <a:pt x="614" y="336"/>
                      <a:pt x="556" y="397"/>
                      <a:pt x="495" y="436"/>
                    </a:cubicBezTo>
                    <a:cubicBezTo>
                      <a:pt x="376" y="555"/>
                      <a:pt x="218" y="614"/>
                      <a:pt x="59" y="693"/>
                    </a:cubicBezTo>
                    <a:cubicBezTo>
                      <a:pt x="1" y="733"/>
                      <a:pt x="1" y="793"/>
                      <a:pt x="20" y="852"/>
                    </a:cubicBezTo>
                    <a:cubicBezTo>
                      <a:pt x="35" y="881"/>
                      <a:pt x="81" y="900"/>
                      <a:pt x="120" y="900"/>
                    </a:cubicBezTo>
                    <a:cubicBezTo>
                      <a:pt x="135" y="900"/>
                      <a:pt x="148" y="897"/>
                      <a:pt x="159" y="891"/>
                    </a:cubicBezTo>
                    <a:cubicBezTo>
                      <a:pt x="495" y="714"/>
                      <a:pt x="852" y="516"/>
                      <a:pt x="952" y="138"/>
                    </a:cubicBezTo>
                    <a:cubicBezTo>
                      <a:pt x="976" y="55"/>
                      <a:pt x="906" y="0"/>
                      <a:pt x="8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39" name="Google Shape;1439;p14"/>
              <p:cNvSpPr/>
              <p:nvPr/>
            </p:nvSpPr>
            <p:spPr>
              <a:xfrm>
                <a:off x="5732650" y="2135475"/>
                <a:ext cx="321150" cy="193650"/>
              </a:xfrm>
              <a:custGeom>
                <a:avLst/>
                <a:gdLst/>
                <a:ahLst/>
                <a:cxnLst/>
                <a:rect l="l" t="t" r="r" b="b"/>
                <a:pathLst>
                  <a:path w="12846" h="7746" extrusionOk="0">
                    <a:moveTo>
                      <a:pt x="6315" y="0"/>
                    </a:moveTo>
                    <a:cubicBezTo>
                      <a:pt x="5574" y="0"/>
                      <a:pt x="4830" y="104"/>
                      <a:pt x="4143" y="388"/>
                    </a:cubicBezTo>
                    <a:cubicBezTo>
                      <a:pt x="2240" y="1141"/>
                      <a:pt x="318" y="3718"/>
                      <a:pt x="0" y="5800"/>
                    </a:cubicBezTo>
                    <a:cubicBezTo>
                      <a:pt x="1142" y="6910"/>
                      <a:pt x="3434" y="7745"/>
                      <a:pt x="5305" y="7745"/>
                    </a:cubicBezTo>
                    <a:cubicBezTo>
                      <a:pt x="5740" y="7745"/>
                      <a:pt x="6152" y="7700"/>
                      <a:pt x="6521" y="7603"/>
                    </a:cubicBezTo>
                    <a:cubicBezTo>
                      <a:pt x="7473" y="7346"/>
                      <a:pt x="8326" y="6810"/>
                      <a:pt x="9059" y="6176"/>
                    </a:cubicBezTo>
                    <a:cubicBezTo>
                      <a:pt x="10605" y="4849"/>
                      <a:pt x="11675" y="3144"/>
                      <a:pt x="12845" y="1498"/>
                    </a:cubicBezTo>
                    <a:cubicBezTo>
                      <a:pt x="10942" y="884"/>
                      <a:pt x="9059" y="150"/>
                      <a:pt x="7037" y="31"/>
                    </a:cubicBezTo>
                    <a:cubicBezTo>
                      <a:pt x="6798" y="11"/>
                      <a:pt x="6557" y="0"/>
                      <a:pt x="63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40" name="Google Shape;1440;p14"/>
              <p:cNvSpPr/>
              <p:nvPr/>
            </p:nvSpPr>
            <p:spPr>
              <a:xfrm>
                <a:off x="5735100" y="2180725"/>
                <a:ext cx="219075" cy="132450"/>
              </a:xfrm>
              <a:custGeom>
                <a:avLst/>
                <a:gdLst/>
                <a:ahLst/>
                <a:cxnLst/>
                <a:rect l="l" t="t" r="r" b="b"/>
                <a:pathLst>
                  <a:path w="8763" h="5298" extrusionOk="0">
                    <a:moveTo>
                      <a:pt x="4280" y="1"/>
                    </a:moveTo>
                    <a:cubicBezTo>
                      <a:pt x="3787" y="1"/>
                      <a:pt x="3290" y="72"/>
                      <a:pt x="2836" y="263"/>
                    </a:cubicBezTo>
                    <a:cubicBezTo>
                      <a:pt x="1528" y="779"/>
                      <a:pt x="220" y="2542"/>
                      <a:pt x="1" y="3950"/>
                    </a:cubicBezTo>
                    <a:cubicBezTo>
                      <a:pt x="772" y="4722"/>
                      <a:pt x="2339" y="5297"/>
                      <a:pt x="3623" y="5297"/>
                    </a:cubicBezTo>
                    <a:cubicBezTo>
                      <a:pt x="3922" y="5297"/>
                      <a:pt x="4207" y="5266"/>
                      <a:pt x="4462" y="5198"/>
                    </a:cubicBezTo>
                    <a:cubicBezTo>
                      <a:pt x="5115" y="5021"/>
                      <a:pt x="5670" y="4643"/>
                      <a:pt x="6185" y="4207"/>
                    </a:cubicBezTo>
                    <a:cubicBezTo>
                      <a:pt x="7237" y="3316"/>
                      <a:pt x="7969" y="2146"/>
                      <a:pt x="8762" y="1036"/>
                    </a:cubicBezTo>
                    <a:cubicBezTo>
                      <a:pt x="7475" y="600"/>
                      <a:pt x="6185" y="105"/>
                      <a:pt x="4798" y="26"/>
                    </a:cubicBezTo>
                    <a:cubicBezTo>
                      <a:pt x="4627" y="10"/>
                      <a:pt x="4454" y="1"/>
                      <a:pt x="4280"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41" name="Google Shape;1441;p14"/>
              <p:cNvSpPr/>
              <p:nvPr/>
            </p:nvSpPr>
            <p:spPr>
              <a:xfrm>
                <a:off x="5710600" y="2185650"/>
                <a:ext cx="300800" cy="103375"/>
              </a:xfrm>
              <a:custGeom>
                <a:avLst/>
                <a:gdLst/>
                <a:ahLst/>
                <a:cxnLst/>
                <a:rect l="l" t="t" r="r" b="b"/>
                <a:pathLst>
                  <a:path w="12032" h="4135" extrusionOk="0">
                    <a:moveTo>
                      <a:pt x="11895" y="1"/>
                    </a:moveTo>
                    <a:cubicBezTo>
                      <a:pt x="11885" y="1"/>
                      <a:pt x="11875" y="3"/>
                      <a:pt x="11864" y="6"/>
                    </a:cubicBezTo>
                    <a:cubicBezTo>
                      <a:pt x="10416" y="542"/>
                      <a:pt x="8970" y="1018"/>
                      <a:pt x="7522" y="1513"/>
                    </a:cubicBezTo>
                    <a:cubicBezTo>
                      <a:pt x="5838" y="2068"/>
                      <a:pt x="4173" y="2604"/>
                      <a:pt x="2508" y="3138"/>
                    </a:cubicBezTo>
                    <a:cubicBezTo>
                      <a:pt x="1694" y="3416"/>
                      <a:pt x="901" y="3674"/>
                      <a:pt x="108" y="3931"/>
                    </a:cubicBezTo>
                    <a:cubicBezTo>
                      <a:pt x="0" y="3967"/>
                      <a:pt x="23" y="4134"/>
                      <a:pt x="133" y="4134"/>
                    </a:cubicBezTo>
                    <a:cubicBezTo>
                      <a:pt x="144" y="4134"/>
                      <a:pt x="156" y="4133"/>
                      <a:pt x="169" y="4129"/>
                    </a:cubicBezTo>
                    <a:cubicBezTo>
                      <a:pt x="1675" y="3635"/>
                      <a:pt x="3201" y="3138"/>
                      <a:pt x="4707" y="2643"/>
                    </a:cubicBezTo>
                    <a:cubicBezTo>
                      <a:pt x="6372" y="2107"/>
                      <a:pt x="8019" y="1573"/>
                      <a:pt x="9684" y="997"/>
                    </a:cubicBezTo>
                    <a:cubicBezTo>
                      <a:pt x="10416" y="740"/>
                      <a:pt x="11170" y="482"/>
                      <a:pt x="11923" y="204"/>
                    </a:cubicBezTo>
                    <a:cubicBezTo>
                      <a:pt x="12031" y="168"/>
                      <a:pt x="11992" y="1"/>
                      <a:pt x="11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42" name="Google Shape;1442;p14"/>
              <p:cNvSpPr/>
              <p:nvPr/>
            </p:nvSpPr>
            <p:spPr>
              <a:xfrm>
                <a:off x="5969525" y="2171900"/>
                <a:ext cx="27500" cy="47275"/>
              </a:xfrm>
              <a:custGeom>
                <a:avLst/>
                <a:gdLst/>
                <a:ahLst/>
                <a:cxnLst/>
                <a:rect l="l" t="t" r="r" b="b"/>
                <a:pathLst>
                  <a:path w="1100" h="1891" extrusionOk="0">
                    <a:moveTo>
                      <a:pt x="344" y="0"/>
                    </a:moveTo>
                    <a:cubicBezTo>
                      <a:pt x="312" y="0"/>
                      <a:pt x="281" y="12"/>
                      <a:pt x="258" y="41"/>
                    </a:cubicBezTo>
                    <a:cubicBezTo>
                      <a:pt x="40" y="358"/>
                      <a:pt x="1" y="754"/>
                      <a:pt x="159" y="1092"/>
                    </a:cubicBezTo>
                    <a:cubicBezTo>
                      <a:pt x="297" y="1428"/>
                      <a:pt x="595" y="1746"/>
                      <a:pt x="931" y="1885"/>
                    </a:cubicBezTo>
                    <a:cubicBezTo>
                      <a:pt x="944" y="1889"/>
                      <a:pt x="956" y="1890"/>
                      <a:pt x="967" y="1890"/>
                    </a:cubicBezTo>
                    <a:cubicBezTo>
                      <a:pt x="1077" y="1890"/>
                      <a:pt x="1100" y="1723"/>
                      <a:pt x="992" y="1687"/>
                    </a:cubicBezTo>
                    <a:cubicBezTo>
                      <a:pt x="714" y="1568"/>
                      <a:pt x="476" y="1290"/>
                      <a:pt x="337" y="1013"/>
                    </a:cubicBezTo>
                    <a:cubicBezTo>
                      <a:pt x="218" y="735"/>
                      <a:pt x="258" y="398"/>
                      <a:pt x="437" y="141"/>
                    </a:cubicBezTo>
                    <a:cubicBezTo>
                      <a:pt x="493" y="70"/>
                      <a:pt x="419" y="0"/>
                      <a:pt x="3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43" name="Google Shape;1443;p14"/>
              <p:cNvSpPr/>
              <p:nvPr/>
            </p:nvSpPr>
            <p:spPr>
              <a:xfrm>
                <a:off x="5932350" y="2162650"/>
                <a:ext cx="45200" cy="82450"/>
              </a:xfrm>
              <a:custGeom>
                <a:avLst/>
                <a:gdLst/>
                <a:ahLst/>
                <a:cxnLst/>
                <a:rect l="l" t="t" r="r" b="b"/>
                <a:pathLst>
                  <a:path w="1808" h="3298" extrusionOk="0">
                    <a:moveTo>
                      <a:pt x="512" y="0"/>
                    </a:moveTo>
                    <a:cubicBezTo>
                      <a:pt x="487" y="0"/>
                      <a:pt x="461" y="11"/>
                      <a:pt x="436" y="35"/>
                    </a:cubicBezTo>
                    <a:cubicBezTo>
                      <a:pt x="0" y="511"/>
                      <a:pt x="100" y="1343"/>
                      <a:pt x="338" y="1898"/>
                    </a:cubicBezTo>
                    <a:cubicBezTo>
                      <a:pt x="576" y="2493"/>
                      <a:pt x="1012" y="3008"/>
                      <a:pt x="1586" y="3286"/>
                    </a:cubicBezTo>
                    <a:cubicBezTo>
                      <a:pt x="1602" y="3294"/>
                      <a:pt x="1619" y="3298"/>
                      <a:pt x="1635" y="3298"/>
                    </a:cubicBezTo>
                    <a:cubicBezTo>
                      <a:pt x="1733" y="3298"/>
                      <a:pt x="1807" y="3159"/>
                      <a:pt x="1705" y="3107"/>
                    </a:cubicBezTo>
                    <a:cubicBezTo>
                      <a:pt x="1189" y="2850"/>
                      <a:pt x="774" y="2414"/>
                      <a:pt x="555" y="1878"/>
                    </a:cubicBezTo>
                    <a:cubicBezTo>
                      <a:pt x="436" y="1621"/>
                      <a:pt x="378" y="1343"/>
                      <a:pt x="357" y="1045"/>
                    </a:cubicBezTo>
                    <a:cubicBezTo>
                      <a:pt x="357" y="749"/>
                      <a:pt x="378" y="411"/>
                      <a:pt x="595" y="173"/>
                    </a:cubicBezTo>
                    <a:cubicBezTo>
                      <a:pt x="655" y="98"/>
                      <a:pt x="590" y="0"/>
                      <a:pt x="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44" name="Google Shape;1444;p14"/>
              <p:cNvSpPr/>
              <p:nvPr/>
            </p:nvSpPr>
            <p:spPr>
              <a:xfrm>
                <a:off x="5899150" y="2162975"/>
                <a:ext cx="46750" cy="102425"/>
              </a:xfrm>
              <a:custGeom>
                <a:avLst/>
                <a:gdLst/>
                <a:ahLst/>
                <a:cxnLst/>
                <a:rect l="l" t="t" r="r" b="b"/>
                <a:pathLst>
                  <a:path w="1870" h="4097" extrusionOk="0">
                    <a:moveTo>
                      <a:pt x="415" y="1"/>
                    </a:moveTo>
                    <a:cubicBezTo>
                      <a:pt x="370" y="1"/>
                      <a:pt x="322" y="24"/>
                      <a:pt x="297" y="81"/>
                    </a:cubicBezTo>
                    <a:cubicBezTo>
                      <a:pt x="20" y="834"/>
                      <a:pt x="20" y="1687"/>
                      <a:pt x="318" y="2440"/>
                    </a:cubicBezTo>
                    <a:cubicBezTo>
                      <a:pt x="575" y="3114"/>
                      <a:pt x="1051" y="3688"/>
                      <a:pt x="1666" y="4085"/>
                    </a:cubicBezTo>
                    <a:cubicBezTo>
                      <a:pt x="1683" y="4093"/>
                      <a:pt x="1699" y="4097"/>
                      <a:pt x="1714" y="4097"/>
                    </a:cubicBezTo>
                    <a:cubicBezTo>
                      <a:pt x="1809" y="4097"/>
                      <a:pt x="1869" y="3958"/>
                      <a:pt x="1785" y="3907"/>
                    </a:cubicBezTo>
                    <a:cubicBezTo>
                      <a:pt x="516" y="3114"/>
                      <a:pt x="1" y="1528"/>
                      <a:pt x="516" y="120"/>
                    </a:cubicBezTo>
                    <a:cubicBezTo>
                      <a:pt x="540" y="50"/>
                      <a:pt x="480" y="1"/>
                      <a:pt x="4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45" name="Google Shape;1445;p14"/>
              <p:cNvSpPr/>
              <p:nvPr/>
            </p:nvSpPr>
            <p:spPr>
              <a:xfrm>
                <a:off x="5857025" y="2157200"/>
                <a:ext cx="60900" cy="135475"/>
              </a:xfrm>
              <a:custGeom>
                <a:avLst/>
                <a:gdLst/>
                <a:ahLst/>
                <a:cxnLst/>
                <a:rect l="l" t="t" r="r" b="b"/>
                <a:pathLst>
                  <a:path w="2436" h="5419" extrusionOk="0">
                    <a:moveTo>
                      <a:pt x="908" y="1"/>
                    </a:moveTo>
                    <a:cubicBezTo>
                      <a:pt x="874" y="1"/>
                      <a:pt x="839" y="17"/>
                      <a:pt x="814" y="55"/>
                    </a:cubicBezTo>
                    <a:cubicBezTo>
                      <a:pt x="0" y="1461"/>
                      <a:pt x="357" y="3206"/>
                      <a:pt x="1308" y="4455"/>
                    </a:cubicBezTo>
                    <a:cubicBezTo>
                      <a:pt x="1586" y="4792"/>
                      <a:pt x="1884" y="5109"/>
                      <a:pt x="2220" y="5386"/>
                    </a:cubicBezTo>
                    <a:cubicBezTo>
                      <a:pt x="2243" y="5409"/>
                      <a:pt x="2267" y="5418"/>
                      <a:pt x="2291" y="5418"/>
                    </a:cubicBezTo>
                    <a:cubicBezTo>
                      <a:pt x="2371" y="5418"/>
                      <a:pt x="2436" y="5310"/>
                      <a:pt x="2360" y="5248"/>
                    </a:cubicBezTo>
                    <a:cubicBezTo>
                      <a:pt x="1229" y="4297"/>
                      <a:pt x="417" y="2909"/>
                      <a:pt x="595" y="1382"/>
                    </a:cubicBezTo>
                    <a:cubicBezTo>
                      <a:pt x="655" y="946"/>
                      <a:pt x="793" y="530"/>
                      <a:pt x="991" y="153"/>
                    </a:cubicBezTo>
                    <a:cubicBezTo>
                      <a:pt x="1045" y="72"/>
                      <a:pt x="980" y="1"/>
                      <a:pt x="9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46" name="Google Shape;1446;p14"/>
              <p:cNvSpPr/>
              <p:nvPr/>
            </p:nvSpPr>
            <p:spPr>
              <a:xfrm>
                <a:off x="5832225" y="2170450"/>
                <a:ext cx="50575" cy="128475"/>
              </a:xfrm>
              <a:custGeom>
                <a:avLst/>
                <a:gdLst/>
                <a:ahLst/>
                <a:cxnLst/>
                <a:rect l="l" t="t" r="r" b="b"/>
                <a:pathLst>
                  <a:path w="2023" h="5139" extrusionOk="0">
                    <a:moveTo>
                      <a:pt x="542" y="0"/>
                    </a:moveTo>
                    <a:cubicBezTo>
                      <a:pt x="497" y="0"/>
                      <a:pt x="453" y="24"/>
                      <a:pt x="437" y="80"/>
                    </a:cubicBezTo>
                    <a:cubicBezTo>
                      <a:pt x="1" y="1447"/>
                      <a:pt x="239" y="2993"/>
                      <a:pt x="1013" y="4182"/>
                    </a:cubicBezTo>
                    <a:cubicBezTo>
                      <a:pt x="1230" y="4520"/>
                      <a:pt x="1488" y="4837"/>
                      <a:pt x="1806" y="5115"/>
                    </a:cubicBezTo>
                    <a:cubicBezTo>
                      <a:pt x="1826" y="5131"/>
                      <a:pt x="1848" y="5138"/>
                      <a:pt x="1869" y="5138"/>
                    </a:cubicBezTo>
                    <a:cubicBezTo>
                      <a:pt x="1951" y="5138"/>
                      <a:pt x="2023" y="5034"/>
                      <a:pt x="1944" y="4956"/>
                    </a:cubicBezTo>
                    <a:cubicBezTo>
                      <a:pt x="933" y="4044"/>
                      <a:pt x="378" y="2657"/>
                      <a:pt x="437" y="1269"/>
                    </a:cubicBezTo>
                    <a:cubicBezTo>
                      <a:pt x="458" y="892"/>
                      <a:pt x="537" y="495"/>
                      <a:pt x="656" y="138"/>
                    </a:cubicBezTo>
                    <a:cubicBezTo>
                      <a:pt x="680" y="55"/>
                      <a:pt x="610" y="0"/>
                      <a:pt x="5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47" name="Google Shape;1447;p14"/>
              <p:cNvSpPr/>
              <p:nvPr/>
            </p:nvSpPr>
            <p:spPr>
              <a:xfrm>
                <a:off x="5806000" y="2201525"/>
                <a:ext cx="39225" cy="97775"/>
              </a:xfrm>
              <a:custGeom>
                <a:avLst/>
                <a:gdLst/>
                <a:ahLst/>
                <a:cxnLst/>
                <a:rect l="l" t="t" r="r" b="b"/>
                <a:pathLst>
                  <a:path w="1569" h="3911" extrusionOk="0">
                    <a:moveTo>
                      <a:pt x="146" y="1"/>
                    </a:moveTo>
                    <a:cubicBezTo>
                      <a:pt x="94" y="1"/>
                      <a:pt x="40" y="36"/>
                      <a:pt x="40" y="105"/>
                    </a:cubicBezTo>
                    <a:cubicBezTo>
                      <a:pt x="0" y="838"/>
                      <a:pt x="98" y="1591"/>
                      <a:pt x="336" y="2286"/>
                    </a:cubicBezTo>
                    <a:cubicBezTo>
                      <a:pt x="535" y="2900"/>
                      <a:pt x="833" y="3515"/>
                      <a:pt x="1367" y="3891"/>
                    </a:cubicBezTo>
                    <a:cubicBezTo>
                      <a:pt x="1388" y="3905"/>
                      <a:pt x="1408" y="3911"/>
                      <a:pt x="1427" y="3911"/>
                    </a:cubicBezTo>
                    <a:cubicBezTo>
                      <a:pt x="1515" y="3911"/>
                      <a:pt x="1568" y="3778"/>
                      <a:pt x="1486" y="3713"/>
                    </a:cubicBezTo>
                    <a:cubicBezTo>
                      <a:pt x="971" y="3336"/>
                      <a:pt x="693" y="2741"/>
                      <a:pt x="495" y="2146"/>
                    </a:cubicBezTo>
                    <a:cubicBezTo>
                      <a:pt x="297" y="1493"/>
                      <a:pt x="198" y="798"/>
                      <a:pt x="238" y="105"/>
                    </a:cubicBezTo>
                    <a:cubicBezTo>
                      <a:pt x="248" y="36"/>
                      <a:pt x="198" y="1"/>
                      <a:pt x="1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48" name="Google Shape;1448;p14"/>
              <p:cNvSpPr/>
              <p:nvPr/>
            </p:nvSpPr>
            <p:spPr>
              <a:xfrm>
                <a:off x="5779700" y="2227900"/>
                <a:ext cx="26700" cy="63350"/>
              </a:xfrm>
              <a:custGeom>
                <a:avLst/>
                <a:gdLst/>
                <a:ahLst/>
                <a:cxnLst/>
                <a:rect l="l" t="t" r="r" b="b"/>
                <a:pathLst>
                  <a:path w="1068" h="2534" extrusionOk="0">
                    <a:moveTo>
                      <a:pt x="261" y="1"/>
                    </a:moveTo>
                    <a:cubicBezTo>
                      <a:pt x="218" y="1"/>
                      <a:pt x="175" y="24"/>
                      <a:pt x="159" y="81"/>
                    </a:cubicBezTo>
                    <a:cubicBezTo>
                      <a:pt x="1" y="933"/>
                      <a:pt x="259" y="1845"/>
                      <a:pt x="854" y="2500"/>
                    </a:cubicBezTo>
                    <a:cubicBezTo>
                      <a:pt x="873" y="2523"/>
                      <a:pt x="897" y="2533"/>
                      <a:pt x="921" y="2533"/>
                    </a:cubicBezTo>
                    <a:cubicBezTo>
                      <a:pt x="995" y="2533"/>
                      <a:pt x="1068" y="2436"/>
                      <a:pt x="992" y="2360"/>
                    </a:cubicBezTo>
                    <a:cubicBezTo>
                      <a:pt x="457" y="1765"/>
                      <a:pt x="220" y="914"/>
                      <a:pt x="378" y="121"/>
                    </a:cubicBezTo>
                    <a:cubicBezTo>
                      <a:pt x="389" y="50"/>
                      <a:pt x="325" y="1"/>
                      <a:pt x="2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49" name="Google Shape;1449;p14"/>
              <p:cNvSpPr/>
              <p:nvPr/>
            </p:nvSpPr>
            <p:spPr>
              <a:xfrm>
                <a:off x="5757425" y="2257025"/>
                <a:ext cx="15875" cy="28925"/>
              </a:xfrm>
              <a:custGeom>
                <a:avLst/>
                <a:gdLst/>
                <a:ahLst/>
                <a:cxnLst/>
                <a:rect l="l" t="t" r="r" b="b"/>
                <a:pathLst>
                  <a:path w="635" h="1157" extrusionOk="0">
                    <a:moveTo>
                      <a:pt x="174" y="1"/>
                    </a:moveTo>
                    <a:cubicBezTo>
                      <a:pt x="133" y="1"/>
                      <a:pt x="95" y="20"/>
                      <a:pt x="80" y="66"/>
                    </a:cubicBezTo>
                    <a:cubicBezTo>
                      <a:pt x="0" y="462"/>
                      <a:pt x="218" y="799"/>
                      <a:pt x="437" y="1097"/>
                    </a:cubicBezTo>
                    <a:cubicBezTo>
                      <a:pt x="449" y="1135"/>
                      <a:pt x="479" y="1157"/>
                      <a:pt x="514" y="1157"/>
                    </a:cubicBezTo>
                    <a:cubicBezTo>
                      <a:pt x="533" y="1157"/>
                      <a:pt x="554" y="1150"/>
                      <a:pt x="575" y="1136"/>
                    </a:cubicBezTo>
                    <a:cubicBezTo>
                      <a:pt x="614" y="1116"/>
                      <a:pt x="635" y="1036"/>
                      <a:pt x="614" y="997"/>
                    </a:cubicBezTo>
                    <a:cubicBezTo>
                      <a:pt x="437" y="759"/>
                      <a:pt x="218" y="462"/>
                      <a:pt x="297" y="125"/>
                    </a:cubicBezTo>
                    <a:cubicBezTo>
                      <a:pt x="310" y="51"/>
                      <a:pt x="239" y="1"/>
                      <a:pt x="1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50" name="Google Shape;1450;p14"/>
              <p:cNvSpPr/>
              <p:nvPr/>
            </p:nvSpPr>
            <p:spPr>
              <a:xfrm>
                <a:off x="5658300" y="2357375"/>
                <a:ext cx="338500" cy="190750"/>
              </a:xfrm>
              <a:custGeom>
                <a:avLst/>
                <a:gdLst/>
                <a:ahLst/>
                <a:cxnLst/>
                <a:rect l="l" t="t" r="r" b="b"/>
                <a:pathLst>
                  <a:path w="13540" h="7630" extrusionOk="0">
                    <a:moveTo>
                      <a:pt x="5905" y="0"/>
                    </a:moveTo>
                    <a:cubicBezTo>
                      <a:pt x="5767" y="0"/>
                      <a:pt x="5629" y="5"/>
                      <a:pt x="5491" y="16"/>
                    </a:cubicBezTo>
                    <a:cubicBezTo>
                      <a:pt x="3469" y="215"/>
                      <a:pt x="873" y="2157"/>
                      <a:pt x="1" y="4060"/>
                    </a:cubicBezTo>
                    <a:cubicBezTo>
                      <a:pt x="952" y="5784"/>
                      <a:pt x="3728" y="7568"/>
                      <a:pt x="5750" y="7628"/>
                    </a:cubicBezTo>
                    <a:cubicBezTo>
                      <a:pt x="5780" y="7629"/>
                      <a:pt x="5810" y="7629"/>
                      <a:pt x="5840" y="7629"/>
                    </a:cubicBezTo>
                    <a:cubicBezTo>
                      <a:pt x="6799" y="7629"/>
                      <a:pt x="7720" y="7339"/>
                      <a:pt x="8604" y="6954"/>
                    </a:cubicBezTo>
                    <a:cubicBezTo>
                      <a:pt x="10447" y="6141"/>
                      <a:pt x="11953" y="4793"/>
                      <a:pt x="13539" y="3545"/>
                    </a:cubicBezTo>
                    <a:cubicBezTo>
                      <a:pt x="11874" y="2414"/>
                      <a:pt x="10269" y="1185"/>
                      <a:pt x="8366" y="492"/>
                    </a:cubicBezTo>
                    <a:cubicBezTo>
                      <a:pt x="7581" y="202"/>
                      <a:pt x="6752" y="0"/>
                      <a:pt x="59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51" name="Google Shape;1451;p14"/>
              <p:cNvSpPr/>
              <p:nvPr/>
            </p:nvSpPr>
            <p:spPr>
              <a:xfrm>
                <a:off x="5660775" y="2389650"/>
                <a:ext cx="230950" cy="130225"/>
              </a:xfrm>
              <a:custGeom>
                <a:avLst/>
                <a:gdLst/>
                <a:ahLst/>
                <a:cxnLst/>
                <a:rect l="l" t="t" r="r" b="b"/>
                <a:pathLst>
                  <a:path w="9238" h="5209" extrusionOk="0">
                    <a:moveTo>
                      <a:pt x="4047" y="1"/>
                    </a:moveTo>
                    <a:cubicBezTo>
                      <a:pt x="3954" y="1"/>
                      <a:pt x="3860" y="5"/>
                      <a:pt x="3767" y="13"/>
                    </a:cubicBezTo>
                    <a:cubicBezTo>
                      <a:pt x="2379" y="153"/>
                      <a:pt x="595" y="1461"/>
                      <a:pt x="0" y="2769"/>
                    </a:cubicBezTo>
                    <a:cubicBezTo>
                      <a:pt x="655" y="3938"/>
                      <a:pt x="2558" y="5167"/>
                      <a:pt x="3925" y="5207"/>
                    </a:cubicBezTo>
                    <a:cubicBezTo>
                      <a:pt x="3957" y="5208"/>
                      <a:pt x="3990" y="5208"/>
                      <a:pt x="4022" y="5208"/>
                    </a:cubicBezTo>
                    <a:cubicBezTo>
                      <a:pt x="4662" y="5208"/>
                      <a:pt x="5283" y="5016"/>
                      <a:pt x="5868" y="4752"/>
                    </a:cubicBezTo>
                    <a:cubicBezTo>
                      <a:pt x="7136" y="4176"/>
                      <a:pt x="8167" y="3264"/>
                      <a:pt x="9238" y="2412"/>
                    </a:cubicBezTo>
                    <a:cubicBezTo>
                      <a:pt x="8109" y="1639"/>
                      <a:pt x="7018" y="806"/>
                      <a:pt x="5730" y="330"/>
                    </a:cubicBezTo>
                    <a:cubicBezTo>
                      <a:pt x="5186" y="144"/>
                      <a:pt x="4613" y="1"/>
                      <a:pt x="4047"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52" name="Google Shape;1452;p14"/>
              <p:cNvSpPr/>
              <p:nvPr/>
            </p:nvSpPr>
            <p:spPr>
              <a:xfrm>
                <a:off x="5635525" y="2445000"/>
                <a:ext cx="316175" cy="16900"/>
              </a:xfrm>
              <a:custGeom>
                <a:avLst/>
                <a:gdLst/>
                <a:ahLst/>
                <a:cxnLst/>
                <a:rect l="l" t="t" r="r" b="b"/>
                <a:pathLst>
                  <a:path w="12647" h="676" extrusionOk="0">
                    <a:moveTo>
                      <a:pt x="12507" y="0"/>
                    </a:moveTo>
                    <a:cubicBezTo>
                      <a:pt x="10982" y="99"/>
                      <a:pt x="9455" y="159"/>
                      <a:pt x="7909" y="217"/>
                    </a:cubicBezTo>
                    <a:cubicBezTo>
                      <a:pt x="6164" y="278"/>
                      <a:pt x="4401" y="336"/>
                      <a:pt x="2636" y="397"/>
                    </a:cubicBezTo>
                    <a:cubicBezTo>
                      <a:pt x="1803" y="416"/>
                      <a:pt x="971" y="436"/>
                      <a:pt x="138" y="476"/>
                    </a:cubicBezTo>
                    <a:cubicBezTo>
                      <a:pt x="6" y="476"/>
                      <a:pt x="0" y="675"/>
                      <a:pt x="121" y="675"/>
                    </a:cubicBezTo>
                    <a:cubicBezTo>
                      <a:pt x="127" y="675"/>
                      <a:pt x="132" y="675"/>
                      <a:pt x="138" y="674"/>
                    </a:cubicBezTo>
                    <a:cubicBezTo>
                      <a:pt x="1724" y="635"/>
                      <a:pt x="3310" y="574"/>
                      <a:pt x="4916" y="535"/>
                    </a:cubicBezTo>
                    <a:cubicBezTo>
                      <a:pt x="6661" y="476"/>
                      <a:pt x="8384" y="416"/>
                      <a:pt x="10129" y="336"/>
                    </a:cubicBezTo>
                    <a:cubicBezTo>
                      <a:pt x="10922" y="317"/>
                      <a:pt x="11715" y="278"/>
                      <a:pt x="12507" y="217"/>
                    </a:cubicBezTo>
                    <a:cubicBezTo>
                      <a:pt x="12647" y="198"/>
                      <a:pt x="12647" y="0"/>
                      <a:pt x="125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53" name="Google Shape;1453;p14"/>
              <p:cNvSpPr/>
              <p:nvPr/>
            </p:nvSpPr>
            <p:spPr>
              <a:xfrm>
                <a:off x="5911050" y="2423375"/>
                <a:ext cx="19275" cy="50075"/>
              </a:xfrm>
              <a:custGeom>
                <a:avLst/>
                <a:gdLst/>
                <a:ahLst/>
                <a:cxnLst/>
                <a:rect l="l" t="t" r="r" b="b"/>
                <a:pathLst>
                  <a:path w="771" h="2003" extrusionOk="0">
                    <a:moveTo>
                      <a:pt x="507" y="1"/>
                    </a:moveTo>
                    <a:cubicBezTo>
                      <a:pt x="483" y="1"/>
                      <a:pt x="459" y="10"/>
                      <a:pt x="437" y="33"/>
                    </a:cubicBezTo>
                    <a:cubicBezTo>
                      <a:pt x="138" y="250"/>
                      <a:pt x="1" y="627"/>
                      <a:pt x="40" y="984"/>
                    </a:cubicBezTo>
                    <a:cubicBezTo>
                      <a:pt x="80" y="1360"/>
                      <a:pt x="278" y="1756"/>
                      <a:pt x="575" y="1975"/>
                    </a:cubicBezTo>
                    <a:cubicBezTo>
                      <a:pt x="594" y="1994"/>
                      <a:pt x="614" y="2002"/>
                      <a:pt x="632" y="2002"/>
                    </a:cubicBezTo>
                    <a:cubicBezTo>
                      <a:pt x="711" y="2002"/>
                      <a:pt x="771" y="1860"/>
                      <a:pt x="675" y="1796"/>
                    </a:cubicBezTo>
                    <a:cubicBezTo>
                      <a:pt x="437" y="1618"/>
                      <a:pt x="278" y="1262"/>
                      <a:pt x="238" y="964"/>
                    </a:cubicBezTo>
                    <a:cubicBezTo>
                      <a:pt x="199" y="667"/>
                      <a:pt x="337" y="369"/>
                      <a:pt x="575" y="171"/>
                    </a:cubicBezTo>
                    <a:cubicBezTo>
                      <a:pt x="652" y="109"/>
                      <a:pt x="586" y="1"/>
                      <a:pt x="5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54" name="Google Shape;1454;p14"/>
              <p:cNvSpPr/>
              <p:nvPr/>
            </p:nvSpPr>
            <p:spPr>
              <a:xfrm>
                <a:off x="5876825" y="2405325"/>
                <a:ext cx="27275" cy="87350"/>
              </a:xfrm>
              <a:custGeom>
                <a:avLst/>
                <a:gdLst/>
                <a:ahLst/>
                <a:cxnLst/>
                <a:rect l="l" t="t" r="r" b="b"/>
                <a:pathLst>
                  <a:path w="1091" h="3494" extrusionOk="0">
                    <a:moveTo>
                      <a:pt x="715" y="1"/>
                    </a:moveTo>
                    <a:cubicBezTo>
                      <a:pt x="697" y="1"/>
                      <a:pt x="677" y="7"/>
                      <a:pt x="656" y="20"/>
                    </a:cubicBezTo>
                    <a:cubicBezTo>
                      <a:pt x="378" y="200"/>
                      <a:pt x="220" y="517"/>
                      <a:pt x="120" y="813"/>
                    </a:cubicBezTo>
                    <a:cubicBezTo>
                      <a:pt x="22" y="1131"/>
                      <a:pt x="1" y="1448"/>
                      <a:pt x="22" y="1785"/>
                    </a:cubicBezTo>
                    <a:cubicBezTo>
                      <a:pt x="101" y="2420"/>
                      <a:pt x="378" y="3033"/>
                      <a:pt x="854" y="3470"/>
                    </a:cubicBezTo>
                    <a:cubicBezTo>
                      <a:pt x="875" y="3486"/>
                      <a:pt x="898" y="3493"/>
                      <a:pt x="920" y="3493"/>
                    </a:cubicBezTo>
                    <a:cubicBezTo>
                      <a:pt x="1007" y="3493"/>
                      <a:pt x="1091" y="3390"/>
                      <a:pt x="1013" y="3311"/>
                    </a:cubicBezTo>
                    <a:cubicBezTo>
                      <a:pt x="577" y="2935"/>
                      <a:pt x="318" y="2380"/>
                      <a:pt x="239" y="1804"/>
                    </a:cubicBezTo>
                    <a:cubicBezTo>
                      <a:pt x="220" y="1527"/>
                      <a:pt x="220" y="1249"/>
                      <a:pt x="299" y="972"/>
                    </a:cubicBezTo>
                    <a:cubicBezTo>
                      <a:pt x="378" y="675"/>
                      <a:pt x="497" y="358"/>
                      <a:pt x="754" y="200"/>
                    </a:cubicBezTo>
                    <a:cubicBezTo>
                      <a:pt x="852" y="134"/>
                      <a:pt x="803" y="1"/>
                      <a:pt x="7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55" name="Google Shape;1455;p14"/>
              <p:cNvSpPr/>
              <p:nvPr/>
            </p:nvSpPr>
            <p:spPr>
              <a:xfrm>
                <a:off x="5840175" y="2395650"/>
                <a:ext cx="27800" cy="107700"/>
              </a:xfrm>
              <a:custGeom>
                <a:avLst/>
                <a:gdLst/>
                <a:ahLst/>
                <a:cxnLst/>
                <a:rect l="l" t="t" r="r" b="b"/>
                <a:pathLst>
                  <a:path w="1112" h="4308" extrusionOk="0">
                    <a:moveTo>
                      <a:pt x="802" y="1"/>
                    </a:moveTo>
                    <a:cubicBezTo>
                      <a:pt x="770" y="1"/>
                      <a:pt x="737" y="15"/>
                      <a:pt x="714" y="51"/>
                    </a:cubicBezTo>
                    <a:cubicBezTo>
                      <a:pt x="238" y="666"/>
                      <a:pt x="0" y="1459"/>
                      <a:pt x="40" y="2231"/>
                    </a:cubicBezTo>
                    <a:cubicBezTo>
                      <a:pt x="79" y="2984"/>
                      <a:pt x="397" y="3719"/>
                      <a:pt x="893" y="4274"/>
                    </a:cubicBezTo>
                    <a:cubicBezTo>
                      <a:pt x="917" y="4297"/>
                      <a:pt x="943" y="4307"/>
                      <a:pt x="968" y="4307"/>
                    </a:cubicBezTo>
                    <a:cubicBezTo>
                      <a:pt x="1046" y="4307"/>
                      <a:pt x="1112" y="4210"/>
                      <a:pt x="1051" y="4134"/>
                    </a:cubicBezTo>
                    <a:cubicBezTo>
                      <a:pt x="60" y="3005"/>
                      <a:pt x="0" y="1340"/>
                      <a:pt x="893" y="151"/>
                    </a:cubicBezTo>
                    <a:cubicBezTo>
                      <a:pt x="949" y="80"/>
                      <a:pt x="877" y="1"/>
                      <a:pt x="8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56" name="Google Shape;1456;p14"/>
              <p:cNvSpPr/>
              <p:nvPr/>
            </p:nvSpPr>
            <p:spPr>
              <a:xfrm>
                <a:off x="5798525" y="2381750"/>
                <a:ext cx="38650" cy="139925"/>
              </a:xfrm>
              <a:custGeom>
                <a:avLst/>
                <a:gdLst/>
                <a:ahLst/>
                <a:cxnLst/>
                <a:rect l="l" t="t" r="r" b="b"/>
                <a:pathLst>
                  <a:path w="1546" h="5597" extrusionOk="0">
                    <a:moveTo>
                      <a:pt x="1382" y="1"/>
                    </a:moveTo>
                    <a:cubicBezTo>
                      <a:pt x="1357" y="1"/>
                      <a:pt x="1332" y="10"/>
                      <a:pt x="1309" y="33"/>
                    </a:cubicBezTo>
                    <a:cubicBezTo>
                      <a:pt x="180" y="1143"/>
                      <a:pt x="1" y="2866"/>
                      <a:pt x="516" y="4294"/>
                    </a:cubicBezTo>
                    <a:cubicBezTo>
                      <a:pt x="675" y="4750"/>
                      <a:pt x="894" y="5166"/>
                      <a:pt x="1171" y="5543"/>
                    </a:cubicBezTo>
                    <a:cubicBezTo>
                      <a:pt x="1190" y="5581"/>
                      <a:pt x="1223" y="5597"/>
                      <a:pt x="1256" y="5597"/>
                    </a:cubicBezTo>
                    <a:cubicBezTo>
                      <a:pt x="1328" y="5597"/>
                      <a:pt x="1403" y="5525"/>
                      <a:pt x="1349" y="5443"/>
                    </a:cubicBezTo>
                    <a:cubicBezTo>
                      <a:pt x="516" y="4195"/>
                      <a:pt x="120" y="2570"/>
                      <a:pt x="775" y="1162"/>
                    </a:cubicBezTo>
                    <a:cubicBezTo>
                      <a:pt x="933" y="786"/>
                      <a:pt x="1171" y="469"/>
                      <a:pt x="1468" y="191"/>
                    </a:cubicBezTo>
                    <a:cubicBezTo>
                      <a:pt x="1545" y="114"/>
                      <a:pt x="1467" y="1"/>
                      <a:pt x="13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57" name="Google Shape;1457;p14"/>
              <p:cNvSpPr/>
              <p:nvPr/>
            </p:nvSpPr>
            <p:spPr>
              <a:xfrm>
                <a:off x="5769325" y="2385175"/>
                <a:ext cx="31250" cy="132550"/>
              </a:xfrm>
              <a:custGeom>
                <a:avLst/>
                <a:gdLst/>
                <a:ahLst/>
                <a:cxnLst/>
                <a:rect l="l" t="t" r="r" b="b"/>
                <a:pathLst>
                  <a:path w="1250" h="5302" extrusionOk="0">
                    <a:moveTo>
                      <a:pt x="1106" y="0"/>
                    </a:moveTo>
                    <a:cubicBezTo>
                      <a:pt x="1071" y="0"/>
                      <a:pt x="1036" y="16"/>
                      <a:pt x="1010" y="54"/>
                    </a:cubicBezTo>
                    <a:cubicBezTo>
                      <a:pt x="217" y="1223"/>
                      <a:pt x="0" y="2769"/>
                      <a:pt x="416" y="4138"/>
                    </a:cubicBezTo>
                    <a:cubicBezTo>
                      <a:pt x="535" y="4534"/>
                      <a:pt x="693" y="4910"/>
                      <a:pt x="912" y="5248"/>
                    </a:cubicBezTo>
                    <a:cubicBezTo>
                      <a:pt x="931" y="5286"/>
                      <a:pt x="963" y="5301"/>
                      <a:pt x="997" y="5301"/>
                    </a:cubicBezTo>
                    <a:cubicBezTo>
                      <a:pt x="1069" y="5301"/>
                      <a:pt x="1144" y="5229"/>
                      <a:pt x="1090" y="5148"/>
                    </a:cubicBezTo>
                    <a:cubicBezTo>
                      <a:pt x="376" y="3979"/>
                      <a:pt x="238" y="2492"/>
                      <a:pt x="674" y="1183"/>
                    </a:cubicBezTo>
                    <a:cubicBezTo>
                      <a:pt x="812" y="826"/>
                      <a:pt x="991" y="470"/>
                      <a:pt x="1209" y="152"/>
                    </a:cubicBezTo>
                    <a:cubicBezTo>
                      <a:pt x="1250" y="72"/>
                      <a:pt x="1180" y="0"/>
                      <a:pt x="11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58" name="Google Shape;1458;p14"/>
              <p:cNvSpPr/>
              <p:nvPr/>
            </p:nvSpPr>
            <p:spPr>
              <a:xfrm>
                <a:off x="5742050" y="2404700"/>
                <a:ext cx="19875" cy="103100"/>
              </a:xfrm>
              <a:custGeom>
                <a:avLst/>
                <a:gdLst/>
                <a:ahLst/>
                <a:cxnLst/>
                <a:rect l="l" t="t" r="r" b="b"/>
                <a:pathLst>
                  <a:path w="795" h="4124" extrusionOk="0">
                    <a:moveTo>
                      <a:pt x="450" y="1"/>
                    </a:moveTo>
                    <a:cubicBezTo>
                      <a:pt x="411" y="1"/>
                      <a:pt x="372" y="20"/>
                      <a:pt x="357" y="66"/>
                    </a:cubicBezTo>
                    <a:cubicBezTo>
                      <a:pt x="100" y="759"/>
                      <a:pt x="0" y="1512"/>
                      <a:pt x="21" y="2247"/>
                    </a:cubicBezTo>
                    <a:cubicBezTo>
                      <a:pt x="40" y="2900"/>
                      <a:pt x="159" y="3574"/>
                      <a:pt x="576" y="4089"/>
                    </a:cubicBezTo>
                    <a:cubicBezTo>
                      <a:pt x="595" y="4114"/>
                      <a:pt x="619" y="4124"/>
                      <a:pt x="643" y="4124"/>
                    </a:cubicBezTo>
                    <a:cubicBezTo>
                      <a:pt x="718" y="4124"/>
                      <a:pt x="794" y="4026"/>
                      <a:pt x="734" y="3951"/>
                    </a:cubicBezTo>
                    <a:cubicBezTo>
                      <a:pt x="338" y="3436"/>
                      <a:pt x="238" y="2762"/>
                      <a:pt x="238" y="2147"/>
                    </a:cubicBezTo>
                    <a:cubicBezTo>
                      <a:pt x="219" y="1454"/>
                      <a:pt x="338" y="780"/>
                      <a:pt x="555" y="125"/>
                    </a:cubicBezTo>
                    <a:cubicBezTo>
                      <a:pt x="580" y="51"/>
                      <a:pt x="514" y="1"/>
                      <a:pt x="4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59" name="Google Shape;1459;p14"/>
              <p:cNvSpPr/>
              <p:nvPr/>
            </p:nvSpPr>
            <p:spPr>
              <a:xfrm>
                <a:off x="5711325" y="2423325"/>
                <a:ext cx="15900" cy="65650"/>
              </a:xfrm>
              <a:custGeom>
                <a:avLst/>
                <a:gdLst/>
                <a:ahLst/>
                <a:cxnLst/>
                <a:rect l="l" t="t" r="r" b="b"/>
                <a:pathLst>
                  <a:path w="636" h="2626" extrusionOk="0">
                    <a:moveTo>
                      <a:pt x="498" y="0"/>
                    </a:moveTo>
                    <a:cubicBezTo>
                      <a:pt x="467" y="0"/>
                      <a:pt x="436" y="16"/>
                      <a:pt x="417" y="54"/>
                    </a:cubicBezTo>
                    <a:cubicBezTo>
                      <a:pt x="0" y="847"/>
                      <a:pt x="0" y="1779"/>
                      <a:pt x="397" y="2572"/>
                    </a:cubicBezTo>
                    <a:cubicBezTo>
                      <a:pt x="416" y="2610"/>
                      <a:pt x="447" y="2625"/>
                      <a:pt x="478" y="2625"/>
                    </a:cubicBezTo>
                    <a:cubicBezTo>
                      <a:pt x="546" y="2625"/>
                      <a:pt x="616" y="2553"/>
                      <a:pt x="576" y="2472"/>
                    </a:cubicBezTo>
                    <a:cubicBezTo>
                      <a:pt x="219" y="1739"/>
                      <a:pt x="219" y="867"/>
                      <a:pt x="595" y="154"/>
                    </a:cubicBezTo>
                    <a:cubicBezTo>
                      <a:pt x="636" y="72"/>
                      <a:pt x="566" y="0"/>
                      <a:pt x="4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60" name="Google Shape;1460;p14"/>
              <p:cNvSpPr/>
              <p:nvPr/>
            </p:nvSpPr>
            <p:spPr>
              <a:xfrm>
                <a:off x="5685550" y="2444625"/>
                <a:ext cx="11525" cy="30250"/>
              </a:xfrm>
              <a:custGeom>
                <a:avLst/>
                <a:gdLst/>
                <a:ahLst/>
                <a:cxnLst/>
                <a:rect l="l" t="t" r="r" b="b"/>
                <a:pathLst>
                  <a:path w="461" h="1210" extrusionOk="0">
                    <a:moveTo>
                      <a:pt x="275" y="1"/>
                    </a:moveTo>
                    <a:cubicBezTo>
                      <a:pt x="240" y="1"/>
                      <a:pt x="205" y="17"/>
                      <a:pt x="180" y="55"/>
                    </a:cubicBezTo>
                    <a:cubicBezTo>
                      <a:pt x="0" y="391"/>
                      <a:pt x="100" y="788"/>
                      <a:pt x="219" y="1144"/>
                    </a:cubicBezTo>
                    <a:cubicBezTo>
                      <a:pt x="234" y="1190"/>
                      <a:pt x="276" y="1209"/>
                      <a:pt x="319" y="1209"/>
                    </a:cubicBezTo>
                    <a:cubicBezTo>
                      <a:pt x="388" y="1209"/>
                      <a:pt x="461" y="1159"/>
                      <a:pt x="437" y="1086"/>
                    </a:cubicBezTo>
                    <a:cubicBezTo>
                      <a:pt x="318" y="788"/>
                      <a:pt x="199" y="451"/>
                      <a:pt x="378" y="153"/>
                    </a:cubicBezTo>
                    <a:cubicBezTo>
                      <a:pt x="418" y="72"/>
                      <a:pt x="348" y="1"/>
                      <a:pt x="2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61" name="Google Shape;1461;p14"/>
              <p:cNvSpPr/>
              <p:nvPr/>
            </p:nvSpPr>
            <p:spPr>
              <a:xfrm>
                <a:off x="5538850" y="2566750"/>
                <a:ext cx="336025" cy="191000"/>
              </a:xfrm>
              <a:custGeom>
                <a:avLst/>
                <a:gdLst/>
                <a:ahLst/>
                <a:cxnLst/>
                <a:rect l="l" t="t" r="r" b="b"/>
                <a:pathLst>
                  <a:path w="13441" h="7640" extrusionOk="0">
                    <a:moveTo>
                      <a:pt x="5819" y="0"/>
                    </a:moveTo>
                    <a:cubicBezTo>
                      <a:pt x="3798" y="0"/>
                      <a:pt x="1108" y="1477"/>
                      <a:pt x="1" y="3158"/>
                    </a:cubicBezTo>
                    <a:cubicBezTo>
                      <a:pt x="675" y="5002"/>
                      <a:pt x="3133" y="7201"/>
                      <a:pt x="5136" y="7558"/>
                    </a:cubicBezTo>
                    <a:cubicBezTo>
                      <a:pt x="5438" y="7614"/>
                      <a:pt x="5743" y="7639"/>
                      <a:pt x="6048" y="7639"/>
                    </a:cubicBezTo>
                    <a:cubicBezTo>
                      <a:pt x="6721" y="7639"/>
                      <a:pt x="7394" y="7518"/>
                      <a:pt x="8049" y="7341"/>
                    </a:cubicBezTo>
                    <a:cubicBezTo>
                      <a:pt x="9992" y="6805"/>
                      <a:pt x="11696" y="5695"/>
                      <a:pt x="13441" y="4704"/>
                    </a:cubicBezTo>
                    <a:cubicBezTo>
                      <a:pt x="11974" y="3356"/>
                      <a:pt x="10586" y="1889"/>
                      <a:pt x="8823" y="898"/>
                    </a:cubicBezTo>
                    <a:cubicBezTo>
                      <a:pt x="7951" y="443"/>
                      <a:pt x="7018" y="65"/>
                      <a:pt x="6048" y="7"/>
                    </a:cubicBezTo>
                    <a:cubicBezTo>
                      <a:pt x="5973" y="2"/>
                      <a:pt x="5896" y="0"/>
                      <a:pt x="58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62" name="Google Shape;1462;p14"/>
              <p:cNvSpPr/>
              <p:nvPr/>
            </p:nvSpPr>
            <p:spPr>
              <a:xfrm>
                <a:off x="5541350" y="2592050"/>
                <a:ext cx="229450" cy="130300"/>
              </a:xfrm>
              <a:custGeom>
                <a:avLst/>
                <a:gdLst/>
                <a:ahLst/>
                <a:cxnLst/>
                <a:rect l="l" t="t" r="r" b="b"/>
                <a:pathLst>
                  <a:path w="9178" h="5212" extrusionOk="0">
                    <a:moveTo>
                      <a:pt x="3971" y="0"/>
                    </a:moveTo>
                    <a:cubicBezTo>
                      <a:pt x="2597" y="0"/>
                      <a:pt x="765" y="1000"/>
                      <a:pt x="1" y="2166"/>
                    </a:cubicBezTo>
                    <a:cubicBezTo>
                      <a:pt x="477" y="3414"/>
                      <a:pt x="2142" y="4921"/>
                      <a:pt x="3509" y="5159"/>
                    </a:cubicBezTo>
                    <a:cubicBezTo>
                      <a:pt x="3710" y="5195"/>
                      <a:pt x="3916" y="5211"/>
                      <a:pt x="4122" y="5211"/>
                    </a:cubicBezTo>
                    <a:cubicBezTo>
                      <a:pt x="4585" y="5211"/>
                      <a:pt x="5052" y="5130"/>
                      <a:pt x="5491" y="5021"/>
                    </a:cubicBezTo>
                    <a:cubicBezTo>
                      <a:pt x="6820" y="4643"/>
                      <a:pt x="7989" y="3890"/>
                      <a:pt x="9178" y="3216"/>
                    </a:cubicBezTo>
                    <a:cubicBezTo>
                      <a:pt x="8168" y="2285"/>
                      <a:pt x="7235" y="1294"/>
                      <a:pt x="6006" y="620"/>
                    </a:cubicBezTo>
                    <a:cubicBezTo>
                      <a:pt x="5432" y="303"/>
                      <a:pt x="4798" y="44"/>
                      <a:pt x="4124" y="5"/>
                    </a:cubicBezTo>
                    <a:cubicBezTo>
                      <a:pt x="4074" y="2"/>
                      <a:pt x="4023" y="0"/>
                      <a:pt x="3971" y="0"/>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63" name="Google Shape;1463;p14"/>
              <p:cNvSpPr/>
              <p:nvPr/>
            </p:nvSpPr>
            <p:spPr>
              <a:xfrm>
                <a:off x="5516075" y="2640700"/>
                <a:ext cx="314200" cy="40725"/>
              </a:xfrm>
              <a:custGeom>
                <a:avLst/>
                <a:gdLst/>
                <a:ahLst/>
                <a:cxnLst/>
                <a:rect l="l" t="t" r="r" b="b"/>
                <a:pathLst>
                  <a:path w="12568" h="1629" extrusionOk="0">
                    <a:moveTo>
                      <a:pt x="123" y="0"/>
                    </a:moveTo>
                    <a:cubicBezTo>
                      <a:pt x="0" y="0"/>
                      <a:pt x="6" y="201"/>
                      <a:pt x="140" y="220"/>
                    </a:cubicBezTo>
                    <a:cubicBezTo>
                      <a:pt x="1705" y="398"/>
                      <a:pt x="3291" y="596"/>
                      <a:pt x="4876" y="794"/>
                    </a:cubicBezTo>
                    <a:cubicBezTo>
                      <a:pt x="6602" y="993"/>
                      <a:pt x="8326" y="1211"/>
                      <a:pt x="10070" y="1389"/>
                    </a:cubicBezTo>
                    <a:cubicBezTo>
                      <a:pt x="10863" y="1489"/>
                      <a:pt x="11656" y="1568"/>
                      <a:pt x="12430" y="1627"/>
                    </a:cubicBezTo>
                    <a:cubicBezTo>
                      <a:pt x="12436" y="1628"/>
                      <a:pt x="12442" y="1628"/>
                      <a:pt x="12447" y="1628"/>
                    </a:cubicBezTo>
                    <a:cubicBezTo>
                      <a:pt x="12567" y="1628"/>
                      <a:pt x="12561" y="1429"/>
                      <a:pt x="12430" y="1429"/>
                    </a:cubicBezTo>
                    <a:cubicBezTo>
                      <a:pt x="10903" y="1291"/>
                      <a:pt x="9396" y="1111"/>
                      <a:pt x="7870" y="934"/>
                    </a:cubicBezTo>
                    <a:cubicBezTo>
                      <a:pt x="6126" y="736"/>
                      <a:pt x="4382" y="517"/>
                      <a:pt x="2617" y="300"/>
                    </a:cubicBezTo>
                    <a:cubicBezTo>
                      <a:pt x="1784" y="200"/>
                      <a:pt x="972" y="101"/>
                      <a:pt x="140" y="1"/>
                    </a:cubicBezTo>
                    <a:cubicBezTo>
                      <a:pt x="134" y="1"/>
                      <a:pt x="128" y="0"/>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64" name="Google Shape;1464;p14"/>
              <p:cNvSpPr/>
              <p:nvPr/>
            </p:nvSpPr>
            <p:spPr>
              <a:xfrm>
                <a:off x="5790600" y="2650850"/>
                <a:ext cx="19425" cy="50150"/>
              </a:xfrm>
              <a:custGeom>
                <a:avLst/>
                <a:gdLst/>
                <a:ahLst/>
                <a:cxnLst/>
                <a:rect l="l" t="t" r="r" b="b"/>
                <a:pathLst>
                  <a:path w="777" h="2006" extrusionOk="0">
                    <a:moveTo>
                      <a:pt x="605" y="0"/>
                    </a:moveTo>
                    <a:cubicBezTo>
                      <a:pt x="589" y="0"/>
                      <a:pt x="573" y="4"/>
                      <a:pt x="556" y="12"/>
                    </a:cubicBezTo>
                    <a:cubicBezTo>
                      <a:pt x="239" y="190"/>
                      <a:pt x="40" y="528"/>
                      <a:pt x="21" y="885"/>
                    </a:cubicBezTo>
                    <a:cubicBezTo>
                      <a:pt x="1" y="1261"/>
                      <a:pt x="120" y="1697"/>
                      <a:pt x="397" y="1974"/>
                    </a:cubicBezTo>
                    <a:cubicBezTo>
                      <a:pt x="415" y="1997"/>
                      <a:pt x="437" y="2006"/>
                      <a:pt x="459" y="2006"/>
                    </a:cubicBezTo>
                    <a:cubicBezTo>
                      <a:pt x="535" y="2006"/>
                      <a:pt x="613" y="1893"/>
                      <a:pt x="537" y="1816"/>
                    </a:cubicBezTo>
                    <a:cubicBezTo>
                      <a:pt x="318" y="1598"/>
                      <a:pt x="220" y="1221"/>
                      <a:pt x="220" y="924"/>
                    </a:cubicBezTo>
                    <a:cubicBezTo>
                      <a:pt x="239" y="626"/>
                      <a:pt x="418" y="349"/>
                      <a:pt x="675" y="190"/>
                    </a:cubicBezTo>
                    <a:cubicBezTo>
                      <a:pt x="777" y="140"/>
                      <a:pt x="704" y="0"/>
                      <a:pt x="6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65" name="Google Shape;1465;p14"/>
              <p:cNvSpPr/>
              <p:nvPr/>
            </p:nvSpPr>
            <p:spPr>
              <a:xfrm>
                <a:off x="5755925" y="2628700"/>
                <a:ext cx="27500" cy="87450"/>
              </a:xfrm>
              <a:custGeom>
                <a:avLst/>
                <a:gdLst/>
                <a:ahLst/>
                <a:cxnLst/>
                <a:rect l="l" t="t" r="r" b="b"/>
                <a:pathLst>
                  <a:path w="1100" h="3498" extrusionOk="0">
                    <a:moveTo>
                      <a:pt x="963" y="0"/>
                    </a:moveTo>
                    <a:cubicBezTo>
                      <a:pt x="954" y="0"/>
                      <a:pt x="943" y="2"/>
                      <a:pt x="933" y="6"/>
                    </a:cubicBezTo>
                    <a:cubicBezTo>
                      <a:pt x="338" y="264"/>
                      <a:pt x="80" y="1057"/>
                      <a:pt x="40" y="1652"/>
                    </a:cubicBezTo>
                    <a:cubicBezTo>
                      <a:pt x="0" y="2305"/>
                      <a:pt x="198" y="2960"/>
                      <a:pt x="595" y="3455"/>
                    </a:cubicBezTo>
                    <a:cubicBezTo>
                      <a:pt x="620" y="3485"/>
                      <a:pt x="648" y="3497"/>
                      <a:pt x="674" y="3497"/>
                    </a:cubicBezTo>
                    <a:cubicBezTo>
                      <a:pt x="751" y="3497"/>
                      <a:pt x="813" y="3390"/>
                      <a:pt x="753" y="3317"/>
                    </a:cubicBezTo>
                    <a:cubicBezTo>
                      <a:pt x="397" y="2860"/>
                      <a:pt x="219" y="2286"/>
                      <a:pt x="238" y="1731"/>
                    </a:cubicBezTo>
                    <a:cubicBezTo>
                      <a:pt x="259" y="1454"/>
                      <a:pt x="317" y="1176"/>
                      <a:pt x="417" y="918"/>
                    </a:cubicBezTo>
                    <a:cubicBezTo>
                      <a:pt x="516" y="640"/>
                      <a:pt x="695" y="323"/>
                      <a:pt x="991" y="204"/>
                    </a:cubicBezTo>
                    <a:cubicBezTo>
                      <a:pt x="1100" y="168"/>
                      <a:pt x="1061" y="0"/>
                      <a:pt x="9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66" name="Google Shape;1466;p14"/>
              <p:cNvSpPr/>
              <p:nvPr/>
            </p:nvSpPr>
            <p:spPr>
              <a:xfrm>
                <a:off x="5712300" y="2613675"/>
                <a:ext cx="38650" cy="107375"/>
              </a:xfrm>
              <a:custGeom>
                <a:avLst/>
                <a:gdLst/>
                <a:ahLst/>
                <a:cxnLst/>
                <a:rect l="l" t="t" r="r" b="b"/>
                <a:pathLst>
                  <a:path w="1546" h="4295" extrusionOk="0">
                    <a:moveTo>
                      <a:pt x="1399" y="1"/>
                    </a:moveTo>
                    <a:cubicBezTo>
                      <a:pt x="1376" y="1"/>
                      <a:pt x="1352" y="10"/>
                      <a:pt x="1330" y="33"/>
                    </a:cubicBezTo>
                    <a:cubicBezTo>
                      <a:pt x="199" y="1143"/>
                      <a:pt x="1" y="2927"/>
                      <a:pt x="854" y="4254"/>
                    </a:cubicBezTo>
                    <a:cubicBezTo>
                      <a:pt x="877" y="4283"/>
                      <a:pt x="908" y="4295"/>
                      <a:pt x="938" y="4295"/>
                    </a:cubicBezTo>
                    <a:cubicBezTo>
                      <a:pt x="1014" y="4295"/>
                      <a:pt x="1088" y="4220"/>
                      <a:pt x="1032" y="4135"/>
                    </a:cubicBezTo>
                    <a:cubicBezTo>
                      <a:pt x="635" y="3521"/>
                      <a:pt x="458" y="2787"/>
                      <a:pt x="556" y="2055"/>
                    </a:cubicBezTo>
                    <a:cubicBezTo>
                      <a:pt x="635" y="1341"/>
                      <a:pt x="973" y="686"/>
                      <a:pt x="1468" y="191"/>
                    </a:cubicBezTo>
                    <a:cubicBezTo>
                      <a:pt x="1545" y="114"/>
                      <a:pt x="1479" y="1"/>
                      <a:pt x="13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67" name="Google Shape;1467;p14"/>
              <p:cNvSpPr/>
              <p:nvPr/>
            </p:nvSpPr>
            <p:spPr>
              <a:xfrm>
                <a:off x="5678125" y="2596150"/>
                <a:ext cx="48550" cy="138100"/>
              </a:xfrm>
              <a:custGeom>
                <a:avLst/>
                <a:gdLst/>
                <a:ahLst/>
                <a:cxnLst/>
                <a:rect l="l" t="t" r="r" b="b"/>
                <a:pathLst>
                  <a:path w="1942" h="5524" extrusionOk="0">
                    <a:moveTo>
                      <a:pt x="1798" y="0"/>
                    </a:moveTo>
                    <a:cubicBezTo>
                      <a:pt x="1780" y="0"/>
                      <a:pt x="1763" y="6"/>
                      <a:pt x="1745" y="20"/>
                    </a:cubicBezTo>
                    <a:cubicBezTo>
                      <a:pt x="437" y="932"/>
                      <a:pt x="1" y="2597"/>
                      <a:pt x="297" y="4103"/>
                    </a:cubicBezTo>
                    <a:cubicBezTo>
                      <a:pt x="377" y="4579"/>
                      <a:pt x="535" y="5034"/>
                      <a:pt x="754" y="5470"/>
                    </a:cubicBezTo>
                    <a:cubicBezTo>
                      <a:pt x="767" y="5508"/>
                      <a:pt x="795" y="5524"/>
                      <a:pt x="825" y="5524"/>
                    </a:cubicBezTo>
                    <a:cubicBezTo>
                      <a:pt x="893" y="5524"/>
                      <a:pt x="973" y="5447"/>
                      <a:pt x="932" y="5352"/>
                    </a:cubicBezTo>
                    <a:cubicBezTo>
                      <a:pt x="496" y="4440"/>
                      <a:pt x="297" y="3390"/>
                      <a:pt x="477" y="2399"/>
                    </a:cubicBezTo>
                    <a:cubicBezTo>
                      <a:pt x="654" y="1527"/>
                      <a:pt x="1111" y="713"/>
                      <a:pt x="1844" y="198"/>
                    </a:cubicBezTo>
                    <a:cubicBezTo>
                      <a:pt x="1942" y="132"/>
                      <a:pt x="1878" y="0"/>
                      <a:pt x="17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68" name="Google Shape;1468;p14"/>
              <p:cNvSpPr/>
              <p:nvPr/>
            </p:nvSpPr>
            <p:spPr>
              <a:xfrm>
                <a:off x="5649400" y="2593800"/>
                <a:ext cx="41025" cy="130850"/>
              </a:xfrm>
              <a:custGeom>
                <a:avLst/>
                <a:gdLst/>
                <a:ahLst/>
                <a:cxnLst/>
                <a:rect l="l" t="t" r="r" b="b"/>
                <a:pathLst>
                  <a:path w="1641" h="5234" extrusionOk="0">
                    <a:moveTo>
                      <a:pt x="1486" y="0"/>
                    </a:moveTo>
                    <a:cubicBezTo>
                      <a:pt x="1459" y="0"/>
                      <a:pt x="1431" y="10"/>
                      <a:pt x="1407" y="35"/>
                    </a:cubicBezTo>
                    <a:cubicBezTo>
                      <a:pt x="436" y="1085"/>
                      <a:pt x="0" y="2572"/>
                      <a:pt x="178" y="3999"/>
                    </a:cubicBezTo>
                    <a:cubicBezTo>
                      <a:pt x="238" y="4396"/>
                      <a:pt x="336" y="4792"/>
                      <a:pt x="495" y="5168"/>
                    </a:cubicBezTo>
                    <a:cubicBezTo>
                      <a:pt x="518" y="5214"/>
                      <a:pt x="561" y="5233"/>
                      <a:pt x="604" y="5233"/>
                    </a:cubicBezTo>
                    <a:cubicBezTo>
                      <a:pt x="672" y="5233"/>
                      <a:pt x="738" y="5183"/>
                      <a:pt x="714" y="5109"/>
                    </a:cubicBezTo>
                    <a:cubicBezTo>
                      <a:pt x="178" y="3841"/>
                      <a:pt x="257" y="2353"/>
                      <a:pt x="891" y="1145"/>
                    </a:cubicBezTo>
                    <a:cubicBezTo>
                      <a:pt x="1071" y="788"/>
                      <a:pt x="1308" y="471"/>
                      <a:pt x="1565" y="173"/>
                    </a:cubicBezTo>
                    <a:cubicBezTo>
                      <a:pt x="1641" y="98"/>
                      <a:pt x="1569" y="0"/>
                      <a:pt x="14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69" name="Google Shape;1469;p14"/>
              <p:cNvSpPr/>
              <p:nvPr/>
            </p:nvSpPr>
            <p:spPr>
              <a:xfrm>
                <a:off x="5619650" y="2606300"/>
                <a:ext cx="24375" cy="103075"/>
              </a:xfrm>
              <a:custGeom>
                <a:avLst/>
                <a:gdLst/>
                <a:ahLst/>
                <a:cxnLst/>
                <a:rect l="l" t="t" r="r" b="b"/>
                <a:pathLst>
                  <a:path w="975" h="4123" extrusionOk="0">
                    <a:moveTo>
                      <a:pt x="828" y="1"/>
                    </a:moveTo>
                    <a:cubicBezTo>
                      <a:pt x="799" y="1"/>
                      <a:pt x="771" y="15"/>
                      <a:pt x="754" y="50"/>
                    </a:cubicBezTo>
                    <a:cubicBezTo>
                      <a:pt x="416" y="684"/>
                      <a:pt x="178" y="1377"/>
                      <a:pt x="99" y="2091"/>
                    </a:cubicBezTo>
                    <a:cubicBezTo>
                      <a:pt x="1" y="2746"/>
                      <a:pt x="1" y="3460"/>
                      <a:pt x="337" y="4073"/>
                    </a:cubicBezTo>
                    <a:cubicBezTo>
                      <a:pt x="360" y="4108"/>
                      <a:pt x="392" y="4123"/>
                      <a:pt x="424" y="4123"/>
                    </a:cubicBezTo>
                    <a:cubicBezTo>
                      <a:pt x="501" y="4123"/>
                      <a:pt x="578" y="4038"/>
                      <a:pt x="535" y="3954"/>
                    </a:cubicBezTo>
                    <a:cubicBezTo>
                      <a:pt x="199" y="3380"/>
                      <a:pt x="218" y="2686"/>
                      <a:pt x="297" y="2072"/>
                    </a:cubicBezTo>
                    <a:cubicBezTo>
                      <a:pt x="397" y="1398"/>
                      <a:pt x="614" y="764"/>
                      <a:pt x="932" y="169"/>
                    </a:cubicBezTo>
                    <a:cubicBezTo>
                      <a:pt x="974" y="85"/>
                      <a:pt x="897" y="1"/>
                      <a:pt x="8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70" name="Google Shape;1470;p14"/>
              <p:cNvSpPr/>
              <p:nvPr/>
            </p:nvSpPr>
            <p:spPr>
              <a:xfrm>
                <a:off x="5589925" y="2620875"/>
                <a:ext cx="22250" cy="64500"/>
              </a:xfrm>
              <a:custGeom>
                <a:avLst/>
                <a:gdLst/>
                <a:ahLst/>
                <a:cxnLst/>
                <a:rect l="l" t="t" r="r" b="b"/>
                <a:pathLst>
                  <a:path w="890" h="2580" extrusionOk="0">
                    <a:moveTo>
                      <a:pt x="740" y="0"/>
                    </a:moveTo>
                    <a:cubicBezTo>
                      <a:pt x="709" y="0"/>
                      <a:pt x="677" y="12"/>
                      <a:pt x="654" y="41"/>
                    </a:cubicBezTo>
                    <a:cubicBezTo>
                      <a:pt x="138" y="736"/>
                      <a:pt x="0" y="1687"/>
                      <a:pt x="257" y="2499"/>
                    </a:cubicBezTo>
                    <a:cubicBezTo>
                      <a:pt x="273" y="2556"/>
                      <a:pt x="316" y="2580"/>
                      <a:pt x="358" y="2580"/>
                    </a:cubicBezTo>
                    <a:cubicBezTo>
                      <a:pt x="419" y="2580"/>
                      <a:pt x="479" y="2530"/>
                      <a:pt x="456" y="2460"/>
                    </a:cubicBezTo>
                    <a:cubicBezTo>
                      <a:pt x="218" y="1667"/>
                      <a:pt x="357" y="815"/>
                      <a:pt x="833" y="141"/>
                    </a:cubicBezTo>
                    <a:cubicBezTo>
                      <a:pt x="889" y="70"/>
                      <a:pt x="816" y="0"/>
                      <a:pt x="7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71" name="Google Shape;1471;p14"/>
              <p:cNvSpPr/>
              <p:nvPr/>
            </p:nvSpPr>
            <p:spPr>
              <a:xfrm>
                <a:off x="5566125" y="2636700"/>
                <a:ext cx="10950" cy="30450"/>
              </a:xfrm>
              <a:custGeom>
                <a:avLst/>
                <a:gdLst/>
                <a:ahLst/>
                <a:cxnLst/>
                <a:rect l="l" t="t" r="r" b="b"/>
                <a:pathLst>
                  <a:path w="438" h="1218" extrusionOk="0">
                    <a:moveTo>
                      <a:pt x="309" y="0"/>
                    </a:moveTo>
                    <a:cubicBezTo>
                      <a:pt x="286" y="0"/>
                      <a:pt x="267" y="7"/>
                      <a:pt x="258" y="23"/>
                    </a:cubicBezTo>
                    <a:cubicBezTo>
                      <a:pt x="1" y="360"/>
                      <a:pt x="60" y="756"/>
                      <a:pt x="120" y="1134"/>
                    </a:cubicBezTo>
                    <a:cubicBezTo>
                      <a:pt x="120" y="1182"/>
                      <a:pt x="174" y="1218"/>
                      <a:pt x="215" y="1218"/>
                    </a:cubicBezTo>
                    <a:cubicBezTo>
                      <a:pt x="224" y="1218"/>
                      <a:pt x="232" y="1216"/>
                      <a:pt x="239" y="1213"/>
                    </a:cubicBezTo>
                    <a:cubicBezTo>
                      <a:pt x="297" y="1192"/>
                      <a:pt x="337" y="1134"/>
                      <a:pt x="318" y="1073"/>
                    </a:cubicBezTo>
                    <a:cubicBezTo>
                      <a:pt x="278" y="796"/>
                      <a:pt x="199" y="439"/>
                      <a:pt x="397" y="182"/>
                    </a:cubicBezTo>
                    <a:cubicBezTo>
                      <a:pt x="437" y="142"/>
                      <a:pt x="437" y="82"/>
                      <a:pt x="397" y="23"/>
                    </a:cubicBezTo>
                    <a:cubicBezTo>
                      <a:pt x="375" y="12"/>
                      <a:pt x="339" y="0"/>
                      <a:pt x="3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72" name="Google Shape;1472;p14"/>
              <p:cNvSpPr/>
              <p:nvPr/>
            </p:nvSpPr>
            <p:spPr>
              <a:xfrm>
                <a:off x="5701400" y="1784375"/>
                <a:ext cx="199250" cy="332575"/>
              </a:xfrm>
              <a:custGeom>
                <a:avLst/>
                <a:gdLst/>
                <a:ahLst/>
                <a:cxnLst/>
                <a:rect l="l" t="t" r="r" b="b"/>
                <a:pathLst>
                  <a:path w="7970" h="13303" extrusionOk="0">
                    <a:moveTo>
                      <a:pt x="5413" y="1"/>
                    </a:moveTo>
                    <a:cubicBezTo>
                      <a:pt x="3946" y="1369"/>
                      <a:pt x="2400" y="2678"/>
                      <a:pt x="1309" y="4382"/>
                    </a:cubicBezTo>
                    <a:cubicBezTo>
                      <a:pt x="794" y="5215"/>
                      <a:pt x="358" y="6106"/>
                      <a:pt x="239" y="7097"/>
                    </a:cubicBezTo>
                    <a:cubicBezTo>
                      <a:pt x="1" y="9100"/>
                      <a:pt x="1388" y="12113"/>
                      <a:pt x="2955" y="13303"/>
                    </a:cubicBezTo>
                    <a:cubicBezTo>
                      <a:pt x="4956" y="12708"/>
                      <a:pt x="7256" y="10427"/>
                      <a:pt x="7732" y="8445"/>
                    </a:cubicBezTo>
                    <a:cubicBezTo>
                      <a:pt x="7969" y="7494"/>
                      <a:pt x="7890" y="6503"/>
                      <a:pt x="7692" y="5532"/>
                    </a:cubicBezTo>
                    <a:cubicBezTo>
                      <a:pt x="7276" y="3550"/>
                      <a:pt x="6285" y="1785"/>
                      <a:pt x="54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73" name="Google Shape;1473;p14"/>
              <p:cNvSpPr/>
              <p:nvPr/>
            </p:nvSpPr>
            <p:spPr>
              <a:xfrm>
                <a:off x="5726175" y="1882025"/>
                <a:ext cx="138800" cy="230450"/>
              </a:xfrm>
              <a:custGeom>
                <a:avLst/>
                <a:gdLst/>
                <a:ahLst/>
                <a:cxnLst/>
                <a:rect l="l" t="t" r="r" b="b"/>
                <a:pathLst>
                  <a:path w="5552" h="9218" extrusionOk="0">
                    <a:moveTo>
                      <a:pt x="3827" y="1"/>
                    </a:moveTo>
                    <a:cubicBezTo>
                      <a:pt x="2797" y="952"/>
                      <a:pt x="1726" y="1843"/>
                      <a:pt x="952" y="3014"/>
                    </a:cubicBezTo>
                    <a:cubicBezTo>
                      <a:pt x="577" y="3588"/>
                      <a:pt x="278" y="4203"/>
                      <a:pt x="180" y="4877"/>
                    </a:cubicBezTo>
                    <a:cubicBezTo>
                      <a:pt x="1" y="6284"/>
                      <a:pt x="933" y="8366"/>
                      <a:pt x="2023" y="9217"/>
                    </a:cubicBezTo>
                    <a:cubicBezTo>
                      <a:pt x="3410" y="8821"/>
                      <a:pt x="5017" y="7256"/>
                      <a:pt x="5374" y="5887"/>
                    </a:cubicBezTo>
                    <a:cubicBezTo>
                      <a:pt x="5551" y="5213"/>
                      <a:pt x="5493" y="4520"/>
                      <a:pt x="5374" y="3865"/>
                    </a:cubicBezTo>
                    <a:cubicBezTo>
                      <a:pt x="5096" y="2478"/>
                      <a:pt x="4422" y="1249"/>
                      <a:pt x="3827"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74" name="Google Shape;1474;p14"/>
              <p:cNvSpPr/>
              <p:nvPr/>
            </p:nvSpPr>
            <p:spPr>
              <a:xfrm>
                <a:off x="5261600" y="1822400"/>
                <a:ext cx="573950" cy="1007775"/>
              </a:xfrm>
              <a:custGeom>
                <a:avLst/>
                <a:gdLst/>
                <a:ahLst/>
                <a:cxnLst/>
                <a:rect l="l" t="t" r="r" b="b"/>
                <a:pathLst>
                  <a:path w="22958" h="40311" extrusionOk="0">
                    <a:moveTo>
                      <a:pt x="22825" y="1"/>
                    </a:moveTo>
                    <a:cubicBezTo>
                      <a:pt x="22788" y="1"/>
                      <a:pt x="22754" y="20"/>
                      <a:pt x="22747" y="66"/>
                    </a:cubicBezTo>
                    <a:cubicBezTo>
                      <a:pt x="22311" y="2801"/>
                      <a:pt x="21776" y="5497"/>
                      <a:pt x="21200" y="8193"/>
                    </a:cubicBezTo>
                    <a:cubicBezTo>
                      <a:pt x="20547" y="11166"/>
                      <a:pt x="19873" y="14121"/>
                      <a:pt x="19041" y="17034"/>
                    </a:cubicBezTo>
                    <a:cubicBezTo>
                      <a:pt x="18723" y="18223"/>
                      <a:pt x="18367" y="19394"/>
                      <a:pt x="17970" y="20562"/>
                    </a:cubicBezTo>
                    <a:cubicBezTo>
                      <a:pt x="17494" y="21910"/>
                      <a:pt x="16900" y="23219"/>
                      <a:pt x="16305" y="24508"/>
                    </a:cubicBezTo>
                    <a:cubicBezTo>
                      <a:pt x="14759" y="27778"/>
                      <a:pt x="12896" y="30930"/>
                      <a:pt x="10417" y="33566"/>
                    </a:cubicBezTo>
                    <a:cubicBezTo>
                      <a:pt x="7919" y="36222"/>
                      <a:pt x="4808" y="38304"/>
                      <a:pt x="1398" y="39652"/>
                    </a:cubicBezTo>
                    <a:cubicBezTo>
                      <a:pt x="981" y="39811"/>
                      <a:pt x="545" y="39970"/>
                      <a:pt x="109" y="40107"/>
                    </a:cubicBezTo>
                    <a:cubicBezTo>
                      <a:pt x="1" y="40144"/>
                      <a:pt x="41" y="40311"/>
                      <a:pt x="139" y="40311"/>
                    </a:cubicBezTo>
                    <a:cubicBezTo>
                      <a:pt x="148" y="40311"/>
                      <a:pt x="159" y="40309"/>
                      <a:pt x="169" y="40306"/>
                    </a:cubicBezTo>
                    <a:cubicBezTo>
                      <a:pt x="3638" y="39156"/>
                      <a:pt x="6830" y="37274"/>
                      <a:pt x="9505" y="34776"/>
                    </a:cubicBezTo>
                    <a:cubicBezTo>
                      <a:pt x="12161" y="32278"/>
                      <a:pt x="14183" y="29205"/>
                      <a:pt x="15829" y="25954"/>
                    </a:cubicBezTo>
                    <a:cubicBezTo>
                      <a:pt x="16562" y="24508"/>
                      <a:pt x="17257" y="23001"/>
                      <a:pt x="17851" y="21474"/>
                    </a:cubicBezTo>
                    <a:cubicBezTo>
                      <a:pt x="18267" y="20385"/>
                      <a:pt x="18624" y="19275"/>
                      <a:pt x="18941" y="18165"/>
                    </a:cubicBezTo>
                    <a:cubicBezTo>
                      <a:pt x="19794" y="15289"/>
                      <a:pt x="20487" y="12376"/>
                      <a:pt x="21142" y="9462"/>
                    </a:cubicBezTo>
                    <a:cubicBezTo>
                      <a:pt x="21755" y="6647"/>
                      <a:pt x="22331" y="3832"/>
                      <a:pt x="22807" y="977"/>
                    </a:cubicBezTo>
                    <a:cubicBezTo>
                      <a:pt x="22847" y="700"/>
                      <a:pt x="22905" y="422"/>
                      <a:pt x="22945" y="126"/>
                    </a:cubicBezTo>
                    <a:cubicBezTo>
                      <a:pt x="22958" y="52"/>
                      <a:pt x="22886" y="1"/>
                      <a:pt x="228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75" name="Google Shape;1475;p14"/>
              <p:cNvSpPr/>
              <p:nvPr/>
            </p:nvSpPr>
            <p:spPr>
              <a:xfrm>
                <a:off x="5728250" y="2002150"/>
                <a:ext cx="132325" cy="38725"/>
              </a:xfrm>
              <a:custGeom>
                <a:avLst/>
                <a:gdLst/>
                <a:ahLst/>
                <a:cxnLst/>
                <a:rect l="l" t="t" r="r" b="b"/>
                <a:pathLst>
                  <a:path w="5293" h="1549" extrusionOk="0">
                    <a:moveTo>
                      <a:pt x="163" y="0"/>
                    </a:moveTo>
                    <a:cubicBezTo>
                      <a:pt x="78" y="0"/>
                      <a:pt x="0" y="109"/>
                      <a:pt x="76" y="170"/>
                    </a:cubicBezTo>
                    <a:cubicBezTo>
                      <a:pt x="692" y="805"/>
                      <a:pt x="1504" y="1261"/>
                      <a:pt x="2357" y="1439"/>
                    </a:cubicBezTo>
                    <a:cubicBezTo>
                      <a:pt x="2678" y="1513"/>
                      <a:pt x="3003" y="1548"/>
                      <a:pt x="3328" y="1548"/>
                    </a:cubicBezTo>
                    <a:cubicBezTo>
                      <a:pt x="3966" y="1548"/>
                      <a:pt x="4600" y="1412"/>
                      <a:pt x="5191" y="1161"/>
                    </a:cubicBezTo>
                    <a:cubicBezTo>
                      <a:pt x="5293" y="1111"/>
                      <a:pt x="5219" y="972"/>
                      <a:pt x="5121" y="972"/>
                    </a:cubicBezTo>
                    <a:cubicBezTo>
                      <a:pt x="5105" y="972"/>
                      <a:pt x="5089" y="975"/>
                      <a:pt x="5072" y="984"/>
                    </a:cubicBezTo>
                    <a:cubicBezTo>
                      <a:pt x="4524" y="1222"/>
                      <a:pt x="3942" y="1336"/>
                      <a:pt x="3365" y="1336"/>
                    </a:cubicBezTo>
                    <a:cubicBezTo>
                      <a:pt x="2209" y="1336"/>
                      <a:pt x="1068" y="878"/>
                      <a:pt x="235" y="32"/>
                    </a:cubicBezTo>
                    <a:cubicBezTo>
                      <a:pt x="213" y="10"/>
                      <a:pt x="187" y="0"/>
                      <a:pt x="1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76" name="Google Shape;1476;p14"/>
              <p:cNvSpPr/>
              <p:nvPr/>
            </p:nvSpPr>
            <p:spPr>
              <a:xfrm>
                <a:off x="5731275" y="1966675"/>
                <a:ext cx="137350" cy="35775"/>
              </a:xfrm>
              <a:custGeom>
                <a:avLst/>
                <a:gdLst/>
                <a:ahLst/>
                <a:cxnLst/>
                <a:rect l="l" t="t" r="r" b="b"/>
                <a:pathLst>
                  <a:path w="5494" h="1431" extrusionOk="0">
                    <a:moveTo>
                      <a:pt x="167" y="1"/>
                    </a:moveTo>
                    <a:cubicBezTo>
                      <a:pt x="81" y="1"/>
                      <a:pt x="1" y="104"/>
                      <a:pt x="95" y="183"/>
                    </a:cubicBezTo>
                    <a:cubicBezTo>
                      <a:pt x="1041" y="994"/>
                      <a:pt x="2290" y="1431"/>
                      <a:pt x="3535" y="1431"/>
                    </a:cubicBezTo>
                    <a:cubicBezTo>
                      <a:pt x="3750" y="1431"/>
                      <a:pt x="3965" y="1418"/>
                      <a:pt x="4178" y="1391"/>
                    </a:cubicBezTo>
                    <a:cubicBezTo>
                      <a:pt x="4594" y="1332"/>
                      <a:pt x="4990" y="1233"/>
                      <a:pt x="5368" y="1095"/>
                    </a:cubicBezTo>
                    <a:cubicBezTo>
                      <a:pt x="5493" y="1040"/>
                      <a:pt x="5456" y="871"/>
                      <a:pt x="5343" y="871"/>
                    </a:cubicBezTo>
                    <a:cubicBezTo>
                      <a:pt x="5332" y="871"/>
                      <a:pt x="5320" y="872"/>
                      <a:pt x="5308" y="876"/>
                    </a:cubicBezTo>
                    <a:cubicBezTo>
                      <a:pt x="4732" y="1102"/>
                      <a:pt x="4119" y="1214"/>
                      <a:pt x="3505" y="1214"/>
                    </a:cubicBezTo>
                    <a:cubicBezTo>
                      <a:pt x="2724" y="1214"/>
                      <a:pt x="1944" y="1033"/>
                      <a:pt x="1245" y="677"/>
                    </a:cubicBezTo>
                    <a:cubicBezTo>
                      <a:pt x="888" y="500"/>
                      <a:pt x="550" y="281"/>
                      <a:pt x="233" y="24"/>
                    </a:cubicBezTo>
                    <a:cubicBezTo>
                      <a:pt x="213" y="8"/>
                      <a:pt x="189" y="1"/>
                      <a:pt x="1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77" name="Google Shape;1477;p14"/>
              <p:cNvSpPr/>
              <p:nvPr/>
            </p:nvSpPr>
            <p:spPr>
              <a:xfrm>
                <a:off x="5733075" y="1931575"/>
                <a:ext cx="143525" cy="33050"/>
              </a:xfrm>
              <a:custGeom>
                <a:avLst/>
                <a:gdLst/>
                <a:ahLst/>
                <a:cxnLst/>
                <a:rect l="l" t="t" r="r" b="b"/>
                <a:pathLst>
                  <a:path w="5741" h="1322" extrusionOk="0">
                    <a:moveTo>
                      <a:pt x="141" y="0"/>
                    </a:moveTo>
                    <a:cubicBezTo>
                      <a:pt x="53" y="0"/>
                      <a:pt x="1" y="134"/>
                      <a:pt x="82" y="199"/>
                    </a:cubicBezTo>
                    <a:cubicBezTo>
                      <a:pt x="1097" y="935"/>
                      <a:pt x="2343" y="1321"/>
                      <a:pt x="3595" y="1321"/>
                    </a:cubicBezTo>
                    <a:cubicBezTo>
                      <a:pt x="3859" y="1321"/>
                      <a:pt x="4122" y="1304"/>
                      <a:pt x="4384" y="1270"/>
                    </a:cubicBezTo>
                    <a:cubicBezTo>
                      <a:pt x="4820" y="1209"/>
                      <a:pt x="5236" y="1090"/>
                      <a:pt x="5632" y="952"/>
                    </a:cubicBezTo>
                    <a:cubicBezTo>
                      <a:pt x="5740" y="898"/>
                      <a:pt x="5717" y="728"/>
                      <a:pt x="5608" y="728"/>
                    </a:cubicBezTo>
                    <a:cubicBezTo>
                      <a:pt x="5597" y="728"/>
                      <a:pt x="5586" y="730"/>
                      <a:pt x="5573" y="734"/>
                    </a:cubicBezTo>
                    <a:cubicBezTo>
                      <a:pt x="4938" y="982"/>
                      <a:pt x="4255" y="1103"/>
                      <a:pt x="3572" y="1103"/>
                    </a:cubicBezTo>
                    <a:cubicBezTo>
                      <a:pt x="2783" y="1103"/>
                      <a:pt x="1993" y="943"/>
                      <a:pt x="1271" y="635"/>
                    </a:cubicBezTo>
                    <a:cubicBezTo>
                      <a:pt x="895" y="456"/>
                      <a:pt x="538" y="258"/>
                      <a:pt x="201" y="20"/>
                    </a:cubicBezTo>
                    <a:cubicBezTo>
                      <a:pt x="180" y="6"/>
                      <a:pt x="160" y="0"/>
                      <a:pt x="1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78" name="Google Shape;1478;p14"/>
              <p:cNvSpPr/>
              <p:nvPr/>
            </p:nvSpPr>
            <p:spPr>
              <a:xfrm>
                <a:off x="5753575" y="1903725"/>
                <a:ext cx="118975" cy="30625"/>
              </a:xfrm>
              <a:custGeom>
                <a:avLst/>
                <a:gdLst/>
                <a:ahLst/>
                <a:cxnLst/>
                <a:rect l="l" t="t" r="r" b="b"/>
                <a:pathLst>
                  <a:path w="4759" h="1225" extrusionOk="0">
                    <a:moveTo>
                      <a:pt x="167" y="0"/>
                    </a:moveTo>
                    <a:cubicBezTo>
                      <a:pt x="80" y="0"/>
                      <a:pt x="0" y="101"/>
                      <a:pt x="94" y="163"/>
                    </a:cubicBezTo>
                    <a:cubicBezTo>
                      <a:pt x="922" y="859"/>
                      <a:pt x="1985" y="1225"/>
                      <a:pt x="3052" y="1225"/>
                    </a:cubicBezTo>
                    <a:cubicBezTo>
                      <a:pt x="3595" y="1225"/>
                      <a:pt x="4139" y="1130"/>
                      <a:pt x="4653" y="936"/>
                    </a:cubicBezTo>
                    <a:cubicBezTo>
                      <a:pt x="4758" y="901"/>
                      <a:pt x="4725" y="727"/>
                      <a:pt x="4634" y="727"/>
                    </a:cubicBezTo>
                    <a:cubicBezTo>
                      <a:pt x="4622" y="727"/>
                      <a:pt x="4609" y="731"/>
                      <a:pt x="4595" y="737"/>
                    </a:cubicBezTo>
                    <a:cubicBezTo>
                      <a:pt x="4100" y="921"/>
                      <a:pt x="3575" y="1011"/>
                      <a:pt x="3050" y="1011"/>
                    </a:cubicBezTo>
                    <a:cubicBezTo>
                      <a:pt x="2039" y="1011"/>
                      <a:pt x="1029" y="676"/>
                      <a:pt x="234" y="24"/>
                    </a:cubicBezTo>
                    <a:cubicBezTo>
                      <a:pt x="213" y="7"/>
                      <a:pt x="189" y="0"/>
                      <a:pt x="1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79" name="Google Shape;1479;p14"/>
              <p:cNvSpPr/>
              <p:nvPr/>
            </p:nvSpPr>
            <p:spPr>
              <a:xfrm>
                <a:off x="5770475" y="1878250"/>
                <a:ext cx="96325" cy="23825"/>
              </a:xfrm>
              <a:custGeom>
                <a:avLst/>
                <a:gdLst/>
                <a:ahLst/>
                <a:cxnLst/>
                <a:rect l="l" t="t" r="r" b="b"/>
                <a:pathLst>
                  <a:path w="3853" h="953" extrusionOk="0">
                    <a:moveTo>
                      <a:pt x="159" y="1"/>
                    </a:moveTo>
                    <a:cubicBezTo>
                      <a:pt x="74" y="1"/>
                      <a:pt x="0" y="109"/>
                      <a:pt x="92" y="171"/>
                    </a:cubicBezTo>
                    <a:cubicBezTo>
                      <a:pt x="748" y="774"/>
                      <a:pt x="1585" y="952"/>
                      <a:pt x="2433" y="952"/>
                    </a:cubicBezTo>
                    <a:cubicBezTo>
                      <a:pt x="2867" y="952"/>
                      <a:pt x="3304" y="905"/>
                      <a:pt x="3721" y="845"/>
                    </a:cubicBezTo>
                    <a:cubicBezTo>
                      <a:pt x="3852" y="826"/>
                      <a:pt x="3805" y="645"/>
                      <a:pt x="3697" y="645"/>
                    </a:cubicBezTo>
                    <a:cubicBezTo>
                      <a:pt x="3692" y="645"/>
                      <a:pt x="3686" y="646"/>
                      <a:pt x="3681" y="646"/>
                    </a:cubicBezTo>
                    <a:cubicBezTo>
                      <a:pt x="3273" y="702"/>
                      <a:pt x="2844" y="747"/>
                      <a:pt x="2418" y="747"/>
                    </a:cubicBezTo>
                    <a:cubicBezTo>
                      <a:pt x="1622" y="747"/>
                      <a:pt x="838" y="588"/>
                      <a:pt x="232" y="33"/>
                    </a:cubicBezTo>
                    <a:cubicBezTo>
                      <a:pt x="209" y="10"/>
                      <a:pt x="183" y="1"/>
                      <a:pt x="1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80" name="Google Shape;1480;p14"/>
              <p:cNvSpPr/>
              <p:nvPr/>
            </p:nvSpPr>
            <p:spPr>
              <a:xfrm>
                <a:off x="5795000" y="1859725"/>
                <a:ext cx="60425" cy="16125"/>
              </a:xfrm>
              <a:custGeom>
                <a:avLst/>
                <a:gdLst/>
                <a:ahLst/>
                <a:cxnLst/>
                <a:rect l="l" t="t" r="r" b="b"/>
                <a:pathLst>
                  <a:path w="2417" h="645" extrusionOk="0">
                    <a:moveTo>
                      <a:pt x="142" y="0"/>
                    </a:moveTo>
                    <a:cubicBezTo>
                      <a:pt x="54" y="0"/>
                      <a:pt x="1" y="133"/>
                      <a:pt x="83" y="198"/>
                    </a:cubicBezTo>
                    <a:cubicBezTo>
                      <a:pt x="517" y="524"/>
                      <a:pt x="1044" y="645"/>
                      <a:pt x="1575" y="645"/>
                    </a:cubicBezTo>
                    <a:cubicBezTo>
                      <a:pt x="1820" y="645"/>
                      <a:pt x="2066" y="619"/>
                      <a:pt x="2303" y="575"/>
                    </a:cubicBezTo>
                    <a:cubicBezTo>
                      <a:pt x="2417" y="538"/>
                      <a:pt x="2386" y="355"/>
                      <a:pt x="2262" y="355"/>
                    </a:cubicBezTo>
                    <a:cubicBezTo>
                      <a:pt x="2256" y="355"/>
                      <a:pt x="2250" y="356"/>
                      <a:pt x="2243" y="357"/>
                    </a:cubicBezTo>
                    <a:cubicBezTo>
                      <a:pt x="2018" y="402"/>
                      <a:pt x="1784" y="428"/>
                      <a:pt x="1551" y="428"/>
                    </a:cubicBezTo>
                    <a:cubicBezTo>
                      <a:pt x="1068" y="428"/>
                      <a:pt x="590" y="315"/>
                      <a:pt x="202" y="20"/>
                    </a:cubicBezTo>
                    <a:cubicBezTo>
                      <a:pt x="181" y="6"/>
                      <a:pt x="161"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81" name="Google Shape;1481;p14"/>
              <p:cNvSpPr/>
              <p:nvPr/>
            </p:nvSpPr>
            <p:spPr>
              <a:xfrm>
                <a:off x="5814900" y="1839600"/>
                <a:ext cx="32225" cy="9800"/>
              </a:xfrm>
              <a:custGeom>
                <a:avLst/>
                <a:gdLst/>
                <a:ahLst/>
                <a:cxnLst/>
                <a:rect l="l" t="t" r="r" b="b"/>
                <a:pathLst>
                  <a:path w="1289" h="392" extrusionOk="0">
                    <a:moveTo>
                      <a:pt x="110" y="1"/>
                    </a:moveTo>
                    <a:cubicBezTo>
                      <a:pt x="79" y="1"/>
                      <a:pt x="45" y="14"/>
                      <a:pt x="20" y="52"/>
                    </a:cubicBezTo>
                    <a:cubicBezTo>
                      <a:pt x="1" y="91"/>
                      <a:pt x="1" y="170"/>
                      <a:pt x="60" y="191"/>
                    </a:cubicBezTo>
                    <a:cubicBezTo>
                      <a:pt x="327" y="324"/>
                      <a:pt x="616" y="391"/>
                      <a:pt x="912" y="391"/>
                    </a:cubicBezTo>
                    <a:cubicBezTo>
                      <a:pt x="1010" y="391"/>
                      <a:pt x="1110" y="384"/>
                      <a:pt x="1209" y="369"/>
                    </a:cubicBezTo>
                    <a:cubicBezTo>
                      <a:pt x="1270" y="369"/>
                      <a:pt x="1289" y="289"/>
                      <a:pt x="1270" y="231"/>
                    </a:cubicBezTo>
                    <a:cubicBezTo>
                      <a:pt x="1270" y="185"/>
                      <a:pt x="1235" y="163"/>
                      <a:pt x="1194" y="163"/>
                    </a:cubicBezTo>
                    <a:cubicBezTo>
                      <a:pt x="1180" y="163"/>
                      <a:pt x="1165" y="166"/>
                      <a:pt x="1151" y="170"/>
                    </a:cubicBezTo>
                    <a:cubicBezTo>
                      <a:pt x="1081" y="179"/>
                      <a:pt x="1012" y="183"/>
                      <a:pt x="943" y="183"/>
                    </a:cubicBezTo>
                    <a:cubicBezTo>
                      <a:pt x="676" y="183"/>
                      <a:pt x="412" y="123"/>
                      <a:pt x="160" y="12"/>
                    </a:cubicBezTo>
                    <a:cubicBezTo>
                      <a:pt x="145" y="5"/>
                      <a:pt x="128" y="1"/>
                      <a:pt x="1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82" name="Google Shape;1482;p14"/>
              <p:cNvSpPr/>
              <p:nvPr/>
            </p:nvSpPr>
            <p:spPr>
              <a:xfrm>
                <a:off x="5752025" y="2054675"/>
                <a:ext cx="65875" cy="17600"/>
              </a:xfrm>
              <a:custGeom>
                <a:avLst/>
                <a:gdLst/>
                <a:ahLst/>
                <a:cxnLst/>
                <a:rect l="l" t="t" r="r" b="b"/>
                <a:pathLst>
                  <a:path w="2635" h="704" extrusionOk="0">
                    <a:moveTo>
                      <a:pt x="163" y="1"/>
                    </a:moveTo>
                    <a:cubicBezTo>
                      <a:pt x="78" y="1"/>
                      <a:pt x="1" y="109"/>
                      <a:pt x="77" y="171"/>
                    </a:cubicBezTo>
                    <a:cubicBezTo>
                      <a:pt x="595" y="613"/>
                      <a:pt x="1254" y="703"/>
                      <a:pt x="1909" y="703"/>
                    </a:cubicBezTo>
                    <a:cubicBezTo>
                      <a:pt x="2106" y="703"/>
                      <a:pt x="2303" y="695"/>
                      <a:pt x="2495" y="686"/>
                    </a:cubicBezTo>
                    <a:cubicBezTo>
                      <a:pt x="2629" y="686"/>
                      <a:pt x="2635" y="487"/>
                      <a:pt x="2512" y="487"/>
                    </a:cubicBezTo>
                    <a:cubicBezTo>
                      <a:pt x="2507" y="487"/>
                      <a:pt x="2501" y="487"/>
                      <a:pt x="2495" y="488"/>
                    </a:cubicBezTo>
                    <a:cubicBezTo>
                      <a:pt x="2321" y="492"/>
                      <a:pt x="2142" y="498"/>
                      <a:pt x="1962" y="498"/>
                    </a:cubicBezTo>
                    <a:cubicBezTo>
                      <a:pt x="1343" y="498"/>
                      <a:pt x="712" y="432"/>
                      <a:pt x="236" y="33"/>
                    </a:cubicBezTo>
                    <a:cubicBezTo>
                      <a:pt x="213" y="10"/>
                      <a:pt x="188" y="1"/>
                      <a:pt x="1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spTree>
    <p:extLst>
      <p:ext uri="{BB962C8B-B14F-4D97-AF65-F5344CB8AC3E}">
        <p14:creationId xmlns:p14="http://schemas.microsoft.com/office/powerpoint/2010/main" val="35790579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1483"/>
        <p:cNvGrpSpPr/>
        <p:nvPr/>
      </p:nvGrpSpPr>
      <p:grpSpPr>
        <a:xfrm>
          <a:off x="0" y="0"/>
          <a:ext cx="0" cy="0"/>
          <a:chOff x="0" y="0"/>
          <a:chExt cx="0" cy="0"/>
        </a:xfrm>
      </p:grpSpPr>
      <p:sp>
        <p:nvSpPr>
          <p:cNvPr id="1484" name="Google Shape;1484;p15"/>
          <p:cNvSpPr txBox="1">
            <a:spLocks noGrp="1"/>
          </p:cNvSpPr>
          <p:nvPr>
            <p:ph type="title"/>
          </p:nvPr>
        </p:nvSpPr>
        <p:spPr>
          <a:xfrm>
            <a:off x="960000" y="719200"/>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485" name="Google Shape;1485;p15"/>
          <p:cNvGrpSpPr/>
          <p:nvPr/>
        </p:nvGrpSpPr>
        <p:grpSpPr>
          <a:xfrm rot="1036479">
            <a:off x="11190218" y="4840990"/>
            <a:ext cx="681493" cy="2240821"/>
            <a:chOff x="2643963" y="1509025"/>
            <a:chExt cx="330600" cy="1087047"/>
          </a:xfrm>
        </p:grpSpPr>
        <p:sp>
          <p:nvSpPr>
            <p:cNvPr id="1486" name="Google Shape;1486;p15"/>
            <p:cNvSpPr/>
            <p:nvPr/>
          </p:nvSpPr>
          <p:spPr>
            <a:xfrm>
              <a:off x="2643963" y="1509273"/>
              <a:ext cx="330600" cy="1086550"/>
            </a:xfrm>
            <a:custGeom>
              <a:avLst/>
              <a:gdLst/>
              <a:ahLst/>
              <a:cxnLst/>
              <a:rect l="l" t="t" r="r" b="b"/>
              <a:pathLst>
                <a:path w="13224" h="43462" extrusionOk="0">
                  <a:moveTo>
                    <a:pt x="6622" y="0"/>
                  </a:moveTo>
                  <a:cubicBezTo>
                    <a:pt x="4065" y="614"/>
                    <a:pt x="4462" y="9237"/>
                    <a:pt x="4639" y="9713"/>
                  </a:cubicBezTo>
                  <a:cubicBezTo>
                    <a:pt x="4690" y="9837"/>
                    <a:pt x="4711" y="9891"/>
                    <a:pt x="4710" y="9891"/>
                  </a:cubicBezTo>
                  <a:cubicBezTo>
                    <a:pt x="4699" y="9891"/>
                    <a:pt x="3834" y="7899"/>
                    <a:pt x="3391" y="7235"/>
                  </a:cubicBezTo>
                  <a:cubicBezTo>
                    <a:pt x="3197" y="6928"/>
                    <a:pt x="2898" y="6608"/>
                    <a:pt x="2589" y="6608"/>
                  </a:cubicBezTo>
                  <a:cubicBezTo>
                    <a:pt x="2519" y="6608"/>
                    <a:pt x="2449" y="6624"/>
                    <a:pt x="2379" y="6661"/>
                  </a:cubicBezTo>
                  <a:cubicBezTo>
                    <a:pt x="952" y="7572"/>
                    <a:pt x="2678" y="14291"/>
                    <a:pt x="3629" y="18018"/>
                  </a:cubicBezTo>
                  <a:cubicBezTo>
                    <a:pt x="3014" y="16612"/>
                    <a:pt x="2261" y="15303"/>
                    <a:pt x="1349" y="14114"/>
                  </a:cubicBezTo>
                  <a:cubicBezTo>
                    <a:pt x="1181" y="13879"/>
                    <a:pt x="944" y="13630"/>
                    <a:pt x="694" y="13630"/>
                  </a:cubicBezTo>
                  <a:cubicBezTo>
                    <a:pt x="648" y="13630"/>
                    <a:pt x="602" y="13639"/>
                    <a:pt x="556" y="13657"/>
                  </a:cubicBezTo>
                  <a:cubicBezTo>
                    <a:pt x="299" y="13757"/>
                    <a:pt x="220" y="14093"/>
                    <a:pt x="180" y="14371"/>
                  </a:cubicBezTo>
                  <a:cubicBezTo>
                    <a:pt x="1" y="15700"/>
                    <a:pt x="239" y="17048"/>
                    <a:pt x="556" y="18335"/>
                  </a:cubicBezTo>
                  <a:cubicBezTo>
                    <a:pt x="1211" y="20992"/>
                    <a:pt x="2162" y="23549"/>
                    <a:pt x="3371" y="25968"/>
                  </a:cubicBezTo>
                  <a:cubicBezTo>
                    <a:pt x="2955" y="25334"/>
                    <a:pt x="2459" y="24758"/>
                    <a:pt x="1904" y="24282"/>
                  </a:cubicBezTo>
                  <a:cubicBezTo>
                    <a:pt x="1658" y="24070"/>
                    <a:pt x="1358" y="23856"/>
                    <a:pt x="1048" y="23856"/>
                  </a:cubicBezTo>
                  <a:cubicBezTo>
                    <a:pt x="984" y="23856"/>
                    <a:pt x="919" y="23865"/>
                    <a:pt x="854" y="23886"/>
                  </a:cubicBezTo>
                  <a:cubicBezTo>
                    <a:pt x="378" y="24025"/>
                    <a:pt x="220" y="24679"/>
                    <a:pt x="259" y="25215"/>
                  </a:cubicBezTo>
                  <a:cubicBezTo>
                    <a:pt x="318" y="26008"/>
                    <a:pt x="595" y="26761"/>
                    <a:pt x="913" y="27474"/>
                  </a:cubicBezTo>
                  <a:cubicBezTo>
                    <a:pt x="2360" y="31003"/>
                    <a:pt x="4243" y="34333"/>
                    <a:pt x="6463" y="37365"/>
                  </a:cubicBezTo>
                  <a:lnTo>
                    <a:pt x="6463" y="43372"/>
                  </a:lnTo>
                  <a:cubicBezTo>
                    <a:pt x="6463" y="43432"/>
                    <a:pt x="6518" y="43461"/>
                    <a:pt x="6572" y="43461"/>
                  </a:cubicBezTo>
                  <a:cubicBezTo>
                    <a:pt x="6627" y="43461"/>
                    <a:pt x="6682" y="43432"/>
                    <a:pt x="6682" y="43372"/>
                  </a:cubicBezTo>
                  <a:lnTo>
                    <a:pt x="6682" y="37465"/>
                  </a:lnTo>
                  <a:cubicBezTo>
                    <a:pt x="8942" y="34412"/>
                    <a:pt x="10845" y="31042"/>
                    <a:pt x="12330" y="27474"/>
                  </a:cubicBezTo>
                  <a:cubicBezTo>
                    <a:pt x="12629" y="26761"/>
                    <a:pt x="12925" y="26008"/>
                    <a:pt x="12965" y="25215"/>
                  </a:cubicBezTo>
                  <a:cubicBezTo>
                    <a:pt x="13004" y="24679"/>
                    <a:pt x="12846" y="24025"/>
                    <a:pt x="12370" y="23886"/>
                  </a:cubicBezTo>
                  <a:cubicBezTo>
                    <a:pt x="12309" y="23865"/>
                    <a:pt x="12246" y="23856"/>
                    <a:pt x="12184" y="23856"/>
                  </a:cubicBezTo>
                  <a:cubicBezTo>
                    <a:pt x="11886" y="23856"/>
                    <a:pt x="11586" y="24070"/>
                    <a:pt x="11339" y="24282"/>
                  </a:cubicBezTo>
                  <a:cubicBezTo>
                    <a:pt x="10765" y="24758"/>
                    <a:pt x="10269" y="25334"/>
                    <a:pt x="9853" y="25968"/>
                  </a:cubicBezTo>
                  <a:cubicBezTo>
                    <a:pt x="11082" y="23549"/>
                    <a:pt x="12013" y="20992"/>
                    <a:pt x="12668" y="18335"/>
                  </a:cubicBezTo>
                  <a:cubicBezTo>
                    <a:pt x="12985" y="17048"/>
                    <a:pt x="13223" y="15700"/>
                    <a:pt x="13065" y="14371"/>
                  </a:cubicBezTo>
                  <a:cubicBezTo>
                    <a:pt x="13025" y="14093"/>
                    <a:pt x="12925" y="13757"/>
                    <a:pt x="12687" y="13657"/>
                  </a:cubicBezTo>
                  <a:cubicBezTo>
                    <a:pt x="12638" y="13639"/>
                    <a:pt x="12589" y="13630"/>
                    <a:pt x="12541" y="13630"/>
                  </a:cubicBezTo>
                  <a:cubicBezTo>
                    <a:pt x="12280" y="13630"/>
                    <a:pt x="12043" y="13879"/>
                    <a:pt x="11875" y="14114"/>
                  </a:cubicBezTo>
                  <a:cubicBezTo>
                    <a:pt x="10983" y="15303"/>
                    <a:pt x="10210" y="16612"/>
                    <a:pt x="9595" y="18018"/>
                  </a:cubicBezTo>
                  <a:cubicBezTo>
                    <a:pt x="10546" y="14291"/>
                    <a:pt x="12291" y="7572"/>
                    <a:pt x="10864" y="6661"/>
                  </a:cubicBezTo>
                  <a:cubicBezTo>
                    <a:pt x="10791" y="6624"/>
                    <a:pt x="10718" y="6608"/>
                    <a:pt x="10645" y="6608"/>
                  </a:cubicBezTo>
                  <a:cubicBezTo>
                    <a:pt x="10326" y="6608"/>
                    <a:pt x="10027" y="6928"/>
                    <a:pt x="9833" y="7235"/>
                  </a:cubicBezTo>
                  <a:cubicBezTo>
                    <a:pt x="9408" y="7899"/>
                    <a:pt x="8544" y="9891"/>
                    <a:pt x="8521" y="9891"/>
                  </a:cubicBezTo>
                  <a:cubicBezTo>
                    <a:pt x="8518" y="9891"/>
                    <a:pt x="8537" y="9837"/>
                    <a:pt x="8585" y="9713"/>
                  </a:cubicBezTo>
                  <a:cubicBezTo>
                    <a:pt x="8783" y="9237"/>
                    <a:pt x="9179" y="614"/>
                    <a:pt x="6622" y="0"/>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1487" name="Google Shape;1487;p15"/>
            <p:cNvGrpSpPr/>
            <p:nvPr/>
          </p:nvGrpSpPr>
          <p:grpSpPr>
            <a:xfrm>
              <a:off x="2643988" y="1509025"/>
              <a:ext cx="330550" cy="1087047"/>
              <a:chOff x="5683100" y="2795850"/>
              <a:chExt cx="330550" cy="1087047"/>
            </a:xfrm>
          </p:grpSpPr>
          <p:sp>
            <p:nvSpPr>
              <p:cNvPr id="1488" name="Google Shape;1488;p15"/>
              <p:cNvSpPr/>
              <p:nvPr/>
            </p:nvSpPr>
            <p:spPr>
              <a:xfrm>
                <a:off x="5683100" y="2795850"/>
                <a:ext cx="330550" cy="939100"/>
              </a:xfrm>
              <a:custGeom>
                <a:avLst/>
                <a:gdLst/>
                <a:ahLst/>
                <a:cxnLst/>
                <a:rect l="l" t="t" r="r" b="b"/>
                <a:pathLst>
                  <a:path w="13222" h="37564" extrusionOk="0">
                    <a:moveTo>
                      <a:pt x="6621" y="1"/>
                    </a:moveTo>
                    <a:cubicBezTo>
                      <a:pt x="4063" y="614"/>
                      <a:pt x="4459" y="9257"/>
                      <a:pt x="4639" y="9733"/>
                    </a:cubicBezTo>
                    <a:cubicBezTo>
                      <a:pt x="4689" y="9852"/>
                      <a:pt x="4710" y="9905"/>
                      <a:pt x="4709" y="9905"/>
                    </a:cubicBezTo>
                    <a:cubicBezTo>
                      <a:pt x="4701" y="9905"/>
                      <a:pt x="3832" y="7920"/>
                      <a:pt x="3389" y="7256"/>
                    </a:cubicBezTo>
                    <a:cubicBezTo>
                      <a:pt x="3192" y="6943"/>
                      <a:pt x="2885" y="6617"/>
                      <a:pt x="2572" y="6617"/>
                    </a:cubicBezTo>
                    <a:cubicBezTo>
                      <a:pt x="2508" y="6617"/>
                      <a:pt x="2443" y="6631"/>
                      <a:pt x="2379" y="6661"/>
                    </a:cubicBezTo>
                    <a:cubicBezTo>
                      <a:pt x="952" y="7592"/>
                      <a:pt x="2675" y="14313"/>
                      <a:pt x="3627" y="18019"/>
                    </a:cubicBezTo>
                    <a:cubicBezTo>
                      <a:pt x="3013" y="16631"/>
                      <a:pt x="2260" y="15323"/>
                      <a:pt x="1348" y="14115"/>
                    </a:cubicBezTo>
                    <a:cubicBezTo>
                      <a:pt x="1185" y="13886"/>
                      <a:pt x="953" y="13643"/>
                      <a:pt x="711" y="13643"/>
                    </a:cubicBezTo>
                    <a:cubicBezTo>
                      <a:pt x="659" y="13643"/>
                      <a:pt x="607" y="13654"/>
                      <a:pt x="555" y="13678"/>
                    </a:cubicBezTo>
                    <a:cubicBezTo>
                      <a:pt x="297" y="13777"/>
                      <a:pt x="217" y="14094"/>
                      <a:pt x="178" y="14392"/>
                    </a:cubicBezTo>
                    <a:cubicBezTo>
                      <a:pt x="0" y="15700"/>
                      <a:pt x="238" y="17048"/>
                      <a:pt x="555" y="18336"/>
                    </a:cubicBezTo>
                    <a:cubicBezTo>
                      <a:pt x="1208" y="20992"/>
                      <a:pt x="2160" y="23569"/>
                      <a:pt x="3370" y="25968"/>
                    </a:cubicBezTo>
                    <a:cubicBezTo>
                      <a:pt x="2953" y="25334"/>
                      <a:pt x="2458" y="24779"/>
                      <a:pt x="1903" y="24283"/>
                    </a:cubicBezTo>
                    <a:cubicBezTo>
                      <a:pt x="1659" y="24073"/>
                      <a:pt x="1364" y="23875"/>
                      <a:pt x="1058" y="23875"/>
                    </a:cubicBezTo>
                    <a:cubicBezTo>
                      <a:pt x="989" y="23875"/>
                      <a:pt x="921" y="23885"/>
                      <a:pt x="852" y="23907"/>
                    </a:cubicBezTo>
                    <a:cubicBezTo>
                      <a:pt x="376" y="24045"/>
                      <a:pt x="217" y="24700"/>
                      <a:pt x="257" y="25234"/>
                    </a:cubicBezTo>
                    <a:cubicBezTo>
                      <a:pt x="317" y="26027"/>
                      <a:pt x="595" y="26761"/>
                      <a:pt x="912" y="27494"/>
                    </a:cubicBezTo>
                    <a:cubicBezTo>
                      <a:pt x="2398" y="31102"/>
                      <a:pt x="4321" y="34492"/>
                      <a:pt x="6621" y="37564"/>
                    </a:cubicBezTo>
                    <a:cubicBezTo>
                      <a:pt x="8920" y="34492"/>
                      <a:pt x="10842" y="31102"/>
                      <a:pt x="12330" y="27494"/>
                    </a:cubicBezTo>
                    <a:cubicBezTo>
                      <a:pt x="12626" y="26761"/>
                      <a:pt x="12924" y="26027"/>
                      <a:pt x="12964" y="25234"/>
                    </a:cubicBezTo>
                    <a:cubicBezTo>
                      <a:pt x="13004" y="24700"/>
                      <a:pt x="12845" y="24045"/>
                      <a:pt x="12369" y="23907"/>
                    </a:cubicBezTo>
                    <a:cubicBezTo>
                      <a:pt x="12304" y="23885"/>
                      <a:pt x="12239" y="23875"/>
                      <a:pt x="12173" y="23875"/>
                    </a:cubicBezTo>
                    <a:cubicBezTo>
                      <a:pt x="11878" y="23875"/>
                      <a:pt x="11581" y="24073"/>
                      <a:pt x="11339" y="24283"/>
                    </a:cubicBezTo>
                    <a:cubicBezTo>
                      <a:pt x="10763" y="24779"/>
                      <a:pt x="10268" y="25334"/>
                      <a:pt x="9851" y="25968"/>
                    </a:cubicBezTo>
                    <a:cubicBezTo>
                      <a:pt x="11080" y="23569"/>
                      <a:pt x="12013" y="20992"/>
                      <a:pt x="12666" y="18336"/>
                    </a:cubicBezTo>
                    <a:cubicBezTo>
                      <a:pt x="12983" y="17048"/>
                      <a:pt x="13221" y="15700"/>
                      <a:pt x="13062" y="14392"/>
                    </a:cubicBezTo>
                    <a:cubicBezTo>
                      <a:pt x="13023" y="14094"/>
                      <a:pt x="12924" y="13777"/>
                      <a:pt x="12687" y="13678"/>
                    </a:cubicBezTo>
                    <a:cubicBezTo>
                      <a:pt x="12631" y="13654"/>
                      <a:pt x="12576" y="13643"/>
                      <a:pt x="12522" y="13643"/>
                    </a:cubicBezTo>
                    <a:cubicBezTo>
                      <a:pt x="12268" y="13643"/>
                      <a:pt x="12037" y="13886"/>
                      <a:pt x="11873" y="14115"/>
                    </a:cubicBezTo>
                    <a:cubicBezTo>
                      <a:pt x="10982" y="15323"/>
                      <a:pt x="10208" y="16631"/>
                      <a:pt x="9594" y="18019"/>
                    </a:cubicBezTo>
                    <a:cubicBezTo>
                      <a:pt x="10546" y="14313"/>
                      <a:pt x="12290" y="7592"/>
                      <a:pt x="10863" y="6661"/>
                    </a:cubicBezTo>
                    <a:cubicBezTo>
                      <a:pt x="10795" y="6631"/>
                      <a:pt x="10728" y="6617"/>
                      <a:pt x="10661" y="6617"/>
                    </a:cubicBezTo>
                    <a:cubicBezTo>
                      <a:pt x="10336" y="6617"/>
                      <a:pt x="10029" y="6943"/>
                      <a:pt x="9832" y="7256"/>
                    </a:cubicBezTo>
                    <a:cubicBezTo>
                      <a:pt x="9405" y="7920"/>
                      <a:pt x="8540" y="9905"/>
                      <a:pt x="8520" y="9905"/>
                    </a:cubicBezTo>
                    <a:cubicBezTo>
                      <a:pt x="8516" y="9905"/>
                      <a:pt x="8535" y="9852"/>
                      <a:pt x="8583" y="9733"/>
                    </a:cubicBezTo>
                    <a:cubicBezTo>
                      <a:pt x="8781" y="9257"/>
                      <a:pt x="9177" y="614"/>
                      <a:pt x="662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89" name="Google Shape;1489;p15"/>
              <p:cNvSpPr/>
              <p:nvPr/>
            </p:nvSpPr>
            <p:spPr>
              <a:xfrm>
                <a:off x="5759400" y="2990350"/>
                <a:ext cx="178425" cy="703986"/>
              </a:xfrm>
              <a:custGeom>
                <a:avLst/>
                <a:gdLst/>
                <a:ahLst/>
                <a:cxnLst/>
                <a:rect l="l" t="t" r="r" b="b"/>
                <a:pathLst>
                  <a:path w="7137" h="26563" extrusionOk="0">
                    <a:moveTo>
                      <a:pt x="3569" y="0"/>
                    </a:moveTo>
                    <a:cubicBezTo>
                      <a:pt x="2181" y="436"/>
                      <a:pt x="2399" y="6542"/>
                      <a:pt x="2498" y="6879"/>
                    </a:cubicBezTo>
                    <a:cubicBezTo>
                      <a:pt x="2524" y="6966"/>
                      <a:pt x="2534" y="7004"/>
                      <a:pt x="2532" y="7004"/>
                    </a:cubicBezTo>
                    <a:cubicBezTo>
                      <a:pt x="2520" y="7004"/>
                      <a:pt x="2063" y="5594"/>
                      <a:pt x="1824" y="5135"/>
                    </a:cubicBezTo>
                    <a:cubicBezTo>
                      <a:pt x="1727" y="4908"/>
                      <a:pt x="1563" y="4681"/>
                      <a:pt x="1388" y="4681"/>
                    </a:cubicBezTo>
                    <a:cubicBezTo>
                      <a:pt x="1349" y="4681"/>
                      <a:pt x="1309" y="4693"/>
                      <a:pt x="1269" y="4718"/>
                    </a:cubicBezTo>
                    <a:cubicBezTo>
                      <a:pt x="496" y="5373"/>
                      <a:pt x="1447" y="10110"/>
                      <a:pt x="1962" y="12747"/>
                    </a:cubicBezTo>
                    <a:cubicBezTo>
                      <a:pt x="1626" y="11756"/>
                      <a:pt x="1209" y="10823"/>
                      <a:pt x="733" y="9972"/>
                    </a:cubicBezTo>
                    <a:cubicBezTo>
                      <a:pt x="632" y="9819"/>
                      <a:pt x="501" y="9638"/>
                      <a:pt x="367" y="9638"/>
                    </a:cubicBezTo>
                    <a:cubicBezTo>
                      <a:pt x="344" y="9638"/>
                      <a:pt x="320" y="9643"/>
                      <a:pt x="297" y="9655"/>
                    </a:cubicBezTo>
                    <a:cubicBezTo>
                      <a:pt x="159" y="9734"/>
                      <a:pt x="99" y="9972"/>
                      <a:pt x="80" y="10170"/>
                    </a:cubicBezTo>
                    <a:cubicBezTo>
                      <a:pt x="1" y="11101"/>
                      <a:pt x="120" y="12052"/>
                      <a:pt x="297" y="12964"/>
                    </a:cubicBezTo>
                    <a:cubicBezTo>
                      <a:pt x="654" y="14848"/>
                      <a:pt x="1150" y="16651"/>
                      <a:pt x="1824" y="18356"/>
                    </a:cubicBezTo>
                    <a:cubicBezTo>
                      <a:pt x="1587" y="17920"/>
                      <a:pt x="1328" y="17504"/>
                      <a:pt x="1011" y="17167"/>
                    </a:cubicBezTo>
                    <a:cubicBezTo>
                      <a:pt x="879" y="17019"/>
                      <a:pt x="719" y="16870"/>
                      <a:pt x="555" y="16870"/>
                    </a:cubicBezTo>
                    <a:cubicBezTo>
                      <a:pt x="522" y="16870"/>
                      <a:pt x="489" y="16876"/>
                      <a:pt x="456" y="16889"/>
                    </a:cubicBezTo>
                    <a:cubicBezTo>
                      <a:pt x="199" y="16989"/>
                      <a:pt x="120" y="17465"/>
                      <a:pt x="139" y="17841"/>
                    </a:cubicBezTo>
                    <a:cubicBezTo>
                      <a:pt x="159" y="18396"/>
                      <a:pt x="318" y="18932"/>
                      <a:pt x="477" y="19426"/>
                    </a:cubicBezTo>
                    <a:cubicBezTo>
                      <a:pt x="1288" y="21984"/>
                      <a:pt x="2319" y="24382"/>
                      <a:pt x="3569" y="26563"/>
                    </a:cubicBezTo>
                    <a:cubicBezTo>
                      <a:pt x="4798" y="24382"/>
                      <a:pt x="5848" y="21984"/>
                      <a:pt x="6641" y="19426"/>
                    </a:cubicBezTo>
                    <a:cubicBezTo>
                      <a:pt x="6799" y="18932"/>
                      <a:pt x="6958" y="18396"/>
                      <a:pt x="6997" y="17841"/>
                    </a:cubicBezTo>
                    <a:cubicBezTo>
                      <a:pt x="7018" y="17465"/>
                      <a:pt x="6918" y="16989"/>
                      <a:pt x="6680" y="16889"/>
                    </a:cubicBezTo>
                    <a:cubicBezTo>
                      <a:pt x="6647" y="16876"/>
                      <a:pt x="6613" y="16870"/>
                      <a:pt x="6579" y="16870"/>
                    </a:cubicBezTo>
                    <a:cubicBezTo>
                      <a:pt x="6411" y="16870"/>
                      <a:pt x="6238" y="17019"/>
                      <a:pt x="6106" y="17167"/>
                    </a:cubicBezTo>
                    <a:cubicBezTo>
                      <a:pt x="5808" y="17504"/>
                      <a:pt x="5531" y="17920"/>
                      <a:pt x="5313" y="18356"/>
                    </a:cubicBezTo>
                    <a:cubicBezTo>
                      <a:pt x="5967" y="16651"/>
                      <a:pt x="6482" y="14848"/>
                      <a:pt x="6839" y="12964"/>
                    </a:cubicBezTo>
                    <a:cubicBezTo>
                      <a:pt x="6997" y="12052"/>
                      <a:pt x="7137" y="11101"/>
                      <a:pt x="7037" y="10170"/>
                    </a:cubicBezTo>
                    <a:cubicBezTo>
                      <a:pt x="7018" y="9972"/>
                      <a:pt x="6978" y="9734"/>
                      <a:pt x="6839" y="9655"/>
                    </a:cubicBezTo>
                    <a:cubicBezTo>
                      <a:pt x="6816" y="9643"/>
                      <a:pt x="6792" y="9638"/>
                      <a:pt x="6769" y="9638"/>
                    </a:cubicBezTo>
                    <a:cubicBezTo>
                      <a:pt x="6630" y="9638"/>
                      <a:pt x="6488" y="9819"/>
                      <a:pt x="6403" y="9972"/>
                    </a:cubicBezTo>
                    <a:cubicBezTo>
                      <a:pt x="5908" y="10823"/>
                      <a:pt x="5511" y="11756"/>
                      <a:pt x="5174" y="12747"/>
                    </a:cubicBezTo>
                    <a:cubicBezTo>
                      <a:pt x="5689" y="10110"/>
                      <a:pt x="6622" y="5373"/>
                      <a:pt x="5848" y="4718"/>
                    </a:cubicBezTo>
                    <a:cubicBezTo>
                      <a:pt x="5811" y="4693"/>
                      <a:pt x="5775" y="4681"/>
                      <a:pt x="5738" y="4681"/>
                    </a:cubicBezTo>
                    <a:cubicBezTo>
                      <a:pt x="5573" y="4681"/>
                      <a:pt x="5407" y="4908"/>
                      <a:pt x="5293" y="5135"/>
                    </a:cubicBezTo>
                    <a:cubicBezTo>
                      <a:pt x="5072" y="5594"/>
                      <a:pt x="4602" y="7004"/>
                      <a:pt x="4587" y="7004"/>
                    </a:cubicBezTo>
                    <a:cubicBezTo>
                      <a:pt x="4584" y="7004"/>
                      <a:pt x="4594" y="6966"/>
                      <a:pt x="4619" y="6879"/>
                    </a:cubicBezTo>
                    <a:cubicBezTo>
                      <a:pt x="4738" y="6542"/>
                      <a:pt x="4936" y="436"/>
                      <a:pt x="3569" y="0"/>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90" name="Google Shape;1490;p15"/>
              <p:cNvSpPr/>
              <p:nvPr/>
            </p:nvSpPr>
            <p:spPr>
              <a:xfrm>
                <a:off x="5725918" y="3408154"/>
                <a:ext cx="120741" cy="278783"/>
              </a:xfrm>
              <a:custGeom>
                <a:avLst/>
                <a:gdLst/>
                <a:ahLst/>
                <a:cxnLst/>
                <a:rect l="l" t="t" r="r" b="b"/>
                <a:pathLst>
                  <a:path w="6176" h="11910" extrusionOk="0">
                    <a:moveTo>
                      <a:pt x="144" y="0"/>
                    </a:moveTo>
                    <a:cubicBezTo>
                      <a:pt x="75" y="0"/>
                      <a:pt x="0" y="73"/>
                      <a:pt x="28" y="154"/>
                    </a:cubicBezTo>
                    <a:cubicBezTo>
                      <a:pt x="722" y="1740"/>
                      <a:pt x="1396" y="3345"/>
                      <a:pt x="2110" y="4930"/>
                    </a:cubicBezTo>
                    <a:cubicBezTo>
                      <a:pt x="2803" y="6458"/>
                      <a:pt x="3635" y="7924"/>
                      <a:pt x="4488" y="9371"/>
                    </a:cubicBezTo>
                    <a:cubicBezTo>
                      <a:pt x="4964" y="10203"/>
                      <a:pt x="5459" y="11036"/>
                      <a:pt x="5935" y="11868"/>
                    </a:cubicBezTo>
                    <a:cubicBezTo>
                      <a:pt x="5957" y="11897"/>
                      <a:pt x="5988" y="11909"/>
                      <a:pt x="6020" y="11909"/>
                    </a:cubicBezTo>
                    <a:cubicBezTo>
                      <a:pt x="6097" y="11909"/>
                      <a:pt x="6176" y="11834"/>
                      <a:pt x="6133" y="11749"/>
                    </a:cubicBezTo>
                    <a:cubicBezTo>
                      <a:pt x="5261" y="10283"/>
                      <a:pt x="4369" y="8816"/>
                      <a:pt x="3556" y="7309"/>
                    </a:cubicBezTo>
                    <a:cubicBezTo>
                      <a:pt x="2744" y="5842"/>
                      <a:pt x="2049" y="4296"/>
                      <a:pt x="1375" y="2750"/>
                    </a:cubicBezTo>
                    <a:cubicBezTo>
                      <a:pt x="1000" y="1838"/>
                      <a:pt x="603" y="947"/>
                      <a:pt x="226" y="54"/>
                    </a:cubicBezTo>
                    <a:cubicBezTo>
                      <a:pt x="207" y="16"/>
                      <a:pt x="176" y="0"/>
                      <a:pt x="1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91" name="Google Shape;1491;p15"/>
              <p:cNvSpPr/>
              <p:nvPr/>
            </p:nvSpPr>
            <p:spPr>
              <a:xfrm>
                <a:off x="5843926" y="3418358"/>
                <a:ext cx="149968" cy="209895"/>
              </a:xfrm>
              <a:custGeom>
                <a:avLst/>
                <a:gdLst/>
                <a:ahLst/>
                <a:cxnLst/>
                <a:rect l="l" t="t" r="r" b="b"/>
                <a:pathLst>
                  <a:path w="7671" h="8967" extrusionOk="0">
                    <a:moveTo>
                      <a:pt x="7533" y="1"/>
                    </a:moveTo>
                    <a:cubicBezTo>
                      <a:pt x="7501" y="1"/>
                      <a:pt x="7471" y="16"/>
                      <a:pt x="7452" y="54"/>
                    </a:cubicBezTo>
                    <a:cubicBezTo>
                      <a:pt x="5945" y="2631"/>
                      <a:pt x="4101" y="4991"/>
                      <a:pt x="1960" y="7071"/>
                    </a:cubicBezTo>
                    <a:cubicBezTo>
                      <a:pt x="1366" y="7666"/>
                      <a:pt x="731" y="8242"/>
                      <a:pt x="78" y="8797"/>
                    </a:cubicBezTo>
                    <a:cubicBezTo>
                      <a:pt x="1" y="8858"/>
                      <a:pt x="78" y="8967"/>
                      <a:pt x="163" y="8967"/>
                    </a:cubicBezTo>
                    <a:cubicBezTo>
                      <a:pt x="188" y="8967"/>
                      <a:pt x="214" y="8957"/>
                      <a:pt x="236" y="8935"/>
                    </a:cubicBezTo>
                    <a:cubicBezTo>
                      <a:pt x="2536" y="6992"/>
                      <a:pt x="4577" y="4772"/>
                      <a:pt x="6282" y="2295"/>
                    </a:cubicBezTo>
                    <a:cubicBezTo>
                      <a:pt x="6757" y="1600"/>
                      <a:pt x="7214" y="887"/>
                      <a:pt x="7630" y="154"/>
                    </a:cubicBezTo>
                    <a:cubicBezTo>
                      <a:pt x="7671" y="73"/>
                      <a:pt x="7600" y="1"/>
                      <a:pt x="75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92" name="Google Shape;1492;p15"/>
              <p:cNvSpPr/>
              <p:nvPr/>
            </p:nvSpPr>
            <p:spPr>
              <a:xfrm>
                <a:off x="5841638" y="3353504"/>
                <a:ext cx="128522" cy="169026"/>
              </a:xfrm>
              <a:custGeom>
                <a:avLst/>
                <a:gdLst/>
                <a:ahLst/>
                <a:cxnLst/>
                <a:rect l="l" t="t" r="r" b="b"/>
                <a:pathLst>
                  <a:path w="6574" h="7221" extrusionOk="0">
                    <a:moveTo>
                      <a:pt x="6428" y="0"/>
                    </a:moveTo>
                    <a:cubicBezTo>
                      <a:pt x="6396" y="0"/>
                      <a:pt x="6364" y="14"/>
                      <a:pt x="6340" y="50"/>
                    </a:cubicBezTo>
                    <a:cubicBezTo>
                      <a:pt x="4932" y="2053"/>
                      <a:pt x="3208" y="3777"/>
                      <a:pt x="1503" y="5542"/>
                    </a:cubicBezTo>
                    <a:cubicBezTo>
                      <a:pt x="1027" y="6036"/>
                      <a:pt x="531" y="6533"/>
                      <a:pt x="76" y="7048"/>
                    </a:cubicBezTo>
                    <a:cubicBezTo>
                      <a:pt x="0" y="7123"/>
                      <a:pt x="73" y="7221"/>
                      <a:pt x="147" y="7221"/>
                    </a:cubicBezTo>
                    <a:cubicBezTo>
                      <a:pt x="171" y="7221"/>
                      <a:pt x="195" y="7210"/>
                      <a:pt x="214" y="7186"/>
                    </a:cubicBezTo>
                    <a:cubicBezTo>
                      <a:pt x="1900" y="5383"/>
                      <a:pt x="3684" y="3678"/>
                      <a:pt x="5269" y="1775"/>
                    </a:cubicBezTo>
                    <a:cubicBezTo>
                      <a:pt x="5706" y="1260"/>
                      <a:pt x="6121" y="724"/>
                      <a:pt x="6518" y="150"/>
                    </a:cubicBezTo>
                    <a:cubicBezTo>
                      <a:pt x="6573" y="80"/>
                      <a:pt x="6502" y="0"/>
                      <a:pt x="64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93" name="Google Shape;1493;p15"/>
              <p:cNvSpPr/>
              <p:nvPr/>
            </p:nvSpPr>
            <p:spPr>
              <a:xfrm>
                <a:off x="5843965" y="3224896"/>
                <a:ext cx="141014" cy="199291"/>
              </a:xfrm>
              <a:custGeom>
                <a:avLst/>
                <a:gdLst/>
                <a:ahLst/>
                <a:cxnLst/>
                <a:rect l="l" t="t" r="r" b="b"/>
                <a:pathLst>
                  <a:path w="7213" h="8514" extrusionOk="0">
                    <a:moveTo>
                      <a:pt x="7070" y="1"/>
                    </a:moveTo>
                    <a:cubicBezTo>
                      <a:pt x="7035" y="1"/>
                      <a:pt x="7000" y="17"/>
                      <a:pt x="6974" y="55"/>
                    </a:cubicBezTo>
                    <a:cubicBezTo>
                      <a:pt x="5566" y="2434"/>
                      <a:pt x="3684" y="4495"/>
                      <a:pt x="1781" y="6517"/>
                    </a:cubicBezTo>
                    <a:cubicBezTo>
                      <a:pt x="1205" y="7112"/>
                      <a:pt x="650" y="7725"/>
                      <a:pt x="76" y="8341"/>
                    </a:cubicBezTo>
                    <a:cubicBezTo>
                      <a:pt x="0" y="8415"/>
                      <a:pt x="73" y="8513"/>
                      <a:pt x="147" y="8513"/>
                    </a:cubicBezTo>
                    <a:cubicBezTo>
                      <a:pt x="171" y="8513"/>
                      <a:pt x="195" y="8503"/>
                      <a:pt x="214" y="8479"/>
                    </a:cubicBezTo>
                    <a:cubicBezTo>
                      <a:pt x="2177" y="6417"/>
                      <a:pt x="4178" y="4376"/>
                      <a:pt x="5864" y="2096"/>
                    </a:cubicBezTo>
                    <a:cubicBezTo>
                      <a:pt x="6340" y="1461"/>
                      <a:pt x="6776" y="827"/>
                      <a:pt x="7172" y="153"/>
                    </a:cubicBezTo>
                    <a:cubicBezTo>
                      <a:pt x="7212" y="72"/>
                      <a:pt x="7143" y="1"/>
                      <a:pt x="70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94" name="Google Shape;1494;p15"/>
              <p:cNvSpPr/>
              <p:nvPr/>
            </p:nvSpPr>
            <p:spPr>
              <a:xfrm>
                <a:off x="5706250" y="3179070"/>
                <a:ext cx="141464" cy="285642"/>
              </a:xfrm>
              <a:custGeom>
                <a:avLst/>
                <a:gdLst/>
                <a:ahLst/>
                <a:cxnLst/>
                <a:rect l="l" t="t" r="r" b="b"/>
                <a:pathLst>
                  <a:path w="7236" h="12203" extrusionOk="0">
                    <a:moveTo>
                      <a:pt x="154" y="0"/>
                    </a:moveTo>
                    <a:cubicBezTo>
                      <a:pt x="78" y="0"/>
                      <a:pt x="1" y="84"/>
                      <a:pt x="42" y="168"/>
                    </a:cubicBezTo>
                    <a:cubicBezTo>
                      <a:pt x="975" y="1696"/>
                      <a:pt x="1747" y="3281"/>
                      <a:pt x="2561" y="4867"/>
                    </a:cubicBezTo>
                    <a:cubicBezTo>
                      <a:pt x="3393" y="6493"/>
                      <a:pt x="4265" y="8058"/>
                      <a:pt x="5257" y="9564"/>
                    </a:cubicBezTo>
                    <a:cubicBezTo>
                      <a:pt x="5831" y="10437"/>
                      <a:pt x="6425" y="11290"/>
                      <a:pt x="7001" y="12162"/>
                    </a:cubicBezTo>
                    <a:cubicBezTo>
                      <a:pt x="7024" y="12190"/>
                      <a:pt x="7055" y="12202"/>
                      <a:pt x="7085" y="12202"/>
                    </a:cubicBezTo>
                    <a:cubicBezTo>
                      <a:pt x="7161" y="12202"/>
                      <a:pt x="7235" y="12128"/>
                      <a:pt x="7179" y="12043"/>
                    </a:cubicBezTo>
                    <a:cubicBezTo>
                      <a:pt x="6168" y="10537"/>
                      <a:pt x="5117" y="9030"/>
                      <a:pt x="4186" y="7444"/>
                    </a:cubicBezTo>
                    <a:cubicBezTo>
                      <a:pt x="3293" y="5898"/>
                      <a:pt x="2521" y="4292"/>
                      <a:pt x="1688" y="2706"/>
                    </a:cubicBezTo>
                    <a:cubicBezTo>
                      <a:pt x="1232" y="1815"/>
                      <a:pt x="756" y="922"/>
                      <a:pt x="241" y="50"/>
                    </a:cubicBezTo>
                    <a:cubicBezTo>
                      <a:pt x="217" y="15"/>
                      <a:pt x="186" y="0"/>
                      <a:pt x="1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95" name="Google Shape;1495;p15"/>
              <p:cNvSpPr/>
              <p:nvPr/>
            </p:nvSpPr>
            <p:spPr>
              <a:xfrm>
                <a:off x="5748851" y="3051725"/>
                <a:ext cx="97379" cy="277824"/>
              </a:xfrm>
              <a:custGeom>
                <a:avLst/>
                <a:gdLst/>
                <a:ahLst/>
                <a:cxnLst/>
                <a:rect l="l" t="t" r="r" b="b"/>
                <a:pathLst>
                  <a:path w="4981" h="11869" extrusionOk="0">
                    <a:moveTo>
                      <a:pt x="126" y="0"/>
                    </a:moveTo>
                    <a:cubicBezTo>
                      <a:pt x="63" y="0"/>
                      <a:pt x="1" y="55"/>
                      <a:pt x="25" y="138"/>
                    </a:cubicBezTo>
                    <a:cubicBezTo>
                      <a:pt x="1035" y="3251"/>
                      <a:pt x="2285" y="6264"/>
                      <a:pt x="3612" y="9257"/>
                    </a:cubicBezTo>
                    <a:cubicBezTo>
                      <a:pt x="3989" y="10110"/>
                      <a:pt x="4386" y="10962"/>
                      <a:pt x="4762" y="11815"/>
                    </a:cubicBezTo>
                    <a:cubicBezTo>
                      <a:pt x="4781" y="11853"/>
                      <a:pt x="4812" y="11868"/>
                      <a:pt x="4843" y="11868"/>
                    </a:cubicBezTo>
                    <a:cubicBezTo>
                      <a:pt x="4911" y="11868"/>
                      <a:pt x="4981" y="11796"/>
                      <a:pt x="4941" y="11715"/>
                    </a:cubicBezTo>
                    <a:cubicBezTo>
                      <a:pt x="3593" y="8722"/>
                      <a:pt x="2245" y="5728"/>
                      <a:pt x="1114" y="2636"/>
                    </a:cubicBezTo>
                    <a:cubicBezTo>
                      <a:pt x="797" y="1785"/>
                      <a:pt x="520" y="931"/>
                      <a:pt x="223" y="80"/>
                    </a:cubicBezTo>
                    <a:cubicBezTo>
                      <a:pt x="207" y="24"/>
                      <a:pt x="16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96" name="Google Shape;1496;p15"/>
              <p:cNvSpPr/>
              <p:nvPr/>
            </p:nvSpPr>
            <p:spPr>
              <a:xfrm>
                <a:off x="5843476" y="3059355"/>
                <a:ext cx="119333" cy="199643"/>
              </a:xfrm>
              <a:custGeom>
                <a:avLst/>
                <a:gdLst/>
                <a:ahLst/>
                <a:cxnLst/>
                <a:rect l="l" t="t" r="r" b="b"/>
                <a:pathLst>
                  <a:path w="6104" h="8529" extrusionOk="0">
                    <a:moveTo>
                      <a:pt x="5948" y="1"/>
                    </a:moveTo>
                    <a:cubicBezTo>
                      <a:pt x="5917" y="1"/>
                      <a:pt x="5886" y="15"/>
                      <a:pt x="5868" y="50"/>
                    </a:cubicBezTo>
                    <a:cubicBezTo>
                      <a:pt x="4441" y="2251"/>
                      <a:pt x="3035" y="4451"/>
                      <a:pt x="1468" y="6552"/>
                    </a:cubicBezTo>
                    <a:cubicBezTo>
                      <a:pt x="1013" y="7167"/>
                      <a:pt x="537" y="7762"/>
                      <a:pt x="61" y="8336"/>
                    </a:cubicBezTo>
                    <a:cubicBezTo>
                      <a:pt x="1" y="8427"/>
                      <a:pt x="66" y="8529"/>
                      <a:pt x="145" y="8529"/>
                    </a:cubicBezTo>
                    <a:cubicBezTo>
                      <a:pt x="170" y="8529"/>
                      <a:pt x="196" y="8519"/>
                      <a:pt x="220" y="8495"/>
                    </a:cubicBezTo>
                    <a:cubicBezTo>
                      <a:pt x="1904" y="6454"/>
                      <a:pt x="3391" y="4253"/>
                      <a:pt x="4838" y="2033"/>
                    </a:cubicBezTo>
                    <a:cubicBezTo>
                      <a:pt x="5234" y="1419"/>
                      <a:pt x="5651" y="785"/>
                      <a:pt x="6048" y="150"/>
                    </a:cubicBezTo>
                    <a:cubicBezTo>
                      <a:pt x="6103" y="80"/>
                      <a:pt x="6022" y="1"/>
                      <a:pt x="59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97" name="Google Shape;1497;p15"/>
              <p:cNvSpPr/>
              <p:nvPr/>
            </p:nvSpPr>
            <p:spPr>
              <a:xfrm>
                <a:off x="5842349" y="2975202"/>
                <a:ext cx="56049" cy="93803"/>
              </a:xfrm>
              <a:custGeom>
                <a:avLst/>
                <a:gdLst/>
                <a:ahLst/>
                <a:cxnLst/>
                <a:rect l="l" t="t" r="r" b="b"/>
                <a:pathLst>
                  <a:path w="3427" h="4803" extrusionOk="0">
                    <a:moveTo>
                      <a:pt x="3275" y="0"/>
                    </a:moveTo>
                    <a:cubicBezTo>
                      <a:pt x="3245" y="0"/>
                      <a:pt x="3214" y="12"/>
                      <a:pt x="3191" y="41"/>
                    </a:cubicBezTo>
                    <a:cubicBezTo>
                      <a:pt x="2339" y="1190"/>
                      <a:pt x="1784" y="2538"/>
                      <a:pt x="912" y="3688"/>
                    </a:cubicBezTo>
                    <a:cubicBezTo>
                      <a:pt x="674" y="4026"/>
                      <a:pt x="397" y="4343"/>
                      <a:pt x="80" y="4620"/>
                    </a:cubicBezTo>
                    <a:cubicBezTo>
                      <a:pt x="0" y="4699"/>
                      <a:pt x="84" y="4802"/>
                      <a:pt x="172" y="4802"/>
                    </a:cubicBezTo>
                    <a:cubicBezTo>
                      <a:pt x="194" y="4802"/>
                      <a:pt x="218" y="4795"/>
                      <a:pt x="238" y="4779"/>
                    </a:cubicBezTo>
                    <a:cubicBezTo>
                      <a:pt x="1309" y="3767"/>
                      <a:pt x="1943" y="2440"/>
                      <a:pt x="2676" y="1211"/>
                    </a:cubicBezTo>
                    <a:cubicBezTo>
                      <a:pt x="2894" y="834"/>
                      <a:pt x="3112" y="497"/>
                      <a:pt x="3370" y="160"/>
                    </a:cubicBezTo>
                    <a:cubicBezTo>
                      <a:pt x="3427" y="75"/>
                      <a:pt x="3352" y="0"/>
                      <a:pt x="32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98" name="Google Shape;1498;p15"/>
              <p:cNvSpPr/>
              <p:nvPr/>
            </p:nvSpPr>
            <p:spPr>
              <a:xfrm>
                <a:off x="5797825" y="2921315"/>
                <a:ext cx="47956" cy="79890"/>
              </a:xfrm>
              <a:custGeom>
                <a:avLst/>
                <a:gdLst/>
                <a:ahLst/>
                <a:cxnLst/>
                <a:rect l="l" t="t" r="r" b="b"/>
                <a:pathLst>
                  <a:path w="2453" h="3413" extrusionOk="0">
                    <a:moveTo>
                      <a:pt x="160" y="1"/>
                    </a:moveTo>
                    <a:cubicBezTo>
                      <a:pt x="85" y="1"/>
                      <a:pt x="1" y="75"/>
                      <a:pt x="57" y="160"/>
                    </a:cubicBezTo>
                    <a:cubicBezTo>
                      <a:pt x="771" y="1230"/>
                      <a:pt x="1503" y="2301"/>
                      <a:pt x="2217" y="3371"/>
                    </a:cubicBezTo>
                    <a:cubicBezTo>
                      <a:pt x="2240" y="3400"/>
                      <a:pt x="2271" y="3412"/>
                      <a:pt x="2302" y="3412"/>
                    </a:cubicBezTo>
                    <a:cubicBezTo>
                      <a:pt x="2378" y="3412"/>
                      <a:pt x="2453" y="3337"/>
                      <a:pt x="2396" y="3252"/>
                    </a:cubicBezTo>
                    <a:cubicBezTo>
                      <a:pt x="1683" y="2182"/>
                      <a:pt x="969" y="1112"/>
                      <a:pt x="235" y="41"/>
                    </a:cubicBezTo>
                    <a:cubicBezTo>
                      <a:pt x="218" y="13"/>
                      <a:pt x="190" y="1"/>
                      <a:pt x="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99" name="Google Shape;1499;p15"/>
              <p:cNvSpPr/>
              <p:nvPr/>
            </p:nvSpPr>
            <p:spPr>
              <a:xfrm>
                <a:off x="5842342" y="2908700"/>
                <a:ext cx="4262" cy="974197"/>
              </a:xfrm>
              <a:custGeom>
                <a:avLst/>
                <a:gdLst/>
                <a:ahLst/>
                <a:cxnLst/>
                <a:rect l="l" t="t" r="r" b="b"/>
                <a:pathLst>
                  <a:path w="218" h="41619" extrusionOk="0">
                    <a:moveTo>
                      <a:pt x="109" y="1"/>
                    </a:moveTo>
                    <a:cubicBezTo>
                      <a:pt x="55" y="1"/>
                      <a:pt x="0" y="35"/>
                      <a:pt x="0" y="104"/>
                    </a:cubicBezTo>
                    <a:lnTo>
                      <a:pt x="0" y="16300"/>
                    </a:lnTo>
                    <a:lnTo>
                      <a:pt x="0" y="32415"/>
                    </a:lnTo>
                    <a:lnTo>
                      <a:pt x="0" y="41515"/>
                    </a:lnTo>
                    <a:cubicBezTo>
                      <a:pt x="0" y="41584"/>
                      <a:pt x="55" y="41618"/>
                      <a:pt x="109" y="41618"/>
                    </a:cubicBezTo>
                    <a:cubicBezTo>
                      <a:pt x="163" y="41618"/>
                      <a:pt x="218" y="41584"/>
                      <a:pt x="218" y="41515"/>
                    </a:cubicBezTo>
                    <a:lnTo>
                      <a:pt x="218" y="25319"/>
                    </a:lnTo>
                    <a:lnTo>
                      <a:pt x="218" y="9204"/>
                    </a:lnTo>
                    <a:lnTo>
                      <a:pt x="218" y="104"/>
                    </a:lnTo>
                    <a:cubicBezTo>
                      <a:pt x="218" y="35"/>
                      <a:pt x="163" y="1"/>
                      <a:pt x="1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grpSp>
        <p:nvGrpSpPr>
          <p:cNvPr id="1500" name="Google Shape;1500;p15"/>
          <p:cNvGrpSpPr/>
          <p:nvPr/>
        </p:nvGrpSpPr>
        <p:grpSpPr>
          <a:xfrm rot="-199485">
            <a:off x="425182" y="5413427"/>
            <a:ext cx="1604533" cy="1450271"/>
            <a:chOff x="2401900" y="1895088"/>
            <a:chExt cx="1203300" cy="1087613"/>
          </a:xfrm>
        </p:grpSpPr>
        <p:sp>
          <p:nvSpPr>
            <p:cNvPr id="1501" name="Google Shape;1501;p15"/>
            <p:cNvSpPr/>
            <p:nvPr/>
          </p:nvSpPr>
          <p:spPr>
            <a:xfrm>
              <a:off x="2401900" y="1899500"/>
              <a:ext cx="1203300" cy="1083200"/>
            </a:xfrm>
            <a:custGeom>
              <a:avLst/>
              <a:gdLst/>
              <a:ahLst/>
              <a:cxnLst/>
              <a:rect l="l" t="t" r="r" b="b"/>
              <a:pathLst>
                <a:path w="48132" h="43328" extrusionOk="0">
                  <a:moveTo>
                    <a:pt x="0" y="1"/>
                  </a:moveTo>
                  <a:lnTo>
                    <a:pt x="0" y="1"/>
                  </a:lnTo>
                  <a:cubicBezTo>
                    <a:pt x="21" y="576"/>
                    <a:pt x="40" y="1131"/>
                    <a:pt x="60" y="1705"/>
                  </a:cubicBezTo>
                  <a:cubicBezTo>
                    <a:pt x="238" y="6661"/>
                    <a:pt x="555" y="11637"/>
                    <a:pt x="2141" y="16316"/>
                  </a:cubicBezTo>
                  <a:cubicBezTo>
                    <a:pt x="2141" y="16316"/>
                    <a:pt x="2954" y="16453"/>
                    <a:pt x="4087" y="16453"/>
                  </a:cubicBezTo>
                  <a:cubicBezTo>
                    <a:pt x="4923" y="16453"/>
                    <a:pt x="5933" y="16378"/>
                    <a:pt x="6919" y="16117"/>
                  </a:cubicBezTo>
                  <a:lnTo>
                    <a:pt x="6919" y="16117"/>
                  </a:lnTo>
                  <a:cubicBezTo>
                    <a:pt x="6919" y="16117"/>
                    <a:pt x="4718" y="17841"/>
                    <a:pt x="3192" y="18475"/>
                  </a:cubicBezTo>
                  <a:cubicBezTo>
                    <a:pt x="3192" y="18475"/>
                    <a:pt x="5590" y="22123"/>
                    <a:pt x="7672" y="24919"/>
                  </a:cubicBezTo>
                  <a:cubicBezTo>
                    <a:pt x="7672" y="24919"/>
                    <a:pt x="8603" y="24641"/>
                    <a:pt x="10427" y="23412"/>
                  </a:cubicBezTo>
                  <a:lnTo>
                    <a:pt x="10427" y="23412"/>
                  </a:lnTo>
                  <a:cubicBezTo>
                    <a:pt x="10427" y="23412"/>
                    <a:pt x="10249" y="24562"/>
                    <a:pt x="9396" y="26465"/>
                  </a:cubicBezTo>
                  <a:cubicBezTo>
                    <a:pt x="9396" y="26465"/>
                    <a:pt x="12409" y="29616"/>
                    <a:pt x="14808" y="31936"/>
                  </a:cubicBezTo>
                  <a:lnTo>
                    <a:pt x="17861" y="29655"/>
                  </a:lnTo>
                  <a:lnTo>
                    <a:pt x="17861" y="29655"/>
                  </a:lnTo>
                  <a:cubicBezTo>
                    <a:pt x="17861" y="29656"/>
                    <a:pt x="18139" y="31043"/>
                    <a:pt x="17385" y="33105"/>
                  </a:cubicBezTo>
                  <a:cubicBezTo>
                    <a:pt x="17385" y="33105"/>
                    <a:pt x="25198" y="37212"/>
                    <a:pt x="34368" y="37212"/>
                  </a:cubicBezTo>
                  <a:cubicBezTo>
                    <a:pt x="37081" y="37212"/>
                    <a:pt x="39914" y="36852"/>
                    <a:pt x="42698" y="35919"/>
                  </a:cubicBezTo>
                  <a:cubicBezTo>
                    <a:pt x="43015" y="36237"/>
                    <a:pt x="43313" y="36574"/>
                    <a:pt x="43631" y="36911"/>
                  </a:cubicBezTo>
                  <a:cubicBezTo>
                    <a:pt x="44979" y="38457"/>
                    <a:pt x="46287" y="40103"/>
                    <a:pt x="47257" y="41906"/>
                  </a:cubicBezTo>
                  <a:cubicBezTo>
                    <a:pt x="47495" y="42342"/>
                    <a:pt x="47714" y="42799"/>
                    <a:pt x="47912" y="43274"/>
                  </a:cubicBezTo>
                  <a:cubicBezTo>
                    <a:pt x="47931" y="43312"/>
                    <a:pt x="47961" y="43327"/>
                    <a:pt x="47991" y="43327"/>
                  </a:cubicBezTo>
                  <a:cubicBezTo>
                    <a:pt x="48059" y="43327"/>
                    <a:pt x="48131" y="43250"/>
                    <a:pt x="48090" y="43156"/>
                  </a:cubicBezTo>
                  <a:cubicBezTo>
                    <a:pt x="47297" y="41272"/>
                    <a:pt x="46108" y="39587"/>
                    <a:pt x="44820" y="38002"/>
                  </a:cubicBezTo>
                  <a:cubicBezTo>
                    <a:pt x="44186" y="37228"/>
                    <a:pt x="43531" y="36474"/>
                    <a:pt x="42838" y="35742"/>
                  </a:cubicBezTo>
                  <a:cubicBezTo>
                    <a:pt x="44384" y="25830"/>
                    <a:pt x="38139" y="19704"/>
                    <a:pt x="38139" y="19704"/>
                  </a:cubicBezTo>
                  <a:cubicBezTo>
                    <a:pt x="37049" y="20973"/>
                    <a:pt x="35345" y="21330"/>
                    <a:pt x="35345" y="21330"/>
                  </a:cubicBezTo>
                  <a:cubicBezTo>
                    <a:pt x="36257" y="20042"/>
                    <a:pt x="36851" y="18100"/>
                    <a:pt x="36851" y="18100"/>
                  </a:cubicBezTo>
                  <a:cubicBezTo>
                    <a:pt x="33957" y="14254"/>
                    <a:pt x="29893" y="11974"/>
                    <a:pt x="29893" y="11974"/>
                  </a:cubicBezTo>
                  <a:cubicBezTo>
                    <a:pt x="28584" y="13639"/>
                    <a:pt x="26919" y="15145"/>
                    <a:pt x="26919" y="15145"/>
                  </a:cubicBezTo>
                  <a:cubicBezTo>
                    <a:pt x="27316" y="13421"/>
                    <a:pt x="27376" y="10527"/>
                    <a:pt x="27376" y="10527"/>
                  </a:cubicBezTo>
                  <a:cubicBezTo>
                    <a:pt x="25135" y="8802"/>
                    <a:pt x="19407" y="6682"/>
                    <a:pt x="19407" y="6682"/>
                  </a:cubicBezTo>
                  <a:cubicBezTo>
                    <a:pt x="18514" y="8228"/>
                    <a:pt x="16434" y="9853"/>
                    <a:pt x="16434" y="9853"/>
                  </a:cubicBezTo>
                  <a:cubicBezTo>
                    <a:pt x="16989" y="7771"/>
                    <a:pt x="17246" y="5392"/>
                    <a:pt x="17246" y="5392"/>
                  </a:cubicBezTo>
                  <a:cubicBezTo>
                    <a:pt x="17246" y="5392"/>
                    <a:pt x="12528" y="2538"/>
                    <a:pt x="8286" y="2221"/>
                  </a:cubicBezTo>
                  <a:cubicBezTo>
                    <a:pt x="4025" y="1924"/>
                    <a:pt x="0" y="1"/>
                    <a:pt x="0" y="1"/>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1502" name="Google Shape;1502;p15"/>
            <p:cNvGrpSpPr/>
            <p:nvPr/>
          </p:nvGrpSpPr>
          <p:grpSpPr>
            <a:xfrm>
              <a:off x="2402050" y="1895088"/>
              <a:ext cx="1156651" cy="1051648"/>
              <a:chOff x="3295800" y="1931075"/>
              <a:chExt cx="1156651" cy="1051648"/>
            </a:xfrm>
          </p:grpSpPr>
          <p:sp>
            <p:nvSpPr>
              <p:cNvPr id="1503" name="Google Shape;1503;p15"/>
              <p:cNvSpPr/>
              <p:nvPr/>
            </p:nvSpPr>
            <p:spPr>
              <a:xfrm>
                <a:off x="3295800" y="1931075"/>
                <a:ext cx="1111075" cy="930525"/>
              </a:xfrm>
              <a:custGeom>
                <a:avLst/>
                <a:gdLst/>
                <a:ahLst/>
                <a:cxnLst/>
                <a:rect l="l" t="t" r="r" b="b"/>
                <a:pathLst>
                  <a:path w="44443" h="37221" extrusionOk="0">
                    <a:moveTo>
                      <a:pt x="0" y="0"/>
                    </a:moveTo>
                    <a:lnTo>
                      <a:pt x="59" y="1726"/>
                    </a:lnTo>
                    <a:cubicBezTo>
                      <a:pt x="238" y="6661"/>
                      <a:pt x="555" y="11656"/>
                      <a:pt x="2141" y="16334"/>
                    </a:cubicBezTo>
                    <a:cubicBezTo>
                      <a:pt x="2141" y="16334"/>
                      <a:pt x="2944" y="16464"/>
                      <a:pt x="4064" y="16464"/>
                    </a:cubicBezTo>
                    <a:cubicBezTo>
                      <a:pt x="4905" y="16464"/>
                      <a:pt x="5924" y="16391"/>
                      <a:pt x="6918" y="16136"/>
                    </a:cubicBezTo>
                    <a:lnTo>
                      <a:pt x="6918" y="16136"/>
                    </a:lnTo>
                    <a:cubicBezTo>
                      <a:pt x="6918" y="16136"/>
                      <a:pt x="4718" y="17841"/>
                      <a:pt x="3191" y="18475"/>
                    </a:cubicBezTo>
                    <a:cubicBezTo>
                      <a:pt x="3191" y="18475"/>
                      <a:pt x="5590" y="22143"/>
                      <a:pt x="7671" y="24937"/>
                    </a:cubicBezTo>
                    <a:cubicBezTo>
                      <a:pt x="7671" y="24937"/>
                      <a:pt x="8603" y="24660"/>
                      <a:pt x="10427" y="23431"/>
                    </a:cubicBezTo>
                    <a:lnTo>
                      <a:pt x="10427" y="23431"/>
                    </a:lnTo>
                    <a:cubicBezTo>
                      <a:pt x="10427" y="23431"/>
                      <a:pt x="10248" y="24561"/>
                      <a:pt x="9396" y="26483"/>
                    </a:cubicBezTo>
                    <a:cubicBezTo>
                      <a:pt x="9396" y="26483"/>
                      <a:pt x="12409" y="29636"/>
                      <a:pt x="14807" y="31955"/>
                    </a:cubicBezTo>
                    <a:lnTo>
                      <a:pt x="17860" y="29655"/>
                    </a:lnTo>
                    <a:lnTo>
                      <a:pt x="17860" y="29655"/>
                    </a:lnTo>
                    <a:cubicBezTo>
                      <a:pt x="17860" y="29655"/>
                      <a:pt x="18137" y="31063"/>
                      <a:pt x="17384" y="33125"/>
                    </a:cubicBezTo>
                    <a:cubicBezTo>
                      <a:pt x="17384" y="33125"/>
                      <a:pt x="25178" y="37221"/>
                      <a:pt x="34337" y="37221"/>
                    </a:cubicBezTo>
                    <a:cubicBezTo>
                      <a:pt x="37099" y="37221"/>
                      <a:pt x="39984" y="36848"/>
                      <a:pt x="42817" y="35879"/>
                    </a:cubicBezTo>
                    <a:cubicBezTo>
                      <a:pt x="44443" y="25889"/>
                      <a:pt x="38139" y="19704"/>
                      <a:pt x="38139" y="19704"/>
                    </a:cubicBezTo>
                    <a:cubicBezTo>
                      <a:pt x="37048" y="20993"/>
                      <a:pt x="35343" y="21350"/>
                      <a:pt x="35343" y="21350"/>
                    </a:cubicBezTo>
                    <a:cubicBezTo>
                      <a:pt x="36255" y="20061"/>
                      <a:pt x="36850" y="18099"/>
                      <a:pt x="36850" y="18099"/>
                    </a:cubicBezTo>
                    <a:cubicBezTo>
                      <a:pt x="33956" y="14273"/>
                      <a:pt x="29893" y="11994"/>
                      <a:pt x="29893" y="11994"/>
                    </a:cubicBezTo>
                    <a:cubicBezTo>
                      <a:pt x="28585" y="13638"/>
                      <a:pt x="26920" y="15145"/>
                      <a:pt x="26920" y="15145"/>
                    </a:cubicBezTo>
                    <a:cubicBezTo>
                      <a:pt x="27316" y="13440"/>
                      <a:pt x="27375" y="10546"/>
                      <a:pt x="27375" y="10546"/>
                    </a:cubicBezTo>
                    <a:cubicBezTo>
                      <a:pt x="25136" y="8822"/>
                      <a:pt x="19406" y="6700"/>
                      <a:pt x="19406" y="6700"/>
                    </a:cubicBezTo>
                    <a:cubicBezTo>
                      <a:pt x="18515" y="8227"/>
                      <a:pt x="16433" y="9853"/>
                      <a:pt x="16433" y="9853"/>
                    </a:cubicBezTo>
                    <a:cubicBezTo>
                      <a:pt x="16988" y="7791"/>
                      <a:pt x="17246" y="5413"/>
                      <a:pt x="17246" y="5413"/>
                    </a:cubicBezTo>
                    <a:cubicBezTo>
                      <a:pt x="17246" y="5413"/>
                      <a:pt x="12528" y="2538"/>
                      <a:pt x="8286" y="2241"/>
                    </a:cubicBezTo>
                    <a:cubicBezTo>
                      <a:pt x="4024" y="1924"/>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04" name="Google Shape;1504;p15"/>
              <p:cNvSpPr/>
              <p:nvPr/>
            </p:nvSpPr>
            <p:spPr>
              <a:xfrm>
                <a:off x="3371377" y="2028475"/>
                <a:ext cx="989373" cy="786271"/>
              </a:xfrm>
              <a:custGeom>
                <a:avLst/>
                <a:gdLst/>
                <a:ahLst/>
                <a:cxnLst/>
                <a:rect l="l" t="t" r="r" b="b"/>
                <a:pathLst>
                  <a:path w="37494" h="29487" extrusionOk="0">
                    <a:moveTo>
                      <a:pt x="1" y="1"/>
                    </a:moveTo>
                    <a:lnTo>
                      <a:pt x="1" y="1"/>
                    </a:lnTo>
                    <a:cubicBezTo>
                      <a:pt x="9247" y="27141"/>
                      <a:pt x="30385" y="29486"/>
                      <a:pt x="36060" y="29486"/>
                    </a:cubicBezTo>
                    <a:cubicBezTo>
                      <a:pt x="36980" y="29486"/>
                      <a:pt x="37493" y="29425"/>
                      <a:pt x="37485" y="29397"/>
                    </a:cubicBezTo>
                    <a:cubicBezTo>
                      <a:pt x="30726" y="10348"/>
                      <a:pt x="1" y="1"/>
                      <a:pt x="1"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05" name="Google Shape;1505;p15"/>
              <p:cNvSpPr/>
              <p:nvPr/>
            </p:nvSpPr>
            <p:spPr>
              <a:xfrm>
                <a:off x="3601474" y="2047537"/>
                <a:ext cx="54905" cy="195530"/>
              </a:xfrm>
              <a:custGeom>
                <a:avLst/>
                <a:gdLst/>
                <a:ahLst/>
                <a:cxnLst/>
                <a:rect l="l" t="t" r="r" b="b"/>
                <a:pathLst>
                  <a:path w="2924" h="10413" extrusionOk="0">
                    <a:moveTo>
                      <a:pt x="2785" y="1"/>
                    </a:moveTo>
                    <a:cubicBezTo>
                      <a:pt x="2745" y="1"/>
                      <a:pt x="2708" y="20"/>
                      <a:pt x="2701" y="66"/>
                    </a:cubicBezTo>
                    <a:cubicBezTo>
                      <a:pt x="2205" y="2762"/>
                      <a:pt x="1551" y="5437"/>
                      <a:pt x="738" y="8054"/>
                    </a:cubicBezTo>
                    <a:cubicBezTo>
                      <a:pt x="521" y="8807"/>
                      <a:pt x="283" y="9541"/>
                      <a:pt x="24" y="10274"/>
                    </a:cubicBezTo>
                    <a:cubicBezTo>
                      <a:pt x="0" y="10358"/>
                      <a:pt x="63" y="10413"/>
                      <a:pt x="125" y="10413"/>
                    </a:cubicBezTo>
                    <a:cubicBezTo>
                      <a:pt x="166" y="10413"/>
                      <a:pt x="207" y="10389"/>
                      <a:pt x="222" y="10334"/>
                    </a:cubicBezTo>
                    <a:cubicBezTo>
                      <a:pt x="1115" y="7737"/>
                      <a:pt x="1848" y="5101"/>
                      <a:pt x="2443" y="2424"/>
                    </a:cubicBezTo>
                    <a:cubicBezTo>
                      <a:pt x="2622" y="1652"/>
                      <a:pt x="2760" y="898"/>
                      <a:pt x="2899" y="125"/>
                    </a:cubicBezTo>
                    <a:cubicBezTo>
                      <a:pt x="2924" y="51"/>
                      <a:pt x="2850" y="1"/>
                      <a:pt x="27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06" name="Google Shape;1506;p15"/>
              <p:cNvSpPr/>
              <p:nvPr/>
            </p:nvSpPr>
            <p:spPr>
              <a:xfrm>
                <a:off x="3566492" y="2035275"/>
                <a:ext cx="38813" cy="173917"/>
              </a:xfrm>
              <a:custGeom>
                <a:avLst/>
                <a:gdLst/>
                <a:ahLst/>
                <a:cxnLst/>
                <a:rect l="l" t="t" r="r" b="b"/>
                <a:pathLst>
                  <a:path w="2067" h="9262" extrusionOk="0">
                    <a:moveTo>
                      <a:pt x="1965" y="0"/>
                    </a:moveTo>
                    <a:cubicBezTo>
                      <a:pt x="1913" y="0"/>
                      <a:pt x="1858" y="35"/>
                      <a:pt x="1848" y="104"/>
                    </a:cubicBezTo>
                    <a:cubicBezTo>
                      <a:pt x="1630" y="2482"/>
                      <a:pt x="1213" y="4861"/>
                      <a:pt x="600" y="7181"/>
                    </a:cubicBezTo>
                    <a:cubicBezTo>
                      <a:pt x="420" y="7834"/>
                      <a:pt x="222" y="8489"/>
                      <a:pt x="24" y="9124"/>
                    </a:cubicBezTo>
                    <a:cubicBezTo>
                      <a:pt x="0" y="9207"/>
                      <a:pt x="63" y="9262"/>
                      <a:pt x="125" y="9262"/>
                    </a:cubicBezTo>
                    <a:cubicBezTo>
                      <a:pt x="166" y="9262"/>
                      <a:pt x="206" y="9238"/>
                      <a:pt x="222" y="9182"/>
                    </a:cubicBezTo>
                    <a:cubicBezTo>
                      <a:pt x="956" y="6883"/>
                      <a:pt x="1491" y="4504"/>
                      <a:pt x="1829" y="2107"/>
                    </a:cubicBezTo>
                    <a:cubicBezTo>
                      <a:pt x="1927" y="1433"/>
                      <a:pt x="1987" y="759"/>
                      <a:pt x="2066" y="104"/>
                    </a:cubicBezTo>
                    <a:cubicBezTo>
                      <a:pt x="2066" y="35"/>
                      <a:pt x="2017" y="0"/>
                      <a:pt x="19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07" name="Google Shape;1507;p15"/>
              <p:cNvSpPr/>
              <p:nvPr/>
            </p:nvSpPr>
            <p:spPr>
              <a:xfrm>
                <a:off x="3440775" y="2290111"/>
                <a:ext cx="216054" cy="20993"/>
              </a:xfrm>
              <a:custGeom>
                <a:avLst/>
                <a:gdLst/>
                <a:ahLst/>
                <a:cxnLst/>
                <a:rect l="l" t="t" r="r" b="b"/>
                <a:pathLst>
                  <a:path w="11506" h="1118" extrusionOk="0">
                    <a:moveTo>
                      <a:pt x="11373" y="1"/>
                    </a:moveTo>
                    <a:cubicBezTo>
                      <a:pt x="11362" y="1"/>
                      <a:pt x="11351" y="2"/>
                      <a:pt x="11338" y="6"/>
                    </a:cubicBezTo>
                    <a:cubicBezTo>
                      <a:pt x="8652" y="622"/>
                      <a:pt x="5895" y="921"/>
                      <a:pt x="3134" y="921"/>
                    </a:cubicBezTo>
                    <a:cubicBezTo>
                      <a:pt x="2962" y="921"/>
                      <a:pt x="2789" y="920"/>
                      <a:pt x="2616" y="918"/>
                    </a:cubicBezTo>
                    <a:cubicBezTo>
                      <a:pt x="1784" y="899"/>
                      <a:pt x="951" y="839"/>
                      <a:pt x="138" y="780"/>
                    </a:cubicBezTo>
                    <a:cubicBezTo>
                      <a:pt x="132" y="779"/>
                      <a:pt x="126" y="779"/>
                      <a:pt x="120" y="779"/>
                    </a:cubicBezTo>
                    <a:cubicBezTo>
                      <a:pt x="0" y="779"/>
                      <a:pt x="6" y="978"/>
                      <a:pt x="138" y="978"/>
                    </a:cubicBezTo>
                    <a:cubicBezTo>
                      <a:pt x="1197" y="1071"/>
                      <a:pt x="2259" y="1117"/>
                      <a:pt x="3320" y="1117"/>
                    </a:cubicBezTo>
                    <a:cubicBezTo>
                      <a:pt x="5199" y="1117"/>
                      <a:pt x="7078" y="972"/>
                      <a:pt x="8939" y="680"/>
                    </a:cubicBezTo>
                    <a:cubicBezTo>
                      <a:pt x="9772" y="542"/>
                      <a:pt x="10585" y="383"/>
                      <a:pt x="11397" y="204"/>
                    </a:cubicBezTo>
                    <a:cubicBezTo>
                      <a:pt x="11505" y="168"/>
                      <a:pt x="11482" y="1"/>
                      <a:pt x="113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08" name="Google Shape;1508;p15"/>
              <p:cNvSpPr/>
              <p:nvPr/>
            </p:nvSpPr>
            <p:spPr>
              <a:xfrm>
                <a:off x="3437790" y="2269090"/>
                <a:ext cx="195324" cy="17163"/>
              </a:xfrm>
              <a:custGeom>
                <a:avLst/>
                <a:gdLst/>
                <a:ahLst/>
                <a:cxnLst/>
                <a:rect l="l" t="t" r="r" b="b"/>
                <a:pathLst>
                  <a:path w="10402" h="914" extrusionOk="0">
                    <a:moveTo>
                      <a:pt x="10244" y="1"/>
                    </a:moveTo>
                    <a:cubicBezTo>
                      <a:pt x="10239" y="1"/>
                      <a:pt x="10234" y="1"/>
                      <a:pt x="10229" y="2"/>
                    </a:cubicBezTo>
                    <a:cubicBezTo>
                      <a:pt x="7612" y="378"/>
                      <a:pt x="4996" y="597"/>
                      <a:pt x="2379" y="676"/>
                    </a:cubicBezTo>
                    <a:cubicBezTo>
                      <a:pt x="1626" y="695"/>
                      <a:pt x="891" y="716"/>
                      <a:pt x="138" y="716"/>
                    </a:cubicBezTo>
                    <a:cubicBezTo>
                      <a:pt x="0" y="716"/>
                      <a:pt x="0" y="914"/>
                      <a:pt x="138" y="914"/>
                    </a:cubicBezTo>
                    <a:cubicBezTo>
                      <a:pt x="2794" y="914"/>
                      <a:pt x="5451" y="774"/>
                      <a:pt x="8088" y="478"/>
                    </a:cubicBezTo>
                    <a:cubicBezTo>
                      <a:pt x="8821" y="398"/>
                      <a:pt x="9555" y="319"/>
                      <a:pt x="10287" y="219"/>
                    </a:cubicBezTo>
                    <a:cubicBezTo>
                      <a:pt x="10401" y="201"/>
                      <a:pt x="10353" y="1"/>
                      <a:pt x="102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09" name="Google Shape;1509;p15"/>
              <p:cNvSpPr/>
              <p:nvPr/>
            </p:nvSpPr>
            <p:spPr>
              <a:xfrm>
                <a:off x="3423462" y="2177081"/>
                <a:ext cx="122636" cy="9783"/>
              </a:xfrm>
              <a:custGeom>
                <a:avLst/>
                <a:gdLst/>
                <a:ahLst/>
                <a:cxnLst/>
                <a:rect l="l" t="t" r="r" b="b"/>
                <a:pathLst>
                  <a:path w="6531" h="521" extrusionOk="0">
                    <a:moveTo>
                      <a:pt x="140" y="0"/>
                    </a:moveTo>
                    <a:cubicBezTo>
                      <a:pt x="41" y="0"/>
                      <a:pt x="1" y="186"/>
                      <a:pt x="129" y="203"/>
                    </a:cubicBezTo>
                    <a:cubicBezTo>
                      <a:pt x="1139" y="382"/>
                      <a:pt x="2170" y="462"/>
                      <a:pt x="3221" y="481"/>
                    </a:cubicBezTo>
                    <a:cubicBezTo>
                      <a:pt x="4271" y="501"/>
                      <a:pt x="5322" y="501"/>
                      <a:pt x="6393" y="520"/>
                    </a:cubicBezTo>
                    <a:cubicBezTo>
                      <a:pt x="6531" y="520"/>
                      <a:pt x="6531" y="303"/>
                      <a:pt x="6393" y="303"/>
                    </a:cubicBezTo>
                    <a:cubicBezTo>
                      <a:pt x="5341" y="303"/>
                      <a:pt x="4311" y="282"/>
                      <a:pt x="3261" y="263"/>
                    </a:cubicBezTo>
                    <a:cubicBezTo>
                      <a:pt x="2230" y="263"/>
                      <a:pt x="1199" y="184"/>
                      <a:pt x="169" y="5"/>
                    </a:cubicBezTo>
                    <a:cubicBezTo>
                      <a:pt x="159" y="2"/>
                      <a:pt x="149" y="0"/>
                      <a:pt x="1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10" name="Google Shape;1510;p15"/>
              <p:cNvSpPr/>
              <p:nvPr/>
            </p:nvSpPr>
            <p:spPr>
              <a:xfrm>
                <a:off x="3732945" y="2143563"/>
                <a:ext cx="30213" cy="211904"/>
              </a:xfrm>
              <a:custGeom>
                <a:avLst/>
                <a:gdLst/>
                <a:ahLst/>
                <a:cxnLst/>
                <a:rect l="l" t="t" r="r" b="b"/>
                <a:pathLst>
                  <a:path w="1609" h="11285" extrusionOk="0">
                    <a:moveTo>
                      <a:pt x="1507" y="1"/>
                    </a:moveTo>
                    <a:cubicBezTo>
                      <a:pt x="1455" y="1"/>
                      <a:pt x="1400" y="36"/>
                      <a:pt x="1400" y="105"/>
                    </a:cubicBezTo>
                    <a:cubicBezTo>
                      <a:pt x="1341" y="2999"/>
                      <a:pt x="1064" y="5894"/>
                      <a:pt x="528" y="8748"/>
                    </a:cubicBezTo>
                    <a:cubicBezTo>
                      <a:pt x="369" y="9541"/>
                      <a:pt x="210" y="10353"/>
                      <a:pt x="12" y="11146"/>
                    </a:cubicBezTo>
                    <a:cubicBezTo>
                      <a:pt x="1" y="11230"/>
                      <a:pt x="68" y="11285"/>
                      <a:pt x="132" y="11285"/>
                    </a:cubicBezTo>
                    <a:cubicBezTo>
                      <a:pt x="175" y="11285"/>
                      <a:pt x="215" y="11261"/>
                      <a:pt x="231" y="11206"/>
                    </a:cubicBezTo>
                    <a:cubicBezTo>
                      <a:pt x="884" y="8371"/>
                      <a:pt x="1321" y="5477"/>
                      <a:pt x="1500" y="2563"/>
                    </a:cubicBezTo>
                    <a:cubicBezTo>
                      <a:pt x="1558" y="1750"/>
                      <a:pt x="1598" y="938"/>
                      <a:pt x="1598" y="105"/>
                    </a:cubicBezTo>
                    <a:cubicBezTo>
                      <a:pt x="1608" y="36"/>
                      <a:pt x="1559" y="1"/>
                      <a:pt x="15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11" name="Google Shape;1511;p15"/>
              <p:cNvSpPr/>
              <p:nvPr/>
            </p:nvSpPr>
            <p:spPr>
              <a:xfrm>
                <a:off x="3759732" y="2141620"/>
                <a:ext cx="95146" cy="229668"/>
              </a:xfrm>
              <a:custGeom>
                <a:avLst/>
                <a:gdLst/>
                <a:ahLst/>
                <a:cxnLst/>
                <a:rect l="l" t="t" r="r" b="b"/>
                <a:pathLst>
                  <a:path w="5067" h="12231" extrusionOk="0">
                    <a:moveTo>
                      <a:pt x="4962" y="0"/>
                    </a:moveTo>
                    <a:cubicBezTo>
                      <a:pt x="4908" y="0"/>
                      <a:pt x="4848" y="35"/>
                      <a:pt x="4838" y="104"/>
                    </a:cubicBezTo>
                    <a:cubicBezTo>
                      <a:pt x="4719" y="1729"/>
                      <a:pt x="4164" y="3296"/>
                      <a:pt x="3511" y="4782"/>
                    </a:cubicBezTo>
                    <a:cubicBezTo>
                      <a:pt x="2837" y="6349"/>
                      <a:pt x="2083" y="7874"/>
                      <a:pt x="1330" y="9421"/>
                    </a:cubicBezTo>
                    <a:cubicBezTo>
                      <a:pt x="913" y="10313"/>
                      <a:pt x="477" y="11186"/>
                      <a:pt x="41" y="12077"/>
                    </a:cubicBezTo>
                    <a:cubicBezTo>
                      <a:pt x="1" y="12158"/>
                      <a:pt x="71" y="12230"/>
                      <a:pt x="138" y="12230"/>
                    </a:cubicBezTo>
                    <a:cubicBezTo>
                      <a:pt x="170" y="12230"/>
                      <a:pt x="201" y="12214"/>
                      <a:pt x="220" y="12177"/>
                    </a:cubicBezTo>
                    <a:cubicBezTo>
                      <a:pt x="1013" y="10591"/>
                      <a:pt x="1785" y="8984"/>
                      <a:pt x="2538" y="7380"/>
                    </a:cubicBezTo>
                    <a:cubicBezTo>
                      <a:pt x="3252" y="5892"/>
                      <a:pt x="3986" y="4386"/>
                      <a:pt x="4502" y="2800"/>
                    </a:cubicBezTo>
                    <a:cubicBezTo>
                      <a:pt x="4779" y="1928"/>
                      <a:pt x="4977" y="1016"/>
                      <a:pt x="5057" y="104"/>
                    </a:cubicBezTo>
                    <a:cubicBezTo>
                      <a:pt x="5066" y="35"/>
                      <a:pt x="5017" y="0"/>
                      <a:pt x="49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12" name="Google Shape;1512;p15"/>
              <p:cNvSpPr/>
              <p:nvPr/>
            </p:nvSpPr>
            <p:spPr>
              <a:xfrm>
                <a:off x="3790246" y="2166162"/>
                <a:ext cx="114637" cy="227396"/>
              </a:xfrm>
              <a:custGeom>
                <a:avLst/>
                <a:gdLst/>
                <a:ahLst/>
                <a:cxnLst/>
                <a:rect l="l" t="t" r="r" b="b"/>
                <a:pathLst>
                  <a:path w="6105" h="12110" extrusionOk="0">
                    <a:moveTo>
                      <a:pt x="5976" y="1"/>
                    </a:moveTo>
                    <a:cubicBezTo>
                      <a:pt x="5935" y="1"/>
                      <a:pt x="5892" y="20"/>
                      <a:pt x="5869" y="66"/>
                    </a:cubicBezTo>
                    <a:cubicBezTo>
                      <a:pt x="5176" y="1731"/>
                      <a:pt x="4462" y="3396"/>
                      <a:pt x="3749" y="5042"/>
                    </a:cubicBezTo>
                    <a:cubicBezTo>
                      <a:pt x="3392" y="5854"/>
                      <a:pt x="3015" y="6686"/>
                      <a:pt x="2639" y="7500"/>
                    </a:cubicBezTo>
                    <a:cubicBezTo>
                      <a:pt x="2301" y="8232"/>
                      <a:pt x="1965" y="8967"/>
                      <a:pt x="1587" y="9680"/>
                    </a:cubicBezTo>
                    <a:cubicBezTo>
                      <a:pt x="1151" y="10473"/>
                      <a:pt x="676" y="11246"/>
                      <a:pt x="62" y="11919"/>
                    </a:cubicBezTo>
                    <a:cubicBezTo>
                      <a:pt x="0" y="11997"/>
                      <a:pt x="70" y="12110"/>
                      <a:pt x="150" y="12110"/>
                    </a:cubicBezTo>
                    <a:cubicBezTo>
                      <a:pt x="174" y="12110"/>
                      <a:pt x="198" y="12100"/>
                      <a:pt x="220" y="12078"/>
                    </a:cubicBezTo>
                    <a:cubicBezTo>
                      <a:pt x="1291" y="10849"/>
                      <a:pt x="2023" y="9382"/>
                      <a:pt x="2678" y="7915"/>
                    </a:cubicBezTo>
                    <a:cubicBezTo>
                      <a:pt x="3432" y="6271"/>
                      <a:pt x="4164" y="4606"/>
                      <a:pt x="4878" y="2960"/>
                    </a:cubicBezTo>
                    <a:cubicBezTo>
                      <a:pt x="5274" y="2008"/>
                      <a:pt x="5671" y="1077"/>
                      <a:pt x="6067" y="126"/>
                    </a:cubicBezTo>
                    <a:cubicBezTo>
                      <a:pt x="6105" y="52"/>
                      <a:pt x="6043" y="1"/>
                      <a:pt x="59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13" name="Google Shape;1513;p15"/>
              <p:cNvSpPr/>
              <p:nvPr/>
            </p:nvSpPr>
            <p:spPr>
              <a:xfrm>
                <a:off x="3513614" y="2338651"/>
                <a:ext cx="203342" cy="114073"/>
              </a:xfrm>
              <a:custGeom>
                <a:avLst/>
                <a:gdLst/>
                <a:ahLst/>
                <a:cxnLst/>
                <a:rect l="l" t="t" r="r" b="b"/>
                <a:pathLst>
                  <a:path w="10829" h="6075" extrusionOk="0">
                    <a:moveTo>
                      <a:pt x="10667" y="0"/>
                    </a:moveTo>
                    <a:cubicBezTo>
                      <a:pt x="10649" y="0"/>
                      <a:pt x="10630" y="6"/>
                      <a:pt x="10610" y="19"/>
                    </a:cubicBezTo>
                    <a:cubicBezTo>
                      <a:pt x="7994" y="1703"/>
                      <a:pt x="5338" y="3388"/>
                      <a:pt x="2543" y="4776"/>
                    </a:cubicBezTo>
                    <a:cubicBezTo>
                      <a:pt x="1730" y="5152"/>
                      <a:pt x="937" y="5529"/>
                      <a:pt x="104" y="5865"/>
                    </a:cubicBezTo>
                    <a:cubicBezTo>
                      <a:pt x="1" y="5918"/>
                      <a:pt x="33" y="6075"/>
                      <a:pt x="122" y="6075"/>
                    </a:cubicBezTo>
                    <a:cubicBezTo>
                      <a:pt x="135" y="6075"/>
                      <a:pt x="149" y="6072"/>
                      <a:pt x="165" y="6064"/>
                    </a:cubicBezTo>
                    <a:cubicBezTo>
                      <a:pt x="3078" y="4874"/>
                      <a:pt x="5813" y="3289"/>
                      <a:pt x="8490" y="1623"/>
                    </a:cubicBezTo>
                    <a:cubicBezTo>
                      <a:pt x="9243" y="1148"/>
                      <a:pt x="9976" y="672"/>
                      <a:pt x="10729" y="196"/>
                    </a:cubicBezTo>
                    <a:cubicBezTo>
                      <a:pt x="10829" y="147"/>
                      <a:pt x="10762" y="0"/>
                      <a:pt x="106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14" name="Google Shape;1514;p15"/>
              <p:cNvSpPr/>
              <p:nvPr/>
            </p:nvSpPr>
            <p:spPr>
              <a:xfrm>
                <a:off x="3609755" y="2415075"/>
                <a:ext cx="222269" cy="170331"/>
              </a:xfrm>
              <a:custGeom>
                <a:avLst/>
                <a:gdLst/>
                <a:ahLst/>
                <a:cxnLst/>
                <a:rect l="l" t="t" r="r" b="b"/>
                <a:pathLst>
                  <a:path w="11837" h="9071" extrusionOk="0">
                    <a:moveTo>
                      <a:pt x="11686" y="0"/>
                    </a:moveTo>
                    <a:cubicBezTo>
                      <a:pt x="11663" y="0"/>
                      <a:pt x="11638" y="10"/>
                      <a:pt x="11616" y="32"/>
                    </a:cubicBezTo>
                    <a:cubicBezTo>
                      <a:pt x="10427" y="1380"/>
                      <a:pt x="9000" y="2450"/>
                      <a:pt x="7552" y="3500"/>
                    </a:cubicBezTo>
                    <a:cubicBezTo>
                      <a:pt x="5966" y="4631"/>
                      <a:pt x="4401" y="5781"/>
                      <a:pt x="2815" y="6910"/>
                    </a:cubicBezTo>
                    <a:cubicBezTo>
                      <a:pt x="1903" y="7565"/>
                      <a:pt x="1010" y="8218"/>
                      <a:pt x="99" y="8873"/>
                    </a:cubicBezTo>
                    <a:cubicBezTo>
                      <a:pt x="1" y="8938"/>
                      <a:pt x="64" y="9071"/>
                      <a:pt x="146" y="9071"/>
                    </a:cubicBezTo>
                    <a:cubicBezTo>
                      <a:pt x="163" y="9071"/>
                      <a:pt x="181" y="9065"/>
                      <a:pt x="199" y="9051"/>
                    </a:cubicBezTo>
                    <a:cubicBezTo>
                      <a:pt x="1824" y="7882"/>
                      <a:pt x="3429" y="6732"/>
                      <a:pt x="5035" y="5562"/>
                    </a:cubicBezTo>
                    <a:cubicBezTo>
                      <a:pt x="6542" y="4472"/>
                      <a:pt x="8107" y="3421"/>
                      <a:pt x="9555" y="2252"/>
                    </a:cubicBezTo>
                    <a:cubicBezTo>
                      <a:pt x="10348" y="1618"/>
                      <a:pt x="11101" y="944"/>
                      <a:pt x="11775" y="191"/>
                    </a:cubicBezTo>
                    <a:cubicBezTo>
                      <a:pt x="11837" y="113"/>
                      <a:pt x="11766" y="0"/>
                      <a:pt x="116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15" name="Google Shape;1515;p15"/>
              <p:cNvSpPr/>
              <p:nvPr/>
            </p:nvSpPr>
            <p:spPr>
              <a:xfrm>
                <a:off x="3687176" y="2432706"/>
                <a:ext cx="29406" cy="25857"/>
              </a:xfrm>
              <a:custGeom>
                <a:avLst/>
                <a:gdLst/>
                <a:ahLst/>
                <a:cxnLst/>
                <a:rect l="l" t="t" r="r" b="b"/>
                <a:pathLst>
                  <a:path w="1566" h="1377" extrusionOk="0">
                    <a:moveTo>
                      <a:pt x="1412" y="1"/>
                    </a:moveTo>
                    <a:cubicBezTo>
                      <a:pt x="1391" y="1"/>
                      <a:pt x="1369" y="8"/>
                      <a:pt x="1348" y="24"/>
                    </a:cubicBezTo>
                    <a:cubicBezTo>
                      <a:pt x="931" y="420"/>
                      <a:pt x="495" y="817"/>
                      <a:pt x="80" y="1194"/>
                    </a:cubicBezTo>
                    <a:cubicBezTo>
                      <a:pt x="0" y="1272"/>
                      <a:pt x="84" y="1376"/>
                      <a:pt x="172" y="1376"/>
                    </a:cubicBezTo>
                    <a:cubicBezTo>
                      <a:pt x="195" y="1376"/>
                      <a:pt x="218" y="1369"/>
                      <a:pt x="238" y="1353"/>
                    </a:cubicBezTo>
                    <a:cubicBezTo>
                      <a:pt x="654" y="956"/>
                      <a:pt x="1071" y="560"/>
                      <a:pt x="1486" y="183"/>
                    </a:cubicBezTo>
                    <a:cubicBezTo>
                      <a:pt x="1566" y="104"/>
                      <a:pt x="1494" y="1"/>
                      <a:pt x="14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16" name="Google Shape;1516;p15"/>
              <p:cNvSpPr/>
              <p:nvPr/>
            </p:nvSpPr>
            <p:spPr>
              <a:xfrm>
                <a:off x="3501540" y="2231404"/>
                <a:ext cx="27960" cy="10215"/>
              </a:xfrm>
              <a:custGeom>
                <a:avLst/>
                <a:gdLst/>
                <a:ahLst/>
                <a:cxnLst/>
                <a:rect l="l" t="t" r="r" b="b"/>
                <a:pathLst>
                  <a:path w="1489" h="544" extrusionOk="0">
                    <a:moveTo>
                      <a:pt x="1338" y="1"/>
                    </a:moveTo>
                    <a:cubicBezTo>
                      <a:pt x="1327" y="1"/>
                      <a:pt x="1315" y="3"/>
                      <a:pt x="1302" y="6"/>
                    </a:cubicBezTo>
                    <a:cubicBezTo>
                      <a:pt x="906" y="106"/>
                      <a:pt x="510" y="225"/>
                      <a:pt x="134" y="323"/>
                    </a:cubicBezTo>
                    <a:cubicBezTo>
                      <a:pt x="0" y="361"/>
                      <a:pt x="49" y="543"/>
                      <a:pt x="157" y="543"/>
                    </a:cubicBezTo>
                    <a:cubicBezTo>
                      <a:pt x="163" y="543"/>
                      <a:pt x="168" y="543"/>
                      <a:pt x="173" y="542"/>
                    </a:cubicBezTo>
                    <a:cubicBezTo>
                      <a:pt x="570" y="423"/>
                      <a:pt x="966" y="304"/>
                      <a:pt x="1363" y="204"/>
                    </a:cubicBezTo>
                    <a:cubicBezTo>
                      <a:pt x="1488" y="168"/>
                      <a:pt x="1451" y="1"/>
                      <a:pt x="13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17" name="Google Shape;1517;p15"/>
              <p:cNvSpPr/>
              <p:nvPr/>
            </p:nvSpPr>
            <p:spPr>
              <a:xfrm>
                <a:off x="3904189" y="2274038"/>
                <a:ext cx="152154" cy="193821"/>
              </a:xfrm>
              <a:custGeom>
                <a:avLst/>
                <a:gdLst/>
                <a:ahLst/>
                <a:cxnLst/>
                <a:rect l="l" t="t" r="r" b="b"/>
                <a:pathLst>
                  <a:path w="8103" h="10322" extrusionOk="0">
                    <a:moveTo>
                      <a:pt x="7958" y="0"/>
                    </a:moveTo>
                    <a:cubicBezTo>
                      <a:pt x="7926" y="0"/>
                      <a:pt x="7893" y="15"/>
                      <a:pt x="7870" y="50"/>
                    </a:cubicBezTo>
                    <a:cubicBezTo>
                      <a:pt x="6879" y="1477"/>
                      <a:pt x="5887" y="2905"/>
                      <a:pt x="4876" y="4332"/>
                    </a:cubicBezTo>
                    <a:cubicBezTo>
                      <a:pt x="4381" y="5045"/>
                      <a:pt x="3866" y="5738"/>
                      <a:pt x="3369" y="6452"/>
                    </a:cubicBezTo>
                    <a:cubicBezTo>
                      <a:pt x="2914" y="7086"/>
                      <a:pt x="2457" y="7702"/>
                      <a:pt x="1942" y="8315"/>
                    </a:cubicBezTo>
                    <a:cubicBezTo>
                      <a:pt x="1387" y="8989"/>
                      <a:pt x="773" y="9605"/>
                      <a:pt x="79" y="10160"/>
                    </a:cubicBezTo>
                    <a:cubicBezTo>
                      <a:pt x="1" y="10222"/>
                      <a:pt x="71" y="10321"/>
                      <a:pt x="162" y="10321"/>
                    </a:cubicBezTo>
                    <a:cubicBezTo>
                      <a:pt x="186" y="10321"/>
                      <a:pt x="212" y="10314"/>
                      <a:pt x="237" y="10298"/>
                    </a:cubicBezTo>
                    <a:cubicBezTo>
                      <a:pt x="1466" y="9346"/>
                      <a:pt x="2438" y="8098"/>
                      <a:pt x="3350" y="6829"/>
                    </a:cubicBezTo>
                    <a:cubicBezTo>
                      <a:pt x="4360" y="5442"/>
                      <a:pt x="5351" y="4015"/>
                      <a:pt x="6343" y="2606"/>
                    </a:cubicBezTo>
                    <a:cubicBezTo>
                      <a:pt x="6918" y="1794"/>
                      <a:pt x="7492" y="981"/>
                      <a:pt x="8047" y="148"/>
                    </a:cubicBezTo>
                    <a:cubicBezTo>
                      <a:pt x="8103" y="79"/>
                      <a:pt x="8032" y="0"/>
                      <a:pt x="79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18" name="Google Shape;1518;p15"/>
              <p:cNvSpPr/>
              <p:nvPr/>
            </p:nvSpPr>
            <p:spPr>
              <a:xfrm>
                <a:off x="3941016" y="2271563"/>
                <a:ext cx="155196" cy="218401"/>
              </a:xfrm>
              <a:custGeom>
                <a:avLst/>
                <a:gdLst/>
                <a:ahLst/>
                <a:cxnLst/>
                <a:rect l="l" t="t" r="r" b="b"/>
                <a:pathLst>
                  <a:path w="8265" h="11631" extrusionOk="0">
                    <a:moveTo>
                      <a:pt x="8128" y="0"/>
                    </a:moveTo>
                    <a:cubicBezTo>
                      <a:pt x="8096" y="0"/>
                      <a:pt x="8065" y="18"/>
                      <a:pt x="8046" y="62"/>
                    </a:cubicBezTo>
                    <a:cubicBezTo>
                      <a:pt x="7292" y="1708"/>
                      <a:pt x="6441" y="3313"/>
                      <a:pt x="5450" y="4840"/>
                    </a:cubicBezTo>
                    <a:cubicBezTo>
                      <a:pt x="4477" y="6366"/>
                      <a:pt x="3388" y="7833"/>
                      <a:pt x="2199" y="9201"/>
                    </a:cubicBezTo>
                    <a:cubicBezTo>
                      <a:pt x="1525" y="9974"/>
                      <a:pt x="811" y="10727"/>
                      <a:pt x="77" y="11440"/>
                    </a:cubicBezTo>
                    <a:cubicBezTo>
                      <a:pt x="1" y="11518"/>
                      <a:pt x="79" y="11631"/>
                      <a:pt x="164" y="11631"/>
                    </a:cubicBezTo>
                    <a:cubicBezTo>
                      <a:pt x="188" y="11631"/>
                      <a:pt x="213" y="11621"/>
                      <a:pt x="235" y="11599"/>
                    </a:cubicBezTo>
                    <a:cubicBezTo>
                      <a:pt x="1525" y="10330"/>
                      <a:pt x="2733" y="8963"/>
                      <a:pt x="3843" y="7497"/>
                    </a:cubicBezTo>
                    <a:cubicBezTo>
                      <a:pt x="4953" y="6049"/>
                      <a:pt x="5965" y="4523"/>
                      <a:pt x="6837" y="2917"/>
                    </a:cubicBezTo>
                    <a:cubicBezTo>
                      <a:pt x="7353" y="2025"/>
                      <a:pt x="7808" y="1093"/>
                      <a:pt x="8225" y="162"/>
                    </a:cubicBezTo>
                    <a:cubicBezTo>
                      <a:pt x="8265" y="81"/>
                      <a:pt x="8195" y="0"/>
                      <a:pt x="81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19" name="Google Shape;1519;p15"/>
              <p:cNvSpPr/>
              <p:nvPr/>
            </p:nvSpPr>
            <p:spPr>
              <a:xfrm>
                <a:off x="3783350" y="2479575"/>
                <a:ext cx="147758" cy="285641"/>
              </a:xfrm>
              <a:custGeom>
                <a:avLst/>
                <a:gdLst/>
                <a:ahLst/>
                <a:cxnLst/>
                <a:rect l="l" t="t" r="r" b="b"/>
                <a:pathLst>
                  <a:path w="8368" h="16163" extrusionOk="0">
                    <a:moveTo>
                      <a:pt x="8237" y="1"/>
                    </a:moveTo>
                    <a:cubicBezTo>
                      <a:pt x="8197" y="1"/>
                      <a:pt x="8159" y="20"/>
                      <a:pt x="8144" y="65"/>
                    </a:cubicBezTo>
                    <a:cubicBezTo>
                      <a:pt x="7291" y="2246"/>
                      <a:pt x="6360" y="4387"/>
                      <a:pt x="5348" y="6488"/>
                    </a:cubicBezTo>
                    <a:cubicBezTo>
                      <a:pt x="4357" y="8589"/>
                      <a:pt x="3268" y="10632"/>
                      <a:pt x="2098" y="12653"/>
                    </a:cubicBezTo>
                    <a:cubicBezTo>
                      <a:pt x="1444" y="13783"/>
                      <a:pt x="770" y="14913"/>
                      <a:pt x="57" y="16003"/>
                    </a:cubicBezTo>
                    <a:cubicBezTo>
                      <a:pt x="0" y="16087"/>
                      <a:pt x="85" y="16163"/>
                      <a:pt x="159" y="16163"/>
                    </a:cubicBezTo>
                    <a:cubicBezTo>
                      <a:pt x="189" y="16163"/>
                      <a:pt x="217" y="16150"/>
                      <a:pt x="234" y="16122"/>
                    </a:cubicBezTo>
                    <a:cubicBezTo>
                      <a:pt x="1503" y="14139"/>
                      <a:pt x="2692" y="12117"/>
                      <a:pt x="3783" y="10037"/>
                    </a:cubicBezTo>
                    <a:cubicBezTo>
                      <a:pt x="4893" y="7994"/>
                      <a:pt x="5904" y="5893"/>
                      <a:pt x="6836" y="3752"/>
                    </a:cubicBezTo>
                    <a:cubicBezTo>
                      <a:pt x="7370" y="2563"/>
                      <a:pt x="7867" y="1355"/>
                      <a:pt x="8343" y="126"/>
                    </a:cubicBezTo>
                    <a:cubicBezTo>
                      <a:pt x="8367" y="52"/>
                      <a:pt x="8300" y="1"/>
                      <a:pt x="82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20" name="Google Shape;1520;p15"/>
              <p:cNvSpPr/>
              <p:nvPr/>
            </p:nvSpPr>
            <p:spPr>
              <a:xfrm>
                <a:off x="3945993" y="2559020"/>
                <a:ext cx="95014" cy="238869"/>
              </a:xfrm>
              <a:custGeom>
                <a:avLst/>
                <a:gdLst/>
                <a:ahLst/>
                <a:cxnLst/>
                <a:rect l="l" t="t" r="r" b="b"/>
                <a:pathLst>
                  <a:path w="5060" h="12721" extrusionOk="0">
                    <a:moveTo>
                      <a:pt x="4930" y="0"/>
                    </a:moveTo>
                    <a:cubicBezTo>
                      <a:pt x="4887" y="0"/>
                      <a:pt x="4846" y="22"/>
                      <a:pt x="4838" y="71"/>
                    </a:cubicBezTo>
                    <a:cubicBezTo>
                      <a:pt x="4421" y="1755"/>
                      <a:pt x="3926" y="3420"/>
                      <a:pt x="3351" y="5066"/>
                    </a:cubicBezTo>
                    <a:cubicBezTo>
                      <a:pt x="2756" y="6711"/>
                      <a:pt x="2103" y="8336"/>
                      <a:pt x="1368" y="9922"/>
                    </a:cubicBezTo>
                    <a:cubicBezTo>
                      <a:pt x="953" y="10815"/>
                      <a:pt x="496" y="11687"/>
                      <a:pt x="41" y="12559"/>
                    </a:cubicBezTo>
                    <a:cubicBezTo>
                      <a:pt x="0" y="12640"/>
                      <a:pt x="69" y="12720"/>
                      <a:pt x="137" y="12720"/>
                    </a:cubicBezTo>
                    <a:cubicBezTo>
                      <a:pt x="168" y="12720"/>
                      <a:pt x="200" y="12702"/>
                      <a:pt x="219" y="12657"/>
                    </a:cubicBezTo>
                    <a:cubicBezTo>
                      <a:pt x="1051" y="11132"/>
                      <a:pt x="1804" y="9546"/>
                      <a:pt x="2459" y="7940"/>
                    </a:cubicBezTo>
                    <a:cubicBezTo>
                      <a:pt x="3133" y="6314"/>
                      <a:pt x="3728" y="4670"/>
                      <a:pt x="4243" y="3005"/>
                    </a:cubicBezTo>
                    <a:cubicBezTo>
                      <a:pt x="4540" y="2053"/>
                      <a:pt x="4799" y="1102"/>
                      <a:pt x="5036" y="129"/>
                    </a:cubicBezTo>
                    <a:cubicBezTo>
                      <a:pt x="5060" y="48"/>
                      <a:pt x="4992" y="0"/>
                      <a:pt x="49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21" name="Google Shape;1521;p15"/>
              <p:cNvSpPr/>
              <p:nvPr/>
            </p:nvSpPr>
            <p:spPr>
              <a:xfrm>
                <a:off x="4003675" y="2583852"/>
                <a:ext cx="76781" cy="209087"/>
              </a:xfrm>
              <a:custGeom>
                <a:avLst/>
                <a:gdLst/>
                <a:ahLst/>
                <a:cxnLst/>
                <a:rect l="l" t="t" r="r" b="b"/>
                <a:pathLst>
                  <a:path w="4089" h="11135" extrusionOk="0">
                    <a:moveTo>
                      <a:pt x="3956" y="1"/>
                    </a:moveTo>
                    <a:cubicBezTo>
                      <a:pt x="3914" y="1"/>
                      <a:pt x="3875" y="25"/>
                      <a:pt x="3867" y="80"/>
                    </a:cubicBezTo>
                    <a:cubicBezTo>
                      <a:pt x="3134" y="2993"/>
                      <a:pt x="2202" y="5848"/>
                      <a:pt x="1052" y="8623"/>
                    </a:cubicBezTo>
                    <a:cubicBezTo>
                      <a:pt x="735" y="9416"/>
                      <a:pt x="399" y="10190"/>
                      <a:pt x="42" y="10962"/>
                    </a:cubicBezTo>
                    <a:cubicBezTo>
                      <a:pt x="0" y="11058"/>
                      <a:pt x="72" y="11134"/>
                      <a:pt x="140" y="11134"/>
                    </a:cubicBezTo>
                    <a:cubicBezTo>
                      <a:pt x="171" y="11134"/>
                      <a:pt x="201" y="11118"/>
                      <a:pt x="219" y="11081"/>
                    </a:cubicBezTo>
                    <a:cubicBezTo>
                      <a:pt x="1488" y="8346"/>
                      <a:pt x="2558" y="5512"/>
                      <a:pt x="3391" y="2597"/>
                    </a:cubicBezTo>
                    <a:cubicBezTo>
                      <a:pt x="3629" y="1785"/>
                      <a:pt x="3867" y="952"/>
                      <a:pt x="4065" y="139"/>
                    </a:cubicBezTo>
                    <a:cubicBezTo>
                      <a:pt x="4089" y="56"/>
                      <a:pt x="4019" y="1"/>
                      <a:pt x="39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22" name="Google Shape;1522;p15"/>
              <p:cNvSpPr/>
              <p:nvPr/>
            </p:nvSpPr>
            <p:spPr>
              <a:xfrm>
                <a:off x="4063404" y="2614809"/>
                <a:ext cx="57872" cy="171701"/>
              </a:xfrm>
              <a:custGeom>
                <a:avLst/>
                <a:gdLst/>
                <a:ahLst/>
                <a:cxnLst/>
                <a:rect l="l" t="t" r="r" b="b"/>
                <a:pathLst>
                  <a:path w="3082" h="9144" extrusionOk="0">
                    <a:moveTo>
                      <a:pt x="2956" y="0"/>
                    </a:moveTo>
                    <a:cubicBezTo>
                      <a:pt x="2915" y="0"/>
                      <a:pt x="2875" y="24"/>
                      <a:pt x="2859" y="79"/>
                    </a:cubicBezTo>
                    <a:cubicBezTo>
                      <a:pt x="2344" y="2457"/>
                      <a:pt x="1651" y="4797"/>
                      <a:pt x="797" y="7096"/>
                    </a:cubicBezTo>
                    <a:cubicBezTo>
                      <a:pt x="540" y="7730"/>
                      <a:pt x="303" y="8385"/>
                      <a:pt x="25" y="9020"/>
                    </a:cubicBezTo>
                    <a:cubicBezTo>
                      <a:pt x="1" y="9093"/>
                      <a:pt x="67" y="9143"/>
                      <a:pt x="130" y="9143"/>
                    </a:cubicBezTo>
                    <a:cubicBezTo>
                      <a:pt x="170" y="9143"/>
                      <a:pt x="208" y="9124"/>
                      <a:pt x="223" y="9078"/>
                    </a:cubicBezTo>
                    <a:cubicBezTo>
                      <a:pt x="1175" y="6818"/>
                      <a:pt x="1968" y="4500"/>
                      <a:pt x="2581" y="2140"/>
                    </a:cubicBezTo>
                    <a:cubicBezTo>
                      <a:pt x="2761" y="1487"/>
                      <a:pt x="2919" y="813"/>
                      <a:pt x="3057" y="139"/>
                    </a:cubicBezTo>
                    <a:cubicBezTo>
                      <a:pt x="3081" y="55"/>
                      <a:pt x="3018" y="0"/>
                      <a:pt x="29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23" name="Google Shape;1523;p15"/>
              <p:cNvSpPr/>
              <p:nvPr/>
            </p:nvSpPr>
            <p:spPr>
              <a:xfrm>
                <a:off x="4132776" y="2657845"/>
                <a:ext cx="40146" cy="158707"/>
              </a:xfrm>
              <a:custGeom>
                <a:avLst/>
                <a:gdLst/>
                <a:ahLst/>
                <a:cxnLst/>
                <a:rect l="l" t="t" r="r" b="b"/>
                <a:pathLst>
                  <a:path w="2138" h="8452" extrusionOk="0">
                    <a:moveTo>
                      <a:pt x="2014" y="1"/>
                    </a:moveTo>
                    <a:cubicBezTo>
                      <a:pt x="1973" y="1"/>
                      <a:pt x="1936" y="24"/>
                      <a:pt x="1928" y="81"/>
                    </a:cubicBezTo>
                    <a:cubicBezTo>
                      <a:pt x="1590" y="2261"/>
                      <a:pt x="1135" y="4402"/>
                      <a:pt x="559" y="6543"/>
                    </a:cubicBezTo>
                    <a:cubicBezTo>
                      <a:pt x="382" y="7138"/>
                      <a:pt x="223" y="7732"/>
                      <a:pt x="25" y="8327"/>
                    </a:cubicBezTo>
                    <a:cubicBezTo>
                      <a:pt x="0" y="8401"/>
                      <a:pt x="74" y="8452"/>
                      <a:pt x="144" y="8452"/>
                    </a:cubicBezTo>
                    <a:cubicBezTo>
                      <a:pt x="186" y="8452"/>
                      <a:pt x="227" y="8433"/>
                      <a:pt x="242" y="8387"/>
                    </a:cubicBezTo>
                    <a:cubicBezTo>
                      <a:pt x="877" y="6265"/>
                      <a:pt x="1413" y="4125"/>
                      <a:pt x="1809" y="1965"/>
                    </a:cubicBezTo>
                    <a:cubicBezTo>
                      <a:pt x="1928" y="1349"/>
                      <a:pt x="2026" y="736"/>
                      <a:pt x="2126" y="120"/>
                    </a:cubicBezTo>
                    <a:cubicBezTo>
                      <a:pt x="2137" y="50"/>
                      <a:pt x="2073" y="1"/>
                      <a:pt x="20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24" name="Google Shape;1524;p15"/>
              <p:cNvSpPr/>
              <p:nvPr/>
            </p:nvSpPr>
            <p:spPr>
              <a:xfrm>
                <a:off x="4055912" y="2469923"/>
                <a:ext cx="183644" cy="101812"/>
              </a:xfrm>
              <a:custGeom>
                <a:avLst/>
                <a:gdLst/>
                <a:ahLst/>
                <a:cxnLst/>
                <a:rect l="l" t="t" r="r" b="b"/>
                <a:pathLst>
                  <a:path w="9780" h="5422" extrusionOk="0">
                    <a:moveTo>
                      <a:pt x="9616" y="1"/>
                    </a:moveTo>
                    <a:cubicBezTo>
                      <a:pt x="9592" y="1"/>
                      <a:pt x="9567" y="8"/>
                      <a:pt x="9542" y="24"/>
                    </a:cubicBezTo>
                    <a:cubicBezTo>
                      <a:pt x="7402" y="1869"/>
                      <a:pt x="4963" y="3354"/>
                      <a:pt x="2346" y="4425"/>
                    </a:cubicBezTo>
                    <a:cubicBezTo>
                      <a:pt x="1613" y="4723"/>
                      <a:pt x="879" y="4980"/>
                      <a:pt x="126" y="5218"/>
                    </a:cubicBezTo>
                    <a:cubicBezTo>
                      <a:pt x="0" y="5254"/>
                      <a:pt x="38" y="5421"/>
                      <a:pt x="135" y="5421"/>
                    </a:cubicBezTo>
                    <a:cubicBezTo>
                      <a:pt x="145" y="5421"/>
                      <a:pt x="155" y="5420"/>
                      <a:pt x="166" y="5416"/>
                    </a:cubicBezTo>
                    <a:cubicBezTo>
                      <a:pt x="2901" y="4583"/>
                      <a:pt x="5478" y="3296"/>
                      <a:pt x="7798" y="1650"/>
                    </a:cubicBezTo>
                    <a:cubicBezTo>
                      <a:pt x="8451" y="1195"/>
                      <a:pt x="9086" y="698"/>
                      <a:pt x="9701" y="183"/>
                    </a:cubicBezTo>
                    <a:cubicBezTo>
                      <a:pt x="9779" y="105"/>
                      <a:pt x="9708" y="1"/>
                      <a:pt x="96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25" name="Google Shape;1525;p15"/>
              <p:cNvSpPr/>
              <p:nvPr/>
            </p:nvSpPr>
            <p:spPr>
              <a:xfrm>
                <a:off x="4142233" y="2551999"/>
                <a:ext cx="137526" cy="83748"/>
              </a:xfrm>
              <a:custGeom>
                <a:avLst/>
                <a:gdLst/>
                <a:ahLst/>
                <a:cxnLst/>
                <a:rect l="l" t="t" r="r" b="b"/>
                <a:pathLst>
                  <a:path w="7324" h="4460" extrusionOk="0">
                    <a:moveTo>
                      <a:pt x="7181" y="0"/>
                    </a:moveTo>
                    <a:cubicBezTo>
                      <a:pt x="7156" y="0"/>
                      <a:pt x="7130" y="11"/>
                      <a:pt x="7105" y="35"/>
                    </a:cubicBezTo>
                    <a:cubicBezTo>
                      <a:pt x="6352" y="847"/>
                      <a:pt x="5580" y="1640"/>
                      <a:pt x="4628" y="2255"/>
                    </a:cubicBezTo>
                    <a:cubicBezTo>
                      <a:pt x="3756" y="2829"/>
                      <a:pt x="2784" y="3265"/>
                      <a:pt x="1793" y="3643"/>
                    </a:cubicBezTo>
                    <a:cubicBezTo>
                      <a:pt x="1238" y="3860"/>
                      <a:pt x="683" y="4058"/>
                      <a:pt x="109" y="4256"/>
                    </a:cubicBezTo>
                    <a:cubicBezTo>
                      <a:pt x="1" y="4292"/>
                      <a:pt x="24" y="4460"/>
                      <a:pt x="133" y="4460"/>
                    </a:cubicBezTo>
                    <a:cubicBezTo>
                      <a:pt x="143" y="4460"/>
                      <a:pt x="155" y="4458"/>
                      <a:pt x="167" y="4454"/>
                    </a:cubicBezTo>
                    <a:cubicBezTo>
                      <a:pt x="2189" y="3741"/>
                      <a:pt x="4251" y="3008"/>
                      <a:pt x="5876" y="1560"/>
                    </a:cubicBezTo>
                    <a:cubicBezTo>
                      <a:pt x="6352" y="1124"/>
                      <a:pt x="6809" y="649"/>
                      <a:pt x="7264" y="173"/>
                    </a:cubicBezTo>
                    <a:cubicBezTo>
                      <a:pt x="7324" y="98"/>
                      <a:pt x="7260" y="0"/>
                      <a:pt x="71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26" name="Google Shape;1526;p15"/>
              <p:cNvSpPr/>
              <p:nvPr/>
            </p:nvSpPr>
            <p:spPr>
              <a:xfrm>
                <a:off x="4156917" y="2551454"/>
                <a:ext cx="34982" cy="25012"/>
              </a:xfrm>
              <a:custGeom>
                <a:avLst/>
                <a:gdLst/>
                <a:ahLst/>
                <a:cxnLst/>
                <a:rect l="l" t="t" r="r" b="b"/>
                <a:pathLst>
                  <a:path w="1863" h="1332" extrusionOk="0">
                    <a:moveTo>
                      <a:pt x="1701" y="0"/>
                    </a:moveTo>
                    <a:cubicBezTo>
                      <a:pt x="1677" y="0"/>
                      <a:pt x="1651" y="7"/>
                      <a:pt x="1626" y="24"/>
                    </a:cubicBezTo>
                    <a:cubicBezTo>
                      <a:pt x="1130" y="421"/>
                      <a:pt x="614" y="796"/>
                      <a:pt x="99" y="1134"/>
                    </a:cubicBezTo>
                    <a:cubicBezTo>
                      <a:pt x="1" y="1200"/>
                      <a:pt x="52" y="1332"/>
                      <a:pt x="139" y="1332"/>
                    </a:cubicBezTo>
                    <a:cubicBezTo>
                      <a:pt x="158" y="1332"/>
                      <a:pt x="178" y="1326"/>
                      <a:pt x="199" y="1312"/>
                    </a:cubicBezTo>
                    <a:cubicBezTo>
                      <a:pt x="754" y="955"/>
                      <a:pt x="1269" y="579"/>
                      <a:pt x="1785" y="162"/>
                    </a:cubicBezTo>
                    <a:cubicBezTo>
                      <a:pt x="1862" y="100"/>
                      <a:pt x="1793" y="0"/>
                      <a:pt x="17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27" name="Google Shape;1527;p15"/>
              <p:cNvSpPr/>
              <p:nvPr/>
            </p:nvSpPr>
            <p:spPr>
              <a:xfrm>
                <a:off x="4044120" y="2449137"/>
                <a:ext cx="22045" cy="26795"/>
              </a:xfrm>
              <a:custGeom>
                <a:avLst/>
                <a:gdLst/>
                <a:ahLst/>
                <a:cxnLst/>
                <a:rect l="l" t="t" r="r" b="b"/>
                <a:pathLst>
                  <a:path w="1174" h="1427" extrusionOk="0">
                    <a:moveTo>
                      <a:pt x="1018" y="1"/>
                    </a:moveTo>
                    <a:cubicBezTo>
                      <a:pt x="987" y="1"/>
                      <a:pt x="956" y="13"/>
                      <a:pt x="933" y="42"/>
                    </a:cubicBezTo>
                    <a:cubicBezTo>
                      <a:pt x="675" y="457"/>
                      <a:pt x="378" y="874"/>
                      <a:pt x="40" y="1250"/>
                    </a:cubicBezTo>
                    <a:cubicBezTo>
                      <a:pt x="1" y="1290"/>
                      <a:pt x="1" y="1350"/>
                      <a:pt x="40" y="1390"/>
                    </a:cubicBezTo>
                    <a:cubicBezTo>
                      <a:pt x="62" y="1411"/>
                      <a:pt x="96" y="1427"/>
                      <a:pt x="128" y="1427"/>
                    </a:cubicBezTo>
                    <a:cubicBezTo>
                      <a:pt x="155" y="1427"/>
                      <a:pt x="181" y="1416"/>
                      <a:pt x="199" y="1390"/>
                    </a:cubicBezTo>
                    <a:cubicBezTo>
                      <a:pt x="537" y="993"/>
                      <a:pt x="833" y="576"/>
                      <a:pt x="1131" y="161"/>
                    </a:cubicBezTo>
                    <a:cubicBezTo>
                      <a:pt x="1173" y="76"/>
                      <a:pt x="1095" y="1"/>
                      <a:pt x="10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28" name="Google Shape;1528;p15"/>
              <p:cNvSpPr/>
              <p:nvPr/>
            </p:nvSpPr>
            <p:spPr>
              <a:xfrm>
                <a:off x="3950682" y="2584071"/>
                <a:ext cx="23566" cy="55563"/>
              </a:xfrm>
              <a:custGeom>
                <a:avLst/>
                <a:gdLst/>
                <a:ahLst/>
                <a:cxnLst/>
                <a:rect l="l" t="t" r="r" b="b"/>
                <a:pathLst>
                  <a:path w="1255" h="2959" extrusionOk="0">
                    <a:moveTo>
                      <a:pt x="1124" y="1"/>
                    </a:moveTo>
                    <a:cubicBezTo>
                      <a:pt x="1081" y="1"/>
                      <a:pt x="1040" y="23"/>
                      <a:pt x="1033" y="71"/>
                    </a:cubicBezTo>
                    <a:cubicBezTo>
                      <a:pt x="774" y="1002"/>
                      <a:pt x="457" y="1914"/>
                      <a:pt x="42" y="2807"/>
                    </a:cubicBezTo>
                    <a:cubicBezTo>
                      <a:pt x="1" y="2888"/>
                      <a:pt x="79" y="2959"/>
                      <a:pt x="146" y="2959"/>
                    </a:cubicBezTo>
                    <a:cubicBezTo>
                      <a:pt x="178" y="2959"/>
                      <a:pt x="207" y="2943"/>
                      <a:pt x="219" y="2905"/>
                    </a:cubicBezTo>
                    <a:cubicBezTo>
                      <a:pt x="636" y="2014"/>
                      <a:pt x="972" y="1081"/>
                      <a:pt x="1231" y="130"/>
                    </a:cubicBezTo>
                    <a:cubicBezTo>
                      <a:pt x="1254" y="48"/>
                      <a:pt x="1187" y="1"/>
                      <a:pt x="11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29" name="Google Shape;1529;p15"/>
              <p:cNvSpPr/>
              <p:nvPr/>
            </p:nvSpPr>
            <p:spPr>
              <a:xfrm>
                <a:off x="3905653" y="2374140"/>
                <a:ext cx="21275" cy="27565"/>
              </a:xfrm>
              <a:custGeom>
                <a:avLst/>
                <a:gdLst/>
                <a:ahLst/>
                <a:cxnLst/>
                <a:rect l="l" t="t" r="r" b="b"/>
                <a:pathLst>
                  <a:path w="1133" h="1468" extrusionOk="0">
                    <a:moveTo>
                      <a:pt x="982" y="1"/>
                    </a:moveTo>
                    <a:cubicBezTo>
                      <a:pt x="949" y="1"/>
                      <a:pt x="917" y="15"/>
                      <a:pt x="893" y="51"/>
                    </a:cubicBezTo>
                    <a:cubicBezTo>
                      <a:pt x="635" y="487"/>
                      <a:pt x="357" y="904"/>
                      <a:pt x="61" y="1300"/>
                    </a:cubicBezTo>
                    <a:cubicBezTo>
                      <a:pt x="21" y="1340"/>
                      <a:pt x="1" y="1399"/>
                      <a:pt x="61" y="1438"/>
                    </a:cubicBezTo>
                    <a:cubicBezTo>
                      <a:pt x="70" y="1458"/>
                      <a:pt x="95" y="1468"/>
                      <a:pt x="122" y="1468"/>
                    </a:cubicBezTo>
                    <a:cubicBezTo>
                      <a:pt x="149" y="1468"/>
                      <a:pt x="179" y="1458"/>
                      <a:pt x="199" y="1438"/>
                    </a:cubicBezTo>
                    <a:cubicBezTo>
                      <a:pt x="516" y="1023"/>
                      <a:pt x="814" y="606"/>
                      <a:pt x="1092" y="150"/>
                    </a:cubicBezTo>
                    <a:cubicBezTo>
                      <a:pt x="1133" y="80"/>
                      <a:pt x="1058" y="1"/>
                      <a:pt x="9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30" name="Google Shape;1530;p15"/>
              <p:cNvSpPr/>
              <p:nvPr/>
            </p:nvSpPr>
            <p:spPr>
              <a:xfrm>
                <a:off x="3463074" y="2088525"/>
                <a:ext cx="989377" cy="894198"/>
              </a:xfrm>
              <a:custGeom>
                <a:avLst/>
                <a:gdLst/>
                <a:ahLst/>
                <a:cxnLst/>
                <a:rect l="l" t="t" r="r" b="b"/>
                <a:pathLst>
                  <a:path w="47220" h="41873" extrusionOk="0">
                    <a:moveTo>
                      <a:pt x="140" y="0"/>
                    </a:moveTo>
                    <a:cubicBezTo>
                      <a:pt x="63" y="0"/>
                      <a:pt x="1" y="108"/>
                      <a:pt x="60" y="182"/>
                    </a:cubicBezTo>
                    <a:cubicBezTo>
                      <a:pt x="2499" y="3314"/>
                      <a:pt x="5174" y="6288"/>
                      <a:pt x="8068" y="9003"/>
                    </a:cubicBezTo>
                    <a:cubicBezTo>
                      <a:pt x="10962" y="11699"/>
                      <a:pt x="14075" y="14157"/>
                      <a:pt x="17406" y="16297"/>
                    </a:cubicBezTo>
                    <a:cubicBezTo>
                      <a:pt x="21132" y="18697"/>
                      <a:pt x="24899" y="21076"/>
                      <a:pt x="28546" y="23613"/>
                    </a:cubicBezTo>
                    <a:cubicBezTo>
                      <a:pt x="31935" y="25992"/>
                      <a:pt x="35286" y="28450"/>
                      <a:pt x="38378" y="31185"/>
                    </a:cubicBezTo>
                    <a:cubicBezTo>
                      <a:pt x="39904" y="32533"/>
                      <a:pt x="41370" y="33940"/>
                      <a:pt x="42718" y="35467"/>
                    </a:cubicBezTo>
                    <a:cubicBezTo>
                      <a:pt x="44066" y="37013"/>
                      <a:pt x="45375" y="38638"/>
                      <a:pt x="46347" y="40462"/>
                    </a:cubicBezTo>
                    <a:cubicBezTo>
                      <a:pt x="46585" y="40898"/>
                      <a:pt x="46802" y="41353"/>
                      <a:pt x="47000" y="41810"/>
                    </a:cubicBezTo>
                    <a:cubicBezTo>
                      <a:pt x="47019" y="41854"/>
                      <a:pt x="47051" y="41872"/>
                      <a:pt x="47082" y="41872"/>
                    </a:cubicBezTo>
                    <a:cubicBezTo>
                      <a:pt x="47150" y="41872"/>
                      <a:pt x="47219" y="41791"/>
                      <a:pt x="47179" y="41710"/>
                    </a:cubicBezTo>
                    <a:cubicBezTo>
                      <a:pt x="46386" y="39828"/>
                      <a:pt x="45197" y="38123"/>
                      <a:pt x="43908" y="36537"/>
                    </a:cubicBezTo>
                    <a:cubicBezTo>
                      <a:pt x="42620" y="34991"/>
                      <a:pt x="41232" y="33524"/>
                      <a:pt x="39766" y="32156"/>
                    </a:cubicBezTo>
                    <a:cubicBezTo>
                      <a:pt x="36792" y="29361"/>
                      <a:pt x="33521" y="26903"/>
                      <a:pt x="30211" y="24544"/>
                    </a:cubicBezTo>
                    <a:cubicBezTo>
                      <a:pt x="26583" y="21948"/>
                      <a:pt x="22837" y="19509"/>
                      <a:pt x="19071" y="17111"/>
                    </a:cubicBezTo>
                    <a:cubicBezTo>
                      <a:pt x="17345" y="16001"/>
                      <a:pt x="15621" y="14891"/>
                      <a:pt x="13975" y="13662"/>
                    </a:cubicBezTo>
                    <a:cubicBezTo>
                      <a:pt x="12350" y="12472"/>
                      <a:pt x="10785" y="11183"/>
                      <a:pt x="9297" y="9835"/>
                    </a:cubicBezTo>
                    <a:cubicBezTo>
                      <a:pt x="6344" y="7179"/>
                      <a:pt x="3609" y="4266"/>
                      <a:pt x="1111" y="1173"/>
                    </a:cubicBezTo>
                    <a:lnTo>
                      <a:pt x="218" y="43"/>
                    </a:lnTo>
                    <a:cubicBezTo>
                      <a:pt x="194" y="13"/>
                      <a:pt x="166" y="0"/>
                      <a:pt x="1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31" name="Google Shape;1531;p15"/>
              <p:cNvSpPr/>
              <p:nvPr/>
            </p:nvSpPr>
            <p:spPr>
              <a:xfrm>
                <a:off x="3839734" y="2196637"/>
                <a:ext cx="114637" cy="227396"/>
              </a:xfrm>
              <a:custGeom>
                <a:avLst/>
                <a:gdLst/>
                <a:ahLst/>
                <a:cxnLst/>
                <a:rect l="l" t="t" r="r" b="b"/>
                <a:pathLst>
                  <a:path w="6105" h="12110" extrusionOk="0">
                    <a:moveTo>
                      <a:pt x="5976" y="1"/>
                    </a:moveTo>
                    <a:cubicBezTo>
                      <a:pt x="5935" y="1"/>
                      <a:pt x="5892" y="20"/>
                      <a:pt x="5869" y="66"/>
                    </a:cubicBezTo>
                    <a:cubicBezTo>
                      <a:pt x="5176" y="1731"/>
                      <a:pt x="4462" y="3396"/>
                      <a:pt x="3749" y="5042"/>
                    </a:cubicBezTo>
                    <a:cubicBezTo>
                      <a:pt x="3392" y="5854"/>
                      <a:pt x="3015" y="6686"/>
                      <a:pt x="2639" y="7500"/>
                    </a:cubicBezTo>
                    <a:cubicBezTo>
                      <a:pt x="2301" y="8232"/>
                      <a:pt x="1965" y="8967"/>
                      <a:pt x="1587" y="9680"/>
                    </a:cubicBezTo>
                    <a:cubicBezTo>
                      <a:pt x="1151" y="10473"/>
                      <a:pt x="676" y="11246"/>
                      <a:pt x="62" y="11919"/>
                    </a:cubicBezTo>
                    <a:cubicBezTo>
                      <a:pt x="0" y="11997"/>
                      <a:pt x="70" y="12110"/>
                      <a:pt x="150" y="12110"/>
                    </a:cubicBezTo>
                    <a:cubicBezTo>
                      <a:pt x="174" y="12110"/>
                      <a:pt x="198" y="12100"/>
                      <a:pt x="220" y="12078"/>
                    </a:cubicBezTo>
                    <a:cubicBezTo>
                      <a:pt x="1291" y="10849"/>
                      <a:pt x="2023" y="9382"/>
                      <a:pt x="2678" y="7915"/>
                    </a:cubicBezTo>
                    <a:cubicBezTo>
                      <a:pt x="3432" y="6271"/>
                      <a:pt x="4164" y="4606"/>
                      <a:pt x="4878" y="2960"/>
                    </a:cubicBezTo>
                    <a:cubicBezTo>
                      <a:pt x="5274" y="2008"/>
                      <a:pt x="5671" y="1077"/>
                      <a:pt x="6067" y="126"/>
                    </a:cubicBezTo>
                    <a:cubicBezTo>
                      <a:pt x="6105" y="52"/>
                      <a:pt x="6043" y="1"/>
                      <a:pt x="59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32" name="Google Shape;1532;p15"/>
              <p:cNvSpPr/>
              <p:nvPr/>
            </p:nvSpPr>
            <p:spPr>
              <a:xfrm>
                <a:off x="3661393" y="2451100"/>
                <a:ext cx="222269" cy="170331"/>
              </a:xfrm>
              <a:custGeom>
                <a:avLst/>
                <a:gdLst/>
                <a:ahLst/>
                <a:cxnLst/>
                <a:rect l="l" t="t" r="r" b="b"/>
                <a:pathLst>
                  <a:path w="11837" h="9071" extrusionOk="0">
                    <a:moveTo>
                      <a:pt x="11686" y="0"/>
                    </a:moveTo>
                    <a:cubicBezTo>
                      <a:pt x="11663" y="0"/>
                      <a:pt x="11638" y="10"/>
                      <a:pt x="11616" y="32"/>
                    </a:cubicBezTo>
                    <a:cubicBezTo>
                      <a:pt x="10427" y="1380"/>
                      <a:pt x="9000" y="2450"/>
                      <a:pt x="7552" y="3500"/>
                    </a:cubicBezTo>
                    <a:cubicBezTo>
                      <a:pt x="5966" y="4631"/>
                      <a:pt x="4401" y="5781"/>
                      <a:pt x="2815" y="6910"/>
                    </a:cubicBezTo>
                    <a:cubicBezTo>
                      <a:pt x="1903" y="7565"/>
                      <a:pt x="1010" y="8218"/>
                      <a:pt x="99" y="8873"/>
                    </a:cubicBezTo>
                    <a:cubicBezTo>
                      <a:pt x="1" y="8938"/>
                      <a:pt x="64" y="9071"/>
                      <a:pt x="146" y="9071"/>
                    </a:cubicBezTo>
                    <a:cubicBezTo>
                      <a:pt x="163" y="9071"/>
                      <a:pt x="181" y="9065"/>
                      <a:pt x="199" y="9051"/>
                    </a:cubicBezTo>
                    <a:cubicBezTo>
                      <a:pt x="1824" y="7882"/>
                      <a:pt x="3429" y="6732"/>
                      <a:pt x="5035" y="5562"/>
                    </a:cubicBezTo>
                    <a:cubicBezTo>
                      <a:pt x="6542" y="4472"/>
                      <a:pt x="8107" y="3421"/>
                      <a:pt x="9555" y="2252"/>
                    </a:cubicBezTo>
                    <a:cubicBezTo>
                      <a:pt x="10348" y="1618"/>
                      <a:pt x="11101" y="944"/>
                      <a:pt x="11775" y="191"/>
                    </a:cubicBezTo>
                    <a:cubicBezTo>
                      <a:pt x="11837" y="113"/>
                      <a:pt x="11766" y="0"/>
                      <a:pt x="116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grpSp>
        <p:nvGrpSpPr>
          <p:cNvPr id="1533" name="Google Shape;1533;p15"/>
          <p:cNvGrpSpPr/>
          <p:nvPr/>
        </p:nvGrpSpPr>
        <p:grpSpPr>
          <a:xfrm rot="-9137151">
            <a:off x="469529" y="-522153"/>
            <a:ext cx="1879681" cy="2482724"/>
            <a:chOff x="4027650" y="2008513"/>
            <a:chExt cx="792200" cy="1046275"/>
          </a:xfrm>
        </p:grpSpPr>
        <p:sp>
          <p:nvSpPr>
            <p:cNvPr id="1534" name="Google Shape;1534;p15"/>
            <p:cNvSpPr/>
            <p:nvPr/>
          </p:nvSpPr>
          <p:spPr>
            <a:xfrm>
              <a:off x="4027675" y="2008513"/>
              <a:ext cx="792150" cy="1046275"/>
            </a:xfrm>
            <a:custGeom>
              <a:avLst/>
              <a:gdLst/>
              <a:ahLst/>
              <a:cxnLst/>
              <a:rect l="l" t="t" r="r" b="b"/>
              <a:pathLst>
                <a:path w="31686" h="41851" extrusionOk="0">
                  <a:moveTo>
                    <a:pt x="15787" y="27097"/>
                  </a:moveTo>
                  <a:cubicBezTo>
                    <a:pt x="15668" y="27316"/>
                    <a:pt x="15570" y="27533"/>
                    <a:pt x="15451" y="27752"/>
                  </a:cubicBezTo>
                  <a:cubicBezTo>
                    <a:pt x="15510" y="27554"/>
                    <a:pt x="15549" y="27335"/>
                    <a:pt x="15570" y="27097"/>
                  </a:cubicBezTo>
                  <a:close/>
                  <a:moveTo>
                    <a:pt x="10337" y="34471"/>
                  </a:moveTo>
                  <a:cubicBezTo>
                    <a:pt x="10514" y="34492"/>
                    <a:pt x="10713" y="34531"/>
                    <a:pt x="10911" y="34550"/>
                  </a:cubicBezTo>
                  <a:cubicBezTo>
                    <a:pt x="10752" y="34729"/>
                    <a:pt x="10594" y="34907"/>
                    <a:pt x="10416" y="35105"/>
                  </a:cubicBezTo>
                  <a:lnTo>
                    <a:pt x="10197" y="35324"/>
                  </a:lnTo>
                  <a:cubicBezTo>
                    <a:pt x="10258" y="35066"/>
                    <a:pt x="10297" y="34769"/>
                    <a:pt x="10337" y="34471"/>
                  </a:cubicBezTo>
                  <a:close/>
                  <a:moveTo>
                    <a:pt x="23003" y="0"/>
                  </a:moveTo>
                  <a:cubicBezTo>
                    <a:pt x="21536" y="1388"/>
                    <a:pt x="19990" y="2675"/>
                    <a:pt x="18900" y="4380"/>
                  </a:cubicBezTo>
                  <a:cubicBezTo>
                    <a:pt x="18385" y="5213"/>
                    <a:pt x="17949" y="6125"/>
                    <a:pt x="17830" y="7097"/>
                  </a:cubicBezTo>
                  <a:cubicBezTo>
                    <a:pt x="17592" y="9058"/>
                    <a:pt x="18900" y="11952"/>
                    <a:pt x="20407" y="13221"/>
                  </a:cubicBezTo>
                  <a:cubicBezTo>
                    <a:pt x="19990" y="15005"/>
                    <a:pt x="19535" y="16789"/>
                    <a:pt x="19038" y="18554"/>
                  </a:cubicBezTo>
                  <a:cubicBezTo>
                    <a:pt x="19038" y="18613"/>
                    <a:pt x="19019" y="18673"/>
                    <a:pt x="18999" y="18732"/>
                  </a:cubicBezTo>
                  <a:cubicBezTo>
                    <a:pt x="19336" y="16789"/>
                    <a:pt x="18821" y="14233"/>
                    <a:pt x="17671" y="12885"/>
                  </a:cubicBezTo>
                  <a:cubicBezTo>
                    <a:pt x="17037" y="12132"/>
                    <a:pt x="16184" y="11616"/>
                    <a:pt x="15293" y="11199"/>
                  </a:cubicBezTo>
                  <a:cubicBezTo>
                    <a:pt x="13448" y="10367"/>
                    <a:pt x="11447" y="10129"/>
                    <a:pt x="9484" y="9772"/>
                  </a:cubicBezTo>
                  <a:lnTo>
                    <a:pt x="9484" y="9772"/>
                  </a:lnTo>
                  <a:cubicBezTo>
                    <a:pt x="9742" y="11754"/>
                    <a:pt x="9861" y="13776"/>
                    <a:pt x="10614" y="15660"/>
                  </a:cubicBezTo>
                  <a:cubicBezTo>
                    <a:pt x="10971" y="16572"/>
                    <a:pt x="11447" y="17444"/>
                    <a:pt x="12161" y="18137"/>
                  </a:cubicBezTo>
                  <a:cubicBezTo>
                    <a:pt x="13280" y="19181"/>
                    <a:pt x="15411" y="19809"/>
                    <a:pt x="17199" y="19809"/>
                  </a:cubicBezTo>
                  <a:cubicBezTo>
                    <a:pt x="17720" y="19809"/>
                    <a:pt x="18212" y="19756"/>
                    <a:pt x="18642" y="19644"/>
                  </a:cubicBezTo>
                  <a:lnTo>
                    <a:pt x="18721" y="19723"/>
                  </a:lnTo>
                  <a:cubicBezTo>
                    <a:pt x="18702" y="19744"/>
                    <a:pt x="18702" y="19763"/>
                    <a:pt x="18702" y="19783"/>
                  </a:cubicBezTo>
                  <a:cubicBezTo>
                    <a:pt x="18483" y="19842"/>
                    <a:pt x="18285" y="19921"/>
                    <a:pt x="18068" y="19981"/>
                  </a:cubicBezTo>
                  <a:cubicBezTo>
                    <a:pt x="17959" y="20018"/>
                    <a:pt x="17983" y="20203"/>
                    <a:pt x="18094" y="20203"/>
                  </a:cubicBezTo>
                  <a:cubicBezTo>
                    <a:pt x="18104" y="20203"/>
                    <a:pt x="18115" y="20202"/>
                    <a:pt x="18126" y="20199"/>
                  </a:cubicBezTo>
                  <a:cubicBezTo>
                    <a:pt x="18285" y="20140"/>
                    <a:pt x="18464" y="20080"/>
                    <a:pt x="18623" y="20021"/>
                  </a:cubicBezTo>
                  <a:lnTo>
                    <a:pt x="18623" y="20021"/>
                  </a:lnTo>
                  <a:cubicBezTo>
                    <a:pt x="18425" y="20714"/>
                    <a:pt x="18206" y="21409"/>
                    <a:pt x="17968" y="22083"/>
                  </a:cubicBezTo>
                  <a:cubicBezTo>
                    <a:pt x="17492" y="23431"/>
                    <a:pt x="16897" y="24739"/>
                    <a:pt x="16303" y="26027"/>
                  </a:cubicBezTo>
                  <a:cubicBezTo>
                    <a:pt x="16165" y="26304"/>
                    <a:pt x="16025" y="26602"/>
                    <a:pt x="15887" y="26880"/>
                  </a:cubicBezTo>
                  <a:lnTo>
                    <a:pt x="15610" y="26880"/>
                  </a:lnTo>
                  <a:cubicBezTo>
                    <a:pt x="15808" y="25016"/>
                    <a:pt x="15272" y="22696"/>
                    <a:pt x="14222" y="21448"/>
                  </a:cubicBezTo>
                  <a:cubicBezTo>
                    <a:pt x="13588" y="20695"/>
                    <a:pt x="12735" y="20180"/>
                    <a:pt x="11843" y="19763"/>
                  </a:cubicBezTo>
                  <a:cubicBezTo>
                    <a:pt x="9999" y="18930"/>
                    <a:pt x="7998" y="18692"/>
                    <a:pt x="6035" y="18335"/>
                  </a:cubicBezTo>
                  <a:lnTo>
                    <a:pt x="6035" y="18335"/>
                  </a:lnTo>
                  <a:cubicBezTo>
                    <a:pt x="6272" y="20318"/>
                    <a:pt x="6412" y="22339"/>
                    <a:pt x="7145" y="24223"/>
                  </a:cubicBezTo>
                  <a:cubicBezTo>
                    <a:pt x="7501" y="25135"/>
                    <a:pt x="7977" y="26007"/>
                    <a:pt x="8711" y="26681"/>
                  </a:cubicBezTo>
                  <a:cubicBezTo>
                    <a:pt x="9832" y="27741"/>
                    <a:pt x="11964" y="28372"/>
                    <a:pt x="13753" y="28372"/>
                  </a:cubicBezTo>
                  <a:cubicBezTo>
                    <a:pt x="14273" y="28372"/>
                    <a:pt x="14764" y="28319"/>
                    <a:pt x="15193" y="28207"/>
                  </a:cubicBezTo>
                  <a:cubicBezTo>
                    <a:pt x="15193" y="28207"/>
                    <a:pt x="15213" y="28207"/>
                    <a:pt x="15213" y="28228"/>
                  </a:cubicBezTo>
                  <a:cubicBezTo>
                    <a:pt x="14043" y="30408"/>
                    <a:pt x="12716" y="32489"/>
                    <a:pt x="11090" y="34352"/>
                  </a:cubicBezTo>
                  <a:cubicBezTo>
                    <a:pt x="10832" y="34333"/>
                    <a:pt x="10594" y="34293"/>
                    <a:pt x="10337" y="34273"/>
                  </a:cubicBezTo>
                  <a:cubicBezTo>
                    <a:pt x="10456" y="32449"/>
                    <a:pt x="9940" y="30329"/>
                    <a:pt x="8949" y="29139"/>
                  </a:cubicBezTo>
                  <a:cubicBezTo>
                    <a:pt x="8294" y="28386"/>
                    <a:pt x="7443" y="27871"/>
                    <a:pt x="6571" y="27474"/>
                  </a:cubicBezTo>
                  <a:cubicBezTo>
                    <a:pt x="4726" y="26621"/>
                    <a:pt x="2704" y="26383"/>
                    <a:pt x="743" y="26027"/>
                  </a:cubicBezTo>
                  <a:lnTo>
                    <a:pt x="743" y="26027"/>
                  </a:lnTo>
                  <a:cubicBezTo>
                    <a:pt x="1000" y="28029"/>
                    <a:pt x="1139" y="30031"/>
                    <a:pt x="1872" y="31915"/>
                  </a:cubicBezTo>
                  <a:cubicBezTo>
                    <a:pt x="2229" y="32827"/>
                    <a:pt x="2704" y="33718"/>
                    <a:pt x="3418" y="34392"/>
                  </a:cubicBezTo>
                  <a:cubicBezTo>
                    <a:pt x="4556" y="35447"/>
                    <a:pt x="6695" y="36077"/>
                    <a:pt x="8488" y="36077"/>
                  </a:cubicBezTo>
                  <a:cubicBezTo>
                    <a:pt x="8851" y="36077"/>
                    <a:pt x="9200" y="36052"/>
                    <a:pt x="9523" y="35998"/>
                  </a:cubicBezTo>
                  <a:lnTo>
                    <a:pt x="9523" y="35998"/>
                  </a:lnTo>
                  <a:cubicBezTo>
                    <a:pt x="7184" y="38218"/>
                    <a:pt x="4409" y="39982"/>
                    <a:pt x="1396" y="41171"/>
                  </a:cubicBezTo>
                  <a:cubicBezTo>
                    <a:pt x="981" y="41330"/>
                    <a:pt x="544" y="41488"/>
                    <a:pt x="108" y="41647"/>
                  </a:cubicBezTo>
                  <a:cubicBezTo>
                    <a:pt x="0" y="41683"/>
                    <a:pt x="39" y="41850"/>
                    <a:pt x="136" y="41850"/>
                  </a:cubicBezTo>
                  <a:cubicBezTo>
                    <a:pt x="146" y="41850"/>
                    <a:pt x="156" y="41849"/>
                    <a:pt x="167" y="41845"/>
                  </a:cubicBezTo>
                  <a:cubicBezTo>
                    <a:pt x="3637" y="40695"/>
                    <a:pt x="6827" y="38792"/>
                    <a:pt x="9504" y="36295"/>
                  </a:cubicBezTo>
                  <a:cubicBezTo>
                    <a:pt x="9642" y="36176"/>
                    <a:pt x="9782" y="36038"/>
                    <a:pt x="9920" y="35919"/>
                  </a:cubicBezTo>
                  <a:cubicBezTo>
                    <a:pt x="10099" y="36117"/>
                    <a:pt x="10297" y="36315"/>
                    <a:pt x="10495" y="36514"/>
                  </a:cubicBezTo>
                  <a:cubicBezTo>
                    <a:pt x="10519" y="36537"/>
                    <a:pt x="10545" y="36547"/>
                    <a:pt x="10570" y="36547"/>
                  </a:cubicBezTo>
                  <a:cubicBezTo>
                    <a:pt x="10647" y="36547"/>
                    <a:pt x="10709" y="36450"/>
                    <a:pt x="10633" y="36374"/>
                  </a:cubicBezTo>
                  <a:cubicBezTo>
                    <a:pt x="10456" y="36176"/>
                    <a:pt x="10258" y="35978"/>
                    <a:pt x="10078" y="35779"/>
                  </a:cubicBezTo>
                  <a:lnTo>
                    <a:pt x="10078" y="35740"/>
                  </a:lnTo>
                  <a:cubicBezTo>
                    <a:pt x="10456" y="35383"/>
                    <a:pt x="10792" y="35007"/>
                    <a:pt x="11149" y="34611"/>
                  </a:cubicBezTo>
                  <a:cubicBezTo>
                    <a:pt x="11902" y="36434"/>
                    <a:pt x="14281" y="38515"/>
                    <a:pt x="16223" y="38872"/>
                  </a:cubicBezTo>
                  <a:cubicBezTo>
                    <a:pt x="16508" y="38918"/>
                    <a:pt x="16794" y="38939"/>
                    <a:pt x="17081" y="38939"/>
                  </a:cubicBezTo>
                  <a:cubicBezTo>
                    <a:pt x="17773" y="38939"/>
                    <a:pt x="18465" y="38817"/>
                    <a:pt x="19138" y="38634"/>
                  </a:cubicBezTo>
                  <a:cubicBezTo>
                    <a:pt x="21081" y="38099"/>
                    <a:pt x="22786" y="37008"/>
                    <a:pt x="24530" y="36017"/>
                  </a:cubicBezTo>
                  <a:cubicBezTo>
                    <a:pt x="23063" y="34650"/>
                    <a:pt x="21675" y="33183"/>
                    <a:pt x="19910" y="32211"/>
                  </a:cubicBezTo>
                  <a:cubicBezTo>
                    <a:pt x="19038" y="31735"/>
                    <a:pt x="18107" y="31360"/>
                    <a:pt x="17135" y="31299"/>
                  </a:cubicBezTo>
                  <a:cubicBezTo>
                    <a:pt x="17066" y="31296"/>
                    <a:pt x="16996" y="31294"/>
                    <a:pt x="16925" y="31294"/>
                  </a:cubicBezTo>
                  <a:cubicBezTo>
                    <a:pt x="15490" y="31294"/>
                    <a:pt x="13701" y="32045"/>
                    <a:pt x="12398" y="33083"/>
                  </a:cubicBezTo>
                  <a:cubicBezTo>
                    <a:pt x="13509" y="31598"/>
                    <a:pt x="14479" y="30012"/>
                    <a:pt x="15351" y="28386"/>
                  </a:cubicBezTo>
                  <a:cubicBezTo>
                    <a:pt x="15491" y="28524"/>
                    <a:pt x="15629" y="28683"/>
                    <a:pt x="15787" y="28822"/>
                  </a:cubicBezTo>
                  <a:cubicBezTo>
                    <a:pt x="15805" y="28844"/>
                    <a:pt x="15826" y="28853"/>
                    <a:pt x="15848" y="28853"/>
                  </a:cubicBezTo>
                  <a:cubicBezTo>
                    <a:pt x="15924" y="28853"/>
                    <a:pt x="16003" y="28740"/>
                    <a:pt x="15927" y="28664"/>
                  </a:cubicBezTo>
                  <a:cubicBezTo>
                    <a:pt x="15768" y="28505"/>
                    <a:pt x="15610" y="28347"/>
                    <a:pt x="15470" y="28188"/>
                  </a:cubicBezTo>
                  <a:cubicBezTo>
                    <a:pt x="15589" y="27950"/>
                    <a:pt x="15708" y="27712"/>
                    <a:pt x="15827" y="27493"/>
                  </a:cubicBezTo>
                  <a:cubicBezTo>
                    <a:pt x="15867" y="27374"/>
                    <a:pt x="15927" y="27276"/>
                    <a:pt x="15986" y="27176"/>
                  </a:cubicBezTo>
                  <a:cubicBezTo>
                    <a:pt x="17037" y="28841"/>
                    <a:pt x="19673" y="30506"/>
                    <a:pt x="21615" y="30546"/>
                  </a:cubicBezTo>
                  <a:cubicBezTo>
                    <a:pt x="21675" y="30548"/>
                    <a:pt x="21734" y="30550"/>
                    <a:pt x="21794" y="30550"/>
                  </a:cubicBezTo>
                  <a:cubicBezTo>
                    <a:pt x="22721" y="30550"/>
                    <a:pt x="23613" y="30265"/>
                    <a:pt x="24470" y="29893"/>
                  </a:cubicBezTo>
                  <a:cubicBezTo>
                    <a:pt x="26314" y="29060"/>
                    <a:pt x="27821" y="27712"/>
                    <a:pt x="29406" y="26483"/>
                  </a:cubicBezTo>
                  <a:cubicBezTo>
                    <a:pt x="27741" y="25353"/>
                    <a:pt x="26135" y="24105"/>
                    <a:pt x="24232" y="23410"/>
                  </a:cubicBezTo>
                  <a:cubicBezTo>
                    <a:pt x="23471" y="23129"/>
                    <a:pt x="22669" y="22930"/>
                    <a:pt x="21848" y="22930"/>
                  </a:cubicBezTo>
                  <a:cubicBezTo>
                    <a:pt x="21686" y="22930"/>
                    <a:pt x="21522" y="22938"/>
                    <a:pt x="21358" y="22955"/>
                  </a:cubicBezTo>
                  <a:cubicBezTo>
                    <a:pt x="19792" y="23093"/>
                    <a:pt x="17869" y="24303"/>
                    <a:pt x="16680" y="25730"/>
                  </a:cubicBezTo>
                  <a:cubicBezTo>
                    <a:pt x="17096" y="24837"/>
                    <a:pt x="17492" y="23925"/>
                    <a:pt x="17849" y="23013"/>
                  </a:cubicBezTo>
                  <a:cubicBezTo>
                    <a:pt x="18245" y="22003"/>
                    <a:pt x="18563" y="20973"/>
                    <a:pt x="18861" y="19942"/>
                  </a:cubicBezTo>
                  <a:lnTo>
                    <a:pt x="18919" y="19942"/>
                  </a:lnTo>
                  <a:cubicBezTo>
                    <a:pt x="19019" y="20040"/>
                    <a:pt x="19118" y="20159"/>
                    <a:pt x="19236" y="20259"/>
                  </a:cubicBezTo>
                  <a:cubicBezTo>
                    <a:pt x="19260" y="20282"/>
                    <a:pt x="19283" y="20292"/>
                    <a:pt x="19306" y="20292"/>
                  </a:cubicBezTo>
                  <a:cubicBezTo>
                    <a:pt x="19322" y="20292"/>
                    <a:pt x="19339" y="20287"/>
                    <a:pt x="19355" y="20278"/>
                  </a:cubicBezTo>
                  <a:cubicBezTo>
                    <a:pt x="20585" y="21166"/>
                    <a:pt x="22511" y="21796"/>
                    <a:pt x="24126" y="21796"/>
                  </a:cubicBezTo>
                  <a:cubicBezTo>
                    <a:pt x="24568" y="21796"/>
                    <a:pt x="24987" y="21749"/>
                    <a:pt x="25362" y="21646"/>
                  </a:cubicBezTo>
                  <a:cubicBezTo>
                    <a:pt x="26314" y="21409"/>
                    <a:pt x="27166" y="20854"/>
                    <a:pt x="27900" y="20219"/>
                  </a:cubicBezTo>
                  <a:cubicBezTo>
                    <a:pt x="29446" y="18911"/>
                    <a:pt x="30516" y="17186"/>
                    <a:pt x="31685" y="15560"/>
                  </a:cubicBezTo>
                  <a:cubicBezTo>
                    <a:pt x="29782" y="14946"/>
                    <a:pt x="27900" y="14212"/>
                    <a:pt x="25878" y="14074"/>
                  </a:cubicBezTo>
                  <a:cubicBezTo>
                    <a:pt x="25668" y="14061"/>
                    <a:pt x="25456" y="14054"/>
                    <a:pt x="25244" y="14054"/>
                  </a:cubicBezTo>
                  <a:cubicBezTo>
                    <a:pt x="24474" y="14054"/>
                    <a:pt x="23699" y="14151"/>
                    <a:pt x="22984" y="14431"/>
                  </a:cubicBezTo>
                  <a:cubicBezTo>
                    <a:pt x="21576" y="14986"/>
                    <a:pt x="20148" y="16551"/>
                    <a:pt x="19376" y="18158"/>
                  </a:cubicBezTo>
                  <a:cubicBezTo>
                    <a:pt x="19831" y="16551"/>
                    <a:pt x="20228" y="14926"/>
                    <a:pt x="20605" y="13300"/>
                  </a:cubicBezTo>
                  <a:cubicBezTo>
                    <a:pt x="22606" y="12666"/>
                    <a:pt x="24847" y="10427"/>
                    <a:pt x="25323" y="8464"/>
                  </a:cubicBezTo>
                  <a:cubicBezTo>
                    <a:pt x="25561" y="7493"/>
                    <a:pt x="25481" y="6502"/>
                    <a:pt x="25283" y="5550"/>
                  </a:cubicBezTo>
                  <a:cubicBezTo>
                    <a:pt x="24866" y="3568"/>
                    <a:pt x="23875" y="1803"/>
                    <a:pt x="23003" y="0"/>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1535" name="Google Shape;1535;p15"/>
            <p:cNvGrpSpPr/>
            <p:nvPr/>
          </p:nvGrpSpPr>
          <p:grpSpPr>
            <a:xfrm>
              <a:off x="4027650" y="2008763"/>
              <a:ext cx="792200" cy="1045800"/>
              <a:chOff x="5261600" y="1784375"/>
              <a:chExt cx="792200" cy="1045800"/>
            </a:xfrm>
          </p:grpSpPr>
          <p:sp>
            <p:nvSpPr>
              <p:cNvPr id="1536" name="Google Shape;1536;p15"/>
              <p:cNvSpPr/>
              <p:nvPr/>
            </p:nvSpPr>
            <p:spPr>
              <a:xfrm>
                <a:off x="5498750" y="2028200"/>
                <a:ext cx="249775" cy="251275"/>
              </a:xfrm>
              <a:custGeom>
                <a:avLst/>
                <a:gdLst/>
                <a:ahLst/>
                <a:cxnLst/>
                <a:rect l="l" t="t" r="r" b="b"/>
                <a:pathLst>
                  <a:path w="9991" h="10051" extrusionOk="0">
                    <a:moveTo>
                      <a:pt x="0" y="1"/>
                    </a:moveTo>
                    <a:lnTo>
                      <a:pt x="0" y="1"/>
                    </a:lnTo>
                    <a:cubicBezTo>
                      <a:pt x="257" y="2003"/>
                      <a:pt x="376" y="4025"/>
                      <a:pt x="1129" y="5908"/>
                    </a:cubicBezTo>
                    <a:cubicBezTo>
                      <a:pt x="1486" y="6820"/>
                      <a:pt x="1962" y="7692"/>
                      <a:pt x="2675" y="8366"/>
                    </a:cubicBezTo>
                    <a:cubicBezTo>
                      <a:pt x="3805" y="9419"/>
                      <a:pt x="5938" y="10050"/>
                      <a:pt x="7733" y="10050"/>
                    </a:cubicBezTo>
                    <a:cubicBezTo>
                      <a:pt x="8303" y="10050"/>
                      <a:pt x="8838" y="9987"/>
                      <a:pt x="9296" y="9853"/>
                    </a:cubicBezTo>
                    <a:cubicBezTo>
                      <a:pt x="9991" y="7890"/>
                      <a:pt x="9515" y="4699"/>
                      <a:pt x="8186" y="3133"/>
                    </a:cubicBezTo>
                    <a:cubicBezTo>
                      <a:pt x="7552" y="2379"/>
                      <a:pt x="6700" y="1845"/>
                      <a:pt x="5807" y="1448"/>
                    </a:cubicBezTo>
                    <a:cubicBezTo>
                      <a:pt x="3965" y="616"/>
                      <a:pt x="1962" y="357"/>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37" name="Google Shape;1537;p15"/>
              <p:cNvSpPr/>
              <p:nvPr/>
            </p:nvSpPr>
            <p:spPr>
              <a:xfrm>
                <a:off x="5570575" y="2105025"/>
                <a:ext cx="170500" cy="171325"/>
              </a:xfrm>
              <a:custGeom>
                <a:avLst/>
                <a:gdLst/>
                <a:ahLst/>
                <a:cxnLst/>
                <a:rect l="l" t="t" r="r" b="b"/>
                <a:pathLst>
                  <a:path w="6820" h="6853" extrusionOk="0">
                    <a:moveTo>
                      <a:pt x="1" y="1"/>
                    </a:moveTo>
                    <a:cubicBezTo>
                      <a:pt x="180" y="1349"/>
                      <a:pt x="259" y="2716"/>
                      <a:pt x="774" y="4005"/>
                    </a:cubicBezTo>
                    <a:cubicBezTo>
                      <a:pt x="1012" y="4639"/>
                      <a:pt x="1329" y="5234"/>
                      <a:pt x="1824" y="5689"/>
                    </a:cubicBezTo>
                    <a:cubicBezTo>
                      <a:pt x="2595" y="6414"/>
                      <a:pt x="4057" y="6852"/>
                      <a:pt x="5288" y="6852"/>
                    </a:cubicBezTo>
                    <a:cubicBezTo>
                      <a:pt x="5671" y="6852"/>
                      <a:pt x="6033" y="6810"/>
                      <a:pt x="6344" y="6720"/>
                    </a:cubicBezTo>
                    <a:cubicBezTo>
                      <a:pt x="6820" y="5372"/>
                      <a:pt x="6483" y="3192"/>
                      <a:pt x="5591" y="2121"/>
                    </a:cubicBezTo>
                    <a:cubicBezTo>
                      <a:pt x="5154" y="1606"/>
                      <a:pt x="4580" y="1249"/>
                      <a:pt x="3965" y="971"/>
                    </a:cubicBezTo>
                    <a:cubicBezTo>
                      <a:pt x="2717" y="397"/>
                      <a:pt x="1348" y="239"/>
                      <a:pt x="1"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38" name="Google Shape;1538;p15"/>
              <p:cNvSpPr/>
              <p:nvPr/>
            </p:nvSpPr>
            <p:spPr>
              <a:xfrm>
                <a:off x="5528400" y="2060625"/>
                <a:ext cx="219575" cy="231050"/>
              </a:xfrm>
              <a:custGeom>
                <a:avLst/>
                <a:gdLst/>
                <a:ahLst/>
                <a:cxnLst/>
                <a:rect l="l" t="t" r="r" b="b"/>
                <a:pathLst>
                  <a:path w="8783" h="9242" extrusionOk="0">
                    <a:moveTo>
                      <a:pt x="151" y="1"/>
                    </a:moveTo>
                    <a:cubicBezTo>
                      <a:pt x="71" y="1"/>
                      <a:pt x="1" y="114"/>
                      <a:pt x="62" y="191"/>
                    </a:cubicBezTo>
                    <a:cubicBezTo>
                      <a:pt x="1074" y="1341"/>
                      <a:pt x="2124" y="2451"/>
                      <a:pt x="3194" y="3561"/>
                    </a:cubicBezTo>
                    <a:cubicBezTo>
                      <a:pt x="4383" y="4849"/>
                      <a:pt x="5612" y="6117"/>
                      <a:pt x="6822" y="7386"/>
                    </a:cubicBezTo>
                    <a:cubicBezTo>
                      <a:pt x="7396" y="8001"/>
                      <a:pt x="7991" y="8596"/>
                      <a:pt x="8567" y="9210"/>
                    </a:cubicBezTo>
                    <a:cubicBezTo>
                      <a:pt x="8585" y="9232"/>
                      <a:pt x="8606" y="9241"/>
                      <a:pt x="8628" y="9241"/>
                    </a:cubicBezTo>
                    <a:cubicBezTo>
                      <a:pt x="8704" y="9241"/>
                      <a:pt x="8782" y="9129"/>
                      <a:pt x="8705" y="9051"/>
                    </a:cubicBezTo>
                    <a:cubicBezTo>
                      <a:pt x="7615" y="7901"/>
                      <a:pt x="6505" y="6752"/>
                      <a:pt x="5414" y="5602"/>
                    </a:cubicBezTo>
                    <a:cubicBezTo>
                      <a:pt x="4206" y="4333"/>
                      <a:pt x="2996" y="3065"/>
                      <a:pt x="1827" y="1796"/>
                    </a:cubicBezTo>
                    <a:cubicBezTo>
                      <a:pt x="1272" y="1222"/>
                      <a:pt x="736" y="627"/>
                      <a:pt x="221" y="32"/>
                    </a:cubicBezTo>
                    <a:cubicBezTo>
                      <a:pt x="199" y="10"/>
                      <a:pt x="175" y="1"/>
                      <a:pt x="1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39" name="Google Shape;1539;p15"/>
              <p:cNvSpPr/>
              <p:nvPr/>
            </p:nvSpPr>
            <p:spPr>
              <a:xfrm>
                <a:off x="5528475" y="2062425"/>
                <a:ext cx="40150" cy="35325"/>
              </a:xfrm>
              <a:custGeom>
                <a:avLst/>
                <a:gdLst/>
                <a:ahLst/>
                <a:cxnLst/>
                <a:rect l="l" t="t" r="r" b="b"/>
                <a:pathLst>
                  <a:path w="1606" h="1413" extrusionOk="0">
                    <a:moveTo>
                      <a:pt x="1447" y="0"/>
                    </a:moveTo>
                    <a:cubicBezTo>
                      <a:pt x="1407" y="0"/>
                      <a:pt x="1348" y="59"/>
                      <a:pt x="1348" y="119"/>
                    </a:cubicBezTo>
                    <a:cubicBezTo>
                      <a:pt x="1388" y="397"/>
                      <a:pt x="1269" y="693"/>
                      <a:pt x="1050" y="891"/>
                    </a:cubicBezTo>
                    <a:cubicBezTo>
                      <a:pt x="931" y="991"/>
                      <a:pt x="773" y="1071"/>
                      <a:pt x="635" y="1129"/>
                    </a:cubicBezTo>
                    <a:cubicBezTo>
                      <a:pt x="500" y="1175"/>
                      <a:pt x="366" y="1197"/>
                      <a:pt x="231" y="1197"/>
                    </a:cubicBezTo>
                    <a:cubicBezTo>
                      <a:pt x="187" y="1197"/>
                      <a:pt x="143" y="1194"/>
                      <a:pt x="99" y="1189"/>
                    </a:cubicBezTo>
                    <a:cubicBezTo>
                      <a:pt x="59" y="1189"/>
                      <a:pt x="0" y="1248"/>
                      <a:pt x="0" y="1288"/>
                    </a:cubicBezTo>
                    <a:cubicBezTo>
                      <a:pt x="0" y="1367"/>
                      <a:pt x="59" y="1388"/>
                      <a:pt x="99" y="1407"/>
                    </a:cubicBezTo>
                    <a:cubicBezTo>
                      <a:pt x="135" y="1410"/>
                      <a:pt x="172" y="1412"/>
                      <a:pt x="209" y="1412"/>
                    </a:cubicBezTo>
                    <a:cubicBezTo>
                      <a:pt x="375" y="1412"/>
                      <a:pt x="548" y="1377"/>
                      <a:pt x="693" y="1327"/>
                    </a:cubicBezTo>
                    <a:cubicBezTo>
                      <a:pt x="873" y="1248"/>
                      <a:pt x="1050" y="1169"/>
                      <a:pt x="1190" y="1050"/>
                    </a:cubicBezTo>
                    <a:cubicBezTo>
                      <a:pt x="1467" y="812"/>
                      <a:pt x="1605" y="455"/>
                      <a:pt x="1566" y="119"/>
                    </a:cubicBezTo>
                    <a:cubicBezTo>
                      <a:pt x="1547" y="59"/>
                      <a:pt x="1507" y="0"/>
                      <a:pt x="14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40" name="Google Shape;1540;p15"/>
              <p:cNvSpPr/>
              <p:nvPr/>
            </p:nvSpPr>
            <p:spPr>
              <a:xfrm>
                <a:off x="5532925" y="2070300"/>
                <a:ext cx="69900" cy="59650"/>
              </a:xfrm>
              <a:custGeom>
                <a:avLst/>
                <a:gdLst/>
                <a:ahLst/>
                <a:cxnLst/>
                <a:rect l="l" t="t" r="r" b="b"/>
                <a:pathLst>
                  <a:path w="2796" h="2386" extrusionOk="0">
                    <a:moveTo>
                      <a:pt x="2604" y="1"/>
                    </a:moveTo>
                    <a:cubicBezTo>
                      <a:pt x="2541" y="1"/>
                      <a:pt x="2474" y="51"/>
                      <a:pt x="2498" y="121"/>
                    </a:cubicBezTo>
                    <a:cubicBezTo>
                      <a:pt x="2577" y="438"/>
                      <a:pt x="2439" y="775"/>
                      <a:pt x="2260" y="1033"/>
                    </a:cubicBezTo>
                    <a:cubicBezTo>
                      <a:pt x="2122" y="1290"/>
                      <a:pt x="1924" y="1488"/>
                      <a:pt x="1705" y="1667"/>
                    </a:cubicBezTo>
                    <a:cubicBezTo>
                      <a:pt x="1290" y="2007"/>
                      <a:pt x="767" y="2184"/>
                      <a:pt x="223" y="2184"/>
                    </a:cubicBezTo>
                    <a:cubicBezTo>
                      <a:pt x="195" y="2184"/>
                      <a:pt x="167" y="2184"/>
                      <a:pt x="140" y="2183"/>
                    </a:cubicBezTo>
                    <a:cubicBezTo>
                      <a:pt x="0" y="2183"/>
                      <a:pt x="0" y="2381"/>
                      <a:pt x="140" y="2381"/>
                    </a:cubicBezTo>
                    <a:cubicBezTo>
                      <a:pt x="186" y="2384"/>
                      <a:pt x="231" y="2385"/>
                      <a:pt x="277" y="2385"/>
                    </a:cubicBezTo>
                    <a:cubicBezTo>
                      <a:pt x="862" y="2385"/>
                      <a:pt x="1424" y="2154"/>
                      <a:pt x="1884" y="1786"/>
                    </a:cubicBezTo>
                    <a:cubicBezTo>
                      <a:pt x="2122" y="1607"/>
                      <a:pt x="2339" y="1350"/>
                      <a:pt x="2479" y="1092"/>
                    </a:cubicBezTo>
                    <a:cubicBezTo>
                      <a:pt x="2656" y="775"/>
                      <a:pt x="2796" y="418"/>
                      <a:pt x="2696" y="82"/>
                    </a:cubicBezTo>
                    <a:cubicBezTo>
                      <a:pt x="2688" y="25"/>
                      <a:pt x="2647" y="1"/>
                      <a:pt x="26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41" name="Google Shape;1541;p15"/>
              <p:cNvSpPr/>
              <p:nvPr/>
            </p:nvSpPr>
            <p:spPr>
              <a:xfrm>
                <a:off x="5551275" y="2087200"/>
                <a:ext cx="81075" cy="75375"/>
              </a:xfrm>
              <a:custGeom>
                <a:avLst/>
                <a:gdLst/>
                <a:ahLst/>
                <a:cxnLst/>
                <a:rect l="l" t="t" r="r" b="b"/>
                <a:pathLst>
                  <a:path w="3243" h="3015" extrusionOk="0">
                    <a:moveTo>
                      <a:pt x="3116" y="0"/>
                    </a:moveTo>
                    <a:cubicBezTo>
                      <a:pt x="3077" y="0"/>
                      <a:pt x="3041" y="24"/>
                      <a:pt x="3032" y="80"/>
                    </a:cubicBezTo>
                    <a:cubicBezTo>
                      <a:pt x="2815" y="1546"/>
                      <a:pt x="1605" y="2696"/>
                      <a:pt x="119" y="2815"/>
                    </a:cubicBezTo>
                    <a:cubicBezTo>
                      <a:pt x="5" y="2815"/>
                      <a:pt x="0" y="3014"/>
                      <a:pt x="105" y="3014"/>
                    </a:cubicBezTo>
                    <a:cubicBezTo>
                      <a:pt x="109" y="3014"/>
                      <a:pt x="114" y="3014"/>
                      <a:pt x="119" y="3013"/>
                    </a:cubicBezTo>
                    <a:cubicBezTo>
                      <a:pt x="1705" y="2913"/>
                      <a:pt x="3013" y="1705"/>
                      <a:pt x="3231" y="138"/>
                    </a:cubicBezTo>
                    <a:cubicBezTo>
                      <a:pt x="3243" y="55"/>
                      <a:pt x="3176" y="0"/>
                      <a:pt x="31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42" name="Google Shape;1542;p15"/>
              <p:cNvSpPr/>
              <p:nvPr/>
            </p:nvSpPr>
            <p:spPr>
              <a:xfrm>
                <a:off x="5562325" y="2096475"/>
                <a:ext cx="98975" cy="103775"/>
              </a:xfrm>
              <a:custGeom>
                <a:avLst/>
                <a:gdLst/>
                <a:ahLst/>
                <a:cxnLst/>
                <a:rect l="l" t="t" r="r" b="b"/>
                <a:pathLst>
                  <a:path w="3959" h="4151" extrusionOk="0">
                    <a:moveTo>
                      <a:pt x="3832" y="0"/>
                    </a:moveTo>
                    <a:cubicBezTo>
                      <a:pt x="3780" y="0"/>
                      <a:pt x="3731" y="35"/>
                      <a:pt x="3740" y="105"/>
                    </a:cubicBezTo>
                    <a:cubicBezTo>
                      <a:pt x="3780" y="1651"/>
                      <a:pt x="2690" y="2920"/>
                      <a:pt x="1361" y="3534"/>
                    </a:cubicBezTo>
                    <a:cubicBezTo>
                      <a:pt x="965" y="3732"/>
                      <a:pt x="549" y="3851"/>
                      <a:pt x="132" y="3930"/>
                    </a:cubicBezTo>
                    <a:cubicBezTo>
                      <a:pt x="1" y="3968"/>
                      <a:pt x="48" y="4150"/>
                      <a:pt x="174" y="4150"/>
                    </a:cubicBezTo>
                    <a:cubicBezTo>
                      <a:pt x="180" y="4150"/>
                      <a:pt x="186" y="4150"/>
                      <a:pt x="193" y="4149"/>
                    </a:cubicBezTo>
                    <a:cubicBezTo>
                      <a:pt x="1718" y="3832"/>
                      <a:pt x="3145" y="2899"/>
                      <a:pt x="3721" y="1393"/>
                    </a:cubicBezTo>
                    <a:cubicBezTo>
                      <a:pt x="3880" y="977"/>
                      <a:pt x="3959" y="541"/>
                      <a:pt x="3938" y="105"/>
                    </a:cubicBezTo>
                    <a:cubicBezTo>
                      <a:pt x="3938" y="35"/>
                      <a:pt x="3884" y="0"/>
                      <a:pt x="38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43" name="Google Shape;1543;p15"/>
              <p:cNvSpPr/>
              <p:nvPr/>
            </p:nvSpPr>
            <p:spPr>
              <a:xfrm>
                <a:off x="5590675" y="2124075"/>
                <a:ext cx="94200" cy="98075"/>
              </a:xfrm>
              <a:custGeom>
                <a:avLst/>
                <a:gdLst/>
                <a:ahLst/>
                <a:cxnLst/>
                <a:rect l="l" t="t" r="r" b="b"/>
                <a:pathLst>
                  <a:path w="3768" h="3923" extrusionOk="0">
                    <a:moveTo>
                      <a:pt x="3640" y="1"/>
                    </a:moveTo>
                    <a:cubicBezTo>
                      <a:pt x="3597" y="1"/>
                      <a:pt x="3555" y="23"/>
                      <a:pt x="3538" y="71"/>
                    </a:cubicBezTo>
                    <a:cubicBezTo>
                      <a:pt x="3301" y="1438"/>
                      <a:pt x="2408" y="2628"/>
                      <a:pt x="1199" y="3302"/>
                    </a:cubicBezTo>
                    <a:cubicBezTo>
                      <a:pt x="862" y="3481"/>
                      <a:pt x="505" y="3619"/>
                      <a:pt x="108" y="3719"/>
                    </a:cubicBezTo>
                    <a:cubicBezTo>
                      <a:pt x="0" y="3755"/>
                      <a:pt x="40" y="3922"/>
                      <a:pt x="138" y="3922"/>
                    </a:cubicBezTo>
                    <a:cubicBezTo>
                      <a:pt x="148" y="3922"/>
                      <a:pt x="158" y="3921"/>
                      <a:pt x="169" y="3917"/>
                    </a:cubicBezTo>
                    <a:cubicBezTo>
                      <a:pt x="1556" y="3579"/>
                      <a:pt x="2746" y="2569"/>
                      <a:pt x="3359" y="1300"/>
                    </a:cubicBezTo>
                    <a:cubicBezTo>
                      <a:pt x="3538" y="923"/>
                      <a:pt x="3676" y="527"/>
                      <a:pt x="3756" y="130"/>
                    </a:cubicBezTo>
                    <a:cubicBezTo>
                      <a:pt x="3768" y="48"/>
                      <a:pt x="3703" y="1"/>
                      <a:pt x="36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44" name="Google Shape;1544;p15"/>
              <p:cNvSpPr/>
              <p:nvPr/>
            </p:nvSpPr>
            <p:spPr>
              <a:xfrm>
                <a:off x="5623625" y="2168600"/>
                <a:ext cx="78825" cy="71775"/>
              </a:xfrm>
              <a:custGeom>
                <a:avLst/>
                <a:gdLst/>
                <a:ahLst/>
                <a:cxnLst/>
                <a:rect l="l" t="t" r="r" b="b"/>
                <a:pathLst>
                  <a:path w="3153" h="2871" extrusionOk="0">
                    <a:moveTo>
                      <a:pt x="3015" y="0"/>
                    </a:moveTo>
                    <a:cubicBezTo>
                      <a:pt x="2984" y="0"/>
                      <a:pt x="2953" y="16"/>
                      <a:pt x="2934" y="54"/>
                    </a:cubicBezTo>
                    <a:cubicBezTo>
                      <a:pt x="2657" y="649"/>
                      <a:pt x="2279" y="1185"/>
                      <a:pt x="1803" y="1660"/>
                    </a:cubicBezTo>
                    <a:cubicBezTo>
                      <a:pt x="1348" y="2115"/>
                      <a:pt x="793" y="2572"/>
                      <a:pt x="138" y="2651"/>
                    </a:cubicBezTo>
                    <a:cubicBezTo>
                      <a:pt x="7" y="2670"/>
                      <a:pt x="1" y="2870"/>
                      <a:pt x="121" y="2870"/>
                    </a:cubicBezTo>
                    <a:cubicBezTo>
                      <a:pt x="126" y="2870"/>
                      <a:pt x="132" y="2870"/>
                      <a:pt x="138" y="2869"/>
                    </a:cubicBezTo>
                    <a:cubicBezTo>
                      <a:pt x="833" y="2770"/>
                      <a:pt x="1407" y="2353"/>
                      <a:pt x="1903" y="1878"/>
                    </a:cubicBezTo>
                    <a:cubicBezTo>
                      <a:pt x="2398" y="1383"/>
                      <a:pt x="2815" y="788"/>
                      <a:pt x="3112" y="154"/>
                    </a:cubicBezTo>
                    <a:cubicBezTo>
                      <a:pt x="3153" y="73"/>
                      <a:pt x="3083" y="0"/>
                      <a:pt x="30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45" name="Google Shape;1545;p15"/>
              <p:cNvSpPr/>
              <p:nvPr/>
            </p:nvSpPr>
            <p:spPr>
              <a:xfrm>
                <a:off x="5661550" y="2202650"/>
                <a:ext cx="48725" cy="48700"/>
              </a:xfrm>
              <a:custGeom>
                <a:avLst/>
                <a:gdLst/>
                <a:ahLst/>
                <a:cxnLst/>
                <a:rect l="l" t="t" r="r" b="b"/>
                <a:pathLst>
                  <a:path w="1949" h="1948" extrusionOk="0">
                    <a:moveTo>
                      <a:pt x="1817" y="1"/>
                    </a:moveTo>
                    <a:cubicBezTo>
                      <a:pt x="1773" y="1"/>
                      <a:pt x="1729" y="25"/>
                      <a:pt x="1714" y="79"/>
                    </a:cubicBezTo>
                    <a:cubicBezTo>
                      <a:pt x="1476" y="853"/>
                      <a:pt x="881" y="1488"/>
                      <a:pt x="109" y="1745"/>
                    </a:cubicBezTo>
                    <a:cubicBezTo>
                      <a:pt x="1" y="1781"/>
                      <a:pt x="39" y="1948"/>
                      <a:pt x="137" y="1948"/>
                    </a:cubicBezTo>
                    <a:cubicBezTo>
                      <a:pt x="147" y="1948"/>
                      <a:pt x="157" y="1946"/>
                      <a:pt x="167" y="1943"/>
                    </a:cubicBezTo>
                    <a:cubicBezTo>
                      <a:pt x="1000" y="1665"/>
                      <a:pt x="1655" y="972"/>
                      <a:pt x="1912" y="140"/>
                    </a:cubicBezTo>
                    <a:cubicBezTo>
                      <a:pt x="1948" y="56"/>
                      <a:pt x="1883" y="1"/>
                      <a:pt x="18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46" name="Google Shape;1546;p15"/>
              <p:cNvSpPr/>
              <p:nvPr/>
            </p:nvSpPr>
            <p:spPr>
              <a:xfrm>
                <a:off x="5693000" y="2239825"/>
                <a:ext cx="24875" cy="22350"/>
              </a:xfrm>
              <a:custGeom>
                <a:avLst/>
                <a:gdLst/>
                <a:ahLst/>
                <a:cxnLst/>
                <a:rect l="l" t="t" r="r" b="b"/>
                <a:pathLst>
                  <a:path w="995" h="894" extrusionOk="0">
                    <a:moveTo>
                      <a:pt x="862" y="1"/>
                    </a:moveTo>
                    <a:cubicBezTo>
                      <a:pt x="820" y="1"/>
                      <a:pt x="781" y="24"/>
                      <a:pt x="773" y="80"/>
                    </a:cubicBezTo>
                    <a:cubicBezTo>
                      <a:pt x="754" y="159"/>
                      <a:pt x="714" y="199"/>
                      <a:pt x="675" y="278"/>
                    </a:cubicBezTo>
                    <a:cubicBezTo>
                      <a:pt x="635" y="318"/>
                      <a:pt x="575" y="397"/>
                      <a:pt x="516" y="437"/>
                    </a:cubicBezTo>
                    <a:cubicBezTo>
                      <a:pt x="376" y="535"/>
                      <a:pt x="218" y="614"/>
                      <a:pt x="80" y="694"/>
                    </a:cubicBezTo>
                    <a:cubicBezTo>
                      <a:pt x="20" y="714"/>
                      <a:pt x="1" y="794"/>
                      <a:pt x="40" y="833"/>
                    </a:cubicBezTo>
                    <a:cubicBezTo>
                      <a:pt x="53" y="871"/>
                      <a:pt x="82" y="893"/>
                      <a:pt x="118" y="893"/>
                    </a:cubicBezTo>
                    <a:cubicBezTo>
                      <a:pt x="137" y="893"/>
                      <a:pt x="158" y="887"/>
                      <a:pt x="178" y="873"/>
                    </a:cubicBezTo>
                    <a:cubicBezTo>
                      <a:pt x="516" y="714"/>
                      <a:pt x="873" y="516"/>
                      <a:pt x="971" y="139"/>
                    </a:cubicBezTo>
                    <a:cubicBezTo>
                      <a:pt x="995" y="55"/>
                      <a:pt x="926" y="1"/>
                      <a:pt x="8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47" name="Google Shape;1547;p15"/>
              <p:cNvSpPr/>
              <p:nvPr/>
            </p:nvSpPr>
            <p:spPr>
              <a:xfrm>
                <a:off x="5412500" y="2242275"/>
                <a:ext cx="249800" cy="251275"/>
              </a:xfrm>
              <a:custGeom>
                <a:avLst/>
                <a:gdLst/>
                <a:ahLst/>
                <a:cxnLst/>
                <a:rect l="l" t="t" r="r" b="b"/>
                <a:pathLst>
                  <a:path w="9992" h="10051" extrusionOk="0">
                    <a:moveTo>
                      <a:pt x="1" y="1"/>
                    </a:moveTo>
                    <a:cubicBezTo>
                      <a:pt x="239" y="2004"/>
                      <a:pt x="377" y="4005"/>
                      <a:pt x="1111" y="5889"/>
                    </a:cubicBezTo>
                    <a:cubicBezTo>
                      <a:pt x="1468" y="6801"/>
                      <a:pt x="1944" y="7692"/>
                      <a:pt x="2676" y="8366"/>
                    </a:cubicBezTo>
                    <a:cubicBezTo>
                      <a:pt x="3790" y="9420"/>
                      <a:pt x="5932" y="10051"/>
                      <a:pt x="7723" y="10051"/>
                    </a:cubicBezTo>
                    <a:cubicBezTo>
                      <a:pt x="8291" y="10051"/>
                      <a:pt x="8824" y="9987"/>
                      <a:pt x="9278" y="9854"/>
                    </a:cubicBezTo>
                    <a:cubicBezTo>
                      <a:pt x="9992" y="7890"/>
                      <a:pt x="9516" y="4679"/>
                      <a:pt x="8187" y="3133"/>
                    </a:cubicBezTo>
                    <a:cubicBezTo>
                      <a:pt x="7553" y="2361"/>
                      <a:pt x="6701" y="1845"/>
                      <a:pt x="5808" y="1449"/>
                    </a:cubicBezTo>
                    <a:cubicBezTo>
                      <a:pt x="3965" y="596"/>
                      <a:pt x="1963" y="358"/>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48" name="Google Shape;1548;p15"/>
              <p:cNvSpPr/>
              <p:nvPr/>
            </p:nvSpPr>
            <p:spPr>
              <a:xfrm>
                <a:off x="5484350" y="2318600"/>
                <a:ext cx="170500" cy="171400"/>
              </a:xfrm>
              <a:custGeom>
                <a:avLst/>
                <a:gdLst/>
                <a:ahLst/>
                <a:cxnLst/>
                <a:rect l="l" t="t" r="r" b="b"/>
                <a:pathLst>
                  <a:path w="6820" h="6856" extrusionOk="0">
                    <a:moveTo>
                      <a:pt x="0" y="1"/>
                    </a:moveTo>
                    <a:lnTo>
                      <a:pt x="0" y="1"/>
                    </a:lnTo>
                    <a:cubicBezTo>
                      <a:pt x="159" y="1369"/>
                      <a:pt x="259" y="2736"/>
                      <a:pt x="754" y="4025"/>
                    </a:cubicBezTo>
                    <a:cubicBezTo>
                      <a:pt x="1012" y="4660"/>
                      <a:pt x="1329" y="5254"/>
                      <a:pt x="1824" y="5710"/>
                    </a:cubicBezTo>
                    <a:cubicBezTo>
                      <a:pt x="2591" y="6431"/>
                      <a:pt x="4040" y="6856"/>
                      <a:pt x="5266" y="6856"/>
                    </a:cubicBezTo>
                    <a:cubicBezTo>
                      <a:pt x="5658" y="6856"/>
                      <a:pt x="6027" y="6812"/>
                      <a:pt x="6344" y="6721"/>
                    </a:cubicBezTo>
                    <a:cubicBezTo>
                      <a:pt x="6819" y="5373"/>
                      <a:pt x="6483" y="3212"/>
                      <a:pt x="5590" y="2141"/>
                    </a:cubicBezTo>
                    <a:cubicBezTo>
                      <a:pt x="5154" y="1626"/>
                      <a:pt x="4580" y="1269"/>
                      <a:pt x="3965" y="992"/>
                    </a:cubicBezTo>
                    <a:cubicBezTo>
                      <a:pt x="2696" y="418"/>
                      <a:pt x="1348" y="259"/>
                      <a:pt x="0"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49" name="Google Shape;1549;p15"/>
              <p:cNvSpPr/>
              <p:nvPr/>
            </p:nvSpPr>
            <p:spPr>
              <a:xfrm>
                <a:off x="5441800" y="2274725"/>
                <a:ext cx="219900" cy="230600"/>
              </a:xfrm>
              <a:custGeom>
                <a:avLst/>
                <a:gdLst/>
                <a:ahLst/>
                <a:cxnLst/>
                <a:rect l="l" t="t" r="r" b="b"/>
                <a:pathLst>
                  <a:path w="8796" h="9224" extrusionOk="0">
                    <a:moveTo>
                      <a:pt x="155" y="0"/>
                    </a:moveTo>
                    <a:cubicBezTo>
                      <a:pt x="79" y="0"/>
                      <a:pt x="1" y="113"/>
                      <a:pt x="77" y="190"/>
                    </a:cubicBezTo>
                    <a:cubicBezTo>
                      <a:pt x="1089" y="1320"/>
                      <a:pt x="2138" y="2450"/>
                      <a:pt x="3190" y="3560"/>
                    </a:cubicBezTo>
                    <a:cubicBezTo>
                      <a:pt x="4398" y="4829"/>
                      <a:pt x="5627" y="6117"/>
                      <a:pt x="6837" y="7385"/>
                    </a:cubicBezTo>
                    <a:cubicBezTo>
                      <a:pt x="7411" y="7980"/>
                      <a:pt x="7987" y="8595"/>
                      <a:pt x="8582" y="9190"/>
                    </a:cubicBezTo>
                    <a:cubicBezTo>
                      <a:pt x="8601" y="9214"/>
                      <a:pt x="8625" y="9224"/>
                      <a:pt x="8648" y="9224"/>
                    </a:cubicBezTo>
                    <a:cubicBezTo>
                      <a:pt x="8723" y="9224"/>
                      <a:pt x="8795" y="9126"/>
                      <a:pt x="8720" y="9050"/>
                    </a:cubicBezTo>
                    <a:cubicBezTo>
                      <a:pt x="7630" y="7901"/>
                      <a:pt x="6520" y="6751"/>
                      <a:pt x="5410" y="5582"/>
                    </a:cubicBezTo>
                    <a:cubicBezTo>
                      <a:pt x="4221" y="4333"/>
                      <a:pt x="3011" y="3064"/>
                      <a:pt x="1821" y="1795"/>
                    </a:cubicBezTo>
                    <a:cubicBezTo>
                      <a:pt x="1287" y="1221"/>
                      <a:pt x="751" y="627"/>
                      <a:pt x="216" y="32"/>
                    </a:cubicBezTo>
                    <a:cubicBezTo>
                      <a:pt x="199" y="9"/>
                      <a:pt x="177" y="0"/>
                      <a:pt x="1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50" name="Google Shape;1550;p15"/>
              <p:cNvSpPr/>
              <p:nvPr/>
            </p:nvSpPr>
            <p:spPr>
              <a:xfrm>
                <a:off x="5442250" y="2276500"/>
                <a:ext cx="40150" cy="35325"/>
              </a:xfrm>
              <a:custGeom>
                <a:avLst/>
                <a:gdLst/>
                <a:ahLst/>
                <a:cxnLst/>
                <a:rect l="l" t="t" r="r" b="b"/>
                <a:pathLst>
                  <a:path w="1606" h="1413" extrusionOk="0">
                    <a:moveTo>
                      <a:pt x="1447" y="1"/>
                    </a:moveTo>
                    <a:cubicBezTo>
                      <a:pt x="1388" y="1"/>
                      <a:pt x="1328" y="59"/>
                      <a:pt x="1348" y="99"/>
                    </a:cubicBezTo>
                    <a:cubicBezTo>
                      <a:pt x="1388" y="397"/>
                      <a:pt x="1269" y="694"/>
                      <a:pt x="1050" y="892"/>
                    </a:cubicBezTo>
                    <a:cubicBezTo>
                      <a:pt x="931" y="992"/>
                      <a:pt x="773" y="1071"/>
                      <a:pt x="635" y="1111"/>
                    </a:cubicBezTo>
                    <a:cubicBezTo>
                      <a:pt x="486" y="1159"/>
                      <a:pt x="339" y="1195"/>
                      <a:pt x="191" y="1195"/>
                    </a:cubicBezTo>
                    <a:cubicBezTo>
                      <a:pt x="160" y="1195"/>
                      <a:pt x="129" y="1193"/>
                      <a:pt x="99" y="1190"/>
                    </a:cubicBezTo>
                    <a:cubicBezTo>
                      <a:pt x="40" y="1190"/>
                      <a:pt x="0" y="1249"/>
                      <a:pt x="0" y="1288"/>
                    </a:cubicBezTo>
                    <a:cubicBezTo>
                      <a:pt x="0" y="1348"/>
                      <a:pt x="40" y="1388"/>
                      <a:pt x="99" y="1407"/>
                    </a:cubicBezTo>
                    <a:cubicBezTo>
                      <a:pt x="134" y="1411"/>
                      <a:pt x="169" y="1413"/>
                      <a:pt x="205" y="1413"/>
                    </a:cubicBezTo>
                    <a:cubicBezTo>
                      <a:pt x="373" y="1413"/>
                      <a:pt x="547" y="1374"/>
                      <a:pt x="693" y="1309"/>
                    </a:cubicBezTo>
                    <a:cubicBezTo>
                      <a:pt x="872" y="1249"/>
                      <a:pt x="1050" y="1169"/>
                      <a:pt x="1190" y="1031"/>
                    </a:cubicBezTo>
                    <a:cubicBezTo>
                      <a:pt x="1467" y="812"/>
                      <a:pt x="1605" y="456"/>
                      <a:pt x="1546" y="99"/>
                    </a:cubicBezTo>
                    <a:cubicBezTo>
                      <a:pt x="1546" y="59"/>
                      <a:pt x="1507" y="1"/>
                      <a:pt x="14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51" name="Google Shape;1551;p15"/>
              <p:cNvSpPr/>
              <p:nvPr/>
            </p:nvSpPr>
            <p:spPr>
              <a:xfrm>
                <a:off x="5446700" y="2284125"/>
                <a:ext cx="69900" cy="59900"/>
              </a:xfrm>
              <a:custGeom>
                <a:avLst/>
                <a:gdLst/>
                <a:ahLst/>
                <a:cxnLst/>
                <a:rect l="l" t="t" r="r" b="b"/>
                <a:pathLst>
                  <a:path w="2796" h="2396" extrusionOk="0">
                    <a:moveTo>
                      <a:pt x="2605" y="1"/>
                    </a:moveTo>
                    <a:cubicBezTo>
                      <a:pt x="2542" y="1"/>
                      <a:pt x="2474" y="49"/>
                      <a:pt x="2498" y="132"/>
                    </a:cubicBezTo>
                    <a:cubicBezTo>
                      <a:pt x="2577" y="449"/>
                      <a:pt x="2418" y="785"/>
                      <a:pt x="2260" y="1043"/>
                    </a:cubicBezTo>
                    <a:cubicBezTo>
                      <a:pt x="2122" y="1281"/>
                      <a:pt x="1923" y="1499"/>
                      <a:pt x="1705" y="1678"/>
                    </a:cubicBezTo>
                    <a:cubicBezTo>
                      <a:pt x="1270" y="1999"/>
                      <a:pt x="743" y="2194"/>
                      <a:pt x="213" y="2194"/>
                    </a:cubicBezTo>
                    <a:cubicBezTo>
                      <a:pt x="188" y="2194"/>
                      <a:pt x="164" y="2194"/>
                      <a:pt x="139" y="2193"/>
                    </a:cubicBezTo>
                    <a:cubicBezTo>
                      <a:pt x="133" y="2192"/>
                      <a:pt x="127" y="2192"/>
                      <a:pt x="121" y="2192"/>
                    </a:cubicBezTo>
                    <a:cubicBezTo>
                      <a:pt x="0" y="2192"/>
                      <a:pt x="6" y="2391"/>
                      <a:pt x="139" y="2391"/>
                    </a:cubicBezTo>
                    <a:cubicBezTo>
                      <a:pt x="185" y="2394"/>
                      <a:pt x="231" y="2396"/>
                      <a:pt x="277" y="2396"/>
                    </a:cubicBezTo>
                    <a:cubicBezTo>
                      <a:pt x="862" y="2396"/>
                      <a:pt x="1423" y="2164"/>
                      <a:pt x="1884" y="1797"/>
                    </a:cubicBezTo>
                    <a:cubicBezTo>
                      <a:pt x="2122" y="1598"/>
                      <a:pt x="2339" y="1361"/>
                      <a:pt x="2478" y="1102"/>
                    </a:cubicBezTo>
                    <a:cubicBezTo>
                      <a:pt x="2656" y="785"/>
                      <a:pt x="2796" y="428"/>
                      <a:pt x="2696" y="71"/>
                    </a:cubicBezTo>
                    <a:cubicBezTo>
                      <a:pt x="2688" y="23"/>
                      <a:pt x="2647" y="1"/>
                      <a:pt x="26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52" name="Google Shape;1552;p15"/>
              <p:cNvSpPr/>
              <p:nvPr/>
            </p:nvSpPr>
            <p:spPr>
              <a:xfrm>
                <a:off x="5464525" y="2301275"/>
                <a:ext cx="81600" cy="75375"/>
              </a:xfrm>
              <a:custGeom>
                <a:avLst/>
                <a:gdLst/>
                <a:ahLst/>
                <a:cxnLst/>
                <a:rect l="l" t="t" r="r" b="b"/>
                <a:pathLst>
                  <a:path w="3264" h="3015" extrusionOk="0">
                    <a:moveTo>
                      <a:pt x="3137" y="1"/>
                    </a:moveTo>
                    <a:cubicBezTo>
                      <a:pt x="3098" y="1"/>
                      <a:pt x="3061" y="24"/>
                      <a:pt x="3053" y="80"/>
                    </a:cubicBezTo>
                    <a:cubicBezTo>
                      <a:pt x="2836" y="1547"/>
                      <a:pt x="1626" y="2697"/>
                      <a:pt x="140" y="2795"/>
                    </a:cubicBezTo>
                    <a:cubicBezTo>
                      <a:pt x="6" y="2815"/>
                      <a:pt x="1" y="3015"/>
                      <a:pt x="123" y="3015"/>
                    </a:cubicBezTo>
                    <a:cubicBezTo>
                      <a:pt x="129" y="3015"/>
                      <a:pt x="134" y="3014"/>
                      <a:pt x="140" y="3014"/>
                    </a:cubicBezTo>
                    <a:cubicBezTo>
                      <a:pt x="1726" y="2914"/>
                      <a:pt x="3034" y="1705"/>
                      <a:pt x="3251" y="139"/>
                    </a:cubicBezTo>
                    <a:cubicBezTo>
                      <a:pt x="3264" y="55"/>
                      <a:pt x="3197" y="1"/>
                      <a:pt x="31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53" name="Google Shape;1553;p15"/>
              <p:cNvSpPr/>
              <p:nvPr/>
            </p:nvSpPr>
            <p:spPr>
              <a:xfrm>
                <a:off x="5476250" y="2310550"/>
                <a:ext cx="98825" cy="103350"/>
              </a:xfrm>
              <a:custGeom>
                <a:avLst/>
                <a:gdLst/>
                <a:ahLst/>
                <a:cxnLst/>
                <a:rect l="l" t="t" r="r" b="b"/>
                <a:pathLst>
                  <a:path w="3953" h="4134" extrusionOk="0">
                    <a:moveTo>
                      <a:pt x="3823" y="1"/>
                    </a:moveTo>
                    <a:cubicBezTo>
                      <a:pt x="3769" y="1"/>
                      <a:pt x="3715" y="36"/>
                      <a:pt x="3715" y="105"/>
                    </a:cubicBezTo>
                    <a:cubicBezTo>
                      <a:pt x="3755" y="1631"/>
                      <a:pt x="2684" y="2920"/>
                      <a:pt x="1336" y="3534"/>
                    </a:cubicBezTo>
                    <a:cubicBezTo>
                      <a:pt x="959" y="3713"/>
                      <a:pt x="543" y="3851"/>
                      <a:pt x="126" y="3930"/>
                    </a:cubicBezTo>
                    <a:cubicBezTo>
                      <a:pt x="1" y="3966"/>
                      <a:pt x="38" y="4134"/>
                      <a:pt x="135" y="4134"/>
                    </a:cubicBezTo>
                    <a:cubicBezTo>
                      <a:pt x="145" y="4134"/>
                      <a:pt x="155" y="4132"/>
                      <a:pt x="166" y="4129"/>
                    </a:cubicBezTo>
                    <a:cubicBezTo>
                      <a:pt x="1693" y="3811"/>
                      <a:pt x="3139" y="2900"/>
                      <a:pt x="3715" y="1393"/>
                    </a:cubicBezTo>
                    <a:cubicBezTo>
                      <a:pt x="3873" y="978"/>
                      <a:pt x="3953" y="541"/>
                      <a:pt x="3932" y="105"/>
                    </a:cubicBezTo>
                    <a:cubicBezTo>
                      <a:pt x="3932" y="36"/>
                      <a:pt x="3878" y="1"/>
                      <a:pt x="38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54" name="Google Shape;1554;p15"/>
              <p:cNvSpPr/>
              <p:nvPr/>
            </p:nvSpPr>
            <p:spPr>
              <a:xfrm>
                <a:off x="5504425" y="2337950"/>
                <a:ext cx="94050" cy="98275"/>
              </a:xfrm>
              <a:custGeom>
                <a:avLst/>
                <a:gdLst/>
                <a:ahLst/>
                <a:cxnLst/>
                <a:rect l="l" t="t" r="r" b="b"/>
                <a:pathLst>
                  <a:path w="3762" h="3931" extrusionOk="0">
                    <a:moveTo>
                      <a:pt x="3628" y="0"/>
                    </a:moveTo>
                    <a:cubicBezTo>
                      <a:pt x="3586" y="0"/>
                      <a:pt x="3547" y="24"/>
                      <a:pt x="3539" y="80"/>
                    </a:cubicBezTo>
                    <a:cubicBezTo>
                      <a:pt x="3281" y="1428"/>
                      <a:pt x="2409" y="2636"/>
                      <a:pt x="1200" y="3291"/>
                    </a:cubicBezTo>
                    <a:cubicBezTo>
                      <a:pt x="862" y="3489"/>
                      <a:pt x="487" y="3627"/>
                      <a:pt x="109" y="3727"/>
                    </a:cubicBezTo>
                    <a:cubicBezTo>
                      <a:pt x="0" y="3745"/>
                      <a:pt x="24" y="3930"/>
                      <a:pt x="137" y="3930"/>
                    </a:cubicBezTo>
                    <a:cubicBezTo>
                      <a:pt x="147" y="3930"/>
                      <a:pt x="158" y="3929"/>
                      <a:pt x="169" y="3925"/>
                    </a:cubicBezTo>
                    <a:cubicBezTo>
                      <a:pt x="1557" y="3588"/>
                      <a:pt x="2746" y="2577"/>
                      <a:pt x="3360" y="1288"/>
                    </a:cubicBezTo>
                    <a:cubicBezTo>
                      <a:pt x="3539" y="931"/>
                      <a:pt x="3677" y="535"/>
                      <a:pt x="3738" y="138"/>
                    </a:cubicBezTo>
                    <a:cubicBezTo>
                      <a:pt x="3761" y="55"/>
                      <a:pt x="3692" y="0"/>
                      <a:pt x="36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55" name="Google Shape;1555;p15"/>
              <p:cNvSpPr/>
              <p:nvPr/>
            </p:nvSpPr>
            <p:spPr>
              <a:xfrm>
                <a:off x="5537400" y="2382475"/>
                <a:ext cx="78825" cy="71950"/>
              </a:xfrm>
              <a:custGeom>
                <a:avLst/>
                <a:gdLst/>
                <a:ahLst/>
                <a:cxnLst/>
                <a:rect l="l" t="t" r="r" b="b"/>
                <a:pathLst>
                  <a:path w="3153" h="2878" extrusionOk="0">
                    <a:moveTo>
                      <a:pt x="3015" y="0"/>
                    </a:moveTo>
                    <a:cubicBezTo>
                      <a:pt x="2984" y="0"/>
                      <a:pt x="2953" y="18"/>
                      <a:pt x="2934" y="62"/>
                    </a:cubicBezTo>
                    <a:cubicBezTo>
                      <a:pt x="2656" y="657"/>
                      <a:pt x="2279" y="1193"/>
                      <a:pt x="1803" y="1669"/>
                    </a:cubicBezTo>
                    <a:cubicBezTo>
                      <a:pt x="1348" y="2124"/>
                      <a:pt x="793" y="2560"/>
                      <a:pt x="138" y="2660"/>
                    </a:cubicBezTo>
                    <a:cubicBezTo>
                      <a:pt x="0" y="2679"/>
                      <a:pt x="0" y="2877"/>
                      <a:pt x="138" y="2877"/>
                    </a:cubicBezTo>
                    <a:cubicBezTo>
                      <a:pt x="833" y="2779"/>
                      <a:pt x="1407" y="2362"/>
                      <a:pt x="1903" y="1886"/>
                    </a:cubicBezTo>
                    <a:cubicBezTo>
                      <a:pt x="2398" y="1391"/>
                      <a:pt x="2815" y="796"/>
                      <a:pt x="3112" y="162"/>
                    </a:cubicBezTo>
                    <a:cubicBezTo>
                      <a:pt x="3153" y="81"/>
                      <a:pt x="3083" y="0"/>
                      <a:pt x="30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56" name="Google Shape;1556;p15"/>
              <p:cNvSpPr/>
              <p:nvPr/>
            </p:nvSpPr>
            <p:spPr>
              <a:xfrm>
                <a:off x="5575325" y="2416750"/>
                <a:ext cx="48400" cy="48700"/>
              </a:xfrm>
              <a:custGeom>
                <a:avLst/>
                <a:gdLst/>
                <a:ahLst/>
                <a:cxnLst/>
                <a:rect l="l" t="t" r="r" b="b"/>
                <a:pathLst>
                  <a:path w="1936" h="1948" extrusionOk="0">
                    <a:moveTo>
                      <a:pt x="1811" y="0"/>
                    </a:moveTo>
                    <a:cubicBezTo>
                      <a:pt x="1770" y="0"/>
                      <a:pt x="1729" y="24"/>
                      <a:pt x="1714" y="79"/>
                    </a:cubicBezTo>
                    <a:cubicBezTo>
                      <a:pt x="1476" y="832"/>
                      <a:pt x="862" y="1466"/>
                      <a:pt x="109" y="1744"/>
                    </a:cubicBezTo>
                    <a:cubicBezTo>
                      <a:pt x="0" y="1780"/>
                      <a:pt x="24" y="1947"/>
                      <a:pt x="132" y="1947"/>
                    </a:cubicBezTo>
                    <a:cubicBezTo>
                      <a:pt x="143" y="1947"/>
                      <a:pt x="155" y="1946"/>
                      <a:pt x="167" y="1942"/>
                    </a:cubicBezTo>
                    <a:cubicBezTo>
                      <a:pt x="1000" y="1646"/>
                      <a:pt x="1655" y="972"/>
                      <a:pt x="1912" y="139"/>
                    </a:cubicBezTo>
                    <a:cubicBezTo>
                      <a:pt x="1936" y="55"/>
                      <a:pt x="1873" y="0"/>
                      <a:pt x="18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57" name="Google Shape;1557;p15"/>
              <p:cNvSpPr/>
              <p:nvPr/>
            </p:nvSpPr>
            <p:spPr>
              <a:xfrm>
                <a:off x="5606775" y="2453875"/>
                <a:ext cx="24600" cy="22150"/>
              </a:xfrm>
              <a:custGeom>
                <a:avLst/>
                <a:gdLst/>
                <a:ahLst/>
                <a:cxnLst/>
                <a:rect l="l" t="t" r="r" b="b"/>
                <a:pathLst>
                  <a:path w="984" h="886" extrusionOk="0">
                    <a:moveTo>
                      <a:pt x="856" y="1"/>
                    </a:moveTo>
                    <a:cubicBezTo>
                      <a:pt x="812" y="1"/>
                      <a:pt x="770" y="24"/>
                      <a:pt x="754" y="81"/>
                    </a:cubicBezTo>
                    <a:cubicBezTo>
                      <a:pt x="733" y="140"/>
                      <a:pt x="714" y="200"/>
                      <a:pt x="674" y="280"/>
                    </a:cubicBezTo>
                    <a:lnTo>
                      <a:pt x="516" y="438"/>
                    </a:lnTo>
                    <a:cubicBezTo>
                      <a:pt x="376" y="536"/>
                      <a:pt x="218" y="616"/>
                      <a:pt x="59" y="695"/>
                    </a:cubicBezTo>
                    <a:cubicBezTo>
                      <a:pt x="19" y="716"/>
                      <a:pt x="0" y="795"/>
                      <a:pt x="40" y="835"/>
                    </a:cubicBezTo>
                    <a:cubicBezTo>
                      <a:pt x="52" y="872"/>
                      <a:pt x="81" y="886"/>
                      <a:pt x="116" y="886"/>
                    </a:cubicBezTo>
                    <a:cubicBezTo>
                      <a:pt x="135" y="886"/>
                      <a:pt x="157" y="881"/>
                      <a:pt x="178" y="874"/>
                    </a:cubicBezTo>
                    <a:cubicBezTo>
                      <a:pt x="495" y="716"/>
                      <a:pt x="852" y="517"/>
                      <a:pt x="971" y="121"/>
                    </a:cubicBezTo>
                    <a:cubicBezTo>
                      <a:pt x="983" y="51"/>
                      <a:pt x="919" y="1"/>
                      <a:pt x="8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58" name="Google Shape;1558;p15"/>
              <p:cNvSpPr/>
              <p:nvPr/>
            </p:nvSpPr>
            <p:spPr>
              <a:xfrm>
                <a:off x="5280175" y="2435075"/>
                <a:ext cx="249800" cy="250975"/>
              </a:xfrm>
              <a:custGeom>
                <a:avLst/>
                <a:gdLst/>
                <a:ahLst/>
                <a:cxnLst/>
                <a:rect l="l" t="t" r="r" b="b"/>
                <a:pathLst>
                  <a:path w="9992" h="10039" extrusionOk="0">
                    <a:moveTo>
                      <a:pt x="0" y="1"/>
                    </a:moveTo>
                    <a:cubicBezTo>
                      <a:pt x="259" y="1983"/>
                      <a:pt x="397" y="4005"/>
                      <a:pt x="1131" y="5887"/>
                    </a:cubicBezTo>
                    <a:cubicBezTo>
                      <a:pt x="1488" y="6799"/>
                      <a:pt x="1964" y="7671"/>
                      <a:pt x="2677" y="8345"/>
                    </a:cubicBezTo>
                    <a:cubicBezTo>
                      <a:pt x="3813" y="9406"/>
                      <a:pt x="5968" y="10038"/>
                      <a:pt x="7771" y="10038"/>
                    </a:cubicBezTo>
                    <a:cubicBezTo>
                      <a:pt x="8327" y="10038"/>
                      <a:pt x="8849" y="9978"/>
                      <a:pt x="9298" y="9852"/>
                    </a:cubicBezTo>
                    <a:cubicBezTo>
                      <a:pt x="9991" y="7870"/>
                      <a:pt x="9515" y="4679"/>
                      <a:pt x="8207" y="3112"/>
                    </a:cubicBezTo>
                    <a:cubicBezTo>
                      <a:pt x="7554" y="2359"/>
                      <a:pt x="6700" y="1843"/>
                      <a:pt x="5828" y="1428"/>
                    </a:cubicBezTo>
                    <a:cubicBezTo>
                      <a:pt x="3986" y="595"/>
                      <a:pt x="1964" y="358"/>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59" name="Google Shape;1559;p15"/>
              <p:cNvSpPr/>
              <p:nvPr/>
            </p:nvSpPr>
            <p:spPr>
              <a:xfrm>
                <a:off x="5352050" y="2511400"/>
                <a:ext cx="170500" cy="171300"/>
              </a:xfrm>
              <a:custGeom>
                <a:avLst/>
                <a:gdLst/>
                <a:ahLst/>
                <a:cxnLst/>
                <a:rect l="l" t="t" r="r" b="b"/>
                <a:pathLst>
                  <a:path w="6820" h="6852" extrusionOk="0">
                    <a:moveTo>
                      <a:pt x="1" y="0"/>
                    </a:moveTo>
                    <a:lnTo>
                      <a:pt x="1" y="0"/>
                    </a:lnTo>
                    <a:cubicBezTo>
                      <a:pt x="178" y="1348"/>
                      <a:pt x="257" y="2736"/>
                      <a:pt x="773" y="4024"/>
                    </a:cubicBezTo>
                    <a:cubicBezTo>
                      <a:pt x="1011" y="4639"/>
                      <a:pt x="1328" y="5234"/>
                      <a:pt x="1824" y="5689"/>
                    </a:cubicBezTo>
                    <a:cubicBezTo>
                      <a:pt x="2594" y="6414"/>
                      <a:pt x="4067" y="6852"/>
                      <a:pt x="5295" y="6852"/>
                    </a:cubicBezTo>
                    <a:cubicBezTo>
                      <a:pt x="5678" y="6852"/>
                      <a:pt x="6037" y="6809"/>
                      <a:pt x="6344" y="6720"/>
                    </a:cubicBezTo>
                    <a:cubicBezTo>
                      <a:pt x="6820" y="5372"/>
                      <a:pt x="6502" y="3191"/>
                      <a:pt x="5591" y="2121"/>
                    </a:cubicBezTo>
                    <a:cubicBezTo>
                      <a:pt x="5154" y="1605"/>
                      <a:pt x="4579" y="1249"/>
                      <a:pt x="3965" y="971"/>
                    </a:cubicBezTo>
                    <a:cubicBezTo>
                      <a:pt x="2715" y="397"/>
                      <a:pt x="1348" y="238"/>
                      <a:pt x="1" y="0"/>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60" name="Google Shape;1560;p15"/>
              <p:cNvSpPr/>
              <p:nvPr/>
            </p:nvSpPr>
            <p:spPr>
              <a:xfrm>
                <a:off x="5309925" y="2467200"/>
                <a:ext cx="219500" cy="230825"/>
              </a:xfrm>
              <a:custGeom>
                <a:avLst/>
                <a:gdLst/>
                <a:ahLst/>
                <a:cxnLst/>
                <a:rect l="l" t="t" r="r" b="b"/>
                <a:pathLst>
                  <a:path w="8780" h="9233" extrusionOk="0">
                    <a:moveTo>
                      <a:pt x="140" y="1"/>
                    </a:moveTo>
                    <a:cubicBezTo>
                      <a:pt x="63" y="1"/>
                      <a:pt x="1" y="108"/>
                      <a:pt x="60" y="183"/>
                    </a:cubicBezTo>
                    <a:cubicBezTo>
                      <a:pt x="1091" y="1332"/>
                      <a:pt x="2141" y="2442"/>
                      <a:pt x="3192" y="3553"/>
                    </a:cubicBezTo>
                    <a:cubicBezTo>
                      <a:pt x="4400" y="4840"/>
                      <a:pt x="5610" y="6109"/>
                      <a:pt x="6819" y="7378"/>
                    </a:cubicBezTo>
                    <a:cubicBezTo>
                      <a:pt x="7413" y="7993"/>
                      <a:pt x="7989" y="8587"/>
                      <a:pt x="8563" y="9201"/>
                    </a:cubicBezTo>
                    <a:cubicBezTo>
                      <a:pt x="8586" y="9224"/>
                      <a:pt x="8610" y="9233"/>
                      <a:pt x="8633" y="9233"/>
                    </a:cubicBezTo>
                    <a:cubicBezTo>
                      <a:pt x="8713" y="9233"/>
                      <a:pt x="8779" y="9120"/>
                      <a:pt x="8703" y="9043"/>
                    </a:cubicBezTo>
                    <a:cubicBezTo>
                      <a:pt x="7612" y="7893"/>
                      <a:pt x="6502" y="6743"/>
                      <a:pt x="5412" y="5593"/>
                    </a:cubicBezTo>
                    <a:cubicBezTo>
                      <a:pt x="4202" y="4325"/>
                      <a:pt x="3013" y="3077"/>
                      <a:pt x="1823" y="1788"/>
                    </a:cubicBezTo>
                    <a:cubicBezTo>
                      <a:pt x="1268" y="1213"/>
                      <a:pt x="734" y="619"/>
                      <a:pt x="219" y="43"/>
                    </a:cubicBezTo>
                    <a:cubicBezTo>
                      <a:pt x="193" y="13"/>
                      <a:pt x="166" y="1"/>
                      <a:pt x="1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61" name="Google Shape;1561;p15"/>
              <p:cNvSpPr/>
              <p:nvPr/>
            </p:nvSpPr>
            <p:spPr>
              <a:xfrm>
                <a:off x="5309900" y="2468775"/>
                <a:ext cx="40200" cy="35325"/>
              </a:xfrm>
              <a:custGeom>
                <a:avLst/>
                <a:gdLst/>
                <a:ahLst/>
                <a:cxnLst/>
                <a:rect l="l" t="t" r="r" b="b"/>
                <a:pathLst>
                  <a:path w="1608" h="1413" extrusionOk="0">
                    <a:moveTo>
                      <a:pt x="1449" y="1"/>
                    </a:moveTo>
                    <a:cubicBezTo>
                      <a:pt x="1409" y="1"/>
                      <a:pt x="1349" y="59"/>
                      <a:pt x="1349" y="120"/>
                    </a:cubicBezTo>
                    <a:cubicBezTo>
                      <a:pt x="1388" y="416"/>
                      <a:pt x="1290" y="694"/>
                      <a:pt x="1052" y="892"/>
                    </a:cubicBezTo>
                    <a:cubicBezTo>
                      <a:pt x="933" y="992"/>
                      <a:pt x="775" y="1071"/>
                      <a:pt x="635" y="1130"/>
                    </a:cubicBezTo>
                    <a:cubicBezTo>
                      <a:pt x="507" y="1173"/>
                      <a:pt x="389" y="1206"/>
                      <a:pt x="266" y="1206"/>
                    </a:cubicBezTo>
                    <a:cubicBezTo>
                      <a:pt x="218" y="1206"/>
                      <a:pt x="170" y="1201"/>
                      <a:pt x="120" y="1190"/>
                    </a:cubicBezTo>
                    <a:cubicBezTo>
                      <a:pt x="61" y="1190"/>
                      <a:pt x="1" y="1249"/>
                      <a:pt x="1" y="1309"/>
                    </a:cubicBezTo>
                    <a:cubicBezTo>
                      <a:pt x="1" y="1368"/>
                      <a:pt x="61" y="1407"/>
                      <a:pt x="120" y="1407"/>
                    </a:cubicBezTo>
                    <a:cubicBezTo>
                      <a:pt x="156" y="1411"/>
                      <a:pt x="192" y="1413"/>
                      <a:pt x="228" y="1413"/>
                    </a:cubicBezTo>
                    <a:cubicBezTo>
                      <a:pt x="389" y="1413"/>
                      <a:pt x="549" y="1377"/>
                      <a:pt x="695" y="1328"/>
                    </a:cubicBezTo>
                    <a:cubicBezTo>
                      <a:pt x="873" y="1249"/>
                      <a:pt x="1052" y="1169"/>
                      <a:pt x="1211" y="1051"/>
                    </a:cubicBezTo>
                    <a:cubicBezTo>
                      <a:pt x="1468" y="813"/>
                      <a:pt x="1607" y="456"/>
                      <a:pt x="1568" y="120"/>
                    </a:cubicBezTo>
                    <a:cubicBezTo>
                      <a:pt x="1547" y="59"/>
                      <a:pt x="1528" y="1"/>
                      <a:pt x="14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62" name="Google Shape;1562;p15"/>
              <p:cNvSpPr/>
              <p:nvPr/>
            </p:nvSpPr>
            <p:spPr>
              <a:xfrm>
                <a:off x="5314875" y="2476700"/>
                <a:ext cx="69400" cy="60000"/>
              </a:xfrm>
              <a:custGeom>
                <a:avLst/>
                <a:gdLst/>
                <a:ahLst/>
                <a:cxnLst/>
                <a:rect l="l" t="t" r="r" b="b"/>
                <a:pathLst>
                  <a:path w="2776" h="2400" extrusionOk="0">
                    <a:moveTo>
                      <a:pt x="2597" y="1"/>
                    </a:moveTo>
                    <a:cubicBezTo>
                      <a:pt x="2533" y="1"/>
                      <a:pt x="2466" y="56"/>
                      <a:pt x="2479" y="139"/>
                    </a:cubicBezTo>
                    <a:cubicBezTo>
                      <a:pt x="2558" y="437"/>
                      <a:pt x="2418" y="773"/>
                      <a:pt x="2260" y="1051"/>
                    </a:cubicBezTo>
                    <a:cubicBezTo>
                      <a:pt x="2101" y="1289"/>
                      <a:pt x="1903" y="1507"/>
                      <a:pt x="1686" y="1666"/>
                    </a:cubicBezTo>
                    <a:cubicBezTo>
                      <a:pt x="1271" y="2006"/>
                      <a:pt x="748" y="2183"/>
                      <a:pt x="220" y="2183"/>
                    </a:cubicBezTo>
                    <a:cubicBezTo>
                      <a:pt x="193" y="2183"/>
                      <a:pt x="166" y="2182"/>
                      <a:pt x="140" y="2181"/>
                    </a:cubicBezTo>
                    <a:cubicBezTo>
                      <a:pt x="0" y="2181"/>
                      <a:pt x="0" y="2380"/>
                      <a:pt x="140" y="2399"/>
                    </a:cubicBezTo>
                    <a:cubicBezTo>
                      <a:pt x="166" y="2400"/>
                      <a:pt x="193" y="2400"/>
                      <a:pt x="219" y="2400"/>
                    </a:cubicBezTo>
                    <a:cubicBezTo>
                      <a:pt x="808" y="2400"/>
                      <a:pt x="1408" y="2183"/>
                      <a:pt x="1863" y="1804"/>
                    </a:cubicBezTo>
                    <a:cubicBezTo>
                      <a:pt x="2101" y="1606"/>
                      <a:pt x="2320" y="1368"/>
                      <a:pt x="2479" y="1090"/>
                    </a:cubicBezTo>
                    <a:cubicBezTo>
                      <a:pt x="2637" y="794"/>
                      <a:pt x="2775" y="416"/>
                      <a:pt x="2696" y="80"/>
                    </a:cubicBezTo>
                    <a:cubicBezTo>
                      <a:pt x="2680" y="25"/>
                      <a:pt x="2639" y="1"/>
                      <a:pt x="25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63" name="Google Shape;1563;p15"/>
              <p:cNvSpPr/>
              <p:nvPr/>
            </p:nvSpPr>
            <p:spPr>
              <a:xfrm>
                <a:off x="5332700" y="2493925"/>
                <a:ext cx="81125" cy="75450"/>
              </a:xfrm>
              <a:custGeom>
                <a:avLst/>
                <a:gdLst/>
                <a:ahLst/>
                <a:cxnLst/>
                <a:rect l="l" t="t" r="r" b="b"/>
                <a:pathLst>
                  <a:path w="3245" h="3018" extrusionOk="0">
                    <a:moveTo>
                      <a:pt x="3113" y="0"/>
                    </a:moveTo>
                    <a:cubicBezTo>
                      <a:pt x="3075" y="0"/>
                      <a:pt x="3042" y="20"/>
                      <a:pt x="3034" y="65"/>
                    </a:cubicBezTo>
                    <a:cubicBezTo>
                      <a:pt x="2836" y="1551"/>
                      <a:pt x="1626" y="2701"/>
                      <a:pt x="140" y="2801"/>
                    </a:cubicBezTo>
                    <a:cubicBezTo>
                      <a:pt x="1" y="2801"/>
                      <a:pt x="1" y="3018"/>
                      <a:pt x="140" y="3018"/>
                    </a:cubicBezTo>
                    <a:cubicBezTo>
                      <a:pt x="1705" y="2899"/>
                      <a:pt x="3014" y="1691"/>
                      <a:pt x="3233" y="124"/>
                    </a:cubicBezTo>
                    <a:cubicBezTo>
                      <a:pt x="3244" y="50"/>
                      <a:pt x="3173" y="0"/>
                      <a:pt x="31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64" name="Google Shape;1564;p15"/>
              <p:cNvSpPr/>
              <p:nvPr/>
            </p:nvSpPr>
            <p:spPr>
              <a:xfrm>
                <a:off x="5343775" y="2502825"/>
                <a:ext cx="98975" cy="103775"/>
              </a:xfrm>
              <a:custGeom>
                <a:avLst/>
                <a:gdLst/>
                <a:ahLst/>
                <a:cxnLst/>
                <a:rect l="l" t="t" r="r" b="b"/>
                <a:pathLst>
                  <a:path w="3959" h="4151" extrusionOk="0">
                    <a:moveTo>
                      <a:pt x="3840" y="1"/>
                    </a:moveTo>
                    <a:cubicBezTo>
                      <a:pt x="3791" y="1"/>
                      <a:pt x="3741" y="36"/>
                      <a:pt x="3741" y="106"/>
                    </a:cubicBezTo>
                    <a:cubicBezTo>
                      <a:pt x="3781" y="1652"/>
                      <a:pt x="2690" y="2920"/>
                      <a:pt x="1362" y="3555"/>
                    </a:cubicBezTo>
                    <a:cubicBezTo>
                      <a:pt x="966" y="3732"/>
                      <a:pt x="549" y="3851"/>
                      <a:pt x="133" y="3951"/>
                    </a:cubicBezTo>
                    <a:cubicBezTo>
                      <a:pt x="0" y="3969"/>
                      <a:pt x="49" y="4151"/>
                      <a:pt x="174" y="4151"/>
                    </a:cubicBezTo>
                    <a:cubicBezTo>
                      <a:pt x="180" y="4151"/>
                      <a:pt x="186" y="4150"/>
                      <a:pt x="192" y="4149"/>
                    </a:cubicBezTo>
                    <a:cubicBezTo>
                      <a:pt x="1719" y="3832"/>
                      <a:pt x="3146" y="2900"/>
                      <a:pt x="3720" y="1393"/>
                    </a:cubicBezTo>
                    <a:cubicBezTo>
                      <a:pt x="3879" y="978"/>
                      <a:pt x="3958" y="542"/>
                      <a:pt x="3939" y="106"/>
                    </a:cubicBezTo>
                    <a:cubicBezTo>
                      <a:pt x="3939" y="36"/>
                      <a:pt x="3890" y="1"/>
                      <a:pt x="38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65" name="Google Shape;1565;p15"/>
              <p:cNvSpPr/>
              <p:nvPr/>
            </p:nvSpPr>
            <p:spPr>
              <a:xfrm>
                <a:off x="5372175" y="2530575"/>
                <a:ext cx="94175" cy="97925"/>
              </a:xfrm>
              <a:custGeom>
                <a:avLst/>
                <a:gdLst/>
                <a:ahLst/>
                <a:cxnLst/>
                <a:rect l="l" t="t" r="r" b="b"/>
                <a:pathLst>
                  <a:path w="3767" h="3917" extrusionOk="0">
                    <a:moveTo>
                      <a:pt x="3630" y="1"/>
                    </a:moveTo>
                    <a:cubicBezTo>
                      <a:pt x="3590" y="1"/>
                      <a:pt x="3551" y="20"/>
                      <a:pt x="3536" y="66"/>
                    </a:cubicBezTo>
                    <a:cubicBezTo>
                      <a:pt x="3298" y="1433"/>
                      <a:pt x="2407" y="2622"/>
                      <a:pt x="1197" y="3296"/>
                    </a:cubicBezTo>
                    <a:cubicBezTo>
                      <a:pt x="861" y="3476"/>
                      <a:pt x="504" y="3614"/>
                      <a:pt x="126" y="3713"/>
                    </a:cubicBezTo>
                    <a:cubicBezTo>
                      <a:pt x="1" y="3749"/>
                      <a:pt x="38" y="3917"/>
                      <a:pt x="135" y="3917"/>
                    </a:cubicBezTo>
                    <a:cubicBezTo>
                      <a:pt x="145" y="3917"/>
                      <a:pt x="155" y="3915"/>
                      <a:pt x="166" y="3912"/>
                    </a:cubicBezTo>
                    <a:cubicBezTo>
                      <a:pt x="1554" y="3574"/>
                      <a:pt x="2764" y="2583"/>
                      <a:pt x="3377" y="1295"/>
                    </a:cubicBezTo>
                    <a:cubicBezTo>
                      <a:pt x="3536" y="918"/>
                      <a:pt x="3675" y="542"/>
                      <a:pt x="3755" y="125"/>
                    </a:cubicBezTo>
                    <a:cubicBezTo>
                      <a:pt x="3766" y="51"/>
                      <a:pt x="3696" y="1"/>
                      <a:pt x="36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66" name="Google Shape;1566;p15"/>
              <p:cNvSpPr/>
              <p:nvPr/>
            </p:nvSpPr>
            <p:spPr>
              <a:xfrm>
                <a:off x="5405075" y="2574950"/>
                <a:ext cx="78825" cy="71775"/>
              </a:xfrm>
              <a:custGeom>
                <a:avLst/>
                <a:gdLst/>
                <a:ahLst/>
                <a:cxnLst/>
                <a:rect l="l" t="t" r="r" b="b"/>
                <a:pathLst>
                  <a:path w="3153" h="2871" extrusionOk="0">
                    <a:moveTo>
                      <a:pt x="3015" y="1"/>
                    </a:moveTo>
                    <a:cubicBezTo>
                      <a:pt x="2984" y="1"/>
                      <a:pt x="2953" y="17"/>
                      <a:pt x="2934" y="54"/>
                    </a:cubicBezTo>
                    <a:cubicBezTo>
                      <a:pt x="2656" y="649"/>
                      <a:pt x="2280" y="1204"/>
                      <a:pt x="1823" y="1661"/>
                    </a:cubicBezTo>
                    <a:cubicBezTo>
                      <a:pt x="1368" y="2116"/>
                      <a:pt x="793" y="2573"/>
                      <a:pt x="139" y="2652"/>
                    </a:cubicBezTo>
                    <a:cubicBezTo>
                      <a:pt x="6" y="2670"/>
                      <a:pt x="0" y="2871"/>
                      <a:pt x="121" y="2871"/>
                    </a:cubicBezTo>
                    <a:cubicBezTo>
                      <a:pt x="127" y="2871"/>
                      <a:pt x="133" y="2870"/>
                      <a:pt x="139" y="2869"/>
                    </a:cubicBezTo>
                    <a:cubicBezTo>
                      <a:pt x="832" y="2771"/>
                      <a:pt x="1408" y="2354"/>
                      <a:pt x="1903" y="1878"/>
                    </a:cubicBezTo>
                    <a:cubicBezTo>
                      <a:pt x="2399" y="1383"/>
                      <a:pt x="2815" y="808"/>
                      <a:pt x="3113" y="154"/>
                    </a:cubicBezTo>
                    <a:cubicBezTo>
                      <a:pt x="3153" y="73"/>
                      <a:pt x="3083" y="1"/>
                      <a:pt x="30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67" name="Google Shape;1567;p15"/>
              <p:cNvSpPr/>
              <p:nvPr/>
            </p:nvSpPr>
            <p:spPr>
              <a:xfrm>
                <a:off x="5443075" y="2609225"/>
                <a:ext cx="48825" cy="48625"/>
              </a:xfrm>
              <a:custGeom>
                <a:avLst/>
                <a:gdLst/>
                <a:ahLst/>
                <a:cxnLst/>
                <a:rect l="l" t="t" r="r" b="b"/>
                <a:pathLst>
                  <a:path w="1953" h="1945" extrusionOk="0">
                    <a:moveTo>
                      <a:pt x="1818" y="1"/>
                    </a:moveTo>
                    <a:cubicBezTo>
                      <a:pt x="1773" y="1"/>
                      <a:pt x="1728" y="23"/>
                      <a:pt x="1712" y="71"/>
                    </a:cubicBezTo>
                    <a:cubicBezTo>
                      <a:pt x="1493" y="845"/>
                      <a:pt x="879" y="1479"/>
                      <a:pt x="105" y="1736"/>
                    </a:cubicBezTo>
                    <a:cubicBezTo>
                      <a:pt x="1" y="1771"/>
                      <a:pt x="35" y="1945"/>
                      <a:pt x="125" y="1945"/>
                    </a:cubicBezTo>
                    <a:cubicBezTo>
                      <a:pt x="138" y="1945"/>
                      <a:pt x="151" y="1942"/>
                      <a:pt x="165" y="1934"/>
                    </a:cubicBezTo>
                    <a:cubicBezTo>
                      <a:pt x="998" y="1657"/>
                      <a:pt x="1672" y="964"/>
                      <a:pt x="1929" y="131"/>
                    </a:cubicBezTo>
                    <a:cubicBezTo>
                      <a:pt x="1952" y="48"/>
                      <a:pt x="1885" y="1"/>
                      <a:pt x="18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68" name="Google Shape;1568;p15"/>
              <p:cNvSpPr/>
              <p:nvPr/>
            </p:nvSpPr>
            <p:spPr>
              <a:xfrm>
                <a:off x="5474950" y="2646200"/>
                <a:ext cx="24400" cy="22500"/>
              </a:xfrm>
              <a:custGeom>
                <a:avLst/>
                <a:gdLst/>
                <a:ahLst/>
                <a:cxnLst/>
                <a:rect l="l" t="t" r="r" b="b"/>
                <a:pathLst>
                  <a:path w="976" h="900" extrusionOk="0">
                    <a:moveTo>
                      <a:pt x="842" y="0"/>
                    </a:moveTo>
                    <a:cubicBezTo>
                      <a:pt x="801" y="0"/>
                      <a:pt x="761" y="24"/>
                      <a:pt x="754" y="80"/>
                    </a:cubicBezTo>
                    <a:cubicBezTo>
                      <a:pt x="733" y="159"/>
                      <a:pt x="694" y="218"/>
                      <a:pt x="654" y="278"/>
                    </a:cubicBezTo>
                    <a:cubicBezTo>
                      <a:pt x="614" y="336"/>
                      <a:pt x="556" y="397"/>
                      <a:pt x="495" y="436"/>
                    </a:cubicBezTo>
                    <a:cubicBezTo>
                      <a:pt x="376" y="555"/>
                      <a:pt x="218" y="614"/>
                      <a:pt x="59" y="693"/>
                    </a:cubicBezTo>
                    <a:cubicBezTo>
                      <a:pt x="1" y="733"/>
                      <a:pt x="1" y="793"/>
                      <a:pt x="20" y="852"/>
                    </a:cubicBezTo>
                    <a:cubicBezTo>
                      <a:pt x="35" y="881"/>
                      <a:pt x="81" y="900"/>
                      <a:pt x="120" y="900"/>
                    </a:cubicBezTo>
                    <a:cubicBezTo>
                      <a:pt x="135" y="900"/>
                      <a:pt x="148" y="897"/>
                      <a:pt x="159" y="891"/>
                    </a:cubicBezTo>
                    <a:cubicBezTo>
                      <a:pt x="495" y="714"/>
                      <a:pt x="852" y="516"/>
                      <a:pt x="952" y="138"/>
                    </a:cubicBezTo>
                    <a:cubicBezTo>
                      <a:pt x="976" y="55"/>
                      <a:pt x="906" y="0"/>
                      <a:pt x="8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69" name="Google Shape;1569;p15"/>
              <p:cNvSpPr/>
              <p:nvPr/>
            </p:nvSpPr>
            <p:spPr>
              <a:xfrm>
                <a:off x="5732650" y="2135475"/>
                <a:ext cx="321150" cy="193650"/>
              </a:xfrm>
              <a:custGeom>
                <a:avLst/>
                <a:gdLst/>
                <a:ahLst/>
                <a:cxnLst/>
                <a:rect l="l" t="t" r="r" b="b"/>
                <a:pathLst>
                  <a:path w="12846" h="7746" extrusionOk="0">
                    <a:moveTo>
                      <a:pt x="6315" y="0"/>
                    </a:moveTo>
                    <a:cubicBezTo>
                      <a:pt x="5574" y="0"/>
                      <a:pt x="4830" y="104"/>
                      <a:pt x="4143" y="388"/>
                    </a:cubicBezTo>
                    <a:cubicBezTo>
                      <a:pt x="2240" y="1141"/>
                      <a:pt x="318" y="3718"/>
                      <a:pt x="0" y="5800"/>
                    </a:cubicBezTo>
                    <a:cubicBezTo>
                      <a:pt x="1142" y="6910"/>
                      <a:pt x="3434" y="7745"/>
                      <a:pt x="5305" y="7745"/>
                    </a:cubicBezTo>
                    <a:cubicBezTo>
                      <a:pt x="5740" y="7745"/>
                      <a:pt x="6152" y="7700"/>
                      <a:pt x="6521" y="7603"/>
                    </a:cubicBezTo>
                    <a:cubicBezTo>
                      <a:pt x="7473" y="7346"/>
                      <a:pt x="8326" y="6810"/>
                      <a:pt x="9059" y="6176"/>
                    </a:cubicBezTo>
                    <a:cubicBezTo>
                      <a:pt x="10605" y="4849"/>
                      <a:pt x="11675" y="3144"/>
                      <a:pt x="12845" y="1498"/>
                    </a:cubicBezTo>
                    <a:cubicBezTo>
                      <a:pt x="10942" y="884"/>
                      <a:pt x="9059" y="150"/>
                      <a:pt x="7037" y="31"/>
                    </a:cubicBezTo>
                    <a:cubicBezTo>
                      <a:pt x="6798" y="11"/>
                      <a:pt x="6557" y="0"/>
                      <a:pt x="63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70" name="Google Shape;1570;p15"/>
              <p:cNvSpPr/>
              <p:nvPr/>
            </p:nvSpPr>
            <p:spPr>
              <a:xfrm>
                <a:off x="5735100" y="2180725"/>
                <a:ext cx="219075" cy="132450"/>
              </a:xfrm>
              <a:custGeom>
                <a:avLst/>
                <a:gdLst/>
                <a:ahLst/>
                <a:cxnLst/>
                <a:rect l="l" t="t" r="r" b="b"/>
                <a:pathLst>
                  <a:path w="8763" h="5298" extrusionOk="0">
                    <a:moveTo>
                      <a:pt x="4280" y="1"/>
                    </a:moveTo>
                    <a:cubicBezTo>
                      <a:pt x="3787" y="1"/>
                      <a:pt x="3290" y="72"/>
                      <a:pt x="2836" y="263"/>
                    </a:cubicBezTo>
                    <a:cubicBezTo>
                      <a:pt x="1528" y="779"/>
                      <a:pt x="220" y="2542"/>
                      <a:pt x="1" y="3950"/>
                    </a:cubicBezTo>
                    <a:cubicBezTo>
                      <a:pt x="772" y="4722"/>
                      <a:pt x="2339" y="5297"/>
                      <a:pt x="3623" y="5297"/>
                    </a:cubicBezTo>
                    <a:cubicBezTo>
                      <a:pt x="3922" y="5297"/>
                      <a:pt x="4207" y="5266"/>
                      <a:pt x="4462" y="5198"/>
                    </a:cubicBezTo>
                    <a:cubicBezTo>
                      <a:pt x="5115" y="5021"/>
                      <a:pt x="5670" y="4643"/>
                      <a:pt x="6185" y="4207"/>
                    </a:cubicBezTo>
                    <a:cubicBezTo>
                      <a:pt x="7237" y="3316"/>
                      <a:pt x="7969" y="2146"/>
                      <a:pt x="8762" y="1036"/>
                    </a:cubicBezTo>
                    <a:cubicBezTo>
                      <a:pt x="7475" y="600"/>
                      <a:pt x="6185" y="105"/>
                      <a:pt x="4798" y="26"/>
                    </a:cubicBezTo>
                    <a:cubicBezTo>
                      <a:pt x="4627" y="10"/>
                      <a:pt x="4454" y="1"/>
                      <a:pt x="4280"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71" name="Google Shape;1571;p15"/>
              <p:cNvSpPr/>
              <p:nvPr/>
            </p:nvSpPr>
            <p:spPr>
              <a:xfrm>
                <a:off x="5710600" y="2185650"/>
                <a:ext cx="300800" cy="103375"/>
              </a:xfrm>
              <a:custGeom>
                <a:avLst/>
                <a:gdLst/>
                <a:ahLst/>
                <a:cxnLst/>
                <a:rect l="l" t="t" r="r" b="b"/>
                <a:pathLst>
                  <a:path w="12032" h="4135" extrusionOk="0">
                    <a:moveTo>
                      <a:pt x="11895" y="1"/>
                    </a:moveTo>
                    <a:cubicBezTo>
                      <a:pt x="11885" y="1"/>
                      <a:pt x="11875" y="3"/>
                      <a:pt x="11864" y="6"/>
                    </a:cubicBezTo>
                    <a:cubicBezTo>
                      <a:pt x="10416" y="542"/>
                      <a:pt x="8970" y="1018"/>
                      <a:pt x="7522" y="1513"/>
                    </a:cubicBezTo>
                    <a:cubicBezTo>
                      <a:pt x="5838" y="2068"/>
                      <a:pt x="4173" y="2604"/>
                      <a:pt x="2508" y="3138"/>
                    </a:cubicBezTo>
                    <a:cubicBezTo>
                      <a:pt x="1694" y="3416"/>
                      <a:pt x="901" y="3674"/>
                      <a:pt x="108" y="3931"/>
                    </a:cubicBezTo>
                    <a:cubicBezTo>
                      <a:pt x="0" y="3967"/>
                      <a:pt x="23" y="4134"/>
                      <a:pt x="133" y="4134"/>
                    </a:cubicBezTo>
                    <a:cubicBezTo>
                      <a:pt x="144" y="4134"/>
                      <a:pt x="156" y="4133"/>
                      <a:pt x="169" y="4129"/>
                    </a:cubicBezTo>
                    <a:cubicBezTo>
                      <a:pt x="1675" y="3635"/>
                      <a:pt x="3201" y="3138"/>
                      <a:pt x="4707" y="2643"/>
                    </a:cubicBezTo>
                    <a:cubicBezTo>
                      <a:pt x="6372" y="2107"/>
                      <a:pt x="8019" y="1573"/>
                      <a:pt x="9684" y="997"/>
                    </a:cubicBezTo>
                    <a:cubicBezTo>
                      <a:pt x="10416" y="740"/>
                      <a:pt x="11170" y="482"/>
                      <a:pt x="11923" y="204"/>
                    </a:cubicBezTo>
                    <a:cubicBezTo>
                      <a:pt x="12031" y="168"/>
                      <a:pt x="11992" y="1"/>
                      <a:pt x="11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72" name="Google Shape;1572;p15"/>
              <p:cNvSpPr/>
              <p:nvPr/>
            </p:nvSpPr>
            <p:spPr>
              <a:xfrm>
                <a:off x="5969525" y="2171900"/>
                <a:ext cx="27500" cy="47275"/>
              </a:xfrm>
              <a:custGeom>
                <a:avLst/>
                <a:gdLst/>
                <a:ahLst/>
                <a:cxnLst/>
                <a:rect l="l" t="t" r="r" b="b"/>
                <a:pathLst>
                  <a:path w="1100" h="1891" extrusionOk="0">
                    <a:moveTo>
                      <a:pt x="344" y="0"/>
                    </a:moveTo>
                    <a:cubicBezTo>
                      <a:pt x="312" y="0"/>
                      <a:pt x="281" y="12"/>
                      <a:pt x="258" y="41"/>
                    </a:cubicBezTo>
                    <a:cubicBezTo>
                      <a:pt x="40" y="358"/>
                      <a:pt x="1" y="754"/>
                      <a:pt x="159" y="1092"/>
                    </a:cubicBezTo>
                    <a:cubicBezTo>
                      <a:pt x="297" y="1428"/>
                      <a:pt x="595" y="1746"/>
                      <a:pt x="931" y="1885"/>
                    </a:cubicBezTo>
                    <a:cubicBezTo>
                      <a:pt x="944" y="1889"/>
                      <a:pt x="956" y="1890"/>
                      <a:pt x="967" y="1890"/>
                    </a:cubicBezTo>
                    <a:cubicBezTo>
                      <a:pt x="1077" y="1890"/>
                      <a:pt x="1100" y="1723"/>
                      <a:pt x="992" y="1687"/>
                    </a:cubicBezTo>
                    <a:cubicBezTo>
                      <a:pt x="714" y="1568"/>
                      <a:pt x="476" y="1290"/>
                      <a:pt x="337" y="1013"/>
                    </a:cubicBezTo>
                    <a:cubicBezTo>
                      <a:pt x="218" y="735"/>
                      <a:pt x="258" y="398"/>
                      <a:pt x="437" y="141"/>
                    </a:cubicBezTo>
                    <a:cubicBezTo>
                      <a:pt x="493" y="70"/>
                      <a:pt x="419" y="0"/>
                      <a:pt x="3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73" name="Google Shape;1573;p15"/>
              <p:cNvSpPr/>
              <p:nvPr/>
            </p:nvSpPr>
            <p:spPr>
              <a:xfrm>
                <a:off x="5932350" y="2162650"/>
                <a:ext cx="45200" cy="82450"/>
              </a:xfrm>
              <a:custGeom>
                <a:avLst/>
                <a:gdLst/>
                <a:ahLst/>
                <a:cxnLst/>
                <a:rect l="l" t="t" r="r" b="b"/>
                <a:pathLst>
                  <a:path w="1808" h="3298" extrusionOk="0">
                    <a:moveTo>
                      <a:pt x="512" y="0"/>
                    </a:moveTo>
                    <a:cubicBezTo>
                      <a:pt x="487" y="0"/>
                      <a:pt x="461" y="11"/>
                      <a:pt x="436" y="35"/>
                    </a:cubicBezTo>
                    <a:cubicBezTo>
                      <a:pt x="0" y="511"/>
                      <a:pt x="100" y="1343"/>
                      <a:pt x="338" y="1898"/>
                    </a:cubicBezTo>
                    <a:cubicBezTo>
                      <a:pt x="576" y="2493"/>
                      <a:pt x="1012" y="3008"/>
                      <a:pt x="1586" y="3286"/>
                    </a:cubicBezTo>
                    <a:cubicBezTo>
                      <a:pt x="1602" y="3294"/>
                      <a:pt x="1619" y="3298"/>
                      <a:pt x="1635" y="3298"/>
                    </a:cubicBezTo>
                    <a:cubicBezTo>
                      <a:pt x="1733" y="3298"/>
                      <a:pt x="1807" y="3159"/>
                      <a:pt x="1705" y="3107"/>
                    </a:cubicBezTo>
                    <a:cubicBezTo>
                      <a:pt x="1189" y="2850"/>
                      <a:pt x="774" y="2414"/>
                      <a:pt x="555" y="1878"/>
                    </a:cubicBezTo>
                    <a:cubicBezTo>
                      <a:pt x="436" y="1621"/>
                      <a:pt x="378" y="1343"/>
                      <a:pt x="357" y="1045"/>
                    </a:cubicBezTo>
                    <a:cubicBezTo>
                      <a:pt x="357" y="749"/>
                      <a:pt x="378" y="411"/>
                      <a:pt x="595" y="173"/>
                    </a:cubicBezTo>
                    <a:cubicBezTo>
                      <a:pt x="655" y="98"/>
                      <a:pt x="590" y="0"/>
                      <a:pt x="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74" name="Google Shape;1574;p15"/>
              <p:cNvSpPr/>
              <p:nvPr/>
            </p:nvSpPr>
            <p:spPr>
              <a:xfrm>
                <a:off x="5899150" y="2162975"/>
                <a:ext cx="46750" cy="102425"/>
              </a:xfrm>
              <a:custGeom>
                <a:avLst/>
                <a:gdLst/>
                <a:ahLst/>
                <a:cxnLst/>
                <a:rect l="l" t="t" r="r" b="b"/>
                <a:pathLst>
                  <a:path w="1870" h="4097" extrusionOk="0">
                    <a:moveTo>
                      <a:pt x="415" y="1"/>
                    </a:moveTo>
                    <a:cubicBezTo>
                      <a:pt x="370" y="1"/>
                      <a:pt x="322" y="24"/>
                      <a:pt x="297" y="81"/>
                    </a:cubicBezTo>
                    <a:cubicBezTo>
                      <a:pt x="20" y="834"/>
                      <a:pt x="20" y="1687"/>
                      <a:pt x="318" y="2440"/>
                    </a:cubicBezTo>
                    <a:cubicBezTo>
                      <a:pt x="575" y="3114"/>
                      <a:pt x="1051" y="3688"/>
                      <a:pt x="1666" y="4085"/>
                    </a:cubicBezTo>
                    <a:cubicBezTo>
                      <a:pt x="1683" y="4093"/>
                      <a:pt x="1699" y="4097"/>
                      <a:pt x="1714" y="4097"/>
                    </a:cubicBezTo>
                    <a:cubicBezTo>
                      <a:pt x="1809" y="4097"/>
                      <a:pt x="1869" y="3958"/>
                      <a:pt x="1785" y="3907"/>
                    </a:cubicBezTo>
                    <a:cubicBezTo>
                      <a:pt x="516" y="3114"/>
                      <a:pt x="1" y="1528"/>
                      <a:pt x="516" y="120"/>
                    </a:cubicBezTo>
                    <a:cubicBezTo>
                      <a:pt x="540" y="50"/>
                      <a:pt x="480" y="1"/>
                      <a:pt x="4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75" name="Google Shape;1575;p15"/>
              <p:cNvSpPr/>
              <p:nvPr/>
            </p:nvSpPr>
            <p:spPr>
              <a:xfrm>
                <a:off x="5857025" y="2157200"/>
                <a:ext cx="60900" cy="135475"/>
              </a:xfrm>
              <a:custGeom>
                <a:avLst/>
                <a:gdLst/>
                <a:ahLst/>
                <a:cxnLst/>
                <a:rect l="l" t="t" r="r" b="b"/>
                <a:pathLst>
                  <a:path w="2436" h="5419" extrusionOk="0">
                    <a:moveTo>
                      <a:pt x="908" y="1"/>
                    </a:moveTo>
                    <a:cubicBezTo>
                      <a:pt x="874" y="1"/>
                      <a:pt x="839" y="17"/>
                      <a:pt x="814" y="55"/>
                    </a:cubicBezTo>
                    <a:cubicBezTo>
                      <a:pt x="0" y="1461"/>
                      <a:pt x="357" y="3206"/>
                      <a:pt x="1308" y="4455"/>
                    </a:cubicBezTo>
                    <a:cubicBezTo>
                      <a:pt x="1586" y="4792"/>
                      <a:pt x="1884" y="5109"/>
                      <a:pt x="2220" y="5386"/>
                    </a:cubicBezTo>
                    <a:cubicBezTo>
                      <a:pt x="2243" y="5409"/>
                      <a:pt x="2267" y="5418"/>
                      <a:pt x="2291" y="5418"/>
                    </a:cubicBezTo>
                    <a:cubicBezTo>
                      <a:pt x="2371" y="5418"/>
                      <a:pt x="2436" y="5310"/>
                      <a:pt x="2360" y="5248"/>
                    </a:cubicBezTo>
                    <a:cubicBezTo>
                      <a:pt x="1229" y="4297"/>
                      <a:pt x="417" y="2909"/>
                      <a:pt x="595" y="1382"/>
                    </a:cubicBezTo>
                    <a:cubicBezTo>
                      <a:pt x="655" y="946"/>
                      <a:pt x="793" y="530"/>
                      <a:pt x="991" y="153"/>
                    </a:cubicBezTo>
                    <a:cubicBezTo>
                      <a:pt x="1045" y="72"/>
                      <a:pt x="980" y="1"/>
                      <a:pt x="9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76" name="Google Shape;1576;p15"/>
              <p:cNvSpPr/>
              <p:nvPr/>
            </p:nvSpPr>
            <p:spPr>
              <a:xfrm>
                <a:off x="5832225" y="2170450"/>
                <a:ext cx="50575" cy="128475"/>
              </a:xfrm>
              <a:custGeom>
                <a:avLst/>
                <a:gdLst/>
                <a:ahLst/>
                <a:cxnLst/>
                <a:rect l="l" t="t" r="r" b="b"/>
                <a:pathLst>
                  <a:path w="2023" h="5139" extrusionOk="0">
                    <a:moveTo>
                      <a:pt x="542" y="0"/>
                    </a:moveTo>
                    <a:cubicBezTo>
                      <a:pt x="497" y="0"/>
                      <a:pt x="453" y="24"/>
                      <a:pt x="437" y="80"/>
                    </a:cubicBezTo>
                    <a:cubicBezTo>
                      <a:pt x="1" y="1447"/>
                      <a:pt x="239" y="2993"/>
                      <a:pt x="1013" y="4182"/>
                    </a:cubicBezTo>
                    <a:cubicBezTo>
                      <a:pt x="1230" y="4520"/>
                      <a:pt x="1488" y="4837"/>
                      <a:pt x="1806" y="5115"/>
                    </a:cubicBezTo>
                    <a:cubicBezTo>
                      <a:pt x="1826" y="5131"/>
                      <a:pt x="1848" y="5138"/>
                      <a:pt x="1869" y="5138"/>
                    </a:cubicBezTo>
                    <a:cubicBezTo>
                      <a:pt x="1951" y="5138"/>
                      <a:pt x="2023" y="5034"/>
                      <a:pt x="1944" y="4956"/>
                    </a:cubicBezTo>
                    <a:cubicBezTo>
                      <a:pt x="933" y="4044"/>
                      <a:pt x="378" y="2657"/>
                      <a:pt x="437" y="1269"/>
                    </a:cubicBezTo>
                    <a:cubicBezTo>
                      <a:pt x="458" y="892"/>
                      <a:pt x="537" y="495"/>
                      <a:pt x="656" y="138"/>
                    </a:cubicBezTo>
                    <a:cubicBezTo>
                      <a:pt x="680" y="55"/>
                      <a:pt x="610" y="0"/>
                      <a:pt x="5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77" name="Google Shape;1577;p15"/>
              <p:cNvSpPr/>
              <p:nvPr/>
            </p:nvSpPr>
            <p:spPr>
              <a:xfrm>
                <a:off x="5806000" y="2201525"/>
                <a:ext cx="39225" cy="97775"/>
              </a:xfrm>
              <a:custGeom>
                <a:avLst/>
                <a:gdLst/>
                <a:ahLst/>
                <a:cxnLst/>
                <a:rect l="l" t="t" r="r" b="b"/>
                <a:pathLst>
                  <a:path w="1569" h="3911" extrusionOk="0">
                    <a:moveTo>
                      <a:pt x="146" y="1"/>
                    </a:moveTo>
                    <a:cubicBezTo>
                      <a:pt x="94" y="1"/>
                      <a:pt x="40" y="36"/>
                      <a:pt x="40" y="105"/>
                    </a:cubicBezTo>
                    <a:cubicBezTo>
                      <a:pt x="0" y="838"/>
                      <a:pt x="98" y="1591"/>
                      <a:pt x="336" y="2286"/>
                    </a:cubicBezTo>
                    <a:cubicBezTo>
                      <a:pt x="535" y="2900"/>
                      <a:pt x="833" y="3515"/>
                      <a:pt x="1367" y="3891"/>
                    </a:cubicBezTo>
                    <a:cubicBezTo>
                      <a:pt x="1388" y="3905"/>
                      <a:pt x="1408" y="3911"/>
                      <a:pt x="1427" y="3911"/>
                    </a:cubicBezTo>
                    <a:cubicBezTo>
                      <a:pt x="1515" y="3911"/>
                      <a:pt x="1568" y="3778"/>
                      <a:pt x="1486" y="3713"/>
                    </a:cubicBezTo>
                    <a:cubicBezTo>
                      <a:pt x="971" y="3336"/>
                      <a:pt x="693" y="2741"/>
                      <a:pt x="495" y="2146"/>
                    </a:cubicBezTo>
                    <a:cubicBezTo>
                      <a:pt x="297" y="1493"/>
                      <a:pt x="198" y="798"/>
                      <a:pt x="238" y="105"/>
                    </a:cubicBezTo>
                    <a:cubicBezTo>
                      <a:pt x="248" y="36"/>
                      <a:pt x="198" y="1"/>
                      <a:pt x="1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78" name="Google Shape;1578;p15"/>
              <p:cNvSpPr/>
              <p:nvPr/>
            </p:nvSpPr>
            <p:spPr>
              <a:xfrm>
                <a:off x="5779700" y="2227900"/>
                <a:ext cx="26700" cy="63350"/>
              </a:xfrm>
              <a:custGeom>
                <a:avLst/>
                <a:gdLst/>
                <a:ahLst/>
                <a:cxnLst/>
                <a:rect l="l" t="t" r="r" b="b"/>
                <a:pathLst>
                  <a:path w="1068" h="2534" extrusionOk="0">
                    <a:moveTo>
                      <a:pt x="261" y="1"/>
                    </a:moveTo>
                    <a:cubicBezTo>
                      <a:pt x="218" y="1"/>
                      <a:pt x="175" y="24"/>
                      <a:pt x="159" y="81"/>
                    </a:cubicBezTo>
                    <a:cubicBezTo>
                      <a:pt x="1" y="933"/>
                      <a:pt x="259" y="1845"/>
                      <a:pt x="854" y="2500"/>
                    </a:cubicBezTo>
                    <a:cubicBezTo>
                      <a:pt x="873" y="2523"/>
                      <a:pt x="897" y="2533"/>
                      <a:pt x="921" y="2533"/>
                    </a:cubicBezTo>
                    <a:cubicBezTo>
                      <a:pt x="995" y="2533"/>
                      <a:pt x="1068" y="2436"/>
                      <a:pt x="992" y="2360"/>
                    </a:cubicBezTo>
                    <a:cubicBezTo>
                      <a:pt x="457" y="1765"/>
                      <a:pt x="220" y="914"/>
                      <a:pt x="378" y="121"/>
                    </a:cubicBezTo>
                    <a:cubicBezTo>
                      <a:pt x="389" y="50"/>
                      <a:pt x="325" y="1"/>
                      <a:pt x="2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79" name="Google Shape;1579;p15"/>
              <p:cNvSpPr/>
              <p:nvPr/>
            </p:nvSpPr>
            <p:spPr>
              <a:xfrm>
                <a:off x="5757425" y="2257025"/>
                <a:ext cx="15875" cy="28925"/>
              </a:xfrm>
              <a:custGeom>
                <a:avLst/>
                <a:gdLst/>
                <a:ahLst/>
                <a:cxnLst/>
                <a:rect l="l" t="t" r="r" b="b"/>
                <a:pathLst>
                  <a:path w="635" h="1157" extrusionOk="0">
                    <a:moveTo>
                      <a:pt x="174" y="1"/>
                    </a:moveTo>
                    <a:cubicBezTo>
                      <a:pt x="133" y="1"/>
                      <a:pt x="95" y="20"/>
                      <a:pt x="80" y="66"/>
                    </a:cubicBezTo>
                    <a:cubicBezTo>
                      <a:pt x="0" y="462"/>
                      <a:pt x="218" y="799"/>
                      <a:pt x="437" y="1097"/>
                    </a:cubicBezTo>
                    <a:cubicBezTo>
                      <a:pt x="449" y="1135"/>
                      <a:pt x="479" y="1157"/>
                      <a:pt x="514" y="1157"/>
                    </a:cubicBezTo>
                    <a:cubicBezTo>
                      <a:pt x="533" y="1157"/>
                      <a:pt x="554" y="1150"/>
                      <a:pt x="575" y="1136"/>
                    </a:cubicBezTo>
                    <a:cubicBezTo>
                      <a:pt x="614" y="1116"/>
                      <a:pt x="635" y="1036"/>
                      <a:pt x="614" y="997"/>
                    </a:cubicBezTo>
                    <a:cubicBezTo>
                      <a:pt x="437" y="759"/>
                      <a:pt x="218" y="462"/>
                      <a:pt x="297" y="125"/>
                    </a:cubicBezTo>
                    <a:cubicBezTo>
                      <a:pt x="310" y="51"/>
                      <a:pt x="239" y="1"/>
                      <a:pt x="1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80" name="Google Shape;1580;p15"/>
              <p:cNvSpPr/>
              <p:nvPr/>
            </p:nvSpPr>
            <p:spPr>
              <a:xfrm>
                <a:off x="5658300" y="2357375"/>
                <a:ext cx="338500" cy="190750"/>
              </a:xfrm>
              <a:custGeom>
                <a:avLst/>
                <a:gdLst/>
                <a:ahLst/>
                <a:cxnLst/>
                <a:rect l="l" t="t" r="r" b="b"/>
                <a:pathLst>
                  <a:path w="13540" h="7630" extrusionOk="0">
                    <a:moveTo>
                      <a:pt x="5905" y="0"/>
                    </a:moveTo>
                    <a:cubicBezTo>
                      <a:pt x="5767" y="0"/>
                      <a:pt x="5629" y="5"/>
                      <a:pt x="5491" y="16"/>
                    </a:cubicBezTo>
                    <a:cubicBezTo>
                      <a:pt x="3469" y="215"/>
                      <a:pt x="873" y="2157"/>
                      <a:pt x="1" y="4060"/>
                    </a:cubicBezTo>
                    <a:cubicBezTo>
                      <a:pt x="952" y="5784"/>
                      <a:pt x="3728" y="7568"/>
                      <a:pt x="5750" y="7628"/>
                    </a:cubicBezTo>
                    <a:cubicBezTo>
                      <a:pt x="5780" y="7629"/>
                      <a:pt x="5810" y="7629"/>
                      <a:pt x="5840" y="7629"/>
                    </a:cubicBezTo>
                    <a:cubicBezTo>
                      <a:pt x="6799" y="7629"/>
                      <a:pt x="7720" y="7339"/>
                      <a:pt x="8604" y="6954"/>
                    </a:cubicBezTo>
                    <a:cubicBezTo>
                      <a:pt x="10447" y="6141"/>
                      <a:pt x="11953" y="4793"/>
                      <a:pt x="13539" y="3545"/>
                    </a:cubicBezTo>
                    <a:cubicBezTo>
                      <a:pt x="11874" y="2414"/>
                      <a:pt x="10269" y="1185"/>
                      <a:pt x="8366" y="492"/>
                    </a:cubicBezTo>
                    <a:cubicBezTo>
                      <a:pt x="7581" y="202"/>
                      <a:pt x="6752" y="0"/>
                      <a:pt x="59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81" name="Google Shape;1581;p15"/>
              <p:cNvSpPr/>
              <p:nvPr/>
            </p:nvSpPr>
            <p:spPr>
              <a:xfrm>
                <a:off x="5660775" y="2389650"/>
                <a:ext cx="230950" cy="130225"/>
              </a:xfrm>
              <a:custGeom>
                <a:avLst/>
                <a:gdLst/>
                <a:ahLst/>
                <a:cxnLst/>
                <a:rect l="l" t="t" r="r" b="b"/>
                <a:pathLst>
                  <a:path w="9238" h="5209" extrusionOk="0">
                    <a:moveTo>
                      <a:pt x="4047" y="1"/>
                    </a:moveTo>
                    <a:cubicBezTo>
                      <a:pt x="3954" y="1"/>
                      <a:pt x="3860" y="5"/>
                      <a:pt x="3767" y="13"/>
                    </a:cubicBezTo>
                    <a:cubicBezTo>
                      <a:pt x="2379" y="153"/>
                      <a:pt x="595" y="1461"/>
                      <a:pt x="0" y="2769"/>
                    </a:cubicBezTo>
                    <a:cubicBezTo>
                      <a:pt x="655" y="3938"/>
                      <a:pt x="2558" y="5167"/>
                      <a:pt x="3925" y="5207"/>
                    </a:cubicBezTo>
                    <a:cubicBezTo>
                      <a:pt x="3957" y="5208"/>
                      <a:pt x="3990" y="5208"/>
                      <a:pt x="4022" y="5208"/>
                    </a:cubicBezTo>
                    <a:cubicBezTo>
                      <a:pt x="4662" y="5208"/>
                      <a:pt x="5283" y="5016"/>
                      <a:pt x="5868" y="4752"/>
                    </a:cubicBezTo>
                    <a:cubicBezTo>
                      <a:pt x="7136" y="4176"/>
                      <a:pt x="8167" y="3264"/>
                      <a:pt x="9238" y="2412"/>
                    </a:cubicBezTo>
                    <a:cubicBezTo>
                      <a:pt x="8109" y="1639"/>
                      <a:pt x="7018" y="806"/>
                      <a:pt x="5730" y="330"/>
                    </a:cubicBezTo>
                    <a:cubicBezTo>
                      <a:pt x="5186" y="144"/>
                      <a:pt x="4613" y="1"/>
                      <a:pt x="4047"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82" name="Google Shape;1582;p15"/>
              <p:cNvSpPr/>
              <p:nvPr/>
            </p:nvSpPr>
            <p:spPr>
              <a:xfrm>
                <a:off x="5635525" y="2445000"/>
                <a:ext cx="316175" cy="16900"/>
              </a:xfrm>
              <a:custGeom>
                <a:avLst/>
                <a:gdLst/>
                <a:ahLst/>
                <a:cxnLst/>
                <a:rect l="l" t="t" r="r" b="b"/>
                <a:pathLst>
                  <a:path w="12647" h="676" extrusionOk="0">
                    <a:moveTo>
                      <a:pt x="12507" y="0"/>
                    </a:moveTo>
                    <a:cubicBezTo>
                      <a:pt x="10982" y="99"/>
                      <a:pt x="9455" y="159"/>
                      <a:pt x="7909" y="217"/>
                    </a:cubicBezTo>
                    <a:cubicBezTo>
                      <a:pt x="6164" y="278"/>
                      <a:pt x="4401" y="336"/>
                      <a:pt x="2636" y="397"/>
                    </a:cubicBezTo>
                    <a:cubicBezTo>
                      <a:pt x="1803" y="416"/>
                      <a:pt x="971" y="436"/>
                      <a:pt x="138" y="476"/>
                    </a:cubicBezTo>
                    <a:cubicBezTo>
                      <a:pt x="6" y="476"/>
                      <a:pt x="0" y="675"/>
                      <a:pt x="121" y="675"/>
                    </a:cubicBezTo>
                    <a:cubicBezTo>
                      <a:pt x="127" y="675"/>
                      <a:pt x="132" y="675"/>
                      <a:pt x="138" y="674"/>
                    </a:cubicBezTo>
                    <a:cubicBezTo>
                      <a:pt x="1724" y="635"/>
                      <a:pt x="3310" y="574"/>
                      <a:pt x="4916" y="535"/>
                    </a:cubicBezTo>
                    <a:cubicBezTo>
                      <a:pt x="6661" y="476"/>
                      <a:pt x="8384" y="416"/>
                      <a:pt x="10129" y="336"/>
                    </a:cubicBezTo>
                    <a:cubicBezTo>
                      <a:pt x="10922" y="317"/>
                      <a:pt x="11715" y="278"/>
                      <a:pt x="12507" y="217"/>
                    </a:cubicBezTo>
                    <a:cubicBezTo>
                      <a:pt x="12647" y="198"/>
                      <a:pt x="12647" y="0"/>
                      <a:pt x="125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83" name="Google Shape;1583;p15"/>
              <p:cNvSpPr/>
              <p:nvPr/>
            </p:nvSpPr>
            <p:spPr>
              <a:xfrm>
                <a:off x="5911050" y="2423375"/>
                <a:ext cx="19275" cy="50075"/>
              </a:xfrm>
              <a:custGeom>
                <a:avLst/>
                <a:gdLst/>
                <a:ahLst/>
                <a:cxnLst/>
                <a:rect l="l" t="t" r="r" b="b"/>
                <a:pathLst>
                  <a:path w="771" h="2003" extrusionOk="0">
                    <a:moveTo>
                      <a:pt x="507" y="1"/>
                    </a:moveTo>
                    <a:cubicBezTo>
                      <a:pt x="483" y="1"/>
                      <a:pt x="459" y="10"/>
                      <a:pt x="437" y="33"/>
                    </a:cubicBezTo>
                    <a:cubicBezTo>
                      <a:pt x="138" y="250"/>
                      <a:pt x="1" y="627"/>
                      <a:pt x="40" y="984"/>
                    </a:cubicBezTo>
                    <a:cubicBezTo>
                      <a:pt x="80" y="1360"/>
                      <a:pt x="278" y="1756"/>
                      <a:pt x="575" y="1975"/>
                    </a:cubicBezTo>
                    <a:cubicBezTo>
                      <a:pt x="594" y="1994"/>
                      <a:pt x="614" y="2002"/>
                      <a:pt x="632" y="2002"/>
                    </a:cubicBezTo>
                    <a:cubicBezTo>
                      <a:pt x="711" y="2002"/>
                      <a:pt x="771" y="1860"/>
                      <a:pt x="675" y="1796"/>
                    </a:cubicBezTo>
                    <a:cubicBezTo>
                      <a:pt x="437" y="1618"/>
                      <a:pt x="278" y="1262"/>
                      <a:pt x="238" y="964"/>
                    </a:cubicBezTo>
                    <a:cubicBezTo>
                      <a:pt x="199" y="667"/>
                      <a:pt x="337" y="369"/>
                      <a:pt x="575" y="171"/>
                    </a:cubicBezTo>
                    <a:cubicBezTo>
                      <a:pt x="652" y="109"/>
                      <a:pt x="586" y="1"/>
                      <a:pt x="5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84" name="Google Shape;1584;p15"/>
              <p:cNvSpPr/>
              <p:nvPr/>
            </p:nvSpPr>
            <p:spPr>
              <a:xfrm>
                <a:off x="5876825" y="2405325"/>
                <a:ext cx="27275" cy="87350"/>
              </a:xfrm>
              <a:custGeom>
                <a:avLst/>
                <a:gdLst/>
                <a:ahLst/>
                <a:cxnLst/>
                <a:rect l="l" t="t" r="r" b="b"/>
                <a:pathLst>
                  <a:path w="1091" h="3494" extrusionOk="0">
                    <a:moveTo>
                      <a:pt x="715" y="1"/>
                    </a:moveTo>
                    <a:cubicBezTo>
                      <a:pt x="697" y="1"/>
                      <a:pt x="677" y="7"/>
                      <a:pt x="656" y="20"/>
                    </a:cubicBezTo>
                    <a:cubicBezTo>
                      <a:pt x="378" y="200"/>
                      <a:pt x="220" y="517"/>
                      <a:pt x="120" y="813"/>
                    </a:cubicBezTo>
                    <a:cubicBezTo>
                      <a:pt x="22" y="1131"/>
                      <a:pt x="1" y="1448"/>
                      <a:pt x="22" y="1785"/>
                    </a:cubicBezTo>
                    <a:cubicBezTo>
                      <a:pt x="101" y="2420"/>
                      <a:pt x="378" y="3033"/>
                      <a:pt x="854" y="3470"/>
                    </a:cubicBezTo>
                    <a:cubicBezTo>
                      <a:pt x="875" y="3486"/>
                      <a:pt x="898" y="3493"/>
                      <a:pt x="920" y="3493"/>
                    </a:cubicBezTo>
                    <a:cubicBezTo>
                      <a:pt x="1007" y="3493"/>
                      <a:pt x="1091" y="3390"/>
                      <a:pt x="1013" y="3311"/>
                    </a:cubicBezTo>
                    <a:cubicBezTo>
                      <a:pt x="577" y="2935"/>
                      <a:pt x="318" y="2380"/>
                      <a:pt x="239" y="1804"/>
                    </a:cubicBezTo>
                    <a:cubicBezTo>
                      <a:pt x="220" y="1527"/>
                      <a:pt x="220" y="1249"/>
                      <a:pt x="299" y="972"/>
                    </a:cubicBezTo>
                    <a:cubicBezTo>
                      <a:pt x="378" y="675"/>
                      <a:pt x="497" y="358"/>
                      <a:pt x="754" y="200"/>
                    </a:cubicBezTo>
                    <a:cubicBezTo>
                      <a:pt x="852" y="134"/>
                      <a:pt x="803" y="1"/>
                      <a:pt x="7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85" name="Google Shape;1585;p15"/>
              <p:cNvSpPr/>
              <p:nvPr/>
            </p:nvSpPr>
            <p:spPr>
              <a:xfrm>
                <a:off x="5840175" y="2395650"/>
                <a:ext cx="27800" cy="107700"/>
              </a:xfrm>
              <a:custGeom>
                <a:avLst/>
                <a:gdLst/>
                <a:ahLst/>
                <a:cxnLst/>
                <a:rect l="l" t="t" r="r" b="b"/>
                <a:pathLst>
                  <a:path w="1112" h="4308" extrusionOk="0">
                    <a:moveTo>
                      <a:pt x="802" y="1"/>
                    </a:moveTo>
                    <a:cubicBezTo>
                      <a:pt x="770" y="1"/>
                      <a:pt x="737" y="15"/>
                      <a:pt x="714" y="51"/>
                    </a:cubicBezTo>
                    <a:cubicBezTo>
                      <a:pt x="238" y="666"/>
                      <a:pt x="0" y="1459"/>
                      <a:pt x="40" y="2231"/>
                    </a:cubicBezTo>
                    <a:cubicBezTo>
                      <a:pt x="79" y="2984"/>
                      <a:pt x="397" y="3719"/>
                      <a:pt x="893" y="4274"/>
                    </a:cubicBezTo>
                    <a:cubicBezTo>
                      <a:pt x="917" y="4297"/>
                      <a:pt x="943" y="4307"/>
                      <a:pt x="968" y="4307"/>
                    </a:cubicBezTo>
                    <a:cubicBezTo>
                      <a:pt x="1046" y="4307"/>
                      <a:pt x="1112" y="4210"/>
                      <a:pt x="1051" y="4134"/>
                    </a:cubicBezTo>
                    <a:cubicBezTo>
                      <a:pt x="60" y="3005"/>
                      <a:pt x="0" y="1340"/>
                      <a:pt x="893" y="151"/>
                    </a:cubicBezTo>
                    <a:cubicBezTo>
                      <a:pt x="949" y="80"/>
                      <a:pt x="877" y="1"/>
                      <a:pt x="8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86" name="Google Shape;1586;p15"/>
              <p:cNvSpPr/>
              <p:nvPr/>
            </p:nvSpPr>
            <p:spPr>
              <a:xfrm>
                <a:off x="5798525" y="2381750"/>
                <a:ext cx="38650" cy="139925"/>
              </a:xfrm>
              <a:custGeom>
                <a:avLst/>
                <a:gdLst/>
                <a:ahLst/>
                <a:cxnLst/>
                <a:rect l="l" t="t" r="r" b="b"/>
                <a:pathLst>
                  <a:path w="1546" h="5597" extrusionOk="0">
                    <a:moveTo>
                      <a:pt x="1382" y="1"/>
                    </a:moveTo>
                    <a:cubicBezTo>
                      <a:pt x="1357" y="1"/>
                      <a:pt x="1332" y="10"/>
                      <a:pt x="1309" y="33"/>
                    </a:cubicBezTo>
                    <a:cubicBezTo>
                      <a:pt x="180" y="1143"/>
                      <a:pt x="1" y="2866"/>
                      <a:pt x="516" y="4294"/>
                    </a:cubicBezTo>
                    <a:cubicBezTo>
                      <a:pt x="675" y="4750"/>
                      <a:pt x="894" y="5166"/>
                      <a:pt x="1171" y="5543"/>
                    </a:cubicBezTo>
                    <a:cubicBezTo>
                      <a:pt x="1190" y="5581"/>
                      <a:pt x="1223" y="5597"/>
                      <a:pt x="1256" y="5597"/>
                    </a:cubicBezTo>
                    <a:cubicBezTo>
                      <a:pt x="1328" y="5597"/>
                      <a:pt x="1403" y="5525"/>
                      <a:pt x="1349" y="5443"/>
                    </a:cubicBezTo>
                    <a:cubicBezTo>
                      <a:pt x="516" y="4195"/>
                      <a:pt x="120" y="2570"/>
                      <a:pt x="775" y="1162"/>
                    </a:cubicBezTo>
                    <a:cubicBezTo>
                      <a:pt x="933" y="786"/>
                      <a:pt x="1171" y="469"/>
                      <a:pt x="1468" y="191"/>
                    </a:cubicBezTo>
                    <a:cubicBezTo>
                      <a:pt x="1545" y="114"/>
                      <a:pt x="1467" y="1"/>
                      <a:pt x="13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87" name="Google Shape;1587;p15"/>
              <p:cNvSpPr/>
              <p:nvPr/>
            </p:nvSpPr>
            <p:spPr>
              <a:xfrm>
                <a:off x="5769325" y="2385175"/>
                <a:ext cx="31250" cy="132550"/>
              </a:xfrm>
              <a:custGeom>
                <a:avLst/>
                <a:gdLst/>
                <a:ahLst/>
                <a:cxnLst/>
                <a:rect l="l" t="t" r="r" b="b"/>
                <a:pathLst>
                  <a:path w="1250" h="5302" extrusionOk="0">
                    <a:moveTo>
                      <a:pt x="1106" y="0"/>
                    </a:moveTo>
                    <a:cubicBezTo>
                      <a:pt x="1071" y="0"/>
                      <a:pt x="1036" y="16"/>
                      <a:pt x="1010" y="54"/>
                    </a:cubicBezTo>
                    <a:cubicBezTo>
                      <a:pt x="217" y="1223"/>
                      <a:pt x="0" y="2769"/>
                      <a:pt x="416" y="4138"/>
                    </a:cubicBezTo>
                    <a:cubicBezTo>
                      <a:pt x="535" y="4534"/>
                      <a:pt x="693" y="4910"/>
                      <a:pt x="912" y="5248"/>
                    </a:cubicBezTo>
                    <a:cubicBezTo>
                      <a:pt x="931" y="5286"/>
                      <a:pt x="963" y="5301"/>
                      <a:pt x="997" y="5301"/>
                    </a:cubicBezTo>
                    <a:cubicBezTo>
                      <a:pt x="1069" y="5301"/>
                      <a:pt x="1144" y="5229"/>
                      <a:pt x="1090" y="5148"/>
                    </a:cubicBezTo>
                    <a:cubicBezTo>
                      <a:pt x="376" y="3979"/>
                      <a:pt x="238" y="2492"/>
                      <a:pt x="674" y="1183"/>
                    </a:cubicBezTo>
                    <a:cubicBezTo>
                      <a:pt x="812" y="826"/>
                      <a:pt x="991" y="470"/>
                      <a:pt x="1209" y="152"/>
                    </a:cubicBezTo>
                    <a:cubicBezTo>
                      <a:pt x="1250" y="72"/>
                      <a:pt x="1180" y="0"/>
                      <a:pt x="11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88" name="Google Shape;1588;p15"/>
              <p:cNvSpPr/>
              <p:nvPr/>
            </p:nvSpPr>
            <p:spPr>
              <a:xfrm>
                <a:off x="5742050" y="2404700"/>
                <a:ext cx="19875" cy="103100"/>
              </a:xfrm>
              <a:custGeom>
                <a:avLst/>
                <a:gdLst/>
                <a:ahLst/>
                <a:cxnLst/>
                <a:rect l="l" t="t" r="r" b="b"/>
                <a:pathLst>
                  <a:path w="795" h="4124" extrusionOk="0">
                    <a:moveTo>
                      <a:pt x="450" y="1"/>
                    </a:moveTo>
                    <a:cubicBezTo>
                      <a:pt x="411" y="1"/>
                      <a:pt x="372" y="20"/>
                      <a:pt x="357" y="66"/>
                    </a:cubicBezTo>
                    <a:cubicBezTo>
                      <a:pt x="100" y="759"/>
                      <a:pt x="0" y="1512"/>
                      <a:pt x="21" y="2247"/>
                    </a:cubicBezTo>
                    <a:cubicBezTo>
                      <a:pt x="40" y="2900"/>
                      <a:pt x="159" y="3574"/>
                      <a:pt x="576" y="4089"/>
                    </a:cubicBezTo>
                    <a:cubicBezTo>
                      <a:pt x="595" y="4114"/>
                      <a:pt x="619" y="4124"/>
                      <a:pt x="643" y="4124"/>
                    </a:cubicBezTo>
                    <a:cubicBezTo>
                      <a:pt x="718" y="4124"/>
                      <a:pt x="794" y="4026"/>
                      <a:pt x="734" y="3951"/>
                    </a:cubicBezTo>
                    <a:cubicBezTo>
                      <a:pt x="338" y="3436"/>
                      <a:pt x="238" y="2762"/>
                      <a:pt x="238" y="2147"/>
                    </a:cubicBezTo>
                    <a:cubicBezTo>
                      <a:pt x="219" y="1454"/>
                      <a:pt x="338" y="780"/>
                      <a:pt x="555" y="125"/>
                    </a:cubicBezTo>
                    <a:cubicBezTo>
                      <a:pt x="580" y="51"/>
                      <a:pt x="514" y="1"/>
                      <a:pt x="4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89" name="Google Shape;1589;p15"/>
              <p:cNvSpPr/>
              <p:nvPr/>
            </p:nvSpPr>
            <p:spPr>
              <a:xfrm>
                <a:off x="5711325" y="2423325"/>
                <a:ext cx="15900" cy="65650"/>
              </a:xfrm>
              <a:custGeom>
                <a:avLst/>
                <a:gdLst/>
                <a:ahLst/>
                <a:cxnLst/>
                <a:rect l="l" t="t" r="r" b="b"/>
                <a:pathLst>
                  <a:path w="636" h="2626" extrusionOk="0">
                    <a:moveTo>
                      <a:pt x="498" y="0"/>
                    </a:moveTo>
                    <a:cubicBezTo>
                      <a:pt x="467" y="0"/>
                      <a:pt x="436" y="16"/>
                      <a:pt x="417" y="54"/>
                    </a:cubicBezTo>
                    <a:cubicBezTo>
                      <a:pt x="0" y="847"/>
                      <a:pt x="0" y="1779"/>
                      <a:pt x="397" y="2572"/>
                    </a:cubicBezTo>
                    <a:cubicBezTo>
                      <a:pt x="416" y="2610"/>
                      <a:pt x="447" y="2625"/>
                      <a:pt x="478" y="2625"/>
                    </a:cubicBezTo>
                    <a:cubicBezTo>
                      <a:pt x="546" y="2625"/>
                      <a:pt x="616" y="2553"/>
                      <a:pt x="576" y="2472"/>
                    </a:cubicBezTo>
                    <a:cubicBezTo>
                      <a:pt x="219" y="1739"/>
                      <a:pt x="219" y="867"/>
                      <a:pt x="595" y="154"/>
                    </a:cubicBezTo>
                    <a:cubicBezTo>
                      <a:pt x="636" y="72"/>
                      <a:pt x="566" y="0"/>
                      <a:pt x="4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90" name="Google Shape;1590;p15"/>
              <p:cNvSpPr/>
              <p:nvPr/>
            </p:nvSpPr>
            <p:spPr>
              <a:xfrm>
                <a:off x="5685550" y="2444625"/>
                <a:ext cx="11525" cy="30250"/>
              </a:xfrm>
              <a:custGeom>
                <a:avLst/>
                <a:gdLst/>
                <a:ahLst/>
                <a:cxnLst/>
                <a:rect l="l" t="t" r="r" b="b"/>
                <a:pathLst>
                  <a:path w="461" h="1210" extrusionOk="0">
                    <a:moveTo>
                      <a:pt x="275" y="1"/>
                    </a:moveTo>
                    <a:cubicBezTo>
                      <a:pt x="240" y="1"/>
                      <a:pt x="205" y="17"/>
                      <a:pt x="180" y="55"/>
                    </a:cubicBezTo>
                    <a:cubicBezTo>
                      <a:pt x="0" y="391"/>
                      <a:pt x="100" y="788"/>
                      <a:pt x="219" y="1144"/>
                    </a:cubicBezTo>
                    <a:cubicBezTo>
                      <a:pt x="234" y="1190"/>
                      <a:pt x="276" y="1209"/>
                      <a:pt x="319" y="1209"/>
                    </a:cubicBezTo>
                    <a:cubicBezTo>
                      <a:pt x="388" y="1209"/>
                      <a:pt x="461" y="1159"/>
                      <a:pt x="437" y="1086"/>
                    </a:cubicBezTo>
                    <a:cubicBezTo>
                      <a:pt x="318" y="788"/>
                      <a:pt x="199" y="451"/>
                      <a:pt x="378" y="153"/>
                    </a:cubicBezTo>
                    <a:cubicBezTo>
                      <a:pt x="418" y="72"/>
                      <a:pt x="348" y="1"/>
                      <a:pt x="2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91" name="Google Shape;1591;p15"/>
              <p:cNvSpPr/>
              <p:nvPr/>
            </p:nvSpPr>
            <p:spPr>
              <a:xfrm>
                <a:off x="5538850" y="2566750"/>
                <a:ext cx="336025" cy="191000"/>
              </a:xfrm>
              <a:custGeom>
                <a:avLst/>
                <a:gdLst/>
                <a:ahLst/>
                <a:cxnLst/>
                <a:rect l="l" t="t" r="r" b="b"/>
                <a:pathLst>
                  <a:path w="13441" h="7640" extrusionOk="0">
                    <a:moveTo>
                      <a:pt x="5819" y="0"/>
                    </a:moveTo>
                    <a:cubicBezTo>
                      <a:pt x="3798" y="0"/>
                      <a:pt x="1108" y="1477"/>
                      <a:pt x="1" y="3158"/>
                    </a:cubicBezTo>
                    <a:cubicBezTo>
                      <a:pt x="675" y="5002"/>
                      <a:pt x="3133" y="7201"/>
                      <a:pt x="5136" y="7558"/>
                    </a:cubicBezTo>
                    <a:cubicBezTo>
                      <a:pt x="5438" y="7614"/>
                      <a:pt x="5743" y="7639"/>
                      <a:pt x="6048" y="7639"/>
                    </a:cubicBezTo>
                    <a:cubicBezTo>
                      <a:pt x="6721" y="7639"/>
                      <a:pt x="7394" y="7518"/>
                      <a:pt x="8049" y="7341"/>
                    </a:cubicBezTo>
                    <a:cubicBezTo>
                      <a:pt x="9992" y="6805"/>
                      <a:pt x="11696" y="5695"/>
                      <a:pt x="13441" y="4704"/>
                    </a:cubicBezTo>
                    <a:cubicBezTo>
                      <a:pt x="11974" y="3356"/>
                      <a:pt x="10586" y="1889"/>
                      <a:pt x="8823" y="898"/>
                    </a:cubicBezTo>
                    <a:cubicBezTo>
                      <a:pt x="7951" y="443"/>
                      <a:pt x="7018" y="65"/>
                      <a:pt x="6048" y="7"/>
                    </a:cubicBezTo>
                    <a:cubicBezTo>
                      <a:pt x="5973" y="2"/>
                      <a:pt x="5896" y="0"/>
                      <a:pt x="58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92" name="Google Shape;1592;p15"/>
              <p:cNvSpPr/>
              <p:nvPr/>
            </p:nvSpPr>
            <p:spPr>
              <a:xfrm>
                <a:off x="5541350" y="2592050"/>
                <a:ext cx="229450" cy="130300"/>
              </a:xfrm>
              <a:custGeom>
                <a:avLst/>
                <a:gdLst/>
                <a:ahLst/>
                <a:cxnLst/>
                <a:rect l="l" t="t" r="r" b="b"/>
                <a:pathLst>
                  <a:path w="9178" h="5212" extrusionOk="0">
                    <a:moveTo>
                      <a:pt x="3971" y="0"/>
                    </a:moveTo>
                    <a:cubicBezTo>
                      <a:pt x="2597" y="0"/>
                      <a:pt x="765" y="1000"/>
                      <a:pt x="1" y="2166"/>
                    </a:cubicBezTo>
                    <a:cubicBezTo>
                      <a:pt x="477" y="3414"/>
                      <a:pt x="2142" y="4921"/>
                      <a:pt x="3509" y="5159"/>
                    </a:cubicBezTo>
                    <a:cubicBezTo>
                      <a:pt x="3710" y="5195"/>
                      <a:pt x="3916" y="5211"/>
                      <a:pt x="4122" y="5211"/>
                    </a:cubicBezTo>
                    <a:cubicBezTo>
                      <a:pt x="4585" y="5211"/>
                      <a:pt x="5052" y="5130"/>
                      <a:pt x="5491" y="5021"/>
                    </a:cubicBezTo>
                    <a:cubicBezTo>
                      <a:pt x="6820" y="4643"/>
                      <a:pt x="7989" y="3890"/>
                      <a:pt x="9178" y="3216"/>
                    </a:cubicBezTo>
                    <a:cubicBezTo>
                      <a:pt x="8168" y="2285"/>
                      <a:pt x="7235" y="1294"/>
                      <a:pt x="6006" y="620"/>
                    </a:cubicBezTo>
                    <a:cubicBezTo>
                      <a:pt x="5432" y="303"/>
                      <a:pt x="4798" y="44"/>
                      <a:pt x="4124" y="5"/>
                    </a:cubicBezTo>
                    <a:cubicBezTo>
                      <a:pt x="4074" y="2"/>
                      <a:pt x="4023" y="0"/>
                      <a:pt x="3971" y="0"/>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93" name="Google Shape;1593;p15"/>
              <p:cNvSpPr/>
              <p:nvPr/>
            </p:nvSpPr>
            <p:spPr>
              <a:xfrm>
                <a:off x="5516075" y="2640700"/>
                <a:ext cx="314200" cy="40725"/>
              </a:xfrm>
              <a:custGeom>
                <a:avLst/>
                <a:gdLst/>
                <a:ahLst/>
                <a:cxnLst/>
                <a:rect l="l" t="t" r="r" b="b"/>
                <a:pathLst>
                  <a:path w="12568" h="1629" extrusionOk="0">
                    <a:moveTo>
                      <a:pt x="123" y="0"/>
                    </a:moveTo>
                    <a:cubicBezTo>
                      <a:pt x="0" y="0"/>
                      <a:pt x="6" y="201"/>
                      <a:pt x="140" y="220"/>
                    </a:cubicBezTo>
                    <a:cubicBezTo>
                      <a:pt x="1705" y="398"/>
                      <a:pt x="3291" y="596"/>
                      <a:pt x="4876" y="794"/>
                    </a:cubicBezTo>
                    <a:cubicBezTo>
                      <a:pt x="6602" y="993"/>
                      <a:pt x="8326" y="1211"/>
                      <a:pt x="10070" y="1389"/>
                    </a:cubicBezTo>
                    <a:cubicBezTo>
                      <a:pt x="10863" y="1489"/>
                      <a:pt x="11656" y="1568"/>
                      <a:pt x="12430" y="1627"/>
                    </a:cubicBezTo>
                    <a:cubicBezTo>
                      <a:pt x="12436" y="1628"/>
                      <a:pt x="12442" y="1628"/>
                      <a:pt x="12447" y="1628"/>
                    </a:cubicBezTo>
                    <a:cubicBezTo>
                      <a:pt x="12567" y="1628"/>
                      <a:pt x="12561" y="1429"/>
                      <a:pt x="12430" y="1429"/>
                    </a:cubicBezTo>
                    <a:cubicBezTo>
                      <a:pt x="10903" y="1291"/>
                      <a:pt x="9396" y="1111"/>
                      <a:pt x="7870" y="934"/>
                    </a:cubicBezTo>
                    <a:cubicBezTo>
                      <a:pt x="6126" y="736"/>
                      <a:pt x="4382" y="517"/>
                      <a:pt x="2617" y="300"/>
                    </a:cubicBezTo>
                    <a:cubicBezTo>
                      <a:pt x="1784" y="200"/>
                      <a:pt x="972" y="101"/>
                      <a:pt x="140" y="1"/>
                    </a:cubicBezTo>
                    <a:cubicBezTo>
                      <a:pt x="134" y="1"/>
                      <a:pt x="128" y="0"/>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94" name="Google Shape;1594;p15"/>
              <p:cNvSpPr/>
              <p:nvPr/>
            </p:nvSpPr>
            <p:spPr>
              <a:xfrm>
                <a:off x="5790600" y="2650850"/>
                <a:ext cx="19425" cy="50150"/>
              </a:xfrm>
              <a:custGeom>
                <a:avLst/>
                <a:gdLst/>
                <a:ahLst/>
                <a:cxnLst/>
                <a:rect l="l" t="t" r="r" b="b"/>
                <a:pathLst>
                  <a:path w="777" h="2006" extrusionOk="0">
                    <a:moveTo>
                      <a:pt x="605" y="0"/>
                    </a:moveTo>
                    <a:cubicBezTo>
                      <a:pt x="589" y="0"/>
                      <a:pt x="573" y="4"/>
                      <a:pt x="556" y="12"/>
                    </a:cubicBezTo>
                    <a:cubicBezTo>
                      <a:pt x="239" y="190"/>
                      <a:pt x="40" y="528"/>
                      <a:pt x="21" y="885"/>
                    </a:cubicBezTo>
                    <a:cubicBezTo>
                      <a:pt x="1" y="1261"/>
                      <a:pt x="120" y="1697"/>
                      <a:pt x="397" y="1974"/>
                    </a:cubicBezTo>
                    <a:cubicBezTo>
                      <a:pt x="415" y="1997"/>
                      <a:pt x="437" y="2006"/>
                      <a:pt x="459" y="2006"/>
                    </a:cubicBezTo>
                    <a:cubicBezTo>
                      <a:pt x="535" y="2006"/>
                      <a:pt x="613" y="1893"/>
                      <a:pt x="537" y="1816"/>
                    </a:cubicBezTo>
                    <a:cubicBezTo>
                      <a:pt x="318" y="1598"/>
                      <a:pt x="220" y="1221"/>
                      <a:pt x="220" y="924"/>
                    </a:cubicBezTo>
                    <a:cubicBezTo>
                      <a:pt x="239" y="626"/>
                      <a:pt x="418" y="349"/>
                      <a:pt x="675" y="190"/>
                    </a:cubicBezTo>
                    <a:cubicBezTo>
                      <a:pt x="777" y="140"/>
                      <a:pt x="704" y="0"/>
                      <a:pt x="6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95" name="Google Shape;1595;p15"/>
              <p:cNvSpPr/>
              <p:nvPr/>
            </p:nvSpPr>
            <p:spPr>
              <a:xfrm>
                <a:off x="5755925" y="2628700"/>
                <a:ext cx="27500" cy="87450"/>
              </a:xfrm>
              <a:custGeom>
                <a:avLst/>
                <a:gdLst/>
                <a:ahLst/>
                <a:cxnLst/>
                <a:rect l="l" t="t" r="r" b="b"/>
                <a:pathLst>
                  <a:path w="1100" h="3498" extrusionOk="0">
                    <a:moveTo>
                      <a:pt x="963" y="0"/>
                    </a:moveTo>
                    <a:cubicBezTo>
                      <a:pt x="954" y="0"/>
                      <a:pt x="943" y="2"/>
                      <a:pt x="933" y="6"/>
                    </a:cubicBezTo>
                    <a:cubicBezTo>
                      <a:pt x="338" y="264"/>
                      <a:pt x="80" y="1057"/>
                      <a:pt x="40" y="1652"/>
                    </a:cubicBezTo>
                    <a:cubicBezTo>
                      <a:pt x="0" y="2305"/>
                      <a:pt x="198" y="2960"/>
                      <a:pt x="595" y="3455"/>
                    </a:cubicBezTo>
                    <a:cubicBezTo>
                      <a:pt x="620" y="3485"/>
                      <a:pt x="648" y="3497"/>
                      <a:pt x="674" y="3497"/>
                    </a:cubicBezTo>
                    <a:cubicBezTo>
                      <a:pt x="751" y="3497"/>
                      <a:pt x="813" y="3390"/>
                      <a:pt x="753" y="3317"/>
                    </a:cubicBezTo>
                    <a:cubicBezTo>
                      <a:pt x="397" y="2860"/>
                      <a:pt x="219" y="2286"/>
                      <a:pt x="238" y="1731"/>
                    </a:cubicBezTo>
                    <a:cubicBezTo>
                      <a:pt x="259" y="1454"/>
                      <a:pt x="317" y="1176"/>
                      <a:pt x="417" y="918"/>
                    </a:cubicBezTo>
                    <a:cubicBezTo>
                      <a:pt x="516" y="640"/>
                      <a:pt x="695" y="323"/>
                      <a:pt x="991" y="204"/>
                    </a:cubicBezTo>
                    <a:cubicBezTo>
                      <a:pt x="1100" y="168"/>
                      <a:pt x="1061" y="0"/>
                      <a:pt x="9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96" name="Google Shape;1596;p15"/>
              <p:cNvSpPr/>
              <p:nvPr/>
            </p:nvSpPr>
            <p:spPr>
              <a:xfrm>
                <a:off x="5712300" y="2613675"/>
                <a:ext cx="38650" cy="107375"/>
              </a:xfrm>
              <a:custGeom>
                <a:avLst/>
                <a:gdLst/>
                <a:ahLst/>
                <a:cxnLst/>
                <a:rect l="l" t="t" r="r" b="b"/>
                <a:pathLst>
                  <a:path w="1546" h="4295" extrusionOk="0">
                    <a:moveTo>
                      <a:pt x="1399" y="1"/>
                    </a:moveTo>
                    <a:cubicBezTo>
                      <a:pt x="1376" y="1"/>
                      <a:pt x="1352" y="10"/>
                      <a:pt x="1330" y="33"/>
                    </a:cubicBezTo>
                    <a:cubicBezTo>
                      <a:pt x="199" y="1143"/>
                      <a:pt x="1" y="2927"/>
                      <a:pt x="854" y="4254"/>
                    </a:cubicBezTo>
                    <a:cubicBezTo>
                      <a:pt x="877" y="4283"/>
                      <a:pt x="908" y="4295"/>
                      <a:pt x="938" y="4295"/>
                    </a:cubicBezTo>
                    <a:cubicBezTo>
                      <a:pt x="1014" y="4295"/>
                      <a:pt x="1088" y="4220"/>
                      <a:pt x="1032" y="4135"/>
                    </a:cubicBezTo>
                    <a:cubicBezTo>
                      <a:pt x="635" y="3521"/>
                      <a:pt x="458" y="2787"/>
                      <a:pt x="556" y="2055"/>
                    </a:cubicBezTo>
                    <a:cubicBezTo>
                      <a:pt x="635" y="1341"/>
                      <a:pt x="973" y="686"/>
                      <a:pt x="1468" y="191"/>
                    </a:cubicBezTo>
                    <a:cubicBezTo>
                      <a:pt x="1545" y="114"/>
                      <a:pt x="1479" y="1"/>
                      <a:pt x="13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97" name="Google Shape;1597;p15"/>
              <p:cNvSpPr/>
              <p:nvPr/>
            </p:nvSpPr>
            <p:spPr>
              <a:xfrm>
                <a:off x="5678125" y="2596150"/>
                <a:ext cx="48550" cy="138100"/>
              </a:xfrm>
              <a:custGeom>
                <a:avLst/>
                <a:gdLst/>
                <a:ahLst/>
                <a:cxnLst/>
                <a:rect l="l" t="t" r="r" b="b"/>
                <a:pathLst>
                  <a:path w="1942" h="5524" extrusionOk="0">
                    <a:moveTo>
                      <a:pt x="1798" y="0"/>
                    </a:moveTo>
                    <a:cubicBezTo>
                      <a:pt x="1780" y="0"/>
                      <a:pt x="1763" y="6"/>
                      <a:pt x="1745" y="20"/>
                    </a:cubicBezTo>
                    <a:cubicBezTo>
                      <a:pt x="437" y="932"/>
                      <a:pt x="1" y="2597"/>
                      <a:pt x="297" y="4103"/>
                    </a:cubicBezTo>
                    <a:cubicBezTo>
                      <a:pt x="377" y="4579"/>
                      <a:pt x="535" y="5034"/>
                      <a:pt x="754" y="5470"/>
                    </a:cubicBezTo>
                    <a:cubicBezTo>
                      <a:pt x="767" y="5508"/>
                      <a:pt x="795" y="5524"/>
                      <a:pt x="825" y="5524"/>
                    </a:cubicBezTo>
                    <a:cubicBezTo>
                      <a:pt x="893" y="5524"/>
                      <a:pt x="973" y="5447"/>
                      <a:pt x="932" y="5352"/>
                    </a:cubicBezTo>
                    <a:cubicBezTo>
                      <a:pt x="496" y="4440"/>
                      <a:pt x="297" y="3390"/>
                      <a:pt x="477" y="2399"/>
                    </a:cubicBezTo>
                    <a:cubicBezTo>
                      <a:pt x="654" y="1527"/>
                      <a:pt x="1111" y="713"/>
                      <a:pt x="1844" y="198"/>
                    </a:cubicBezTo>
                    <a:cubicBezTo>
                      <a:pt x="1942" y="132"/>
                      <a:pt x="1878" y="0"/>
                      <a:pt x="17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98" name="Google Shape;1598;p15"/>
              <p:cNvSpPr/>
              <p:nvPr/>
            </p:nvSpPr>
            <p:spPr>
              <a:xfrm>
                <a:off x="5649400" y="2593800"/>
                <a:ext cx="41025" cy="130850"/>
              </a:xfrm>
              <a:custGeom>
                <a:avLst/>
                <a:gdLst/>
                <a:ahLst/>
                <a:cxnLst/>
                <a:rect l="l" t="t" r="r" b="b"/>
                <a:pathLst>
                  <a:path w="1641" h="5234" extrusionOk="0">
                    <a:moveTo>
                      <a:pt x="1486" y="0"/>
                    </a:moveTo>
                    <a:cubicBezTo>
                      <a:pt x="1459" y="0"/>
                      <a:pt x="1431" y="10"/>
                      <a:pt x="1407" y="35"/>
                    </a:cubicBezTo>
                    <a:cubicBezTo>
                      <a:pt x="436" y="1085"/>
                      <a:pt x="0" y="2572"/>
                      <a:pt x="178" y="3999"/>
                    </a:cubicBezTo>
                    <a:cubicBezTo>
                      <a:pt x="238" y="4396"/>
                      <a:pt x="336" y="4792"/>
                      <a:pt x="495" y="5168"/>
                    </a:cubicBezTo>
                    <a:cubicBezTo>
                      <a:pt x="518" y="5214"/>
                      <a:pt x="561" y="5233"/>
                      <a:pt x="604" y="5233"/>
                    </a:cubicBezTo>
                    <a:cubicBezTo>
                      <a:pt x="672" y="5233"/>
                      <a:pt x="738" y="5183"/>
                      <a:pt x="714" y="5109"/>
                    </a:cubicBezTo>
                    <a:cubicBezTo>
                      <a:pt x="178" y="3841"/>
                      <a:pt x="257" y="2353"/>
                      <a:pt x="891" y="1145"/>
                    </a:cubicBezTo>
                    <a:cubicBezTo>
                      <a:pt x="1071" y="788"/>
                      <a:pt x="1308" y="471"/>
                      <a:pt x="1565" y="173"/>
                    </a:cubicBezTo>
                    <a:cubicBezTo>
                      <a:pt x="1641" y="98"/>
                      <a:pt x="1569" y="0"/>
                      <a:pt x="14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99" name="Google Shape;1599;p15"/>
              <p:cNvSpPr/>
              <p:nvPr/>
            </p:nvSpPr>
            <p:spPr>
              <a:xfrm>
                <a:off x="5619650" y="2606300"/>
                <a:ext cx="24375" cy="103075"/>
              </a:xfrm>
              <a:custGeom>
                <a:avLst/>
                <a:gdLst/>
                <a:ahLst/>
                <a:cxnLst/>
                <a:rect l="l" t="t" r="r" b="b"/>
                <a:pathLst>
                  <a:path w="975" h="4123" extrusionOk="0">
                    <a:moveTo>
                      <a:pt x="828" y="1"/>
                    </a:moveTo>
                    <a:cubicBezTo>
                      <a:pt x="799" y="1"/>
                      <a:pt x="771" y="15"/>
                      <a:pt x="754" y="50"/>
                    </a:cubicBezTo>
                    <a:cubicBezTo>
                      <a:pt x="416" y="684"/>
                      <a:pt x="178" y="1377"/>
                      <a:pt x="99" y="2091"/>
                    </a:cubicBezTo>
                    <a:cubicBezTo>
                      <a:pt x="1" y="2746"/>
                      <a:pt x="1" y="3460"/>
                      <a:pt x="337" y="4073"/>
                    </a:cubicBezTo>
                    <a:cubicBezTo>
                      <a:pt x="360" y="4108"/>
                      <a:pt x="392" y="4123"/>
                      <a:pt x="424" y="4123"/>
                    </a:cubicBezTo>
                    <a:cubicBezTo>
                      <a:pt x="501" y="4123"/>
                      <a:pt x="578" y="4038"/>
                      <a:pt x="535" y="3954"/>
                    </a:cubicBezTo>
                    <a:cubicBezTo>
                      <a:pt x="199" y="3380"/>
                      <a:pt x="218" y="2686"/>
                      <a:pt x="297" y="2072"/>
                    </a:cubicBezTo>
                    <a:cubicBezTo>
                      <a:pt x="397" y="1398"/>
                      <a:pt x="614" y="764"/>
                      <a:pt x="932" y="169"/>
                    </a:cubicBezTo>
                    <a:cubicBezTo>
                      <a:pt x="974" y="85"/>
                      <a:pt x="897" y="1"/>
                      <a:pt x="8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00" name="Google Shape;1600;p15"/>
              <p:cNvSpPr/>
              <p:nvPr/>
            </p:nvSpPr>
            <p:spPr>
              <a:xfrm>
                <a:off x="5589925" y="2620875"/>
                <a:ext cx="22250" cy="64500"/>
              </a:xfrm>
              <a:custGeom>
                <a:avLst/>
                <a:gdLst/>
                <a:ahLst/>
                <a:cxnLst/>
                <a:rect l="l" t="t" r="r" b="b"/>
                <a:pathLst>
                  <a:path w="890" h="2580" extrusionOk="0">
                    <a:moveTo>
                      <a:pt x="740" y="0"/>
                    </a:moveTo>
                    <a:cubicBezTo>
                      <a:pt x="709" y="0"/>
                      <a:pt x="677" y="12"/>
                      <a:pt x="654" y="41"/>
                    </a:cubicBezTo>
                    <a:cubicBezTo>
                      <a:pt x="138" y="736"/>
                      <a:pt x="0" y="1687"/>
                      <a:pt x="257" y="2499"/>
                    </a:cubicBezTo>
                    <a:cubicBezTo>
                      <a:pt x="273" y="2556"/>
                      <a:pt x="316" y="2580"/>
                      <a:pt x="358" y="2580"/>
                    </a:cubicBezTo>
                    <a:cubicBezTo>
                      <a:pt x="419" y="2580"/>
                      <a:pt x="479" y="2530"/>
                      <a:pt x="456" y="2460"/>
                    </a:cubicBezTo>
                    <a:cubicBezTo>
                      <a:pt x="218" y="1667"/>
                      <a:pt x="357" y="815"/>
                      <a:pt x="833" y="141"/>
                    </a:cubicBezTo>
                    <a:cubicBezTo>
                      <a:pt x="889" y="70"/>
                      <a:pt x="816" y="0"/>
                      <a:pt x="7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01" name="Google Shape;1601;p15"/>
              <p:cNvSpPr/>
              <p:nvPr/>
            </p:nvSpPr>
            <p:spPr>
              <a:xfrm>
                <a:off x="5566125" y="2636700"/>
                <a:ext cx="10950" cy="30450"/>
              </a:xfrm>
              <a:custGeom>
                <a:avLst/>
                <a:gdLst/>
                <a:ahLst/>
                <a:cxnLst/>
                <a:rect l="l" t="t" r="r" b="b"/>
                <a:pathLst>
                  <a:path w="438" h="1218" extrusionOk="0">
                    <a:moveTo>
                      <a:pt x="309" y="0"/>
                    </a:moveTo>
                    <a:cubicBezTo>
                      <a:pt x="286" y="0"/>
                      <a:pt x="267" y="7"/>
                      <a:pt x="258" y="23"/>
                    </a:cubicBezTo>
                    <a:cubicBezTo>
                      <a:pt x="1" y="360"/>
                      <a:pt x="60" y="756"/>
                      <a:pt x="120" y="1134"/>
                    </a:cubicBezTo>
                    <a:cubicBezTo>
                      <a:pt x="120" y="1182"/>
                      <a:pt x="174" y="1218"/>
                      <a:pt x="215" y="1218"/>
                    </a:cubicBezTo>
                    <a:cubicBezTo>
                      <a:pt x="224" y="1218"/>
                      <a:pt x="232" y="1216"/>
                      <a:pt x="239" y="1213"/>
                    </a:cubicBezTo>
                    <a:cubicBezTo>
                      <a:pt x="297" y="1192"/>
                      <a:pt x="337" y="1134"/>
                      <a:pt x="318" y="1073"/>
                    </a:cubicBezTo>
                    <a:cubicBezTo>
                      <a:pt x="278" y="796"/>
                      <a:pt x="199" y="439"/>
                      <a:pt x="397" y="182"/>
                    </a:cubicBezTo>
                    <a:cubicBezTo>
                      <a:pt x="437" y="142"/>
                      <a:pt x="437" y="82"/>
                      <a:pt x="397" y="23"/>
                    </a:cubicBezTo>
                    <a:cubicBezTo>
                      <a:pt x="375" y="12"/>
                      <a:pt x="339" y="0"/>
                      <a:pt x="3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02" name="Google Shape;1602;p15"/>
              <p:cNvSpPr/>
              <p:nvPr/>
            </p:nvSpPr>
            <p:spPr>
              <a:xfrm>
                <a:off x="5701400" y="1784375"/>
                <a:ext cx="199250" cy="332575"/>
              </a:xfrm>
              <a:custGeom>
                <a:avLst/>
                <a:gdLst/>
                <a:ahLst/>
                <a:cxnLst/>
                <a:rect l="l" t="t" r="r" b="b"/>
                <a:pathLst>
                  <a:path w="7970" h="13303" extrusionOk="0">
                    <a:moveTo>
                      <a:pt x="5413" y="1"/>
                    </a:moveTo>
                    <a:cubicBezTo>
                      <a:pt x="3946" y="1369"/>
                      <a:pt x="2400" y="2678"/>
                      <a:pt x="1309" y="4382"/>
                    </a:cubicBezTo>
                    <a:cubicBezTo>
                      <a:pt x="794" y="5215"/>
                      <a:pt x="358" y="6106"/>
                      <a:pt x="239" y="7097"/>
                    </a:cubicBezTo>
                    <a:cubicBezTo>
                      <a:pt x="1" y="9100"/>
                      <a:pt x="1388" y="12113"/>
                      <a:pt x="2955" y="13303"/>
                    </a:cubicBezTo>
                    <a:cubicBezTo>
                      <a:pt x="4956" y="12708"/>
                      <a:pt x="7256" y="10427"/>
                      <a:pt x="7732" y="8445"/>
                    </a:cubicBezTo>
                    <a:cubicBezTo>
                      <a:pt x="7969" y="7494"/>
                      <a:pt x="7890" y="6503"/>
                      <a:pt x="7692" y="5532"/>
                    </a:cubicBezTo>
                    <a:cubicBezTo>
                      <a:pt x="7276" y="3550"/>
                      <a:pt x="6285" y="1785"/>
                      <a:pt x="54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03" name="Google Shape;1603;p15"/>
              <p:cNvSpPr/>
              <p:nvPr/>
            </p:nvSpPr>
            <p:spPr>
              <a:xfrm>
                <a:off x="5726175" y="1882025"/>
                <a:ext cx="138800" cy="230450"/>
              </a:xfrm>
              <a:custGeom>
                <a:avLst/>
                <a:gdLst/>
                <a:ahLst/>
                <a:cxnLst/>
                <a:rect l="l" t="t" r="r" b="b"/>
                <a:pathLst>
                  <a:path w="5552" h="9218" extrusionOk="0">
                    <a:moveTo>
                      <a:pt x="3827" y="1"/>
                    </a:moveTo>
                    <a:cubicBezTo>
                      <a:pt x="2797" y="952"/>
                      <a:pt x="1726" y="1843"/>
                      <a:pt x="952" y="3014"/>
                    </a:cubicBezTo>
                    <a:cubicBezTo>
                      <a:pt x="577" y="3588"/>
                      <a:pt x="278" y="4203"/>
                      <a:pt x="180" y="4877"/>
                    </a:cubicBezTo>
                    <a:cubicBezTo>
                      <a:pt x="1" y="6284"/>
                      <a:pt x="933" y="8366"/>
                      <a:pt x="2023" y="9217"/>
                    </a:cubicBezTo>
                    <a:cubicBezTo>
                      <a:pt x="3410" y="8821"/>
                      <a:pt x="5017" y="7256"/>
                      <a:pt x="5374" y="5887"/>
                    </a:cubicBezTo>
                    <a:cubicBezTo>
                      <a:pt x="5551" y="5213"/>
                      <a:pt x="5493" y="4520"/>
                      <a:pt x="5374" y="3865"/>
                    </a:cubicBezTo>
                    <a:cubicBezTo>
                      <a:pt x="5096" y="2478"/>
                      <a:pt x="4422" y="1249"/>
                      <a:pt x="3827"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04" name="Google Shape;1604;p15"/>
              <p:cNvSpPr/>
              <p:nvPr/>
            </p:nvSpPr>
            <p:spPr>
              <a:xfrm>
                <a:off x="5261600" y="1822400"/>
                <a:ext cx="573950" cy="1007775"/>
              </a:xfrm>
              <a:custGeom>
                <a:avLst/>
                <a:gdLst/>
                <a:ahLst/>
                <a:cxnLst/>
                <a:rect l="l" t="t" r="r" b="b"/>
                <a:pathLst>
                  <a:path w="22958" h="40311" extrusionOk="0">
                    <a:moveTo>
                      <a:pt x="22825" y="1"/>
                    </a:moveTo>
                    <a:cubicBezTo>
                      <a:pt x="22788" y="1"/>
                      <a:pt x="22754" y="20"/>
                      <a:pt x="22747" y="66"/>
                    </a:cubicBezTo>
                    <a:cubicBezTo>
                      <a:pt x="22311" y="2801"/>
                      <a:pt x="21776" y="5497"/>
                      <a:pt x="21200" y="8193"/>
                    </a:cubicBezTo>
                    <a:cubicBezTo>
                      <a:pt x="20547" y="11166"/>
                      <a:pt x="19873" y="14121"/>
                      <a:pt x="19041" y="17034"/>
                    </a:cubicBezTo>
                    <a:cubicBezTo>
                      <a:pt x="18723" y="18223"/>
                      <a:pt x="18367" y="19394"/>
                      <a:pt x="17970" y="20562"/>
                    </a:cubicBezTo>
                    <a:cubicBezTo>
                      <a:pt x="17494" y="21910"/>
                      <a:pt x="16900" y="23219"/>
                      <a:pt x="16305" y="24508"/>
                    </a:cubicBezTo>
                    <a:cubicBezTo>
                      <a:pt x="14759" y="27778"/>
                      <a:pt x="12896" y="30930"/>
                      <a:pt x="10417" y="33566"/>
                    </a:cubicBezTo>
                    <a:cubicBezTo>
                      <a:pt x="7919" y="36222"/>
                      <a:pt x="4808" y="38304"/>
                      <a:pt x="1398" y="39652"/>
                    </a:cubicBezTo>
                    <a:cubicBezTo>
                      <a:pt x="981" y="39811"/>
                      <a:pt x="545" y="39970"/>
                      <a:pt x="109" y="40107"/>
                    </a:cubicBezTo>
                    <a:cubicBezTo>
                      <a:pt x="1" y="40144"/>
                      <a:pt x="41" y="40311"/>
                      <a:pt x="139" y="40311"/>
                    </a:cubicBezTo>
                    <a:cubicBezTo>
                      <a:pt x="148" y="40311"/>
                      <a:pt x="159" y="40309"/>
                      <a:pt x="169" y="40306"/>
                    </a:cubicBezTo>
                    <a:cubicBezTo>
                      <a:pt x="3638" y="39156"/>
                      <a:pt x="6830" y="37274"/>
                      <a:pt x="9505" y="34776"/>
                    </a:cubicBezTo>
                    <a:cubicBezTo>
                      <a:pt x="12161" y="32278"/>
                      <a:pt x="14183" y="29205"/>
                      <a:pt x="15829" y="25954"/>
                    </a:cubicBezTo>
                    <a:cubicBezTo>
                      <a:pt x="16562" y="24508"/>
                      <a:pt x="17257" y="23001"/>
                      <a:pt x="17851" y="21474"/>
                    </a:cubicBezTo>
                    <a:cubicBezTo>
                      <a:pt x="18267" y="20385"/>
                      <a:pt x="18624" y="19275"/>
                      <a:pt x="18941" y="18165"/>
                    </a:cubicBezTo>
                    <a:cubicBezTo>
                      <a:pt x="19794" y="15289"/>
                      <a:pt x="20487" y="12376"/>
                      <a:pt x="21142" y="9462"/>
                    </a:cubicBezTo>
                    <a:cubicBezTo>
                      <a:pt x="21755" y="6647"/>
                      <a:pt x="22331" y="3832"/>
                      <a:pt x="22807" y="977"/>
                    </a:cubicBezTo>
                    <a:cubicBezTo>
                      <a:pt x="22847" y="700"/>
                      <a:pt x="22905" y="422"/>
                      <a:pt x="22945" y="126"/>
                    </a:cubicBezTo>
                    <a:cubicBezTo>
                      <a:pt x="22958" y="52"/>
                      <a:pt x="22886" y="1"/>
                      <a:pt x="228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05" name="Google Shape;1605;p15"/>
              <p:cNvSpPr/>
              <p:nvPr/>
            </p:nvSpPr>
            <p:spPr>
              <a:xfrm>
                <a:off x="5728250" y="2002150"/>
                <a:ext cx="132325" cy="38725"/>
              </a:xfrm>
              <a:custGeom>
                <a:avLst/>
                <a:gdLst/>
                <a:ahLst/>
                <a:cxnLst/>
                <a:rect l="l" t="t" r="r" b="b"/>
                <a:pathLst>
                  <a:path w="5293" h="1549" extrusionOk="0">
                    <a:moveTo>
                      <a:pt x="163" y="0"/>
                    </a:moveTo>
                    <a:cubicBezTo>
                      <a:pt x="78" y="0"/>
                      <a:pt x="0" y="109"/>
                      <a:pt x="76" y="170"/>
                    </a:cubicBezTo>
                    <a:cubicBezTo>
                      <a:pt x="692" y="805"/>
                      <a:pt x="1504" y="1261"/>
                      <a:pt x="2357" y="1439"/>
                    </a:cubicBezTo>
                    <a:cubicBezTo>
                      <a:pt x="2678" y="1513"/>
                      <a:pt x="3003" y="1548"/>
                      <a:pt x="3328" y="1548"/>
                    </a:cubicBezTo>
                    <a:cubicBezTo>
                      <a:pt x="3966" y="1548"/>
                      <a:pt x="4600" y="1412"/>
                      <a:pt x="5191" y="1161"/>
                    </a:cubicBezTo>
                    <a:cubicBezTo>
                      <a:pt x="5293" y="1111"/>
                      <a:pt x="5219" y="972"/>
                      <a:pt x="5121" y="972"/>
                    </a:cubicBezTo>
                    <a:cubicBezTo>
                      <a:pt x="5105" y="972"/>
                      <a:pt x="5089" y="975"/>
                      <a:pt x="5072" y="984"/>
                    </a:cubicBezTo>
                    <a:cubicBezTo>
                      <a:pt x="4524" y="1222"/>
                      <a:pt x="3942" y="1336"/>
                      <a:pt x="3365" y="1336"/>
                    </a:cubicBezTo>
                    <a:cubicBezTo>
                      <a:pt x="2209" y="1336"/>
                      <a:pt x="1068" y="878"/>
                      <a:pt x="235" y="32"/>
                    </a:cubicBezTo>
                    <a:cubicBezTo>
                      <a:pt x="213" y="10"/>
                      <a:pt x="187" y="0"/>
                      <a:pt x="1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06" name="Google Shape;1606;p15"/>
              <p:cNvSpPr/>
              <p:nvPr/>
            </p:nvSpPr>
            <p:spPr>
              <a:xfrm>
                <a:off x="5731275" y="1966675"/>
                <a:ext cx="137350" cy="35775"/>
              </a:xfrm>
              <a:custGeom>
                <a:avLst/>
                <a:gdLst/>
                <a:ahLst/>
                <a:cxnLst/>
                <a:rect l="l" t="t" r="r" b="b"/>
                <a:pathLst>
                  <a:path w="5494" h="1431" extrusionOk="0">
                    <a:moveTo>
                      <a:pt x="167" y="1"/>
                    </a:moveTo>
                    <a:cubicBezTo>
                      <a:pt x="81" y="1"/>
                      <a:pt x="1" y="104"/>
                      <a:pt x="95" y="183"/>
                    </a:cubicBezTo>
                    <a:cubicBezTo>
                      <a:pt x="1041" y="994"/>
                      <a:pt x="2290" y="1431"/>
                      <a:pt x="3535" y="1431"/>
                    </a:cubicBezTo>
                    <a:cubicBezTo>
                      <a:pt x="3750" y="1431"/>
                      <a:pt x="3965" y="1418"/>
                      <a:pt x="4178" y="1391"/>
                    </a:cubicBezTo>
                    <a:cubicBezTo>
                      <a:pt x="4594" y="1332"/>
                      <a:pt x="4990" y="1233"/>
                      <a:pt x="5368" y="1095"/>
                    </a:cubicBezTo>
                    <a:cubicBezTo>
                      <a:pt x="5493" y="1040"/>
                      <a:pt x="5456" y="871"/>
                      <a:pt x="5343" y="871"/>
                    </a:cubicBezTo>
                    <a:cubicBezTo>
                      <a:pt x="5332" y="871"/>
                      <a:pt x="5320" y="872"/>
                      <a:pt x="5308" y="876"/>
                    </a:cubicBezTo>
                    <a:cubicBezTo>
                      <a:pt x="4732" y="1102"/>
                      <a:pt x="4119" y="1214"/>
                      <a:pt x="3505" y="1214"/>
                    </a:cubicBezTo>
                    <a:cubicBezTo>
                      <a:pt x="2724" y="1214"/>
                      <a:pt x="1944" y="1033"/>
                      <a:pt x="1245" y="677"/>
                    </a:cubicBezTo>
                    <a:cubicBezTo>
                      <a:pt x="888" y="500"/>
                      <a:pt x="550" y="281"/>
                      <a:pt x="233" y="24"/>
                    </a:cubicBezTo>
                    <a:cubicBezTo>
                      <a:pt x="213" y="8"/>
                      <a:pt x="189" y="1"/>
                      <a:pt x="1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07" name="Google Shape;1607;p15"/>
              <p:cNvSpPr/>
              <p:nvPr/>
            </p:nvSpPr>
            <p:spPr>
              <a:xfrm>
                <a:off x="5733075" y="1931575"/>
                <a:ext cx="143525" cy="33050"/>
              </a:xfrm>
              <a:custGeom>
                <a:avLst/>
                <a:gdLst/>
                <a:ahLst/>
                <a:cxnLst/>
                <a:rect l="l" t="t" r="r" b="b"/>
                <a:pathLst>
                  <a:path w="5741" h="1322" extrusionOk="0">
                    <a:moveTo>
                      <a:pt x="141" y="0"/>
                    </a:moveTo>
                    <a:cubicBezTo>
                      <a:pt x="53" y="0"/>
                      <a:pt x="1" y="134"/>
                      <a:pt x="82" y="199"/>
                    </a:cubicBezTo>
                    <a:cubicBezTo>
                      <a:pt x="1097" y="935"/>
                      <a:pt x="2343" y="1321"/>
                      <a:pt x="3595" y="1321"/>
                    </a:cubicBezTo>
                    <a:cubicBezTo>
                      <a:pt x="3859" y="1321"/>
                      <a:pt x="4122" y="1304"/>
                      <a:pt x="4384" y="1270"/>
                    </a:cubicBezTo>
                    <a:cubicBezTo>
                      <a:pt x="4820" y="1209"/>
                      <a:pt x="5236" y="1090"/>
                      <a:pt x="5632" y="952"/>
                    </a:cubicBezTo>
                    <a:cubicBezTo>
                      <a:pt x="5740" y="898"/>
                      <a:pt x="5717" y="728"/>
                      <a:pt x="5608" y="728"/>
                    </a:cubicBezTo>
                    <a:cubicBezTo>
                      <a:pt x="5597" y="728"/>
                      <a:pt x="5586" y="730"/>
                      <a:pt x="5573" y="734"/>
                    </a:cubicBezTo>
                    <a:cubicBezTo>
                      <a:pt x="4938" y="982"/>
                      <a:pt x="4255" y="1103"/>
                      <a:pt x="3572" y="1103"/>
                    </a:cubicBezTo>
                    <a:cubicBezTo>
                      <a:pt x="2783" y="1103"/>
                      <a:pt x="1993" y="943"/>
                      <a:pt x="1271" y="635"/>
                    </a:cubicBezTo>
                    <a:cubicBezTo>
                      <a:pt x="895" y="456"/>
                      <a:pt x="538" y="258"/>
                      <a:pt x="201" y="20"/>
                    </a:cubicBezTo>
                    <a:cubicBezTo>
                      <a:pt x="180" y="6"/>
                      <a:pt x="160" y="0"/>
                      <a:pt x="1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08" name="Google Shape;1608;p15"/>
              <p:cNvSpPr/>
              <p:nvPr/>
            </p:nvSpPr>
            <p:spPr>
              <a:xfrm>
                <a:off x="5753575" y="1903725"/>
                <a:ext cx="118975" cy="30625"/>
              </a:xfrm>
              <a:custGeom>
                <a:avLst/>
                <a:gdLst/>
                <a:ahLst/>
                <a:cxnLst/>
                <a:rect l="l" t="t" r="r" b="b"/>
                <a:pathLst>
                  <a:path w="4759" h="1225" extrusionOk="0">
                    <a:moveTo>
                      <a:pt x="167" y="0"/>
                    </a:moveTo>
                    <a:cubicBezTo>
                      <a:pt x="80" y="0"/>
                      <a:pt x="0" y="101"/>
                      <a:pt x="94" y="163"/>
                    </a:cubicBezTo>
                    <a:cubicBezTo>
                      <a:pt x="922" y="859"/>
                      <a:pt x="1985" y="1225"/>
                      <a:pt x="3052" y="1225"/>
                    </a:cubicBezTo>
                    <a:cubicBezTo>
                      <a:pt x="3595" y="1225"/>
                      <a:pt x="4139" y="1130"/>
                      <a:pt x="4653" y="936"/>
                    </a:cubicBezTo>
                    <a:cubicBezTo>
                      <a:pt x="4758" y="901"/>
                      <a:pt x="4725" y="727"/>
                      <a:pt x="4634" y="727"/>
                    </a:cubicBezTo>
                    <a:cubicBezTo>
                      <a:pt x="4622" y="727"/>
                      <a:pt x="4609" y="731"/>
                      <a:pt x="4595" y="737"/>
                    </a:cubicBezTo>
                    <a:cubicBezTo>
                      <a:pt x="4100" y="921"/>
                      <a:pt x="3575" y="1011"/>
                      <a:pt x="3050" y="1011"/>
                    </a:cubicBezTo>
                    <a:cubicBezTo>
                      <a:pt x="2039" y="1011"/>
                      <a:pt x="1029" y="676"/>
                      <a:pt x="234" y="24"/>
                    </a:cubicBezTo>
                    <a:cubicBezTo>
                      <a:pt x="213" y="7"/>
                      <a:pt x="189" y="0"/>
                      <a:pt x="1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09" name="Google Shape;1609;p15"/>
              <p:cNvSpPr/>
              <p:nvPr/>
            </p:nvSpPr>
            <p:spPr>
              <a:xfrm>
                <a:off x="5770475" y="1878250"/>
                <a:ext cx="96325" cy="23825"/>
              </a:xfrm>
              <a:custGeom>
                <a:avLst/>
                <a:gdLst/>
                <a:ahLst/>
                <a:cxnLst/>
                <a:rect l="l" t="t" r="r" b="b"/>
                <a:pathLst>
                  <a:path w="3853" h="953" extrusionOk="0">
                    <a:moveTo>
                      <a:pt x="159" y="1"/>
                    </a:moveTo>
                    <a:cubicBezTo>
                      <a:pt x="74" y="1"/>
                      <a:pt x="0" y="109"/>
                      <a:pt x="92" y="171"/>
                    </a:cubicBezTo>
                    <a:cubicBezTo>
                      <a:pt x="748" y="774"/>
                      <a:pt x="1585" y="952"/>
                      <a:pt x="2433" y="952"/>
                    </a:cubicBezTo>
                    <a:cubicBezTo>
                      <a:pt x="2867" y="952"/>
                      <a:pt x="3304" y="905"/>
                      <a:pt x="3721" y="845"/>
                    </a:cubicBezTo>
                    <a:cubicBezTo>
                      <a:pt x="3852" y="826"/>
                      <a:pt x="3805" y="645"/>
                      <a:pt x="3697" y="645"/>
                    </a:cubicBezTo>
                    <a:cubicBezTo>
                      <a:pt x="3692" y="645"/>
                      <a:pt x="3686" y="646"/>
                      <a:pt x="3681" y="646"/>
                    </a:cubicBezTo>
                    <a:cubicBezTo>
                      <a:pt x="3273" y="702"/>
                      <a:pt x="2844" y="747"/>
                      <a:pt x="2418" y="747"/>
                    </a:cubicBezTo>
                    <a:cubicBezTo>
                      <a:pt x="1622" y="747"/>
                      <a:pt x="838" y="588"/>
                      <a:pt x="232" y="33"/>
                    </a:cubicBezTo>
                    <a:cubicBezTo>
                      <a:pt x="209" y="10"/>
                      <a:pt x="183" y="1"/>
                      <a:pt x="1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10" name="Google Shape;1610;p15"/>
              <p:cNvSpPr/>
              <p:nvPr/>
            </p:nvSpPr>
            <p:spPr>
              <a:xfrm>
                <a:off x="5795000" y="1859725"/>
                <a:ext cx="60425" cy="16125"/>
              </a:xfrm>
              <a:custGeom>
                <a:avLst/>
                <a:gdLst/>
                <a:ahLst/>
                <a:cxnLst/>
                <a:rect l="l" t="t" r="r" b="b"/>
                <a:pathLst>
                  <a:path w="2417" h="645" extrusionOk="0">
                    <a:moveTo>
                      <a:pt x="142" y="0"/>
                    </a:moveTo>
                    <a:cubicBezTo>
                      <a:pt x="54" y="0"/>
                      <a:pt x="1" y="133"/>
                      <a:pt x="83" y="198"/>
                    </a:cubicBezTo>
                    <a:cubicBezTo>
                      <a:pt x="517" y="524"/>
                      <a:pt x="1044" y="645"/>
                      <a:pt x="1575" y="645"/>
                    </a:cubicBezTo>
                    <a:cubicBezTo>
                      <a:pt x="1820" y="645"/>
                      <a:pt x="2066" y="619"/>
                      <a:pt x="2303" y="575"/>
                    </a:cubicBezTo>
                    <a:cubicBezTo>
                      <a:pt x="2417" y="538"/>
                      <a:pt x="2386" y="355"/>
                      <a:pt x="2262" y="355"/>
                    </a:cubicBezTo>
                    <a:cubicBezTo>
                      <a:pt x="2256" y="355"/>
                      <a:pt x="2250" y="356"/>
                      <a:pt x="2243" y="357"/>
                    </a:cubicBezTo>
                    <a:cubicBezTo>
                      <a:pt x="2018" y="402"/>
                      <a:pt x="1784" y="428"/>
                      <a:pt x="1551" y="428"/>
                    </a:cubicBezTo>
                    <a:cubicBezTo>
                      <a:pt x="1068" y="428"/>
                      <a:pt x="590" y="315"/>
                      <a:pt x="202" y="20"/>
                    </a:cubicBezTo>
                    <a:cubicBezTo>
                      <a:pt x="181" y="6"/>
                      <a:pt x="161"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11" name="Google Shape;1611;p15"/>
              <p:cNvSpPr/>
              <p:nvPr/>
            </p:nvSpPr>
            <p:spPr>
              <a:xfrm>
                <a:off x="5814900" y="1839600"/>
                <a:ext cx="32225" cy="9800"/>
              </a:xfrm>
              <a:custGeom>
                <a:avLst/>
                <a:gdLst/>
                <a:ahLst/>
                <a:cxnLst/>
                <a:rect l="l" t="t" r="r" b="b"/>
                <a:pathLst>
                  <a:path w="1289" h="392" extrusionOk="0">
                    <a:moveTo>
                      <a:pt x="110" y="1"/>
                    </a:moveTo>
                    <a:cubicBezTo>
                      <a:pt x="79" y="1"/>
                      <a:pt x="45" y="14"/>
                      <a:pt x="20" y="52"/>
                    </a:cubicBezTo>
                    <a:cubicBezTo>
                      <a:pt x="1" y="91"/>
                      <a:pt x="1" y="170"/>
                      <a:pt x="60" y="191"/>
                    </a:cubicBezTo>
                    <a:cubicBezTo>
                      <a:pt x="327" y="324"/>
                      <a:pt x="616" y="391"/>
                      <a:pt x="912" y="391"/>
                    </a:cubicBezTo>
                    <a:cubicBezTo>
                      <a:pt x="1010" y="391"/>
                      <a:pt x="1110" y="384"/>
                      <a:pt x="1209" y="369"/>
                    </a:cubicBezTo>
                    <a:cubicBezTo>
                      <a:pt x="1270" y="369"/>
                      <a:pt x="1289" y="289"/>
                      <a:pt x="1270" y="231"/>
                    </a:cubicBezTo>
                    <a:cubicBezTo>
                      <a:pt x="1270" y="185"/>
                      <a:pt x="1235" y="163"/>
                      <a:pt x="1194" y="163"/>
                    </a:cubicBezTo>
                    <a:cubicBezTo>
                      <a:pt x="1180" y="163"/>
                      <a:pt x="1165" y="166"/>
                      <a:pt x="1151" y="170"/>
                    </a:cubicBezTo>
                    <a:cubicBezTo>
                      <a:pt x="1081" y="179"/>
                      <a:pt x="1012" y="183"/>
                      <a:pt x="943" y="183"/>
                    </a:cubicBezTo>
                    <a:cubicBezTo>
                      <a:pt x="676" y="183"/>
                      <a:pt x="412" y="123"/>
                      <a:pt x="160" y="12"/>
                    </a:cubicBezTo>
                    <a:cubicBezTo>
                      <a:pt x="145" y="5"/>
                      <a:pt x="128" y="1"/>
                      <a:pt x="1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12" name="Google Shape;1612;p15"/>
              <p:cNvSpPr/>
              <p:nvPr/>
            </p:nvSpPr>
            <p:spPr>
              <a:xfrm>
                <a:off x="5752025" y="2054675"/>
                <a:ext cx="65875" cy="17600"/>
              </a:xfrm>
              <a:custGeom>
                <a:avLst/>
                <a:gdLst/>
                <a:ahLst/>
                <a:cxnLst/>
                <a:rect l="l" t="t" r="r" b="b"/>
                <a:pathLst>
                  <a:path w="2635" h="704" extrusionOk="0">
                    <a:moveTo>
                      <a:pt x="163" y="1"/>
                    </a:moveTo>
                    <a:cubicBezTo>
                      <a:pt x="78" y="1"/>
                      <a:pt x="1" y="109"/>
                      <a:pt x="77" y="171"/>
                    </a:cubicBezTo>
                    <a:cubicBezTo>
                      <a:pt x="595" y="613"/>
                      <a:pt x="1254" y="703"/>
                      <a:pt x="1909" y="703"/>
                    </a:cubicBezTo>
                    <a:cubicBezTo>
                      <a:pt x="2106" y="703"/>
                      <a:pt x="2303" y="695"/>
                      <a:pt x="2495" y="686"/>
                    </a:cubicBezTo>
                    <a:cubicBezTo>
                      <a:pt x="2629" y="686"/>
                      <a:pt x="2635" y="487"/>
                      <a:pt x="2512" y="487"/>
                    </a:cubicBezTo>
                    <a:cubicBezTo>
                      <a:pt x="2507" y="487"/>
                      <a:pt x="2501" y="487"/>
                      <a:pt x="2495" y="488"/>
                    </a:cubicBezTo>
                    <a:cubicBezTo>
                      <a:pt x="2321" y="492"/>
                      <a:pt x="2142" y="498"/>
                      <a:pt x="1962" y="498"/>
                    </a:cubicBezTo>
                    <a:cubicBezTo>
                      <a:pt x="1343" y="498"/>
                      <a:pt x="712" y="432"/>
                      <a:pt x="236" y="33"/>
                    </a:cubicBezTo>
                    <a:cubicBezTo>
                      <a:pt x="213" y="10"/>
                      <a:pt x="188" y="1"/>
                      <a:pt x="1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sp>
        <p:nvSpPr>
          <p:cNvPr id="1613" name="Google Shape;1613;p15"/>
          <p:cNvSpPr/>
          <p:nvPr/>
        </p:nvSpPr>
        <p:spPr>
          <a:xfrm>
            <a:off x="4499033" y="6203951"/>
            <a:ext cx="242000" cy="242000"/>
          </a:xfrm>
          <a:prstGeom prst="ellipse">
            <a:avLst/>
          </a:prstGeom>
          <a:solidFill>
            <a:schemeClr val="accent4"/>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614" name="Google Shape;1614;p15"/>
          <p:cNvSpPr/>
          <p:nvPr/>
        </p:nvSpPr>
        <p:spPr>
          <a:xfrm>
            <a:off x="11443436" y="4019384"/>
            <a:ext cx="189600" cy="190000"/>
          </a:xfrm>
          <a:prstGeom prst="ellipse">
            <a:avLst/>
          </a:prstGeom>
          <a:solidFill>
            <a:schemeClr val="accent4"/>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615" name="Google Shape;1615;p15"/>
          <p:cNvSpPr/>
          <p:nvPr/>
        </p:nvSpPr>
        <p:spPr>
          <a:xfrm>
            <a:off x="11389839" y="342500"/>
            <a:ext cx="296800" cy="296800"/>
          </a:xfrm>
          <a:prstGeom prst="ellipse">
            <a:avLst/>
          </a:prstGeom>
          <a:solidFill>
            <a:schemeClr val="accent3"/>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616" name="Google Shape;1616;p15"/>
          <p:cNvSpPr/>
          <p:nvPr/>
        </p:nvSpPr>
        <p:spPr>
          <a:xfrm>
            <a:off x="511739" y="2997667"/>
            <a:ext cx="296800" cy="296800"/>
          </a:xfrm>
          <a:prstGeom prst="ellipse">
            <a:avLst/>
          </a:prstGeom>
          <a:solidFill>
            <a:schemeClr val="dk2"/>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617" name="Google Shape;1617;p15"/>
          <p:cNvSpPr/>
          <p:nvPr/>
        </p:nvSpPr>
        <p:spPr>
          <a:xfrm>
            <a:off x="11686639" y="2700867"/>
            <a:ext cx="296800" cy="296800"/>
          </a:xfrm>
          <a:prstGeom prst="ellipse">
            <a:avLst/>
          </a:prstGeom>
          <a:solidFill>
            <a:schemeClr val="accent2"/>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618" name="Google Shape;1618;p15"/>
          <p:cNvSpPr/>
          <p:nvPr/>
        </p:nvSpPr>
        <p:spPr>
          <a:xfrm>
            <a:off x="4979097" y="6396233"/>
            <a:ext cx="242000" cy="242000"/>
          </a:xfrm>
          <a:prstGeom prst="ellipse">
            <a:avLst/>
          </a:prstGeom>
          <a:solidFill>
            <a:schemeClr val="dk2"/>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4114617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619"/>
        <p:cNvGrpSpPr/>
        <p:nvPr/>
      </p:nvGrpSpPr>
      <p:grpSpPr>
        <a:xfrm>
          <a:off x="0" y="0"/>
          <a:ext cx="0" cy="0"/>
          <a:chOff x="0" y="0"/>
          <a:chExt cx="0" cy="0"/>
        </a:xfrm>
      </p:grpSpPr>
      <p:sp>
        <p:nvSpPr>
          <p:cNvPr id="1620" name="Google Shape;1620;p16"/>
          <p:cNvSpPr txBox="1">
            <a:spLocks noGrp="1"/>
          </p:cNvSpPr>
          <p:nvPr>
            <p:ph type="title"/>
          </p:nvPr>
        </p:nvSpPr>
        <p:spPr>
          <a:xfrm>
            <a:off x="960000" y="719200"/>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621" name="Google Shape;1621;p16"/>
          <p:cNvGrpSpPr/>
          <p:nvPr/>
        </p:nvGrpSpPr>
        <p:grpSpPr>
          <a:xfrm rot="-8801229">
            <a:off x="610042" y="-121020"/>
            <a:ext cx="681493" cy="2240821"/>
            <a:chOff x="2643963" y="1509025"/>
            <a:chExt cx="330600" cy="1087047"/>
          </a:xfrm>
        </p:grpSpPr>
        <p:sp>
          <p:nvSpPr>
            <p:cNvPr id="1622" name="Google Shape;1622;p16"/>
            <p:cNvSpPr/>
            <p:nvPr/>
          </p:nvSpPr>
          <p:spPr>
            <a:xfrm>
              <a:off x="2643963" y="1509273"/>
              <a:ext cx="330600" cy="1086550"/>
            </a:xfrm>
            <a:custGeom>
              <a:avLst/>
              <a:gdLst/>
              <a:ahLst/>
              <a:cxnLst/>
              <a:rect l="l" t="t" r="r" b="b"/>
              <a:pathLst>
                <a:path w="13224" h="43462" extrusionOk="0">
                  <a:moveTo>
                    <a:pt x="6622" y="0"/>
                  </a:moveTo>
                  <a:cubicBezTo>
                    <a:pt x="4065" y="614"/>
                    <a:pt x="4462" y="9237"/>
                    <a:pt x="4639" y="9713"/>
                  </a:cubicBezTo>
                  <a:cubicBezTo>
                    <a:pt x="4690" y="9837"/>
                    <a:pt x="4711" y="9891"/>
                    <a:pt x="4710" y="9891"/>
                  </a:cubicBezTo>
                  <a:cubicBezTo>
                    <a:pt x="4699" y="9891"/>
                    <a:pt x="3834" y="7899"/>
                    <a:pt x="3391" y="7235"/>
                  </a:cubicBezTo>
                  <a:cubicBezTo>
                    <a:pt x="3197" y="6928"/>
                    <a:pt x="2898" y="6608"/>
                    <a:pt x="2589" y="6608"/>
                  </a:cubicBezTo>
                  <a:cubicBezTo>
                    <a:pt x="2519" y="6608"/>
                    <a:pt x="2449" y="6624"/>
                    <a:pt x="2379" y="6661"/>
                  </a:cubicBezTo>
                  <a:cubicBezTo>
                    <a:pt x="952" y="7572"/>
                    <a:pt x="2678" y="14291"/>
                    <a:pt x="3629" y="18018"/>
                  </a:cubicBezTo>
                  <a:cubicBezTo>
                    <a:pt x="3014" y="16612"/>
                    <a:pt x="2261" y="15303"/>
                    <a:pt x="1349" y="14114"/>
                  </a:cubicBezTo>
                  <a:cubicBezTo>
                    <a:pt x="1181" y="13879"/>
                    <a:pt x="944" y="13630"/>
                    <a:pt x="694" y="13630"/>
                  </a:cubicBezTo>
                  <a:cubicBezTo>
                    <a:pt x="648" y="13630"/>
                    <a:pt x="602" y="13639"/>
                    <a:pt x="556" y="13657"/>
                  </a:cubicBezTo>
                  <a:cubicBezTo>
                    <a:pt x="299" y="13757"/>
                    <a:pt x="220" y="14093"/>
                    <a:pt x="180" y="14371"/>
                  </a:cubicBezTo>
                  <a:cubicBezTo>
                    <a:pt x="1" y="15700"/>
                    <a:pt x="239" y="17048"/>
                    <a:pt x="556" y="18335"/>
                  </a:cubicBezTo>
                  <a:cubicBezTo>
                    <a:pt x="1211" y="20992"/>
                    <a:pt x="2162" y="23549"/>
                    <a:pt x="3371" y="25968"/>
                  </a:cubicBezTo>
                  <a:cubicBezTo>
                    <a:pt x="2955" y="25334"/>
                    <a:pt x="2459" y="24758"/>
                    <a:pt x="1904" y="24282"/>
                  </a:cubicBezTo>
                  <a:cubicBezTo>
                    <a:pt x="1658" y="24070"/>
                    <a:pt x="1358" y="23856"/>
                    <a:pt x="1048" y="23856"/>
                  </a:cubicBezTo>
                  <a:cubicBezTo>
                    <a:pt x="984" y="23856"/>
                    <a:pt x="919" y="23865"/>
                    <a:pt x="854" y="23886"/>
                  </a:cubicBezTo>
                  <a:cubicBezTo>
                    <a:pt x="378" y="24025"/>
                    <a:pt x="220" y="24679"/>
                    <a:pt x="259" y="25215"/>
                  </a:cubicBezTo>
                  <a:cubicBezTo>
                    <a:pt x="318" y="26008"/>
                    <a:pt x="595" y="26761"/>
                    <a:pt x="913" y="27474"/>
                  </a:cubicBezTo>
                  <a:cubicBezTo>
                    <a:pt x="2360" y="31003"/>
                    <a:pt x="4243" y="34333"/>
                    <a:pt x="6463" y="37365"/>
                  </a:cubicBezTo>
                  <a:lnTo>
                    <a:pt x="6463" y="43372"/>
                  </a:lnTo>
                  <a:cubicBezTo>
                    <a:pt x="6463" y="43432"/>
                    <a:pt x="6518" y="43461"/>
                    <a:pt x="6572" y="43461"/>
                  </a:cubicBezTo>
                  <a:cubicBezTo>
                    <a:pt x="6627" y="43461"/>
                    <a:pt x="6682" y="43432"/>
                    <a:pt x="6682" y="43372"/>
                  </a:cubicBezTo>
                  <a:lnTo>
                    <a:pt x="6682" y="37465"/>
                  </a:lnTo>
                  <a:cubicBezTo>
                    <a:pt x="8942" y="34412"/>
                    <a:pt x="10845" y="31042"/>
                    <a:pt x="12330" y="27474"/>
                  </a:cubicBezTo>
                  <a:cubicBezTo>
                    <a:pt x="12629" y="26761"/>
                    <a:pt x="12925" y="26008"/>
                    <a:pt x="12965" y="25215"/>
                  </a:cubicBezTo>
                  <a:cubicBezTo>
                    <a:pt x="13004" y="24679"/>
                    <a:pt x="12846" y="24025"/>
                    <a:pt x="12370" y="23886"/>
                  </a:cubicBezTo>
                  <a:cubicBezTo>
                    <a:pt x="12309" y="23865"/>
                    <a:pt x="12246" y="23856"/>
                    <a:pt x="12184" y="23856"/>
                  </a:cubicBezTo>
                  <a:cubicBezTo>
                    <a:pt x="11886" y="23856"/>
                    <a:pt x="11586" y="24070"/>
                    <a:pt x="11339" y="24282"/>
                  </a:cubicBezTo>
                  <a:cubicBezTo>
                    <a:pt x="10765" y="24758"/>
                    <a:pt x="10269" y="25334"/>
                    <a:pt x="9853" y="25968"/>
                  </a:cubicBezTo>
                  <a:cubicBezTo>
                    <a:pt x="11082" y="23549"/>
                    <a:pt x="12013" y="20992"/>
                    <a:pt x="12668" y="18335"/>
                  </a:cubicBezTo>
                  <a:cubicBezTo>
                    <a:pt x="12985" y="17048"/>
                    <a:pt x="13223" y="15700"/>
                    <a:pt x="13065" y="14371"/>
                  </a:cubicBezTo>
                  <a:cubicBezTo>
                    <a:pt x="13025" y="14093"/>
                    <a:pt x="12925" y="13757"/>
                    <a:pt x="12687" y="13657"/>
                  </a:cubicBezTo>
                  <a:cubicBezTo>
                    <a:pt x="12638" y="13639"/>
                    <a:pt x="12589" y="13630"/>
                    <a:pt x="12541" y="13630"/>
                  </a:cubicBezTo>
                  <a:cubicBezTo>
                    <a:pt x="12280" y="13630"/>
                    <a:pt x="12043" y="13879"/>
                    <a:pt x="11875" y="14114"/>
                  </a:cubicBezTo>
                  <a:cubicBezTo>
                    <a:pt x="10983" y="15303"/>
                    <a:pt x="10210" y="16612"/>
                    <a:pt x="9595" y="18018"/>
                  </a:cubicBezTo>
                  <a:cubicBezTo>
                    <a:pt x="10546" y="14291"/>
                    <a:pt x="12291" y="7572"/>
                    <a:pt x="10864" y="6661"/>
                  </a:cubicBezTo>
                  <a:cubicBezTo>
                    <a:pt x="10791" y="6624"/>
                    <a:pt x="10718" y="6608"/>
                    <a:pt x="10645" y="6608"/>
                  </a:cubicBezTo>
                  <a:cubicBezTo>
                    <a:pt x="10326" y="6608"/>
                    <a:pt x="10027" y="6928"/>
                    <a:pt x="9833" y="7235"/>
                  </a:cubicBezTo>
                  <a:cubicBezTo>
                    <a:pt x="9408" y="7899"/>
                    <a:pt x="8544" y="9891"/>
                    <a:pt x="8521" y="9891"/>
                  </a:cubicBezTo>
                  <a:cubicBezTo>
                    <a:pt x="8518" y="9891"/>
                    <a:pt x="8537" y="9837"/>
                    <a:pt x="8585" y="9713"/>
                  </a:cubicBezTo>
                  <a:cubicBezTo>
                    <a:pt x="8783" y="9237"/>
                    <a:pt x="9179" y="614"/>
                    <a:pt x="6622" y="0"/>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1623" name="Google Shape;1623;p16"/>
            <p:cNvGrpSpPr/>
            <p:nvPr/>
          </p:nvGrpSpPr>
          <p:grpSpPr>
            <a:xfrm>
              <a:off x="2643988" y="1509025"/>
              <a:ext cx="330550" cy="1087047"/>
              <a:chOff x="5683100" y="2795850"/>
              <a:chExt cx="330550" cy="1087047"/>
            </a:xfrm>
          </p:grpSpPr>
          <p:sp>
            <p:nvSpPr>
              <p:cNvPr id="1624" name="Google Shape;1624;p16"/>
              <p:cNvSpPr/>
              <p:nvPr/>
            </p:nvSpPr>
            <p:spPr>
              <a:xfrm>
                <a:off x="5683100" y="2795850"/>
                <a:ext cx="330550" cy="939100"/>
              </a:xfrm>
              <a:custGeom>
                <a:avLst/>
                <a:gdLst/>
                <a:ahLst/>
                <a:cxnLst/>
                <a:rect l="l" t="t" r="r" b="b"/>
                <a:pathLst>
                  <a:path w="13222" h="37564" extrusionOk="0">
                    <a:moveTo>
                      <a:pt x="6621" y="1"/>
                    </a:moveTo>
                    <a:cubicBezTo>
                      <a:pt x="4063" y="614"/>
                      <a:pt x="4459" y="9257"/>
                      <a:pt x="4639" y="9733"/>
                    </a:cubicBezTo>
                    <a:cubicBezTo>
                      <a:pt x="4689" y="9852"/>
                      <a:pt x="4710" y="9905"/>
                      <a:pt x="4709" y="9905"/>
                    </a:cubicBezTo>
                    <a:cubicBezTo>
                      <a:pt x="4701" y="9905"/>
                      <a:pt x="3832" y="7920"/>
                      <a:pt x="3389" y="7256"/>
                    </a:cubicBezTo>
                    <a:cubicBezTo>
                      <a:pt x="3192" y="6943"/>
                      <a:pt x="2885" y="6617"/>
                      <a:pt x="2572" y="6617"/>
                    </a:cubicBezTo>
                    <a:cubicBezTo>
                      <a:pt x="2508" y="6617"/>
                      <a:pt x="2443" y="6631"/>
                      <a:pt x="2379" y="6661"/>
                    </a:cubicBezTo>
                    <a:cubicBezTo>
                      <a:pt x="952" y="7592"/>
                      <a:pt x="2675" y="14313"/>
                      <a:pt x="3627" y="18019"/>
                    </a:cubicBezTo>
                    <a:cubicBezTo>
                      <a:pt x="3013" y="16631"/>
                      <a:pt x="2260" y="15323"/>
                      <a:pt x="1348" y="14115"/>
                    </a:cubicBezTo>
                    <a:cubicBezTo>
                      <a:pt x="1185" y="13886"/>
                      <a:pt x="953" y="13643"/>
                      <a:pt x="711" y="13643"/>
                    </a:cubicBezTo>
                    <a:cubicBezTo>
                      <a:pt x="659" y="13643"/>
                      <a:pt x="607" y="13654"/>
                      <a:pt x="555" y="13678"/>
                    </a:cubicBezTo>
                    <a:cubicBezTo>
                      <a:pt x="297" y="13777"/>
                      <a:pt x="217" y="14094"/>
                      <a:pt x="178" y="14392"/>
                    </a:cubicBezTo>
                    <a:cubicBezTo>
                      <a:pt x="0" y="15700"/>
                      <a:pt x="238" y="17048"/>
                      <a:pt x="555" y="18336"/>
                    </a:cubicBezTo>
                    <a:cubicBezTo>
                      <a:pt x="1208" y="20992"/>
                      <a:pt x="2160" y="23569"/>
                      <a:pt x="3370" y="25968"/>
                    </a:cubicBezTo>
                    <a:cubicBezTo>
                      <a:pt x="2953" y="25334"/>
                      <a:pt x="2458" y="24779"/>
                      <a:pt x="1903" y="24283"/>
                    </a:cubicBezTo>
                    <a:cubicBezTo>
                      <a:pt x="1659" y="24073"/>
                      <a:pt x="1364" y="23875"/>
                      <a:pt x="1058" y="23875"/>
                    </a:cubicBezTo>
                    <a:cubicBezTo>
                      <a:pt x="989" y="23875"/>
                      <a:pt x="921" y="23885"/>
                      <a:pt x="852" y="23907"/>
                    </a:cubicBezTo>
                    <a:cubicBezTo>
                      <a:pt x="376" y="24045"/>
                      <a:pt x="217" y="24700"/>
                      <a:pt x="257" y="25234"/>
                    </a:cubicBezTo>
                    <a:cubicBezTo>
                      <a:pt x="317" y="26027"/>
                      <a:pt x="595" y="26761"/>
                      <a:pt x="912" y="27494"/>
                    </a:cubicBezTo>
                    <a:cubicBezTo>
                      <a:pt x="2398" y="31102"/>
                      <a:pt x="4321" y="34492"/>
                      <a:pt x="6621" y="37564"/>
                    </a:cubicBezTo>
                    <a:cubicBezTo>
                      <a:pt x="8920" y="34492"/>
                      <a:pt x="10842" y="31102"/>
                      <a:pt x="12330" y="27494"/>
                    </a:cubicBezTo>
                    <a:cubicBezTo>
                      <a:pt x="12626" y="26761"/>
                      <a:pt x="12924" y="26027"/>
                      <a:pt x="12964" y="25234"/>
                    </a:cubicBezTo>
                    <a:cubicBezTo>
                      <a:pt x="13004" y="24700"/>
                      <a:pt x="12845" y="24045"/>
                      <a:pt x="12369" y="23907"/>
                    </a:cubicBezTo>
                    <a:cubicBezTo>
                      <a:pt x="12304" y="23885"/>
                      <a:pt x="12239" y="23875"/>
                      <a:pt x="12173" y="23875"/>
                    </a:cubicBezTo>
                    <a:cubicBezTo>
                      <a:pt x="11878" y="23875"/>
                      <a:pt x="11581" y="24073"/>
                      <a:pt x="11339" y="24283"/>
                    </a:cubicBezTo>
                    <a:cubicBezTo>
                      <a:pt x="10763" y="24779"/>
                      <a:pt x="10268" y="25334"/>
                      <a:pt x="9851" y="25968"/>
                    </a:cubicBezTo>
                    <a:cubicBezTo>
                      <a:pt x="11080" y="23569"/>
                      <a:pt x="12013" y="20992"/>
                      <a:pt x="12666" y="18336"/>
                    </a:cubicBezTo>
                    <a:cubicBezTo>
                      <a:pt x="12983" y="17048"/>
                      <a:pt x="13221" y="15700"/>
                      <a:pt x="13062" y="14392"/>
                    </a:cubicBezTo>
                    <a:cubicBezTo>
                      <a:pt x="13023" y="14094"/>
                      <a:pt x="12924" y="13777"/>
                      <a:pt x="12687" y="13678"/>
                    </a:cubicBezTo>
                    <a:cubicBezTo>
                      <a:pt x="12631" y="13654"/>
                      <a:pt x="12576" y="13643"/>
                      <a:pt x="12522" y="13643"/>
                    </a:cubicBezTo>
                    <a:cubicBezTo>
                      <a:pt x="12268" y="13643"/>
                      <a:pt x="12037" y="13886"/>
                      <a:pt x="11873" y="14115"/>
                    </a:cubicBezTo>
                    <a:cubicBezTo>
                      <a:pt x="10982" y="15323"/>
                      <a:pt x="10208" y="16631"/>
                      <a:pt x="9594" y="18019"/>
                    </a:cubicBezTo>
                    <a:cubicBezTo>
                      <a:pt x="10546" y="14313"/>
                      <a:pt x="12290" y="7592"/>
                      <a:pt x="10863" y="6661"/>
                    </a:cubicBezTo>
                    <a:cubicBezTo>
                      <a:pt x="10795" y="6631"/>
                      <a:pt x="10728" y="6617"/>
                      <a:pt x="10661" y="6617"/>
                    </a:cubicBezTo>
                    <a:cubicBezTo>
                      <a:pt x="10336" y="6617"/>
                      <a:pt x="10029" y="6943"/>
                      <a:pt x="9832" y="7256"/>
                    </a:cubicBezTo>
                    <a:cubicBezTo>
                      <a:pt x="9405" y="7920"/>
                      <a:pt x="8540" y="9905"/>
                      <a:pt x="8520" y="9905"/>
                    </a:cubicBezTo>
                    <a:cubicBezTo>
                      <a:pt x="8516" y="9905"/>
                      <a:pt x="8535" y="9852"/>
                      <a:pt x="8583" y="9733"/>
                    </a:cubicBezTo>
                    <a:cubicBezTo>
                      <a:pt x="8781" y="9257"/>
                      <a:pt x="9177" y="614"/>
                      <a:pt x="662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25" name="Google Shape;1625;p16"/>
              <p:cNvSpPr/>
              <p:nvPr/>
            </p:nvSpPr>
            <p:spPr>
              <a:xfrm>
                <a:off x="5759400" y="2990350"/>
                <a:ext cx="178425" cy="703986"/>
              </a:xfrm>
              <a:custGeom>
                <a:avLst/>
                <a:gdLst/>
                <a:ahLst/>
                <a:cxnLst/>
                <a:rect l="l" t="t" r="r" b="b"/>
                <a:pathLst>
                  <a:path w="7137" h="26563" extrusionOk="0">
                    <a:moveTo>
                      <a:pt x="3569" y="0"/>
                    </a:moveTo>
                    <a:cubicBezTo>
                      <a:pt x="2181" y="436"/>
                      <a:pt x="2399" y="6542"/>
                      <a:pt x="2498" y="6879"/>
                    </a:cubicBezTo>
                    <a:cubicBezTo>
                      <a:pt x="2524" y="6966"/>
                      <a:pt x="2534" y="7004"/>
                      <a:pt x="2532" y="7004"/>
                    </a:cubicBezTo>
                    <a:cubicBezTo>
                      <a:pt x="2520" y="7004"/>
                      <a:pt x="2063" y="5594"/>
                      <a:pt x="1824" y="5135"/>
                    </a:cubicBezTo>
                    <a:cubicBezTo>
                      <a:pt x="1727" y="4908"/>
                      <a:pt x="1563" y="4681"/>
                      <a:pt x="1388" y="4681"/>
                    </a:cubicBezTo>
                    <a:cubicBezTo>
                      <a:pt x="1349" y="4681"/>
                      <a:pt x="1309" y="4693"/>
                      <a:pt x="1269" y="4718"/>
                    </a:cubicBezTo>
                    <a:cubicBezTo>
                      <a:pt x="496" y="5373"/>
                      <a:pt x="1447" y="10110"/>
                      <a:pt x="1962" y="12747"/>
                    </a:cubicBezTo>
                    <a:cubicBezTo>
                      <a:pt x="1626" y="11756"/>
                      <a:pt x="1209" y="10823"/>
                      <a:pt x="733" y="9972"/>
                    </a:cubicBezTo>
                    <a:cubicBezTo>
                      <a:pt x="632" y="9819"/>
                      <a:pt x="501" y="9638"/>
                      <a:pt x="367" y="9638"/>
                    </a:cubicBezTo>
                    <a:cubicBezTo>
                      <a:pt x="344" y="9638"/>
                      <a:pt x="320" y="9643"/>
                      <a:pt x="297" y="9655"/>
                    </a:cubicBezTo>
                    <a:cubicBezTo>
                      <a:pt x="159" y="9734"/>
                      <a:pt x="99" y="9972"/>
                      <a:pt x="80" y="10170"/>
                    </a:cubicBezTo>
                    <a:cubicBezTo>
                      <a:pt x="1" y="11101"/>
                      <a:pt x="120" y="12052"/>
                      <a:pt x="297" y="12964"/>
                    </a:cubicBezTo>
                    <a:cubicBezTo>
                      <a:pt x="654" y="14848"/>
                      <a:pt x="1150" y="16651"/>
                      <a:pt x="1824" y="18356"/>
                    </a:cubicBezTo>
                    <a:cubicBezTo>
                      <a:pt x="1587" y="17920"/>
                      <a:pt x="1328" y="17504"/>
                      <a:pt x="1011" y="17167"/>
                    </a:cubicBezTo>
                    <a:cubicBezTo>
                      <a:pt x="879" y="17019"/>
                      <a:pt x="719" y="16870"/>
                      <a:pt x="555" y="16870"/>
                    </a:cubicBezTo>
                    <a:cubicBezTo>
                      <a:pt x="522" y="16870"/>
                      <a:pt x="489" y="16876"/>
                      <a:pt x="456" y="16889"/>
                    </a:cubicBezTo>
                    <a:cubicBezTo>
                      <a:pt x="199" y="16989"/>
                      <a:pt x="120" y="17465"/>
                      <a:pt x="139" y="17841"/>
                    </a:cubicBezTo>
                    <a:cubicBezTo>
                      <a:pt x="159" y="18396"/>
                      <a:pt x="318" y="18932"/>
                      <a:pt x="477" y="19426"/>
                    </a:cubicBezTo>
                    <a:cubicBezTo>
                      <a:pt x="1288" y="21984"/>
                      <a:pt x="2319" y="24382"/>
                      <a:pt x="3569" y="26563"/>
                    </a:cubicBezTo>
                    <a:cubicBezTo>
                      <a:pt x="4798" y="24382"/>
                      <a:pt x="5848" y="21984"/>
                      <a:pt x="6641" y="19426"/>
                    </a:cubicBezTo>
                    <a:cubicBezTo>
                      <a:pt x="6799" y="18932"/>
                      <a:pt x="6958" y="18396"/>
                      <a:pt x="6997" y="17841"/>
                    </a:cubicBezTo>
                    <a:cubicBezTo>
                      <a:pt x="7018" y="17465"/>
                      <a:pt x="6918" y="16989"/>
                      <a:pt x="6680" y="16889"/>
                    </a:cubicBezTo>
                    <a:cubicBezTo>
                      <a:pt x="6647" y="16876"/>
                      <a:pt x="6613" y="16870"/>
                      <a:pt x="6579" y="16870"/>
                    </a:cubicBezTo>
                    <a:cubicBezTo>
                      <a:pt x="6411" y="16870"/>
                      <a:pt x="6238" y="17019"/>
                      <a:pt x="6106" y="17167"/>
                    </a:cubicBezTo>
                    <a:cubicBezTo>
                      <a:pt x="5808" y="17504"/>
                      <a:pt x="5531" y="17920"/>
                      <a:pt x="5313" y="18356"/>
                    </a:cubicBezTo>
                    <a:cubicBezTo>
                      <a:pt x="5967" y="16651"/>
                      <a:pt x="6482" y="14848"/>
                      <a:pt x="6839" y="12964"/>
                    </a:cubicBezTo>
                    <a:cubicBezTo>
                      <a:pt x="6997" y="12052"/>
                      <a:pt x="7137" y="11101"/>
                      <a:pt x="7037" y="10170"/>
                    </a:cubicBezTo>
                    <a:cubicBezTo>
                      <a:pt x="7018" y="9972"/>
                      <a:pt x="6978" y="9734"/>
                      <a:pt x="6839" y="9655"/>
                    </a:cubicBezTo>
                    <a:cubicBezTo>
                      <a:pt x="6816" y="9643"/>
                      <a:pt x="6792" y="9638"/>
                      <a:pt x="6769" y="9638"/>
                    </a:cubicBezTo>
                    <a:cubicBezTo>
                      <a:pt x="6630" y="9638"/>
                      <a:pt x="6488" y="9819"/>
                      <a:pt x="6403" y="9972"/>
                    </a:cubicBezTo>
                    <a:cubicBezTo>
                      <a:pt x="5908" y="10823"/>
                      <a:pt x="5511" y="11756"/>
                      <a:pt x="5174" y="12747"/>
                    </a:cubicBezTo>
                    <a:cubicBezTo>
                      <a:pt x="5689" y="10110"/>
                      <a:pt x="6622" y="5373"/>
                      <a:pt x="5848" y="4718"/>
                    </a:cubicBezTo>
                    <a:cubicBezTo>
                      <a:pt x="5811" y="4693"/>
                      <a:pt x="5775" y="4681"/>
                      <a:pt x="5738" y="4681"/>
                    </a:cubicBezTo>
                    <a:cubicBezTo>
                      <a:pt x="5573" y="4681"/>
                      <a:pt x="5407" y="4908"/>
                      <a:pt x="5293" y="5135"/>
                    </a:cubicBezTo>
                    <a:cubicBezTo>
                      <a:pt x="5072" y="5594"/>
                      <a:pt x="4602" y="7004"/>
                      <a:pt x="4587" y="7004"/>
                    </a:cubicBezTo>
                    <a:cubicBezTo>
                      <a:pt x="4584" y="7004"/>
                      <a:pt x="4594" y="6966"/>
                      <a:pt x="4619" y="6879"/>
                    </a:cubicBezTo>
                    <a:cubicBezTo>
                      <a:pt x="4738" y="6542"/>
                      <a:pt x="4936" y="436"/>
                      <a:pt x="3569" y="0"/>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26" name="Google Shape;1626;p16"/>
              <p:cNvSpPr/>
              <p:nvPr/>
            </p:nvSpPr>
            <p:spPr>
              <a:xfrm>
                <a:off x="5725918" y="3408154"/>
                <a:ext cx="120741" cy="278783"/>
              </a:xfrm>
              <a:custGeom>
                <a:avLst/>
                <a:gdLst/>
                <a:ahLst/>
                <a:cxnLst/>
                <a:rect l="l" t="t" r="r" b="b"/>
                <a:pathLst>
                  <a:path w="6176" h="11910" extrusionOk="0">
                    <a:moveTo>
                      <a:pt x="144" y="0"/>
                    </a:moveTo>
                    <a:cubicBezTo>
                      <a:pt x="75" y="0"/>
                      <a:pt x="0" y="73"/>
                      <a:pt x="28" y="154"/>
                    </a:cubicBezTo>
                    <a:cubicBezTo>
                      <a:pt x="722" y="1740"/>
                      <a:pt x="1396" y="3345"/>
                      <a:pt x="2110" y="4930"/>
                    </a:cubicBezTo>
                    <a:cubicBezTo>
                      <a:pt x="2803" y="6458"/>
                      <a:pt x="3635" y="7924"/>
                      <a:pt x="4488" y="9371"/>
                    </a:cubicBezTo>
                    <a:cubicBezTo>
                      <a:pt x="4964" y="10203"/>
                      <a:pt x="5459" y="11036"/>
                      <a:pt x="5935" y="11868"/>
                    </a:cubicBezTo>
                    <a:cubicBezTo>
                      <a:pt x="5957" y="11897"/>
                      <a:pt x="5988" y="11909"/>
                      <a:pt x="6020" y="11909"/>
                    </a:cubicBezTo>
                    <a:cubicBezTo>
                      <a:pt x="6097" y="11909"/>
                      <a:pt x="6176" y="11834"/>
                      <a:pt x="6133" y="11749"/>
                    </a:cubicBezTo>
                    <a:cubicBezTo>
                      <a:pt x="5261" y="10283"/>
                      <a:pt x="4369" y="8816"/>
                      <a:pt x="3556" y="7309"/>
                    </a:cubicBezTo>
                    <a:cubicBezTo>
                      <a:pt x="2744" y="5842"/>
                      <a:pt x="2049" y="4296"/>
                      <a:pt x="1375" y="2750"/>
                    </a:cubicBezTo>
                    <a:cubicBezTo>
                      <a:pt x="1000" y="1838"/>
                      <a:pt x="603" y="947"/>
                      <a:pt x="226" y="54"/>
                    </a:cubicBezTo>
                    <a:cubicBezTo>
                      <a:pt x="207" y="16"/>
                      <a:pt x="176" y="0"/>
                      <a:pt x="1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27" name="Google Shape;1627;p16"/>
              <p:cNvSpPr/>
              <p:nvPr/>
            </p:nvSpPr>
            <p:spPr>
              <a:xfrm>
                <a:off x="5843926" y="3418358"/>
                <a:ext cx="149968" cy="209895"/>
              </a:xfrm>
              <a:custGeom>
                <a:avLst/>
                <a:gdLst/>
                <a:ahLst/>
                <a:cxnLst/>
                <a:rect l="l" t="t" r="r" b="b"/>
                <a:pathLst>
                  <a:path w="7671" h="8967" extrusionOk="0">
                    <a:moveTo>
                      <a:pt x="7533" y="1"/>
                    </a:moveTo>
                    <a:cubicBezTo>
                      <a:pt x="7501" y="1"/>
                      <a:pt x="7471" y="16"/>
                      <a:pt x="7452" y="54"/>
                    </a:cubicBezTo>
                    <a:cubicBezTo>
                      <a:pt x="5945" y="2631"/>
                      <a:pt x="4101" y="4991"/>
                      <a:pt x="1960" y="7071"/>
                    </a:cubicBezTo>
                    <a:cubicBezTo>
                      <a:pt x="1366" y="7666"/>
                      <a:pt x="731" y="8242"/>
                      <a:pt x="78" y="8797"/>
                    </a:cubicBezTo>
                    <a:cubicBezTo>
                      <a:pt x="1" y="8858"/>
                      <a:pt x="78" y="8967"/>
                      <a:pt x="163" y="8967"/>
                    </a:cubicBezTo>
                    <a:cubicBezTo>
                      <a:pt x="188" y="8967"/>
                      <a:pt x="214" y="8957"/>
                      <a:pt x="236" y="8935"/>
                    </a:cubicBezTo>
                    <a:cubicBezTo>
                      <a:pt x="2536" y="6992"/>
                      <a:pt x="4577" y="4772"/>
                      <a:pt x="6282" y="2295"/>
                    </a:cubicBezTo>
                    <a:cubicBezTo>
                      <a:pt x="6757" y="1600"/>
                      <a:pt x="7214" y="887"/>
                      <a:pt x="7630" y="154"/>
                    </a:cubicBezTo>
                    <a:cubicBezTo>
                      <a:pt x="7671" y="73"/>
                      <a:pt x="7600" y="1"/>
                      <a:pt x="75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28" name="Google Shape;1628;p16"/>
              <p:cNvSpPr/>
              <p:nvPr/>
            </p:nvSpPr>
            <p:spPr>
              <a:xfrm>
                <a:off x="5841638" y="3353504"/>
                <a:ext cx="128522" cy="169026"/>
              </a:xfrm>
              <a:custGeom>
                <a:avLst/>
                <a:gdLst/>
                <a:ahLst/>
                <a:cxnLst/>
                <a:rect l="l" t="t" r="r" b="b"/>
                <a:pathLst>
                  <a:path w="6574" h="7221" extrusionOk="0">
                    <a:moveTo>
                      <a:pt x="6428" y="0"/>
                    </a:moveTo>
                    <a:cubicBezTo>
                      <a:pt x="6396" y="0"/>
                      <a:pt x="6364" y="14"/>
                      <a:pt x="6340" y="50"/>
                    </a:cubicBezTo>
                    <a:cubicBezTo>
                      <a:pt x="4932" y="2053"/>
                      <a:pt x="3208" y="3777"/>
                      <a:pt x="1503" y="5542"/>
                    </a:cubicBezTo>
                    <a:cubicBezTo>
                      <a:pt x="1027" y="6036"/>
                      <a:pt x="531" y="6533"/>
                      <a:pt x="76" y="7048"/>
                    </a:cubicBezTo>
                    <a:cubicBezTo>
                      <a:pt x="0" y="7123"/>
                      <a:pt x="73" y="7221"/>
                      <a:pt x="147" y="7221"/>
                    </a:cubicBezTo>
                    <a:cubicBezTo>
                      <a:pt x="171" y="7221"/>
                      <a:pt x="195" y="7210"/>
                      <a:pt x="214" y="7186"/>
                    </a:cubicBezTo>
                    <a:cubicBezTo>
                      <a:pt x="1900" y="5383"/>
                      <a:pt x="3684" y="3678"/>
                      <a:pt x="5269" y="1775"/>
                    </a:cubicBezTo>
                    <a:cubicBezTo>
                      <a:pt x="5706" y="1260"/>
                      <a:pt x="6121" y="724"/>
                      <a:pt x="6518" y="150"/>
                    </a:cubicBezTo>
                    <a:cubicBezTo>
                      <a:pt x="6573" y="80"/>
                      <a:pt x="6502" y="0"/>
                      <a:pt x="64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29" name="Google Shape;1629;p16"/>
              <p:cNvSpPr/>
              <p:nvPr/>
            </p:nvSpPr>
            <p:spPr>
              <a:xfrm>
                <a:off x="5843965" y="3224896"/>
                <a:ext cx="141014" cy="199291"/>
              </a:xfrm>
              <a:custGeom>
                <a:avLst/>
                <a:gdLst/>
                <a:ahLst/>
                <a:cxnLst/>
                <a:rect l="l" t="t" r="r" b="b"/>
                <a:pathLst>
                  <a:path w="7213" h="8514" extrusionOk="0">
                    <a:moveTo>
                      <a:pt x="7070" y="1"/>
                    </a:moveTo>
                    <a:cubicBezTo>
                      <a:pt x="7035" y="1"/>
                      <a:pt x="7000" y="17"/>
                      <a:pt x="6974" y="55"/>
                    </a:cubicBezTo>
                    <a:cubicBezTo>
                      <a:pt x="5566" y="2434"/>
                      <a:pt x="3684" y="4495"/>
                      <a:pt x="1781" y="6517"/>
                    </a:cubicBezTo>
                    <a:cubicBezTo>
                      <a:pt x="1205" y="7112"/>
                      <a:pt x="650" y="7725"/>
                      <a:pt x="76" y="8341"/>
                    </a:cubicBezTo>
                    <a:cubicBezTo>
                      <a:pt x="0" y="8415"/>
                      <a:pt x="73" y="8513"/>
                      <a:pt x="147" y="8513"/>
                    </a:cubicBezTo>
                    <a:cubicBezTo>
                      <a:pt x="171" y="8513"/>
                      <a:pt x="195" y="8503"/>
                      <a:pt x="214" y="8479"/>
                    </a:cubicBezTo>
                    <a:cubicBezTo>
                      <a:pt x="2177" y="6417"/>
                      <a:pt x="4178" y="4376"/>
                      <a:pt x="5864" y="2096"/>
                    </a:cubicBezTo>
                    <a:cubicBezTo>
                      <a:pt x="6340" y="1461"/>
                      <a:pt x="6776" y="827"/>
                      <a:pt x="7172" y="153"/>
                    </a:cubicBezTo>
                    <a:cubicBezTo>
                      <a:pt x="7212" y="72"/>
                      <a:pt x="7143" y="1"/>
                      <a:pt x="70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30" name="Google Shape;1630;p16"/>
              <p:cNvSpPr/>
              <p:nvPr/>
            </p:nvSpPr>
            <p:spPr>
              <a:xfrm>
                <a:off x="5706250" y="3179070"/>
                <a:ext cx="141464" cy="285642"/>
              </a:xfrm>
              <a:custGeom>
                <a:avLst/>
                <a:gdLst/>
                <a:ahLst/>
                <a:cxnLst/>
                <a:rect l="l" t="t" r="r" b="b"/>
                <a:pathLst>
                  <a:path w="7236" h="12203" extrusionOk="0">
                    <a:moveTo>
                      <a:pt x="154" y="0"/>
                    </a:moveTo>
                    <a:cubicBezTo>
                      <a:pt x="78" y="0"/>
                      <a:pt x="1" y="84"/>
                      <a:pt x="42" y="168"/>
                    </a:cubicBezTo>
                    <a:cubicBezTo>
                      <a:pt x="975" y="1696"/>
                      <a:pt x="1747" y="3281"/>
                      <a:pt x="2561" y="4867"/>
                    </a:cubicBezTo>
                    <a:cubicBezTo>
                      <a:pt x="3393" y="6493"/>
                      <a:pt x="4265" y="8058"/>
                      <a:pt x="5257" y="9564"/>
                    </a:cubicBezTo>
                    <a:cubicBezTo>
                      <a:pt x="5831" y="10437"/>
                      <a:pt x="6425" y="11290"/>
                      <a:pt x="7001" y="12162"/>
                    </a:cubicBezTo>
                    <a:cubicBezTo>
                      <a:pt x="7024" y="12190"/>
                      <a:pt x="7055" y="12202"/>
                      <a:pt x="7085" y="12202"/>
                    </a:cubicBezTo>
                    <a:cubicBezTo>
                      <a:pt x="7161" y="12202"/>
                      <a:pt x="7235" y="12128"/>
                      <a:pt x="7179" y="12043"/>
                    </a:cubicBezTo>
                    <a:cubicBezTo>
                      <a:pt x="6168" y="10537"/>
                      <a:pt x="5117" y="9030"/>
                      <a:pt x="4186" y="7444"/>
                    </a:cubicBezTo>
                    <a:cubicBezTo>
                      <a:pt x="3293" y="5898"/>
                      <a:pt x="2521" y="4292"/>
                      <a:pt x="1688" y="2706"/>
                    </a:cubicBezTo>
                    <a:cubicBezTo>
                      <a:pt x="1232" y="1815"/>
                      <a:pt x="756" y="922"/>
                      <a:pt x="241" y="50"/>
                    </a:cubicBezTo>
                    <a:cubicBezTo>
                      <a:pt x="217" y="15"/>
                      <a:pt x="186" y="0"/>
                      <a:pt x="1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31" name="Google Shape;1631;p16"/>
              <p:cNvSpPr/>
              <p:nvPr/>
            </p:nvSpPr>
            <p:spPr>
              <a:xfrm>
                <a:off x="5748851" y="3051725"/>
                <a:ext cx="97379" cy="277824"/>
              </a:xfrm>
              <a:custGeom>
                <a:avLst/>
                <a:gdLst/>
                <a:ahLst/>
                <a:cxnLst/>
                <a:rect l="l" t="t" r="r" b="b"/>
                <a:pathLst>
                  <a:path w="4981" h="11869" extrusionOk="0">
                    <a:moveTo>
                      <a:pt x="126" y="0"/>
                    </a:moveTo>
                    <a:cubicBezTo>
                      <a:pt x="63" y="0"/>
                      <a:pt x="1" y="55"/>
                      <a:pt x="25" y="138"/>
                    </a:cubicBezTo>
                    <a:cubicBezTo>
                      <a:pt x="1035" y="3251"/>
                      <a:pt x="2285" y="6264"/>
                      <a:pt x="3612" y="9257"/>
                    </a:cubicBezTo>
                    <a:cubicBezTo>
                      <a:pt x="3989" y="10110"/>
                      <a:pt x="4386" y="10962"/>
                      <a:pt x="4762" y="11815"/>
                    </a:cubicBezTo>
                    <a:cubicBezTo>
                      <a:pt x="4781" y="11853"/>
                      <a:pt x="4812" y="11868"/>
                      <a:pt x="4843" y="11868"/>
                    </a:cubicBezTo>
                    <a:cubicBezTo>
                      <a:pt x="4911" y="11868"/>
                      <a:pt x="4981" y="11796"/>
                      <a:pt x="4941" y="11715"/>
                    </a:cubicBezTo>
                    <a:cubicBezTo>
                      <a:pt x="3593" y="8722"/>
                      <a:pt x="2245" y="5728"/>
                      <a:pt x="1114" y="2636"/>
                    </a:cubicBezTo>
                    <a:cubicBezTo>
                      <a:pt x="797" y="1785"/>
                      <a:pt x="520" y="931"/>
                      <a:pt x="223" y="80"/>
                    </a:cubicBezTo>
                    <a:cubicBezTo>
                      <a:pt x="207" y="24"/>
                      <a:pt x="16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32" name="Google Shape;1632;p16"/>
              <p:cNvSpPr/>
              <p:nvPr/>
            </p:nvSpPr>
            <p:spPr>
              <a:xfrm>
                <a:off x="5843476" y="3059355"/>
                <a:ext cx="119333" cy="199643"/>
              </a:xfrm>
              <a:custGeom>
                <a:avLst/>
                <a:gdLst/>
                <a:ahLst/>
                <a:cxnLst/>
                <a:rect l="l" t="t" r="r" b="b"/>
                <a:pathLst>
                  <a:path w="6104" h="8529" extrusionOk="0">
                    <a:moveTo>
                      <a:pt x="5948" y="1"/>
                    </a:moveTo>
                    <a:cubicBezTo>
                      <a:pt x="5917" y="1"/>
                      <a:pt x="5886" y="15"/>
                      <a:pt x="5868" y="50"/>
                    </a:cubicBezTo>
                    <a:cubicBezTo>
                      <a:pt x="4441" y="2251"/>
                      <a:pt x="3035" y="4451"/>
                      <a:pt x="1468" y="6552"/>
                    </a:cubicBezTo>
                    <a:cubicBezTo>
                      <a:pt x="1013" y="7167"/>
                      <a:pt x="537" y="7762"/>
                      <a:pt x="61" y="8336"/>
                    </a:cubicBezTo>
                    <a:cubicBezTo>
                      <a:pt x="1" y="8427"/>
                      <a:pt x="66" y="8529"/>
                      <a:pt x="145" y="8529"/>
                    </a:cubicBezTo>
                    <a:cubicBezTo>
                      <a:pt x="170" y="8529"/>
                      <a:pt x="196" y="8519"/>
                      <a:pt x="220" y="8495"/>
                    </a:cubicBezTo>
                    <a:cubicBezTo>
                      <a:pt x="1904" y="6454"/>
                      <a:pt x="3391" y="4253"/>
                      <a:pt x="4838" y="2033"/>
                    </a:cubicBezTo>
                    <a:cubicBezTo>
                      <a:pt x="5234" y="1419"/>
                      <a:pt x="5651" y="785"/>
                      <a:pt x="6048" y="150"/>
                    </a:cubicBezTo>
                    <a:cubicBezTo>
                      <a:pt x="6103" y="80"/>
                      <a:pt x="6022" y="1"/>
                      <a:pt x="59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33" name="Google Shape;1633;p16"/>
              <p:cNvSpPr/>
              <p:nvPr/>
            </p:nvSpPr>
            <p:spPr>
              <a:xfrm>
                <a:off x="5842349" y="2975202"/>
                <a:ext cx="56049" cy="93803"/>
              </a:xfrm>
              <a:custGeom>
                <a:avLst/>
                <a:gdLst/>
                <a:ahLst/>
                <a:cxnLst/>
                <a:rect l="l" t="t" r="r" b="b"/>
                <a:pathLst>
                  <a:path w="3427" h="4803" extrusionOk="0">
                    <a:moveTo>
                      <a:pt x="3275" y="0"/>
                    </a:moveTo>
                    <a:cubicBezTo>
                      <a:pt x="3245" y="0"/>
                      <a:pt x="3214" y="12"/>
                      <a:pt x="3191" y="41"/>
                    </a:cubicBezTo>
                    <a:cubicBezTo>
                      <a:pt x="2339" y="1190"/>
                      <a:pt x="1784" y="2538"/>
                      <a:pt x="912" y="3688"/>
                    </a:cubicBezTo>
                    <a:cubicBezTo>
                      <a:pt x="674" y="4026"/>
                      <a:pt x="397" y="4343"/>
                      <a:pt x="80" y="4620"/>
                    </a:cubicBezTo>
                    <a:cubicBezTo>
                      <a:pt x="0" y="4699"/>
                      <a:pt x="84" y="4802"/>
                      <a:pt x="172" y="4802"/>
                    </a:cubicBezTo>
                    <a:cubicBezTo>
                      <a:pt x="194" y="4802"/>
                      <a:pt x="218" y="4795"/>
                      <a:pt x="238" y="4779"/>
                    </a:cubicBezTo>
                    <a:cubicBezTo>
                      <a:pt x="1309" y="3767"/>
                      <a:pt x="1943" y="2440"/>
                      <a:pt x="2676" y="1211"/>
                    </a:cubicBezTo>
                    <a:cubicBezTo>
                      <a:pt x="2894" y="834"/>
                      <a:pt x="3112" y="497"/>
                      <a:pt x="3370" y="160"/>
                    </a:cubicBezTo>
                    <a:cubicBezTo>
                      <a:pt x="3427" y="75"/>
                      <a:pt x="3352" y="0"/>
                      <a:pt x="32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34" name="Google Shape;1634;p16"/>
              <p:cNvSpPr/>
              <p:nvPr/>
            </p:nvSpPr>
            <p:spPr>
              <a:xfrm>
                <a:off x="5797825" y="2921315"/>
                <a:ext cx="47956" cy="79890"/>
              </a:xfrm>
              <a:custGeom>
                <a:avLst/>
                <a:gdLst/>
                <a:ahLst/>
                <a:cxnLst/>
                <a:rect l="l" t="t" r="r" b="b"/>
                <a:pathLst>
                  <a:path w="2453" h="3413" extrusionOk="0">
                    <a:moveTo>
                      <a:pt x="160" y="1"/>
                    </a:moveTo>
                    <a:cubicBezTo>
                      <a:pt x="85" y="1"/>
                      <a:pt x="1" y="75"/>
                      <a:pt x="57" y="160"/>
                    </a:cubicBezTo>
                    <a:cubicBezTo>
                      <a:pt x="771" y="1230"/>
                      <a:pt x="1503" y="2301"/>
                      <a:pt x="2217" y="3371"/>
                    </a:cubicBezTo>
                    <a:cubicBezTo>
                      <a:pt x="2240" y="3400"/>
                      <a:pt x="2271" y="3412"/>
                      <a:pt x="2302" y="3412"/>
                    </a:cubicBezTo>
                    <a:cubicBezTo>
                      <a:pt x="2378" y="3412"/>
                      <a:pt x="2453" y="3337"/>
                      <a:pt x="2396" y="3252"/>
                    </a:cubicBezTo>
                    <a:cubicBezTo>
                      <a:pt x="1683" y="2182"/>
                      <a:pt x="969" y="1112"/>
                      <a:pt x="235" y="41"/>
                    </a:cubicBezTo>
                    <a:cubicBezTo>
                      <a:pt x="218" y="13"/>
                      <a:pt x="190" y="1"/>
                      <a:pt x="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35" name="Google Shape;1635;p16"/>
              <p:cNvSpPr/>
              <p:nvPr/>
            </p:nvSpPr>
            <p:spPr>
              <a:xfrm>
                <a:off x="5842342" y="2908700"/>
                <a:ext cx="4262" cy="974197"/>
              </a:xfrm>
              <a:custGeom>
                <a:avLst/>
                <a:gdLst/>
                <a:ahLst/>
                <a:cxnLst/>
                <a:rect l="l" t="t" r="r" b="b"/>
                <a:pathLst>
                  <a:path w="218" h="41619" extrusionOk="0">
                    <a:moveTo>
                      <a:pt x="109" y="1"/>
                    </a:moveTo>
                    <a:cubicBezTo>
                      <a:pt x="55" y="1"/>
                      <a:pt x="0" y="35"/>
                      <a:pt x="0" y="104"/>
                    </a:cubicBezTo>
                    <a:lnTo>
                      <a:pt x="0" y="16300"/>
                    </a:lnTo>
                    <a:lnTo>
                      <a:pt x="0" y="32415"/>
                    </a:lnTo>
                    <a:lnTo>
                      <a:pt x="0" y="41515"/>
                    </a:lnTo>
                    <a:cubicBezTo>
                      <a:pt x="0" y="41584"/>
                      <a:pt x="55" y="41618"/>
                      <a:pt x="109" y="41618"/>
                    </a:cubicBezTo>
                    <a:cubicBezTo>
                      <a:pt x="163" y="41618"/>
                      <a:pt x="218" y="41584"/>
                      <a:pt x="218" y="41515"/>
                    </a:cubicBezTo>
                    <a:lnTo>
                      <a:pt x="218" y="25319"/>
                    </a:lnTo>
                    <a:lnTo>
                      <a:pt x="218" y="9204"/>
                    </a:lnTo>
                    <a:lnTo>
                      <a:pt x="218" y="104"/>
                    </a:lnTo>
                    <a:cubicBezTo>
                      <a:pt x="218" y="35"/>
                      <a:pt x="163" y="1"/>
                      <a:pt x="1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grpSp>
        <p:nvGrpSpPr>
          <p:cNvPr id="1636" name="Google Shape;1636;p16"/>
          <p:cNvGrpSpPr/>
          <p:nvPr/>
        </p:nvGrpSpPr>
        <p:grpSpPr>
          <a:xfrm rot="3771199">
            <a:off x="10848761" y="5032844"/>
            <a:ext cx="1604505" cy="1450245"/>
            <a:chOff x="2401900" y="1895088"/>
            <a:chExt cx="1203300" cy="1087613"/>
          </a:xfrm>
        </p:grpSpPr>
        <p:sp>
          <p:nvSpPr>
            <p:cNvPr id="1637" name="Google Shape;1637;p16"/>
            <p:cNvSpPr/>
            <p:nvPr/>
          </p:nvSpPr>
          <p:spPr>
            <a:xfrm>
              <a:off x="2401900" y="1899500"/>
              <a:ext cx="1203300" cy="1083200"/>
            </a:xfrm>
            <a:custGeom>
              <a:avLst/>
              <a:gdLst/>
              <a:ahLst/>
              <a:cxnLst/>
              <a:rect l="l" t="t" r="r" b="b"/>
              <a:pathLst>
                <a:path w="48132" h="43328" extrusionOk="0">
                  <a:moveTo>
                    <a:pt x="0" y="1"/>
                  </a:moveTo>
                  <a:lnTo>
                    <a:pt x="0" y="1"/>
                  </a:lnTo>
                  <a:cubicBezTo>
                    <a:pt x="21" y="576"/>
                    <a:pt x="40" y="1131"/>
                    <a:pt x="60" y="1705"/>
                  </a:cubicBezTo>
                  <a:cubicBezTo>
                    <a:pt x="238" y="6661"/>
                    <a:pt x="555" y="11637"/>
                    <a:pt x="2141" y="16316"/>
                  </a:cubicBezTo>
                  <a:cubicBezTo>
                    <a:pt x="2141" y="16316"/>
                    <a:pt x="2954" y="16453"/>
                    <a:pt x="4087" y="16453"/>
                  </a:cubicBezTo>
                  <a:cubicBezTo>
                    <a:pt x="4923" y="16453"/>
                    <a:pt x="5933" y="16378"/>
                    <a:pt x="6919" y="16117"/>
                  </a:cubicBezTo>
                  <a:lnTo>
                    <a:pt x="6919" y="16117"/>
                  </a:lnTo>
                  <a:cubicBezTo>
                    <a:pt x="6919" y="16117"/>
                    <a:pt x="4718" y="17841"/>
                    <a:pt x="3192" y="18475"/>
                  </a:cubicBezTo>
                  <a:cubicBezTo>
                    <a:pt x="3192" y="18475"/>
                    <a:pt x="5590" y="22123"/>
                    <a:pt x="7672" y="24919"/>
                  </a:cubicBezTo>
                  <a:cubicBezTo>
                    <a:pt x="7672" y="24919"/>
                    <a:pt x="8603" y="24641"/>
                    <a:pt x="10427" y="23412"/>
                  </a:cubicBezTo>
                  <a:lnTo>
                    <a:pt x="10427" y="23412"/>
                  </a:lnTo>
                  <a:cubicBezTo>
                    <a:pt x="10427" y="23412"/>
                    <a:pt x="10249" y="24562"/>
                    <a:pt x="9396" y="26465"/>
                  </a:cubicBezTo>
                  <a:cubicBezTo>
                    <a:pt x="9396" y="26465"/>
                    <a:pt x="12409" y="29616"/>
                    <a:pt x="14808" y="31936"/>
                  </a:cubicBezTo>
                  <a:lnTo>
                    <a:pt x="17861" y="29655"/>
                  </a:lnTo>
                  <a:lnTo>
                    <a:pt x="17861" y="29655"/>
                  </a:lnTo>
                  <a:cubicBezTo>
                    <a:pt x="17861" y="29656"/>
                    <a:pt x="18139" y="31043"/>
                    <a:pt x="17385" y="33105"/>
                  </a:cubicBezTo>
                  <a:cubicBezTo>
                    <a:pt x="17385" y="33105"/>
                    <a:pt x="25198" y="37212"/>
                    <a:pt x="34368" y="37212"/>
                  </a:cubicBezTo>
                  <a:cubicBezTo>
                    <a:pt x="37081" y="37212"/>
                    <a:pt x="39914" y="36852"/>
                    <a:pt x="42698" y="35919"/>
                  </a:cubicBezTo>
                  <a:cubicBezTo>
                    <a:pt x="43015" y="36237"/>
                    <a:pt x="43313" y="36574"/>
                    <a:pt x="43631" y="36911"/>
                  </a:cubicBezTo>
                  <a:cubicBezTo>
                    <a:pt x="44979" y="38457"/>
                    <a:pt x="46287" y="40103"/>
                    <a:pt x="47257" y="41906"/>
                  </a:cubicBezTo>
                  <a:cubicBezTo>
                    <a:pt x="47495" y="42342"/>
                    <a:pt x="47714" y="42799"/>
                    <a:pt x="47912" y="43274"/>
                  </a:cubicBezTo>
                  <a:cubicBezTo>
                    <a:pt x="47931" y="43312"/>
                    <a:pt x="47961" y="43327"/>
                    <a:pt x="47991" y="43327"/>
                  </a:cubicBezTo>
                  <a:cubicBezTo>
                    <a:pt x="48059" y="43327"/>
                    <a:pt x="48131" y="43250"/>
                    <a:pt x="48090" y="43156"/>
                  </a:cubicBezTo>
                  <a:cubicBezTo>
                    <a:pt x="47297" y="41272"/>
                    <a:pt x="46108" y="39587"/>
                    <a:pt x="44820" y="38002"/>
                  </a:cubicBezTo>
                  <a:cubicBezTo>
                    <a:pt x="44186" y="37228"/>
                    <a:pt x="43531" y="36474"/>
                    <a:pt x="42838" y="35742"/>
                  </a:cubicBezTo>
                  <a:cubicBezTo>
                    <a:pt x="44384" y="25830"/>
                    <a:pt x="38139" y="19704"/>
                    <a:pt x="38139" y="19704"/>
                  </a:cubicBezTo>
                  <a:cubicBezTo>
                    <a:pt x="37049" y="20973"/>
                    <a:pt x="35345" y="21330"/>
                    <a:pt x="35345" y="21330"/>
                  </a:cubicBezTo>
                  <a:cubicBezTo>
                    <a:pt x="36257" y="20042"/>
                    <a:pt x="36851" y="18100"/>
                    <a:pt x="36851" y="18100"/>
                  </a:cubicBezTo>
                  <a:cubicBezTo>
                    <a:pt x="33957" y="14254"/>
                    <a:pt x="29893" y="11974"/>
                    <a:pt x="29893" y="11974"/>
                  </a:cubicBezTo>
                  <a:cubicBezTo>
                    <a:pt x="28584" y="13639"/>
                    <a:pt x="26919" y="15145"/>
                    <a:pt x="26919" y="15145"/>
                  </a:cubicBezTo>
                  <a:cubicBezTo>
                    <a:pt x="27316" y="13421"/>
                    <a:pt x="27376" y="10527"/>
                    <a:pt x="27376" y="10527"/>
                  </a:cubicBezTo>
                  <a:cubicBezTo>
                    <a:pt x="25135" y="8802"/>
                    <a:pt x="19407" y="6682"/>
                    <a:pt x="19407" y="6682"/>
                  </a:cubicBezTo>
                  <a:cubicBezTo>
                    <a:pt x="18514" y="8228"/>
                    <a:pt x="16434" y="9853"/>
                    <a:pt x="16434" y="9853"/>
                  </a:cubicBezTo>
                  <a:cubicBezTo>
                    <a:pt x="16989" y="7771"/>
                    <a:pt x="17246" y="5392"/>
                    <a:pt x="17246" y="5392"/>
                  </a:cubicBezTo>
                  <a:cubicBezTo>
                    <a:pt x="17246" y="5392"/>
                    <a:pt x="12528" y="2538"/>
                    <a:pt x="8286" y="2221"/>
                  </a:cubicBezTo>
                  <a:cubicBezTo>
                    <a:pt x="4025" y="1924"/>
                    <a:pt x="0" y="1"/>
                    <a:pt x="0" y="1"/>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1638" name="Google Shape;1638;p16"/>
            <p:cNvGrpSpPr/>
            <p:nvPr/>
          </p:nvGrpSpPr>
          <p:grpSpPr>
            <a:xfrm>
              <a:off x="2402050" y="1895088"/>
              <a:ext cx="1156651" cy="1051648"/>
              <a:chOff x="3295800" y="1931075"/>
              <a:chExt cx="1156651" cy="1051648"/>
            </a:xfrm>
          </p:grpSpPr>
          <p:sp>
            <p:nvSpPr>
              <p:cNvPr id="1639" name="Google Shape;1639;p16"/>
              <p:cNvSpPr/>
              <p:nvPr/>
            </p:nvSpPr>
            <p:spPr>
              <a:xfrm>
                <a:off x="3295800" y="1931075"/>
                <a:ext cx="1111075" cy="930525"/>
              </a:xfrm>
              <a:custGeom>
                <a:avLst/>
                <a:gdLst/>
                <a:ahLst/>
                <a:cxnLst/>
                <a:rect l="l" t="t" r="r" b="b"/>
                <a:pathLst>
                  <a:path w="44443" h="37221" extrusionOk="0">
                    <a:moveTo>
                      <a:pt x="0" y="0"/>
                    </a:moveTo>
                    <a:lnTo>
                      <a:pt x="59" y="1726"/>
                    </a:lnTo>
                    <a:cubicBezTo>
                      <a:pt x="238" y="6661"/>
                      <a:pt x="555" y="11656"/>
                      <a:pt x="2141" y="16334"/>
                    </a:cubicBezTo>
                    <a:cubicBezTo>
                      <a:pt x="2141" y="16334"/>
                      <a:pt x="2944" y="16464"/>
                      <a:pt x="4064" y="16464"/>
                    </a:cubicBezTo>
                    <a:cubicBezTo>
                      <a:pt x="4905" y="16464"/>
                      <a:pt x="5924" y="16391"/>
                      <a:pt x="6918" y="16136"/>
                    </a:cubicBezTo>
                    <a:lnTo>
                      <a:pt x="6918" y="16136"/>
                    </a:lnTo>
                    <a:cubicBezTo>
                      <a:pt x="6918" y="16136"/>
                      <a:pt x="4718" y="17841"/>
                      <a:pt x="3191" y="18475"/>
                    </a:cubicBezTo>
                    <a:cubicBezTo>
                      <a:pt x="3191" y="18475"/>
                      <a:pt x="5590" y="22143"/>
                      <a:pt x="7671" y="24937"/>
                    </a:cubicBezTo>
                    <a:cubicBezTo>
                      <a:pt x="7671" y="24937"/>
                      <a:pt x="8603" y="24660"/>
                      <a:pt x="10427" y="23431"/>
                    </a:cubicBezTo>
                    <a:lnTo>
                      <a:pt x="10427" y="23431"/>
                    </a:lnTo>
                    <a:cubicBezTo>
                      <a:pt x="10427" y="23431"/>
                      <a:pt x="10248" y="24561"/>
                      <a:pt x="9396" y="26483"/>
                    </a:cubicBezTo>
                    <a:cubicBezTo>
                      <a:pt x="9396" y="26483"/>
                      <a:pt x="12409" y="29636"/>
                      <a:pt x="14807" y="31955"/>
                    </a:cubicBezTo>
                    <a:lnTo>
                      <a:pt x="17860" y="29655"/>
                    </a:lnTo>
                    <a:lnTo>
                      <a:pt x="17860" y="29655"/>
                    </a:lnTo>
                    <a:cubicBezTo>
                      <a:pt x="17860" y="29655"/>
                      <a:pt x="18137" y="31063"/>
                      <a:pt x="17384" y="33125"/>
                    </a:cubicBezTo>
                    <a:cubicBezTo>
                      <a:pt x="17384" y="33125"/>
                      <a:pt x="25178" y="37221"/>
                      <a:pt x="34337" y="37221"/>
                    </a:cubicBezTo>
                    <a:cubicBezTo>
                      <a:pt x="37099" y="37221"/>
                      <a:pt x="39984" y="36848"/>
                      <a:pt x="42817" y="35879"/>
                    </a:cubicBezTo>
                    <a:cubicBezTo>
                      <a:pt x="44443" y="25889"/>
                      <a:pt x="38139" y="19704"/>
                      <a:pt x="38139" y="19704"/>
                    </a:cubicBezTo>
                    <a:cubicBezTo>
                      <a:pt x="37048" y="20993"/>
                      <a:pt x="35343" y="21350"/>
                      <a:pt x="35343" y="21350"/>
                    </a:cubicBezTo>
                    <a:cubicBezTo>
                      <a:pt x="36255" y="20061"/>
                      <a:pt x="36850" y="18099"/>
                      <a:pt x="36850" y="18099"/>
                    </a:cubicBezTo>
                    <a:cubicBezTo>
                      <a:pt x="33956" y="14273"/>
                      <a:pt x="29893" y="11994"/>
                      <a:pt x="29893" y="11994"/>
                    </a:cubicBezTo>
                    <a:cubicBezTo>
                      <a:pt x="28585" y="13638"/>
                      <a:pt x="26920" y="15145"/>
                      <a:pt x="26920" y="15145"/>
                    </a:cubicBezTo>
                    <a:cubicBezTo>
                      <a:pt x="27316" y="13440"/>
                      <a:pt x="27375" y="10546"/>
                      <a:pt x="27375" y="10546"/>
                    </a:cubicBezTo>
                    <a:cubicBezTo>
                      <a:pt x="25136" y="8822"/>
                      <a:pt x="19406" y="6700"/>
                      <a:pt x="19406" y="6700"/>
                    </a:cubicBezTo>
                    <a:cubicBezTo>
                      <a:pt x="18515" y="8227"/>
                      <a:pt x="16433" y="9853"/>
                      <a:pt x="16433" y="9853"/>
                    </a:cubicBezTo>
                    <a:cubicBezTo>
                      <a:pt x="16988" y="7791"/>
                      <a:pt x="17246" y="5413"/>
                      <a:pt x="17246" y="5413"/>
                    </a:cubicBezTo>
                    <a:cubicBezTo>
                      <a:pt x="17246" y="5413"/>
                      <a:pt x="12528" y="2538"/>
                      <a:pt x="8286" y="2241"/>
                    </a:cubicBezTo>
                    <a:cubicBezTo>
                      <a:pt x="4024" y="1924"/>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40" name="Google Shape;1640;p16"/>
              <p:cNvSpPr/>
              <p:nvPr/>
            </p:nvSpPr>
            <p:spPr>
              <a:xfrm>
                <a:off x="3371377" y="2028475"/>
                <a:ext cx="989373" cy="786271"/>
              </a:xfrm>
              <a:custGeom>
                <a:avLst/>
                <a:gdLst/>
                <a:ahLst/>
                <a:cxnLst/>
                <a:rect l="l" t="t" r="r" b="b"/>
                <a:pathLst>
                  <a:path w="37494" h="29487" extrusionOk="0">
                    <a:moveTo>
                      <a:pt x="1" y="1"/>
                    </a:moveTo>
                    <a:lnTo>
                      <a:pt x="1" y="1"/>
                    </a:lnTo>
                    <a:cubicBezTo>
                      <a:pt x="9247" y="27141"/>
                      <a:pt x="30385" y="29486"/>
                      <a:pt x="36060" y="29486"/>
                    </a:cubicBezTo>
                    <a:cubicBezTo>
                      <a:pt x="36980" y="29486"/>
                      <a:pt x="37493" y="29425"/>
                      <a:pt x="37485" y="29397"/>
                    </a:cubicBezTo>
                    <a:cubicBezTo>
                      <a:pt x="30726" y="10348"/>
                      <a:pt x="1" y="1"/>
                      <a:pt x="1"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41" name="Google Shape;1641;p16"/>
              <p:cNvSpPr/>
              <p:nvPr/>
            </p:nvSpPr>
            <p:spPr>
              <a:xfrm>
                <a:off x="3601474" y="2047537"/>
                <a:ext cx="54905" cy="195530"/>
              </a:xfrm>
              <a:custGeom>
                <a:avLst/>
                <a:gdLst/>
                <a:ahLst/>
                <a:cxnLst/>
                <a:rect l="l" t="t" r="r" b="b"/>
                <a:pathLst>
                  <a:path w="2924" h="10413" extrusionOk="0">
                    <a:moveTo>
                      <a:pt x="2785" y="1"/>
                    </a:moveTo>
                    <a:cubicBezTo>
                      <a:pt x="2745" y="1"/>
                      <a:pt x="2708" y="20"/>
                      <a:pt x="2701" y="66"/>
                    </a:cubicBezTo>
                    <a:cubicBezTo>
                      <a:pt x="2205" y="2762"/>
                      <a:pt x="1551" y="5437"/>
                      <a:pt x="738" y="8054"/>
                    </a:cubicBezTo>
                    <a:cubicBezTo>
                      <a:pt x="521" y="8807"/>
                      <a:pt x="283" y="9541"/>
                      <a:pt x="24" y="10274"/>
                    </a:cubicBezTo>
                    <a:cubicBezTo>
                      <a:pt x="0" y="10358"/>
                      <a:pt x="63" y="10413"/>
                      <a:pt x="125" y="10413"/>
                    </a:cubicBezTo>
                    <a:cubicBezTo>
                      <a:pt x="166" y="10413"/>
                      <a:pt x="207" y="10389"/>
                      <a:pt x="222" y="10334"/>
                    </a:cubicBezTo>
                    <a:cubicBezTo>
                      <a:pt x="1115" y="7737"/>
                      <a:pt x="1848" y="5101"/>
                      <a:pt x="2443" y="2424"/>
                    </a:cubicBezTo>
                    <a:cubicBezTo>
                      <a:pt x="2622" y="1652"/>
                      <a:pt x="2760" y="898"/>
                      <a:pt x="2899" y="125"/>
                    </a:cubicBezTo>
                    <a:cubicBezTo>
                      <a:pt x="2924" y="51"/>
                      <a:pt x="2850" y="1"/>
                      <a:pt x="27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42" name="Google Shape;1642;p16"/>
              <p:cNvSpPr/>
              <p:nvPr/>
            </p:nvSpPr>
            <p:spPr>
              <a:xfrm>
                <a:off x="3566492" y="2035275"/>
                <a:ext cx="38813" cy="173917"/>
              </a:xfrm>
              <a:custGeom>
                <a:avLst/>
                <a:gdLst/>
                <a:ahLst/>
                <a:cxnLst/>
                <a:rect l="l" t="t" r="r" b="b"/>
                <a:pathLst>
                  <a:path w="2067" h="9262" extrusionOk="0">
                    <a:moveTo>
                      <a:pt x="1965" y="0"/>
                    </a:moveTo>
                    <a:cubicBezTo>
                      <a:pt x="1913" y="0"/>
                      <a:pt x="1858" y="35"/>
                      <a:pt x="1848" y="104"/>
                    </a:cubicBezTo>
                    <a:cubicBezTo>
                      <a:pt x="1630" y="2482"/>
                      <a:pt x="1213" y="4861"/>
                      <a:pt x="600" y="7181"/>
                    </a:cubicBezTo>
                    <a:cubicBezTo>
                      <a:pt x="420" y="7834"/>
                      <a:pt x="222" y="8489"/>
                      <a:pt x="24" y="9124"/>
                    </a:cubicBezTo>
                    <a:cubicBezTo>
                      <a:pt x="0" y="9207"/>
                      <a:pt x="63" y="9262"/>
                      <a:pt x="125" y="9262"/>
                    </a:cubicBezTo>
                    <a:cubicBezTo>
                      <a:pt x="166" y="9262"/>
                      <a:pt x="206" y="9238"/>
                      <a:pt x="222" y="9182"/>
                    </a:cubicBezTo>
                    <a:cubicBezTo>
                      <a:pt x="956" y="6883"/>
                      <a:pt x="1491" y="4504"/>
                      <a:pt x="1829" y="2107"/>
                    </a:cubicBezTo>
                    <a:cubicBezTo>
                      <a:pt x="1927" y="1433"/>
                      <a:pt x="1987" y="759"/>
                      <a:pt x="2066" y="104"/>
                    </a:cubicBezTo>
                    <a:cubicBezTo>
                      <a:pt x="2066" y="35"/>
                      <a:pt x="2017" y="0"/>
                      <a:pt x="19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43" name="Google Shape;1643;p16"/>
              <p:cNvSpPr/>
              <p:nvPr/>
            </p:nvSpPr>
            <p:spPr>
              <a:xfrm>
                <a:off x="3440775" y="2290111"/>
                <a:ext cx="216054" cy="20993"/>
              </a:xfrm>
              <a:custGeom>
                <a:avLst/>
                <a:gdLst/>
                <a:ahLst/>
                <a:cxnLst/>
                <a:rect l="l" t="t" r="r" b="b"/>
                <a:pathLst>
                  <a:path w="11506" h="1118" extrusionOk="0">
                    <a:moveTo>
                      <a:pt x="11373" y="1"/>
                    </a:moveTo>
                    <a:cubicBezTo>
                      <a:pt x="11362" y="1"/>
                      <a:pt x="11351" y="2"/>
                      <a:pt x="11338" y="6"/>
                    </a:cubicBezTo>
                    <a:cubicBezTo>
                      <a:pt x="8652" y="622"/>
                      <a:pt x="5895" y="921"/>
                      <a:pt x="3134" y="921"/>
                    </a:cubicBezTo>
                    <a:cubicBezTo>
                      <a:pt x="2962" y="921"/>
                      <a:pt x="2789" y="920"/>
                      <a:pt x="2616" y="918"/>
                    </a:cubicBezTo>
                    <a:cubicBezTo>
                      <a:pt x="1784" y="899"/>
                      <a:pt x="951" y="839"/>
                      <a:pt x="138" y="780"/>
                    </a:cubicBezTo>
                    <a:cubicBezTo>
                      <a:pt x="132" y="779"/>
                      <a:pt x="126" y="779"/>
                      <a:pt x="120" y="779"/>
                    </a:cubicBezTo>
                    <a:cubicBezTo>
                      <a:pt x="0" y="779"/>
                      <a:pt x="6" y="978"/>
                      <a:pt x="138" y="978"/>
                    </a:cubicBezTo>
                    <a:cubicBezTo>
                      <a:pt x="1197" y="1071"/>
                      <a:pt x="2259" y="1117"/>
                      <a:pt x="3320" y="1117"/>
                    </a:cubicBezTo>
                    <a:cubicBezTo>
                      <a:pt x="5199" y="1117"/>
                      <a:pt x="7078" y="972"/>
                      <a:pt x="8939" y="680"/>
                    </a:cubicBezTo>
                    <a:cubicBezTo>
                      <a:pt x="9772" y="542"/>
                      <a:pt x="10585" y="383"/>
                      <a:pt x="11397" y="204"/>
                    </a:cubicBezTo>
                    <a:cubicBezTo>
                      <a:pt x="11505" y="168"/>
                      <a:pt x="11482" y="1"/>
                      <a:pt x="113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44" name="Google Shape;1644;p16"/>
              <p:cNvSpPr/>
              <p:nvPr/>
            </p:nvSpPr>
            <p:spPr>
              <a:xfrm>
                <a:off x="3437790" y="2269090"/>
                <a:ext cx="195324" cy="17163"/>
              </a:xfrm>
              <a:custGeom>
                <a:avLst/>
                <a:gdLst/>
                <a:ahLst/>
                <a:cxnLst/>
                <a:rect l="l" t="t" r="r" b="b"/>
                <a:pathLst>
                  <a:path w="10402" h="914" extrusionOk="0">
                    <a:moveTo>
                      <a:pt x="10244" y="1"/>
                    </a:moveTo>
                    <a:cubicBezTo>
                      <a:pt x="10239" y="1"/>
                      <a:pt x="10234" y="1"/>
                      <a:pt x="10229" y="2"/>
                    </a:cubicBezTo>
                    <a:cubicBezTo>
                      <a:pt x="7612" y="378"/>
                      <a:pt x="4996" y="597"/>
                      <a:pt x="2379" y="676"/>
                    </a:cubicBezTo>
                    <a:cubicBezTo>
                      <a:pt x="1626" y="695"/>
                      <a:pt x="891" y="716"/>
                      <a:pt x="138" y="716"/>
                    </a:cubicBezTo>
                    <a:cubicBezTo>
                      <a:pt x="0" y="716"/>
                      <a:pt x="0" y="914"/>
                      <a:pt x="138" y="914"/>
                    </a:cubicBezTo>
                    <a:cubicBezTo>
                      <a:pt x="2794" y="914"/>
                      <a:pt x="5451" y="774"/>
                      <a:pt x="8088" y="478"/>
                    </a:cubicBezTo>
                    <a:cubicBezTo>
                      <a:pt x="8821" y="398"/>
                      <a:pt x="9555" y="319"/>
                      <a:pt x="10287" y="219"/>
                    </a:cubicBezTo>
                    <a:cubicBezTo>
                      <a:pt x="10401" y="201"/>
                      <a:pt x="10353" y="1"/>
                      <a:pt x="102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45" name="Google Shape;1645;p16"/>
              <p:cNvSpPr/>
              <p:nvPr/>
            </p:nvSpPr>
            <p:spPr>
              <a:xfrm>
                <a:off x="3423462" y="2177081"/>
                <a:ext cx="122636" cy="9783"/>
              </a:xfrm>
              <a:custGeom>
                <a:avLst/>
                <a:gdLst/>
                <a:ahLst/>
                <a:cxnLst/>
                <a:rect l="l" t="t" r="r" b="b"/>
                <a:pathLst>
                  <a:path w="6531" h="521" extrusionOk="0">
                    <a:moveTo>
                      <a:pt x="140" y="0"/>
                    </a:moveTo>
                    <a:cubicBezTo>
                      <a:pt x="41" y="0"/>
                      <a:pt x="1" y="186"/>
                      <a:pt x="129" y="203"/>
                    </a:cubicBezTo>
                    <a:cubicBezTo>
                      <a:pt x="1139" y="382"/>
                      <a:pt x="2170" y="462"/>
                      <a:pt x="3221" y="481"/>
                    </a:cubicBezTo>
                    <a:cubicBezTo>
                      <a:pt x="4271" y="501"/>
                      <a:pt x="5322" y="501"/>
                      <a:pt x="6393" y="520"/>
                    </a:cubicBezTo>
                    <a:cubicBezTo>
                      <a:pt x="6531" y="520"/>
                      <a:pt x="6531" y="303"/>
                      <a:pt x="6393" y="303"/>
                    </a:cubicBezTo>
                    <a:cubicBezTo>
                      <a:pt x="5341" y="303"/>
                      <a:pt x="4311" y="282"/>
                      <a:pt x="3261" y="263"/>
                    </a:cubicBezTo>
                    <a:cubicBezTo>
                      <a:pt x="2230" y="263"/>
                      <a:pt x="1199" y="184"/>
                      <a:pt x="169" y="5"/>
                    </a:cubicBezTo>
                    <a:cubicBezTo>
                      <a:pt x="159" y="2"/>
                      <a:pt x="149" y="0"/>
                      <a:pt x="1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46" name="Google Shape;1646;p16"/>
              <p:cNvSpPr/>
              <p:nvPr/>
            </p:nvSpPr>
            <p:spPr>
              <a:xfrm>
                <a:off x="3732945" y="2143563"/>
                <a:ext cx="30213" cy="211904"/>
              </a:xfrm>
              <a:custGeom>
                <a:avLst/>
                <a:gdLst/>
                <a:ahLst/>
                <a:cxnLst/>
                <a:rect l="l" t="t" r="r" b="b"/>
                <a:pathLst>
                  <a:path w="1609" h="11285" extrusionOk="0">
                    <a:moveTo>
                      <a:pt x="1507" y="1"/>
                    </a:moveTo>
                    <a:cubicBezTo>
                      <a:pt x="1455" y="1"/>
                      <a:pt x="1400" y="36"/>
                      <a:pt x="1400" y="105"/>
                    </a:cubicBezTo>
                    <a:cubicBezTo>
                      <a:pt x="1341" y="2999"/>
                      <a:pt x="1064" y="5894"/>
                      <a:pt x="528" y="8748"/>
                    </a:cubicBezTo>
                    <a:cubicBezTo>
                      <a:pt x="369" y="9541"/>
                      <a:pt x="210" y="10353"/>
                      <a:pt x="12" y="11146"/>
                    </a:cubicBezTo>
                    <a:cubicBezTo>
                      <a:pt x="1" y="11230"/>
                      <a:pt x="68" y="11285"/>
                      <a:pt x="132" y="11285"/>
                    </a:cubicBezTo>
                    <a:cubicBezTo>
                      <a:pt x="175" y="11285"/>
                      <a:pt x="215" y="11261"/>
                      <a:pt x="231" y="11206"/>
                    </a:cubicBezTo>
                    <a:cubicBezTo>
                      <a:pt x="884" y="8371"/>
                      <a:pt x="1321" y="5477"/>
                      <a:pt x="1500" y="2563"/>
                    </a:cubicBezTo>
                    <a:cubicBezTo>
                      <a:pt x="1558" y="1750"/>
                      <a:pt x="1598" y="938"/>
                      <a:pt x="1598" y="105"/>
                    </a:cubicBezTo>
                    <a:cubicBezTo>
                      <a:pt x="1608" y="36"/>
                      <a:pt x="1559" y="1"/>
                      <a:pt x="15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47" name="Google Shape;1647;p16"/>
              <p:cNvSpPr/>
              <p:nvPr/>
            </p:nvSpPr>
            <p:spPr>
              <a:xfrm>
                <a:off x="3759732" y="2141620"/>
                <a:ext cx="95146" cy="229668"/>
              </a:xfrm>
              <a:custGeom>
                <a:avLst/>
                <a:gdLst/>
                <a:ahLst/>
                <a:cxnLst/>
                <a:rect l="l" t="t" r="r" b="b"/>
                <a:pathLst>
                  <a:path w="5067" h="12231" extrusionOk="0">
                    <a:moveTo>
                      <a:pt x="4962" y="0"/>
                    </a:moveTo>
                    <a:cubicBezTo>
                      <a:pt x="4908" y="0"/>
                      <a:pt x="4848" y="35"/>
                      <a:pt x="4838" y="104"/>
                    </a:cubicBezTo>
                    <a:cubicBezTo>
                      <a:pt x="4719" y="1729"/>
                      <a:pt x="4164" y="3296"/>
                      <a:pt x="3511" y="4782"/>
                    </a:cubicBezTo>
                    <a:cubicBezTo>
                      <a:pt x="2837" y="6349"/>
                      <a:pt x="2083" y="7874"/>
                      <a:pt x="1330" y="9421"/>
                    </a:cubicBezTo>
                    <a:cubicBezTo>
                      <a:pt x="913" y="10313"/>
                      <a:pt x="477" y="11186"/>
                      <a:pt x="41" y="12077"/>
                    </a:cubicBezTo>
                    <a:cubicBezTo>
                      <a:pt x="1" y="12158"/>
                      <a:pt x="71" y="12230"/>
                      <a:pt x="138" y="12230"/>
                    </a:cubicBezTo>
                    <a:cubicBezTo>
                      <a:pt x="170" y="12230"/>
                      <a:pt x="201" y="12214"/>
                      <a:pt x="220" y="12177"/>
                    </a:cubicBezTo>
                    <a:cubicBezTo>
                      <a:pt x="1013" y="10591"/>
                      <a:pt x="1785" y="8984"/>
                      <a:pt x="2538" y="7380"/>
                    </a:cubicBezTo>
                    <a:cubicBezTo>
                      <a:pt x="3252" y="5892"/>
                      <a:pt x="3986" y="4386"/>
                      <a:pt x="4502" y="2800"/>
                    </a:cubicBezTo>
                    <a:cubicBezTo>
                      <a:pt x="4779" y="1928"/>
                      <a:pt x="4977" y="1016"/>
                      <a:pt x="5057" y="104"/>
                    </a:cubicBezTo>
                    <a:cubicBezTo>
                      <a:pt x="5066" y="35"/>
                      <a:pt x="5017" y="0"/>
                      <a:pt x="49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48" name="Google Shape;1648;p16"/>
              <p:cNvSpPr/>
              <p:nvPr/>
            </p:nvSpPr>
            <p:spPr>
              <a:xfrm>
                <a:off x="3790246" y="2166162"/>
                <a:ext cx="114637" cy="227396"/>
              </a:xfrm>
              <a:custGeom>
                <a:avLst/>
                <a:gdLst/>
                <a:ahLst/>
                <a:cxnLst/>
                <a:rect l="l" t="t" r="r" b="b"/>
                <a:pathLst>
                  <a:path w="6105" h="12110" extrusionOk="0">
                    <a:moveTo>
                      <a:pt x="5976" y="1"/>
                    </a:moveTo>
                    <a:cubicBezTo>
                      <a:pt x="5935" y="1"/>
                      <a:pt x="5892" y="20"/>
                      <a:pt x="5869" y="66"/>
                    </a:cubicBezTo>
                    <a:cubicBezTo>
                      <a:pt x="5176" y="1731"/>
                      <a:pt x="4462" y="3396"/>
                      <a:pt x="3749" y="5042"/>
                    </a:cubicBezTo>
                    <a:cubicBezTo>
                      <a:pt x="3392" y="5854"/>
                      <a:pt x="3015" y="6686"/>
                      <a:pt x="2639" y="7500"/>
                    </a:cubicBezTo>
                    <a:cubicBezTo>
                      <a:pt x="2301" y="8232"/>
                      <a:pt x="1965" y="8967"/>
                      <a:pt x="1587" y="9680"/>
                    </a:cubicBezTo>
                    <a:cubicBezTo>
                      <a:pt x="1151" y="10473"/>
                      <a:pt x="676" y="11246"/>
                      <a:pt x="62" y="11919"/>
                    </a:cubicBezTo>
                    <a:cubicBezTo>
                      <a:pt x="0" y="11997"/>
                      <a:pt x="70" y="12110"/>
                      <a:pt x="150" y="12110"/>
                    </a:cubicBezTo>
                    <a:cubicBezTo>
                      <a:pt x="174" y="12110"/>
                      <a:pt x="198" y="12100"/>
                      <a:pt x="220" y="12078"/>
                    </a:cubicBezTo>
                    <a:cubicBezTo>
                      <a:pt x="1291" y="10849"/>
                      <a:pt x="2023" y="9382"/>
                      <a:pt x="2678" y="7915"/>
                    </a:cubicBezTo>
                    <a:cubicBezTo>
                      <a:pt x="3432" y="6271"/>
                      <a:pt x="4164" y="4606"/>
                      <a:pt x="4878" y="2960"/>
                    </a:cubicBezTo>
                    <a:cubicBezTo>
                      <a:pt x="5274" y="2008"/>
                      <a:pt x="5671" y="1077"/>
                      <a:pt x="6067" y="126"/>
                    </a:cubicBezTo>
                    <a:cubicBezTo>
                      <a:pt x="6105" y="52"/>
                      <a:pt x="6043" y="1"/>
                      <a:pt x="59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49" name="Google Shape;1649;p16"/>
              <p:cNvSpPr/>
              <p:nvPr/>
            </p:nvSpPr>
            <p:spPr>
              <a:xfrm>
                <a:off x="3513614" y="2338651"/>
                <a:ext cx="203342" cy="114073"/>
              </a:xfrm>
              <a:custGeom>
                <a:avLst/>
                <a:gdLst/>
                <a:ahLst/>
                <a:cxnLst/>
                <a:rect l="l" t="t" r="r" b="b"/>
                <a:pathLst>
                  <a:path w="10829" h="6075" extrusionOk="0">
                    <a:moveTo>
                      <a:pt x="10667" y="0"/>
                    </a:moveTo>
                    <a:cubicBezTo>
                      <a:pt x="10649" y="0"/>
                      <a:pt x="10630" y="6"/>
                      <a:pt x="10610" y="19"/>
                    </a:cubicBezTo>
                    <a:cubicBezTo>
                      <a:pt x="7994" y="1703"/>
                      <a:pt x="5338" y="3388"/>
                      <a:pt x="2543" y="4776"/>
                    </a:cubicBezTo>
                    <a:cubicBezTo>
                      <a:pt x="1730" y="5152"/>
                      <a:pt x="937" y="5529"/>
                      <a:pt x="104" y="5865"/>
                    </a:cubicBezTo>
                    <a:cubicBezTo>
                      <a:pt x="1" y="5918"/>
                      <a:pt x="33" y="6075"/>
                      <a:pt x="122" y="6075"/>
                    </a:cubicBezTo>
                    <a:cubicBezTo>
                      <a:pt x="135" y="6075"/>
                      <a:pt x="149" y="6072"/>
                      <a:pt x="165" y="6064"/>
                    </a:cubicBezTo>
                    <a:cubicBezTo>
                      <a:pt x="3078" y="4874"/>
                      <a:pt x="5813" y="3289"/>
                      <a:pt x="8490" y="1623"/>
                    </a:cubicBezTo>
                    <a:cubicBezTo>
                      <a:pt x="9243" y="1148"/>
                      <a:pt x="9976" y="672"/>
                      <a:pt x="10729" y="196"/>
                    </a:cubicBezTo>
                    <a:cubicBezTo>
                      <a:pt x="10829" y="147"/>
                      <a:pt x="10762" y="0"/>
                      <a:pt x="106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50" name="Google Shape;1650;p16"/>
              <p:cNvSpPr/>
              <p:nvPr/>
            </p:nvSpPr>
            <p:spPr>
              <a:xfrm>
                <a:off x="3609755" y="2415075"/>
                <a:ext cx="222269" cy="170331"/>
              </a:xfrm>
              <a:custGeom>
                <a:avLst/>
                <a:gdLst/>
                <a:ahLst/>
                <a:cxnLst/>
                <a:rect l="l" t="t" r="r" b="b"/>
                <a:pathLst>
                  <a:path w="11837" h="9071" extrusionOk="0">
                    <a:moveTo>
                      <a:pt x="11686" y="0"/>
                    </a:moveTo>
                    <a:cubicBezTo>
                      <a:pt x="11663" y="0"/>
                      <a:pt x="11638" y="10"/>
                      <a:pt x="11616" y="32"/>
                    </a:cubicBezTo>
                    <a:cubicBezTo>
                      <a:pt x="10427" y="1380"/>
                      <a:pt x="9000" y="2450"/>
                      <a:pt x="7552" y="3500"/>
                    </a:cubicBezTo>
                    <a:cubicBezTo>
                      <a:pt x="5966" y="4631"/>
                      <a:pt x="4401" y="5781"/>
                      <a:pt x="2815" y="6910"/>
                    </a:cubicBezTo>
                    <a:cubicBezTo>
                      <a:pt x="1903" y="7565"/>
                      <a:pt x="1010" y="8218"/>
                      <a:pt x="99" y="8873"/>
                    </a:cubicBezTo>
                    <a:cubicBezTo>
                      <a:pt x="1" y="8938"/>
                      <a:pt x="64" y="9071"/>
                      <a:pt x="146" y="9071"/>
                    </a:cubicBezTo>
                    <a:cubicBezTo>
                      <a:pt x="163" y="9071"/>
                      <a:pt x="181" y="9065"/>
                      <a:pt x="199" y="9051"/>
                    </a:cubicBezTo>
                    <a:cubicBezTo>
                      <a:pt x="1824" y="7882"/>
                      <a:pt x="3429" y="6732"/>
                      <a:pt x="5035" y="5562"/>
                    </a:cubicBezTo>
                    <a:cubicBezTo>
                      <a:pt x="6542" y="4472"/>
                      <a:pt x="8107" y="3421"/>
                      <a:pt x="9555" y="2252"/>
                    </a:cubicBezTo>
                    <a:cubicBezTo>
                      <a:pt x="10348" y="1618"/>
                      <a:pt x="11101" y="944"/>
                      <a:pt x="11775" y="191"/>
                    </a:cubicBezTo>
                    <a:cubicBezTo>
                      <a:pt x="11837" y="113"/>
                      <a:pt x="11766" y="0"/>
                      <a:pt x="116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51" name="Google Shape;1651;p16"/>
              <p:cNvSpPr/>
              <p:nvPr/>
            </p:nvSpPr>
            <p:spPr>
              <a:xfrm>
                <a:off x="3687176" y="2432706"/>
                <a:ext cx="29406" cy="25857"/>
              </a:xfrm>
              <a:custGeom>
                <a:avLst/>
                <a:gdLst/>
                <a:ahLst/>
                <a:cxnLst/>
                <a:rect l="l" t="t" r="r" b="b"/>
                <a:pathLst>
                  <a:path w="1566" h="1377" extrusionOk="0">
                    <a:moveTo>
                      <a:pt x="1412" y="1"/>
                    </a:moveTo>
                    <a:cubicBezTo>
                      <a:pt x="1391" y="1"/>
                      <a:pt x="1369" y="8"/>
                      <a:pt x="1348" y="24"/>
                    </a:cubicBezTo>
                    <a:cubicBezTo>
                      <a:pt x="931" y="420"/>
                      <a:pt x="495" y="817"/>
                      <a:pt x="80" y="1194"/>
                    </a:cubicBezTo>
                    <a:cubicBezTo>
                      <a:pt x="0" y="1272"/>
                      <a:pt x="84" y="1376"/>
                      <a:pt x="172" y="1376"/>
                    </a:cubicBezTo>
                    <a:cubicBezTo>
                      <a:pt x="195" y="1376"/>
                      <a:pt x="218" y="1369"/>
                      <a:pt x="238" y="1353"/>
                    </a:cubicBezTo>
                    <a:cubicBezTo>
                      <a:pt x="654" y="956"/>
                      <a:pt x="1071" y="560"/>
                      <a:pt x="1486" y="183"/>
                    </a:cubicBezTo>
                    <a:cubicBezTo>
                      <a:pt x="1566" y="104"/>
                      <a:pt x="1494" y="1"/>
                      <a:pt x="14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52" name="Google Shape;1652;p16"/>
              <p:cNvSpPr/>
              <p:nvPr/>
            </p:nvSpPr>
            <p:spPr>
              <a:xfrm>
                <a:off x="3501540" y="2231404"/>
                <a:ext cx="27960" cy="10215"/>
              </a:xfrm>
              <a:custGeom>
                <a:avLst/>
                <a:gdLst/>
                <a:ahLst/>
                <a:cxnLst/>
                <a:rect l="l" t="t" r="r" b="b"/>
                <a:pathLst>
                  <a:path w="1489" h="544" extrusionOk="0">
                    <a:moveTo>
                      <a:pt x="1338" y="1"/>
                    </a:moveTo>
                    <a:cubicBezTo>
                      <a:pt x="1327" y="1"/>
                      <a:pt x="1315" y="3"/>
                      <a:pt x="1302" y="6"/>
                    </a:cubicBezTo>
                    <a:cubicBezTo>
                      <a:pt x="906" y="106"/>
                      <a:pt x="510" y="225"/>
                      <a:pt x="134" y="323"/>
                    </a:cubicBezTo>
                    <a:cubicBezTo>
                      <a:pt x="0" y="361"/>
                      <a:pt x="49" y="543"/>
                      <a:pt x="157" y="543"/>
                    </a:cubicBezTo>
                    <a:cubicBezTo>
                      <a:pt x="163" y="543"/>
                      <a:pt x="168" y="543"/>
                      <a:pt x="173" y="542"/>
                    </a:cubicBezTo>
                    <a:cubicBezTo>
                      <a:pt x="570" y="423"/>
                      <a:pt x="966" y="304"/>
                      <a:pt x="1363" y="204"/>
                    </a:cubicBezTo>
                    <a:cubicBezTo>
                      <a:pt x="1488" y="168"/>
                      <a:pt x="1451" y="1"/>
                      <a:pt x="13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53" name="Google Shape;1653;p16"/>
              <p:cNvSpPr/>
              <p:nvPr/>
            </p:nvSpPr>
            <p:spPr>
              <a:xfrm>
                <a:off x="3904189" y="2274038"/>
                <a:ext cx="152154" cy="193821"/>
              </a:xfrm>
              <a:custGeom>
                <a:avLst/>
                <a:gdLst/>
                <a:ahLst/>
                <a:cxnLst/>
                <a:rect l="l" t="t" r="r" b="b"/>
                <a:pathLst>
                  <a:path w="8103" h="10322" extrusionOk="0">
                    <a:moveTo>
                      <a:pt x="7958" y="0"/>
                    </a:moveTo>
                    <a:cubicBezTo>
                      <a:pt x="7926" y="0"/>
                      <a:pt x="7893" y="15"/>
                      <a:pt x="7870" y="50"/>
                    </a:cubicBezTo>
                    <a:cubicBezTo>
                      <a:pt x="6879" y="1477"/>
                      <a:pt x="5887" y="2905"/>
                      <a:pt x="4876" y="4332"/>
                    </a:cubicBezTo>
                    <a:cubicBezTo>
                      <a:pt x="4381" y="5045"/>
                      <a:pt x="3866" y="5738"/>
                      <a:pt x="3369" y="6452"/>
                    </a:cubicBezTo>
                    <a:cubicBezTo>
                      <a:pt x="2914" y="7086"/>
                      <a:pt x="2457" y="7702"/>
                      <a:pt x="1942" y="8315"/>
                    </a:cubicBezTo>
                    <a:cubicBezTo>
                      <a:pt x="1387" y="8989"/>
                      <a:pt x="773" y="9605"/>
                      <a:pt x="79" y="10160"/>
                    </a:cubicBezTo>
                    <a:cubicBezTo>
                      <a:pt x="1" y="10222"/>
                      <a:pt x="71" y="10321"/>
                      <a:pt x="162" y="10321"/>
                    </a:cubicBezTo>
                    <a:cubicBezTo>
                      <a:pt x="186" y="10321"/>
                      <a:pt x="212" y="10314"/>
                      <a:pt x="237" y="10298"/>
                    </a:cubicBezTo>
                    <a:cubicBezTo>
                      <a:pt x="1466" y="9346"/>
                      <a:pt x="2438" y="8098"/>
                      <a:pt x="3350" y="6829"/>
                    </a:cubicBezTo>
                    <a:cubicBezTo>
                      <a:pt x="4360" y="5442"/>
                      <a:pt x="5351" y="4015"/>
                      <a:pt x="6343" y="2606"/>
                    </a:cubicBezTo>
                    <a:cubicBezTo>
                      <a:pt x="6918" y="1794"/>
                      <a:pt x="7492" y="981"/>
                      <a:pt x="8047" y="148"/>
                    </a:cubicBezTo>
                    <a:cubicBezTo>
                      <a:pt x="8103" y="79"/>
                      <a:pt x="8032" y="0"/>
                      <a:pt x="79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54" name="Google Shape;1654;p16"/>
              <p:cNvSpPr/>
              <p:nvPr/>
            </p:nvSpPr>
            <p:spPr>
              <a:xfrm>
                <a:off x="3941016" y="2271563"/>
                <a:ext cx="155196" cy="218401"/>
              </a:xfrm>
              <a:custGeom>
                <a:avLst/>
                <a:gdLst/>
                <a:ahLst/>
                <a:cxnLst/>
                <a:rect l="l" t="t" r="r" b="b"/>
                <a:pathLst>
                  <a:path w="8265" h="11631" extrusionOk="0">
                    <a:moveTo>
                      <a:pt x="8128" y="0"/>
                    </a:moveTo>
                    <a:cubicBezTo>
                      <a:pt x="8096" y="0"/>
                      <a:pt x="8065" y="18"/>
                      <a:pt x="8046" y="62"/>
                    </a:cubicBezTo>
                    <a:cubicBezTo>
                      <a:pt x="7292" y="1708"/>
                      <a:pt x="6441" y="3313"/>
                      <a:pt x="5450" y="4840"/>
                    </a:cubicBezTo>
                    <a:cubicBezTo>
                      <a:pt x="4477" y="6366"/>
                      <a:pt x="3388" y="7833"/>
                      <a:pt x="2199" y="9201"/>
                    </a:cubicBezTo>
                    <a:cubicBezTo>
                      <a:pt x="1525" y="9974"/>
                      <a:pt x="811" y="10727"/>
                      <a:pt x="77" y="11440"/>
                    </a:cubicBezTo>
                    <a:cubicBezTo>
                      <a:pt x="1" y="11518"/>
                      <a:pt x="79" y="11631"/>
                      <a:pt x="164" y="11631"/>
                    </a:cubicBezTo>
                    <a:cubicBezTo>
                      <a:pt x="188" y="11631"/>
                      <a:pt x="213" y="11621"/>
                      <a:pt x="235" y="11599"/>
                    </a:cubicBezTo>
                    <a:cubicBezTo>
                      <a:pt x="1525" y="10330"/>
                      <a:pt x="2733" y="8963"/>
                      <a:pt x="3843" y="7497"/>
                    </a:cubicBezTo>
                    <a:cubicBezTo>
                      <a:pt x="4953" y="6049"/>
                      <a:pt x="5965" y="4523"/>
                      <a:pt x="6837" y="2917"/>
                    </a:cubicBezTo>
                    <a:cubicBezTo>
                      <a:pt x="7353" y="2025"/>
                      <a:pt x="7808" y="1093"/>
                      <a:pt x="8225" y="162"/>
                    </a:cubicBezTo>
                    <a:cubicBezTo>
                      <a:pt x="8265" y="81"/>
                      <a:pt x="8195" y="0"/>
                      <a:pt x="81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55" name="Google Shape;1655;p16"/>
              <p:cNvSpPr/>
              <p:nvPr/>
            </p:nvSpPr>
            <p:spPr>
              <a:xfrm>
                <a:off x="3783350" y="2479575"/>
                <a:ext cx="147758" cy="285641"/>
              </a:xfrm>
              <a:custGeom>
                <a:avLst/>
                <a:gdLst/>
                <a:ahLst/>
                <a:cxnLst/>
                <a:rect l="l" t="t" r="r" b="b"/>
                <a:pathLst>
                  <a:path w="8368" h="16163" extrusionOk="0">
                    <a:moveTo>
                      <a:pt x="8237" y="1"/>
                    </a:moveTo>
                    <a:cubicBezTo>
                      <a:pt x="8197" y="1"/>
                      <a:pt x="8159" y="20"/>
                      <a:pt x="8144" y="65"/>
                    </a:cubicBezTo>
                    <a:cubicBezTo>
                      <a:pt x="7291" y="2246"/>
                      <a:pt x="6360" y="4387"/>
                      <a:pt x="5348" y="6488"/>
                    </a:cubicBezTo>
                    <a:cubicBezTo>
                      <a:pt x="4357" y="8589"/>
                      <a:pt x="3268" y="10632"/>
                      <a:pt x="2098" y="12653"/>
                    </a:cubicBezTo>
                    <a:cubicBezTo>
                      <a:pt x="1444" y="13783"/>
                      <a:pt x="770" y="14913"/>
                      <a:pt x="57" y="16003"/>
                    </a:cubicBezTo>
                    <a:cubicBezTo>
                      <a:pt x="0" y="16087"/>
                      <a:pt x="85" y="16163"/>
                      <a:pt x="159" y="16163"/>
                    </a:cubicBezTo>
                    <a:cubicBezTo>
                      <a:pt x="189" y="16163"/>
                      <a:pt x="217" y="16150"/>
                      <a:pt x="234" y="16122"/>
                    </a:cubicBezTo>
                    <a:cubicBezTo>
                      <a:pt x="1503" y="14139"/>
                      <a:pt x="2692" y="12117"/>
                      <a:pt x="3783" y="10037"/>
                    </a:cubicBezTo>
                    <a:cubicBezTo>
                      <a:pt x="4893" y="7994"/>
                      <a:pt x="5904" y="5893"/>
                      <a:pt x="6836" y="3752"/>
                    </a:cubicBezTo>
                    <a:cubicBezTo>
                      <a:pt x="7370" y="2563"/>
                      <a:pt x="7867" y="1355"/>
                      <a:pt x="8343" y="126"/>
                    </a:cubicBezTo>
                    <a:cubicBezTo>
                      <a:pt x="8367" y="52"/>
                      <a:pt x="8300" y="1"/>
                      <a:pt x="82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56" name="Google Shape;1656;p16"/>
              <p:cNvSpPr/>
              <p:nvPr/>
            </p:nvSpPr>
            <p:spPr>
              <a:xfrm>
                <a:off x="3945993" y="2559020"/>
                <a:ext cx="95014" cy="238869"/>
              </a:xfrm>
              <a:custGeom>
                <a:avLst/>
                <a:gdLst/>
                <a:ahLst/>
                <a:cxnLst/>
                <a:rect l="l" t="t" r="r" b="b"/>
                <a:pathLst>
                  <a:path w="5060" h="12721" extrusionOk="0">
                    <a:moveTo>
                      <a:pt x="4930" y="0"/>
                    </a:moveTo>
                    <a:cubicBezTo>
                      <a:pt x="4887" y="0"/>
                      <a:pt x="4846" y="22"/>
                      <a:pt x="4838" y="71"/>
                    </a:cubicBezTo>
                    <a:cubicBezTo>
                      <a:pt x="4421" y="1755"/>
                      <a:pt x="3926" y="3420"/>
                      <a:pt x="3351" y="5066"/>
                    </a:cubicBezTo>
                    <a:cubicBezTo>
                      <a:pt x="2756" y="6711"/>
                      <a:pt x="2103" y="8336"/>
                      <a:pt x="1368" y="9922"/>
                    </a:cubicBezTo>
                    <a:cubicBezTo>
                      <a:pt x="953" y="10815"/>
                      <a:pt x="496" y="11687"/>
                      <a:pt x="41" y="12559"/>
                    </a:cubicBezTo>
                    <a:cubicBezTo>
                      <a:pt x="0" y="12640"/>
                      <a:pt x="69" y="12720"/>
                      <a:pt x="137" y="12720"/>
                    </a:cubicBezTo>
                    <a:cubicBezTo>
                      <a:pt x="168" y="12720"/>
                      <a:pt x="200" y="12702"/>
                      <a:pt x="219" y="12657"/>
                    </a:cubicBezTo>
                    <a:cubicBezTo>
                      <a:pt x="1051" y="11132"/>
                      <a:pt x="1804" y="9546"/>
                      <a:pt x="2459" y="7940"/>
                    </a:cubicBezTo>
                    <a:cubicBezTo>
                      <a:pt x="3133" y="6314"/>
                      <a:pt x="3728" y="4670"/>
                      <a:pt x="4243" y="3005"/>
                    </a:cubicBezTo>
                    <a:cubicBezTo>
                      <a:pt x="4540" y="2053"/>
                      <a:pt x="4799" y="1102"/>
                      <a:pt x="5036" y="129"/>
                    </a:cubicBezTo>
                    <a:cubicBezTo>
                      <a:pt x="5060" y="48"/>
                      <a:pt x="4992" y="0"/>
                      <a:pt x="49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57" name="Google Shape;1657;p16"/>
              <p:cNvSpPr/>
              <p:nvPr/>
            </p:nvSpPr>
            <p:spPr>
              <a:xfrm>
                <a:off x="4003675" y="2583852"/>
                <a:ext cx="76781" cy="209087"/>
              </a:xfrm>
              <a:custGeom>
                <a:avLst/>
                <a:gdLst/>
                <a:ahLst/>
                <a:cxnLst/>
                <a:rect l="l" t="t" r="r" b="b"/>
                <a:pathLst>
                  <a:path w="4089" h="11135" extrusionOk="0">
                    <a:moveTo>
                      <a:pt x="3956" y="1"/>
                    </a:moveTo>
                    <a:cubicBezTo>
                      <a:pt x="3914" y="1"/>
                      <a:pt x="3875" y="25"/>
                      <a:pt x="3867" y="80"/>
                    </a:cubicBezTo>
                    <a:cubicBezTo>
                      <a:pt x="3134" y="2993"/>
                      <a:pt x="2202" y="5848"/>
                      <a:pt x="1052" y="8623"/>
                    </a:cubicBezTo>
                    <a:cubicBezTo>
                      <a:pt x="735" y="9416"/>
                      <a:pt x="399" y="10190"/>
                      <a:pt x="42" y="10962"/>
                    </a:cubicBezTo>
                    <a:cubicBezTo>
                      <a:pt x="0" y="11058"/>
                      <a:pt x="72" y="11134"/>
                      <a:pt x="140" y="11134"/>
                    </a:cubicBezTo>
                    <a:cubicBezTo>
                      <a:pt x="171" y="11134"/>
                      <a:pt x="201" y="11118"/>
                      <a:pt x="219" y="11081"/>
                    </a:cubicBezTo>
                    <a:cubicBezTo>
                      <a:pt x="1488" y="8346"/>
                      <a:pt x="2558" y="5512"/>
                      <a:pt x="3391" y="2597"/>
                    </a:cubicBezTo>
                    <a:cubicBezTo>
                      <a:pt x="3629" y="1785"/>
                      <a:pt x="3867" y="952"/>
                      <a:pt x="4065" y="139"/>
                    </a:cubicBezTo>
                    <a:cubicBezTo>
                      <a:pt x="4089" y="56"/>
                      <a:pt x="4019" y="1"/>
                      <a:pt x="39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58" name="Google Shape;1658;p16"/>
              <p:cNvSpPr/>
              <p:nvPr/>
            </p:nvSpPr>
            <p:spPr>
              <a:xfrm>
                <a:off x="4063404" y="2614809"/>
                <a:ext cx="57872" cy="171701"/>
              </a:xfrm>
              <a:custGeom>
                <a:avLst/>
                <a:gdLst/>
                <a:ahLst/>
                <a:cxnLst/>
                <a:rect l="l" t="t" r="r" b="b"/>
                <a:pathLst>
                  <a:path w="3082" h="9144" extrusionOk="0">
                    <a:moveTo>
                      <a:pt x="2956" y="0"/>
                    </a:moveTo>
                    <a:cubicBezTo>
                      <a:pt x="2915" y="0"/>
                      <a:pt x="2875" y="24"/>
                      <a:pt x="2859" y="79"/>
                    </a:cubicBezTo>
                    <a:cubicBezTo>
                      <a:pt x="2344" y="2457"/>
                      <a:pt x="1651" y="4797"/>
                      <a:pt x="797" y="7096"/>
                    </a:cubicBezTo>
                    <a:cubicBezTo>
                      <a:pt x="540" y="7730"/>
                      <a:pt x="303" y="8385"/>
                      <a:pt x="25" y="9020"/>
                    </a:cubicBezTo>
                    <a:cubicBezTo>
                      <a:pt x="1" y="9093"/>
                      <a:pt x="67" y="9143"/>
                      <a:pt x="130" y="9143"/>
                    </a:cubicBezTo>
                    <a:cubicBezTo>
                      <a:pt x="170" y="9143"/>
                      <a:pt x="208" y="9124"/>
                      <a:pt x="223" y="9078"/>
                    </a:cubicBezTo>
                    <a:cubicBezTo>
                      <a:pt x="1175" y="6818"/>
                      <a:pt x="1968" y="4500"/>
                      <a:pt x="2581" y="2140"/>
                    </a:cubicBezTo>
                    <a:cubicBezTo>
                      <a:pt x="2761" y="1487"/>
                      <a:pt x="2919" y="813"/>
                      <a:pt x="3057" y="139"/>
                    </a:cubicBezTo>
                    <a:cubicBezTo>
                      <a:pt x="3081" y="55"/>
                      <a:pt x="3018" y="0"/>
                      <a:pt x="29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59" name="Google Shape;1659;p16"/>
              <p:cNvSpPr/>
              <p:nvPr/>
            </p:nvSpPr>
            <p:spPr>
              <a:xfrm>
                <a:off x="4132776" y="2657845"/>
                <a:ext cx="40146" cy="158707"/>
              </a:xfrm>
              <a:custGeom>
                <a:avLst/>
                <a:gdLst/>
                <a:ahLst/>
                <a:cxnLst/>
                <a:rect l="l" t="t" r="r" b="b"/>
                <a:pathLst>
                  <a:path w="2138" h="8452" extrusionOk="0">
                    <a:moveTo>
                      <a:pt x="2014" y="1"/>
                    </a:moveTo>
                    <a:cubicBezTo>
                      <a:pt x="1973" y="1"/>
                      <a:pt x="1936" y="24"/>
                      <a:pt x="1928" y="81"/>
                    </a:cubicBezTo>
                    <a:cubicBezTo>
                      <a:pt x="1590" y="2261"/>
                      <a:pt x="1135" y="4402"/>
                      <a:pt x="559" y="6543"/>
                    </a:cubicBezTo>
                    <a:cubicBezTo>
                      <a:pt x="382" y="7138"/>
                      <a:pt x="223" y="7732"/>
                      <a:pt x="25" y="8327"/>
                    </a:cubicBezTo>
                    <a:cubicBezTo>
                      <a:pt x="0" y="8401"/>
                      <a:pt x="74" y="8452"/>
                      <a:pt x="144" y="8452"/>
                    </a:cubicBezTo>
                    <a:cubicBezTo>
                      <a:pt x="186" y="8452"/>
                      <a:pt x="227" y="8433"/>
                      <a:pt x="242" y="8387"/>
                    </a:cubicBezTo>
                    <a:cubicBezTo>
                      <a:pt x="877" y="6265"/>
                      <a:pt x="1413" y="4125"/>
                      <a:pt x="1809" y="1965"/>
                    </a:cubicBezTo>
                    <a:cubicBezTo>
                      <a:pt x="1928" y="1349"/>
                      <a:pt x="2026" y="736"/>
                      <a:pt x="2126" y="120"/>
                    </a:cubicBezTo>
                    <a:cubicBezTo>
                      <a:pt x="2137" y="50"/>
                      <a:pt x="2073" y="1"/>
                      <a:pt x="20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60" name="Google Shape;1660;p16"/>
              <p:cNvSpPr/>
              <p:nvPr/>
            </p:nvSpPr>
            <p:spPr>
              <a:xfrm>
                <a:off x="4055912" y="2469923"/>
                <a:ext cx="183644" cy="101812"/>
              </a:xfrm>
              <a:custGeom>
                <a:avLst/>
                <a:gdLst/>
                <a:ahLst/>
                <a:cxnLst/>
                <a:rect l="l" t="t" r="r" b="b"/>
                <a:pathLst>
                  <a:path w="9780" h="5422" extrusionOk="0">
                    <a:moveTo>
                      <a:pt x="9616" y="1"/>
                    </a:moveTo>
                    <a:cubicBezTo>
                      <a:pt x="9592" y="1"/>
                      <a:pt x="9567" y="8"/>
                      <a:pt x="9542" y="24"/>
                    </a:cubicBezTo>
                    <a:cubicBezTo>
                      <a:pt x="7402" y="1869"/>
                      <a:pt x="4963" y="3354"/>
                      <a:pt x="2346" y="4425"/>
                    </a:cubicBezTo>
                    <a:cubicBezTo>
                      <a:pt x="1613" y="4723"/>
                      <a:pt x="879" y="4980"/>
                      <a:pt x="126" y="5218"/>
                    </a:cubicBezTo>
                    <a:cubicBezTo>
                      <a:pt x="0" y="5254"/>
                      <a:pt x="38" y="5421"/>
                      <a:pt x="135" y="5421"/>
                    </a:cubicBezTo>
                    <a:cubicBezTo>
                      <a:pt x="145" y="5421"/>
                      <a:pt x="155" y="5420"/>
                      <a:pt x="166" y="5416"/>
                    </a:cubicBezTo>
                    <a:cubicBezTo>
                      <a:pt x="2901" y="4583"/>
                      <a:pt x="5478" y="3296"/>
                      <a:pt x="7798" y="1650"/>
                    </a:cubicBezTo>
                    <a:cubicBezTo>
                      <a:pt x="8451" y="1195"/>
                      <a:pt x="9086" y="698"/>
                      <a:pt x="9701" y="183"/>
                    </a:cubicBezTo>
                    <a:cubicBezTo>
                      <a:pt x="9779" y="105"/>
                      <a:pt x="9708" y="1"/>
                      <a:pt x="96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61" name="Google Shape;1661;p16"/>
              <p:cNvSpPr/>
              <p:nvPr/>
            </p:nvSpPr>
            <p:spPr>
              <a:xfrm>
                <a:off x="4142233" y="2551999"/>
                <a:ext cx="137526" cy="83748"/>
              </a:xfrm>
              <a:custGeom>
                <a:avLst/>
                <a:gdLst/>
                <a:ahLst/>
                <a:cxnLst/>
                <a:rect l="l" t="t" r="r" b="b"/>
                <a:pathLst>
                  <a:path w="7324" h="4460" extrusionOk="0">
                    <a:moveTo>
                      <a:pt x="7181" y="0"/>
                    </a:moveTo>
                    <a:cubicBezTo>
                      <a:pt x="7156" y="0"/>
                      <a:pt x="7130" y="11"/>
                      <a:pt x="7105" y="35"/>
                    </a:cubicBezTo>
                    <a:cubicBezTo>
                      <a:pt x="6352" y="847"/>
                      <a:pt x="5580" y="1640"/>
                      <a:pt x="4628" y="2255"/>
                    </a:cubicBezTo>
                    <a:cubicBezTo>
                      <a:pt x="3756" y="2829"/>
                      <a:pt x="2784" y="3265"/>
                      <a:pt x="1793" y="3643"/>
                    </a:cubicBezTo>
                    <a:cubicBezTo>
                      <a:pt x="1238" y="3860"/>
                      <a:pt x="683" y="4058"/>
                      <a:pt x="109" y="4256"/>
                    </a:cubicBezTo>
                    <a:cubicBezTo>
                      <a:pt x="1" y="4292"/>
                      <a:pt x="24" y="4460"/>
                      <a:pt x="133" y="4460"/>
                    </a:cubicBezTo>
                    <a:cubicBezTo>
                      <a:pt x="143" y="4460"/>
                      <a:pt x="155" y="4458"/>
                      <a:pt x="167" y="4454"/>
                    </a:cubicBezTo>
                    <a:cubicBezTo>
                      <a:pt x="2189" y="3741"/>
                      <a:pt x="4251" y="3008"/>
                      <a:pt x="5876" y="1560"/>
                    </a:cubicBezTo>
                    <a:cubicBezTo>
                      <a:pt x="6352" y="1124"/>
                      <a:pt x="6809" y="649"/>
                      <a:pt x="7264" y="173"/>
                    </a:cubicBezTo>
                    <a:cubicBezTo>
                      <a:pt x="7324" y="98"/>
                      <a:pt x="7260" y="0"/>
                      <a:pt x="71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62" name="Google Shape;1662;p16"/>
              <p:cNvSpPr/>
              <p:nvPr/>
            </p:nvSpPr>
            <p:spPr>
              <a:xfrm>
                <a:off x="4156917" y="2551454"/>
                <a:ext cx="34982" cy="25012"/>
              </a:xfrm>
              <a:custGeom>
                <a:avLst/>
                <a:gdLst/>
                <a:ahLst/>
                <a:cxnLst/>
                <a:rect l="l" t="t" r="r" b="b"/>
                <a:pathLst>
                  <a:path w="1863" h="1332" extrusionOk="0">
                    <a:moveTo>
                      <a:pt x="1701" y="0"/>
                    </a:moveTo>
                    <a:cubicBezTo>
                      <a:pt x="1677" y="0"/>
                      <a:pt x="1651" y="7"/>
                      <a:pt x="1626" y="24"/>
                    </a:cubicBezTo>
                    <a:cubicBezTo>
                      <a:pt x="1130" y="421"/>
                      <a:pt x="614" y="796"/>
                      <a:pt x="99" y="1134"/>
                    </a:cubicBezTo>
                    <a:cubicBezTo>
                      <a:pt x="1" y="1200"/>
                      <a:pt x="52" y="1332"/>
                      <a:pt x="139" y="1332"/>
                    </a:cubicBezTo>
                    <a:cubicBezTo>
                      <a:pt x="158" y="1332"/>
                      <a:pt x="178" y="1326"/>
                      <a:pt x="199" y="1312"/>
                    </a:cubicBezTo>
                    <a:cubicBezTo>
                      <a:pt x="754" y="955"/>
                      <a:pt x="1269" y="579"/>
                      <a:pt x="1785" y="162"/>
                    </a:cubicBezTo>
                    <a:cubicBezTo>
                      <a:pt x="1862" y="100"/>
                      <a:pt x="1793" y="0"/>
                      <a:pt x="17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63" name="Google Shape;1663;p16"/>
              <p:cNvSpPr/>
              <p:nvPr/>
            </p:nvSpPr>
            <p:spPr>
              <a:xfrm>
                <a:off x="4044120" y="2449137"/>
                <a:ext cx="22045" cy="26795"/>
              </a:xfrm>
              <a:custGeom>
                <a:avLst/>
                <a:gdLst/>
                <a:ahLst/>
                <a:cxnLst/>
                <a:rect l="l" t="t" r="r" b="b"/>
                <a:pathLst>
                  <a:path w="1174" h="1427" extrusionOk="0">
                    <a:moveTo>
                      <a:pt x="1018" y="1"/>
                    </a:moveTo>
                    <a:cubicBezTo>
                      <a:pt x="987" y="1"/>
                      <a:pt x="956" y="13"/>
                      <a:pt x="933" y="42"/>
                    </a:cubicBezTo>
                    <a:cubicBezTo>
                      <a:pt x="675" y="457"/>
                      <a:pt x="378" y="874"/>
                      <a:pt x="40" y="1250"/>
                    </a:cubicBezTo>
                    <a:cubicBezTo>
                      <a:pt x="1" y="1290"/>
                      <a:pt x="1" y="1350"/>
                      <a:pt x="40" y="1390"/>
                    </a:cubicBezTo>
                    <a:cubicBezTo>
                      <a:pt x="62" y="1411"/>
                      <a:pt x="96" y="1427"/>
                      <a:pt x="128" y="1427"/>
                    </a:cubicBezTo>
                    <a:cubicBezTo>
                      <a:pt x="155" y="1427"/>
                      <a:pt x="181" y="1416"/>
                      <a:pt x="199" y="1390"/>
                    </a:cubicBezTo>
                    <a:cubicBezTo>
                      <a:pt x="537" y="993"/>
                      <a:pt x="833" y="576"/>
                      <a:pt x="1131" y="161"/>
                    </a:cubicBezTo>
                    <a:cubicBezTo>
                      <a:pt x="1173" y="76"/>
                      <a:pt x="1095" y="1"/>
                      <a:pt x="10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64" name="Google Shape;1664;p16"/>
              <p:cNvSpPr/>
              <p:nvPr/>
            </p:nvSpPr>
            <p:spPr>
              <a:xfrm>
                <a:off x="3950682" y="2584071"/>
                <a:ext cx="23566" cy="55563"/>
              </a:xfrm>
              <a:custGeom>
                <a:avLst/>
                <a:gdLst/>
                <a:ahLst/>
                <a:cxnLst/>
                <a:rect l="l" t="t" r="r" b="b"/>
                <a:pathLst>
                  <a:path w="1255" h="2959" extrusionOk="0">
                    <a:moveTo>
                      <a:pt x="1124" y="1"/>
                    </a:moveTo>
                    <a:cubicBezTo>
                      <a:pt x="1081" y="1"/>
                      <a:pt x="1040" y="23"/>
                      <a:pt x="1033" y="71"/>
                    </a:cubicBezTo>
                    <a:cubicBezTo>
                      <a:pt x="774" y="1002"/>
                      <a:pt x="457" y="1914"/>
                      <a:pt x="42" y="2807"/>
                    </a:cubicBezTo>
                    <a:cubicBezTo>
                      <a:pt x="1" y="2888"/>
                      <a:pt x="79" y="2959"/>
                      <a:pt x="146" y="2959"/>
                    </a:cubicBezTo>
                    <a:cubicBezTo>
                      <a:pt x="178" y="2959"/>
                      <a:pt x="207" y="2943"/>
                      <a:pt x="219" y="2905"/>
                    </a:cubicBezTo>
                    <a:cubicBezTo>
                      <a:pt x="636" y="2014"/>
                      <a:pt x="972" y="1081"/>
                      <a:pt x="1231" y="130"/>
                    </a:cubicBezTo>
                    <a:cubicBezTo>
                      <a:pt x="1254" y="48"/>
                      <a:pt x="1187" y="1"/>
                      <a:pt x="11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65" name="Google Shape;1665;p16"/>
              <p:cNvSpPr/>
              <p:nvPr/>
            </p:nvSpPr>
            <p:spPr>
              <a:xfrm>
                <a:off x="3905653" y="2374140"/>
                <a:ext cx="21275" cy="27565"/>
              </a:xfrm>
              <a:custGeom>
                <a:avLst/>
                <a:gdLst/>
                <a:ahLst/>
                <a:cxnLst/>
                <a:rect l="l" t="t" r="r" b="b"/>
                <a:pathLst>
                  <a:path w="1133" h="1468" extrusionOk="0">
                    <a:moveTo>
                      <a:pt x="982" y="1"/>
                    </a:moveTo>
                    <a:cubicBezTo>
                      <a:pt x="949" y="1"/>
                      <a:pt x="917" y="15"/>
                      <a:pt x="893" y="51"/>
                    </a:cubicBezTo>
                    <a:cubicBezTo>
                      <a:pt x="635" y="487"/>
                      <a:pt x="357" y="904"/>
                      <a:pt x="61" y="1300"/>
                    </a:cubicBezTo>
                    <a:cubicBezTo>
                      <a:pt x="21" y="1340"/>
                      <a:pt x="1" y="1399"/>
                      <a:pt x="61" y="1438"/>
                    </a:cubicBezTo>
                    <a:cubicBezTo>
                      <a:pt x="70" y="1458"/>
                      <a:pt x="95" y="1468"/>
                      <a:pt x="122" y="1468"/>
                    </a:cubicBezTo>
                    <a:cubicBezTo>
                      <a:pt x="149" y="1468"/>
                      <a:pt x="179" y="1458"/>
                      <a:pt x="199" y="1438"/>
                    </a:cubicBezTo>
                    <a:cubicBezTo>
                      <a:pt x="516" y="1023"/>
                      <a:pt x="814" y="606"/>
                      <a:pt x="1092" y="150"/>
                    </a:cubicBezTo>
                    <a:cubicBezTo>
                      <a:pt x="1133" y="80"/>
                      <a:pt x="1058" y="1"/>
                      <a:pt x="9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66" name="Google Shape;1666;p16"/>
              <p:cNvSpPr/>
              <p:nvPr/>
            </p:nvSpPr>
            <p:spPr>
              <a:xfrm>
                <a:off x="3463074" y="2088525"/>
                <a:ext cx="989377" cy="894198"/>
              </a:xfrm>
              <a:custGeom>
                <a:avLst/>
                <a:gdLst/>
                <a:ahLst/>
                <a:cxnLst/>
                <a:rect l="l" t="t" r="r" b="b"/>
                <a:pathLst>
                  <a:path w="47220" h="41873" extrusionOk="0">
                    <a:moveTo>
                      <a:pt x="140" y="0"/>
                    </a:moveTo>
                    <a:cubicBezTo>
                      <a:pt x="63" y="0"/>
                      <a:pt x="1" y="108"/>
                      <a:pt x="60" y="182"/>
                    </a:cubicBezTo>
                    <a:cubicBezTo>
                      <a:pt x="2499" y="3314"/>
                      <a:pt x="5174" y="6288"/>
                      <a:pt x="8068" y="9003"/>
                    </a:cubicBezTo>
                    <a:cubicBezTo>
                      <a:pt x="10962" y="11699"/>
                      <a:pt x="14075" y="14157"/>
                      <a:pt x="17406" y="16297"/>
                    </a:cubicBezTo>
                    <a:cubicBezTo>
                      <a:pt x="21132" y="18697"/>
                      <a:pt x="24899" y="21076"/>
                      <a:pt x="28546" y="23613"/>
                    </a:cubicBezTo>
                    <a:cubicBezTo>
                      <a:pt x="31935" y="25992"/>
                      <a:pt x="35286" y="28450"/>
                      <a:pt x="38378" y="31185"/>
                    </a:cubicBezTo>
                    <a:cubicBezTo>
                      <a:pt x="39904" y="32533"/>
                      <a:pt x="41370" y="33940"/>
                      <a:pt x="42718" y="35467"/>
                    </a:cubicBezTo>
                    <a:cubicBezTo>
                      <a:pt x="44066" y="37013"/>
                      <a:pt x="45375" y="38638"/>
                      <a:pt x="46347" y="40462"/>
                    </a:cubicBezTo>
                    <a:cubicBezTo>
                      <a:pt x="46585" y="40898"/>
                      <a:pt x="46802" y="41353"/>
                      <a:pt x="47000" y="41810"/>
                    </a:cubicBezTo>
                    <a:cubicBezTo>
                      <a:pt x="47019" y="41854"/>
                      <a:pt x="47051" y="41872"/>
                      <a:pt x="47082" y="41872"/>
                    </a:cubicBezTo>
                    <a:cubicBezTo>
                      <a:pt x="47150" y="41872"/>
                      <a:pt x="47219" y="41791"/>
                      <a:pt x="47179" y="41710"/>
                    </a:cubicBezTo>
                    <a:cubicBezTo>
                      <a:pt x="46386" y="39828"/>
                      <a:pt x="45197" y="38123"/>
                      <a:pt x="43908" y="36537"/>
                    </a:cubicBezTo>
                    <a:cubicBezTo>
                      <a:pt x="42620" y="34991"/>
                      <a:pt x="41232" y="33524"/>
                      <a:pt x="39766" y="32156"/>
                    </a:cubicBezTo>
                    <a:cubicBezTo>
                      <a:pt x="36792" y="29361"/>
                      <a:pt x="33521" y="26903"/>
                      <a:pt x="30211" y="24544"/>
                    </a:cubicBezTo>
                    <a:cubicBezTo>
                      <a:pt x="26583" y="21948"/>
                      <a:pt x="22837" y="19509"/>
                      <a:pt x="19071" y="17111"/>
                    </a:cubicBezTo>
                    <a:cubicBezTo>
                      <a:pt x="17345" y="16001"/>
                      <a:pt x="15621" y="14891"/>
                      <a:pt x="13975" y="13662"/>
                    </a:cubicBezTo>
                    <a:cubicBezTo>
                      <a:pt x="12350" y="12472"/>
                      <a:pt x="10785" y="11183"/>
                      <a:pt x="9297" y="9835"/>
                    </a:cubicBezTo>
                    <a:cubicBezTo>
                      <a:pt x="6344" y="7179"/>
                      <a:pt x="3609" y="4266"/>
                      <a:pt x="1111" y="1173"/>
                    </a:cubicBezTo>
                    <a:lnTo>
                      <a:pt x="218" y="43"/>
                    </a:lnTo>
                    <a:cubicBezTo>
                      <a:pt x="194" y="13"/>
                      <a:pt x="166" y="0"/>
                      <a:pt x="1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67" name="Google Shape;1667;p16"/>
              <p:cNvSpPr/>
              <p:nvPr/>
            </p:nvSpPr>
            <p:spPr>
              <a:xfrm>
                <a:off x="3839734" y="2196637"/>
                <a:ext cx="114637" cy="227396"/>
              </a:xfrm>
              <a:custGeom>
                <a:avLst/>
                <a:gdLst/>
                <a:ahLst/>
                <a:cxnLst/>
                <a:rect l="l" t="t" r="r" b="b"/>
                <a:pathLst>
                  <a:path w="6105" h="12110" extrusionOk="0">
                    <a:moveTo>
                      <a:pt x="5976" y="1"/>
                    </a:moveTo>
                    <a:cubicBezTo>
                      <a:pt x="5935" y="1"/>
                      <a:pt x="5892" y="20"/>
                      <a:pt x="5869" y="66"/>
                    </a:cubicBezTo>
                    <a:cubicBezTo>
                      <a:pt x="5176" y="1731"/>
                      <a:pt x="4462" y="3396"/>
                      <a:pt x="3749" y="5042"/>
                    </a:cubicBezTo>
                    <a:cubicBezTo>
                      <a:pt x="3392" y="5854"/>
                      <a:pt x="3015" y="6686"/>
                      <a:pt x="2639" y="7500"/>
                    </a:cubicBezTo>
                    <a:cubicBezTo>
                      <a:pt x="2301" y="8232"/>
                      <a:pt x="1965" y="8967"/>
                      <a:pt x="1587" y="9680"/>
                    </a:cubicBezTo>
                    <a:cubicBezTo>
                      <a:pt x="1151" y="10473"/>
                      <a:pt x="676" y="11246"/>
                      <a:pt x="62" y="11919"/>
                    </a:cubicBezTo>
                    <a:cubicBezTo>
                      <a:pt x="0" y="11997"/>
                      <a:pt x="70" y="12110"/>
                      <a:pt x="150" y="12110"/>
                    </a:cubicBezTo>
                    <a:cubicBezTo>
                      <a:pt x="174" y="12110"/>
                      <a:pt x="198" y="12100"/>
                      <a:pt x="220" y="12078"/>
                    </a:cubicBezTo>
                    <a:cubicBezTo>
                      <a:pt x="1291" y="10849"/>
                      <a:pt x="2023" y="9382"/>
                      <a:pt x="2678" y="7915"/>
                    </a:cubicBezTo>
                    <a:cubicBezTo>
                      <a:pt x="3432" y="6271"/>
                      <a:pt x="4164" y="4606"/>
                      <a:pt x="4878" y="2960"/>
                    </a:cubicBezTo>
                    <a:cubicBezTo>
                      <a:pt x="5274" y="2008"/>
                      <a:pt x="5671" y="1077"/>
                      <a:pt x="6067" y="126"/>
                    </a:cubicBezTo>
                    <a:cubicBezTo>
                      <a:pt x="6105" y="52"/>
                      <a:pt x="6043" y="1"/>
                      <a:pt x="59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68" name="Google Shape;1668;p16"/>
              <p:cNvSpPr/>
              <p:nvPr/>
            </p:nvSpPr>
            <p:spPr>
              <a:xfrm>
                <a:off x="3661393" y="2451100"/>
                <a:ext cx="222269" cy="170331"/>
              </a:xfrm>
              <a:custGeom>
                <a:avLst/>
                <a:gdLst/>
                <a:ahLst/>
                <a:cxnLst/>
                <a:rect l="l" t="t" r="r" b="b"/>
                <a:pathLst>
                  <a:path w="11837" h="9071" extrusionOk="0">
                    <a:moveTo>
                      <a:pt x="11686" y="0"/>
                    </a:moveTo>
                    <a:cubicBezTo>
                      <a:pt x="11663" y="0"/>
                      <a:pt x="11638" y="10"/>
                      <a:pt x="11616" y="32"/>
                    </a:cubicBezTo>
                    <a:cubicBezTo>
                      <a:pt x="10427" y="1380"/>
                      <a:pt x="9000" y="2450"/>
                      <a:pt x="7552" y="3500"/>
                    </a:cubicBezTo>
                    <a:cubicBezTo>
                      <a:pt x="5966" y="4631"/>
                      <a:pt x="4401" y="5781"/>
                      <a:pt x="2815" y="6910"/>
                    </a:cubicBezTo>
                    <a:cubicBezTo>
                      <a:pt x="1903" y="7565"/>
                      <a:pt x="1010" y="8218"/>
                      <a:pt x="99" y="8873"/>
                    </a:cubicBezTo>
                    <a:cubicBezTo>
                      <a:pt x="1" y="8938"/>
                      <a:pt x="64" y="9071"/>
                      <a:pt x="146" y="9071"/>
                    </a:cubicBezTo>
                    <a:cubicBezTo>
                      <a:pt x="163" y="9071"/>
                      <a:pt x="181" y="9065"/>
                      <a:pt x="199" y="9051"/>
                    </a:cubicBezTo>
                    <a:cubicBezTo>
                      <a:pt x="1824" y="7882"/>
                      <a:pt x="3429" y="6732"/>
                      <a:pt x="5035" y="5562"/>
                    </a:cubicBezTo>
                    <a:cubicBezTo>
                      <a:pt x="6542" y="4472"/>
                      <a:pt x="8107" y="3421"/>
                      <a:pt x="9555" y="2252"/>
                    </a:cubicBezTo>
                    <a:cubicBezTo>
                      <a:pt x="10348" y="1618"/>
                      <a:pt x="11101" y="944"/>
                      <a:pt x="11775" y="191"/>
                    </a:cubicBezTo>
                    <a:cubicBezTo>
                      <a:pt x="11837" y="113"/>
                      <a:pt x="11766" y="0"/>
                      <a:pt x="116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grpSp>
        <p:nvGrpSpPr>
          <p:cNvPr id="1669" name="Google Shape;1669;p16"/>
          <p:cNvGrpSpPr/>
          <p:nvPr/>
        </p:nvGrpSpPr>
        <p:grpSpPr>
          <a:xfrm rot="5156969">
            <a:off x="-99514" y="5202032"/>
            <a:ext cx="1879675" cy="2482653"/>
            <a:chOff x="4027650" y="2008513"/>
            <a:chExt cx="792200" cy="1046275"/>
          </a:xfrm>
        </p:grpSpPr>
        <p:sp>
          <p:nvSpPr>
            <p:cNvPr id="1670" name="Google Shape;1670;p16"/>
            <p:cNvSpPr/>
            <p:nvPr/>
          </p:nvSpPr>
          <p:spPr>
            <a:xfrm>
              <a:off x="4027675" y="2008513"/>
              <a:ext cx="792150" cy="1046275"/>
            </a:xfrm>
            <a:custGeom>
              <a:avLst/>
              <a:gdLst/>
              <a:ahLst/>
              <a:cxnLst/>
              <a:rect l="l" t="t" r="r" b="b"/>
              <a:pathLst>
                <a:path w="31686" h="41851" extrusionOk="0">
                  <a:moveTo>
                    <a:pt x="15787" y="27097"/>
                  </a:moveTo>
                  <a:cubicBezTo>
                    <a:pt x="15668" y="27316"/>
                    <a:pt x="15570" y="27533"/>
                    <a:pt x="15451" y="27752"/>
                  </a:cubicBezTo>
                  <a:cubicBezTo>
                    <a:pt x="15510" y="27554"/>
                    <a:pt x="15549" y="27335"/>
                    <a:pt x="15570" y="27097"/>
                  </a:cubicBezTo>
                  <a:close/>
                  <a:moveTo>
                    <a:pt x="10337" y="34471"/>
                  </a:moveTo>
                  <a:cubicBezTo>
                    <a:pt x="10514" y="34492"/>
                    <a:pt x="10713" y="34531"/>
                    <a:pt x="10911" y="34550"/>
                  </a:cubicBezTo>
                  <a:cubicBezTo>
                    <a:pt x="10752" y="34729"/>
                    <a:pt x="10594" y="34907"/>
                    <a:pt x="10416" y="35105"/>
                  </a:cubicBezTo>
                  <a:lnTo>
                    <a:pt x="10197" y="35324"/>
                  </a:lnTo>
                  <a:cubicBezTo>
                    <a:pt x="10258" y="35066"/>
                    <a:pt x="10297" y="34769"/>
                    <a:pt x="10337" y="34471"/>
                  </a:cubicBezTo>
                  <a:close/>
                  <a:moveTo>
                    <a:pt x="23003" y="0"/>
                  </a:moveTo>
                  <a:cubicBezTo>
                    <a:pt x="21536" y="1388"/>
                    <a:pt x="19990" y="2675"/>
                    <a:pt x="18900" y="4380"/>
                  </a:cubicBezTo>
                  <a:cubicBezTo>
                    <a:pt x="18385" y="5213"/>
                    <a:pt x="17949" y="6125"/>
                    <a:pt x="17830" y="7097"/>
                  </a:cubicBezTo>
                  <a:cubicBezTo>
                    <a:pt x="17592" y="9058"/>
                    <a:pt x="18900" y="11952"/>
                    <a:pt x="20407" y="13221"/>
                  </a:cubicBezTo>
                  <a:cubicBezTo>
                    <a:pt x="19990" y="15005"/>
                    <a:pt x="19535" y="16789"/>
                    <a:pt x="19038" y="18554"/>
                  </a:cubicBezTo>
                  <a:cubicBezTo>
                    <a:pt x="19038" y="18613"/>
                    <a:pt x="19019" y="18673"/>
                    <a:pt x="18999" y="18732"/>
                  </a:cubicBezTo>
                  <a:cubicBezTo>
                    <a:pt x="19336" y="16789"/>
                    <a:pt x="18821" y="14233"/>
                    <a:pt x="17671" y="12885"/>
                  </a:cubicBezTo>
                  <a:cubicBezTo>
                    <a:pt x="17037" y="12132"/>
                    <a:pt x="16184" y="11616"/>
                    <a:pt x="15293" y="11199"/>
                  </a:cubicBezTo>
                  <a:cubicBezTo>
                    <a:pt x="13448" y="10367"/>
                    <a:pt x="11447" y="10129"/>
                    <a:pt x="9484" y="9772"/>
                  </a:cubicBezTo>
                  <a:lnTo>
                    <a:pt x="9484" y="9772"/>
                  </a:lnTo>
                  <a:cubicBezTo>
                    <a:pt x="9742" y="11754"/>
                    <a:pt x="9861" y="13776"/>
                    <a:pt x="10614" y="15660"/>
                  </a:cubicBezTo>
                  <a:cubicBezTo>
                    <a:pt x="10971" y="16572"/>
                    <a:pt x="11447" y="17444"/>
                    <a:pt x="12161" y="18137"/>
                  </a:cubicBezTo>
                  <a:cubicBezTo>
                    <a:pt x="13280" y="19181"/>
                    <a:pt x="15411" y="19809"/>
                    <a:pt x="17199" y="19809"/>
                  </a:cubicBezTo>
                  <a:cubicBezTo>
                    <a:pt x="17720" y="19809"/>
                    <a:pt x="18212" y="19756"/>
                    <a:pt x="18642" y="19644"/>
                  </a:cubicBezTo>
                  <a:lnTo>
                    <a:pt x="18721" y="19723"/>
                  </a:lnTo>
                  <a:cubicBezTo>
                    <a:pt x="18702" y="19744"/>
                    <a:pt x="18702" y="19763"/>
                    <a:pt x="18702" y="19783"/>
                  </a:cubicBezTo>
                  <a:cubicBezTo>
                    <a:pt x="18483" y="19842"/>
                    <a:pt x="18285" y="19921"/>
                    <a:pt x="18068" y="19981"/>
                  </a:cubicBezTo>
                  <a:cubicBezTo>
                    <a:pt x="17959" y="20018"/>
                    <a:pt x="17983" y="20203"/>
                    <a:pt x="18094" y="20203"/>
                  </a:cubicBezTo>
                  <a:cubicBezTo>
                    <a:pt x="18104" y="20203"/>
                    <a:pt x="18115" y="20202"/>
                    <a:pt x="18126" y="20199"/>
                  </a:cubicBezTo>
                  <a:cubicBezTo>
                    <a:pt x="18285" y="20140"/>
                    <a:pt x="18464" y="20080"/>
                    <a:pt x="18623" y="20021"/>
                  </a:cubicBezTo>
                  <a:lnTo>
                    <a:pt x="18623" y="20021"/>
                  </a:lnTo>
                  <a:cubicBezTo>
                    <a:pt x="18425" y="20714"/>
                    <a:pt x="18206" y="21409"/>
                    <a:pt x="17968" y="22083"/>
                  </a:cubicBezTo>
                  <a:cubicBezTo>
                    <a:pt x="17492" y="23431"/>
                    <a:pt x="16897" y="24739"/>
                    <a:pt x="16303" y="26027"/>
                  </a:cubicBezTo>
                  <a:cubicBezTo>
                    <a:pt x="16165" y="26304"/>
                    <a:pt x="16025" y="26602"/>
                    <a:pt x="15887" y="26880"/>
                  </a:cubicBezTo>
                  <a:lnTo>
                    <a:pt x="15610" y="26880"/>
                  </a:lnTo>
                  <a:cubicBezTo>
                    <a:pt x="15808" y="25016"/>
                    <a:pt x="15272" y="22696"/>
                    <a:pt x="14222" y="21448"/>
                  </a:cubicBezTo>
                  <a:cubicBezTo>
                    <a:pt x="13588" y="20695"/>
                    <a:pt x="12735" y="20180"/>
                    <a:pt x="11843" y="19763"/>
                  </a:cubicBezTo>
                  <a:cubicBezTo>
                    <a:pt x="9999" y="18930"/>
                    <a:pt x="7998" y="18692"/>
                    <a:pt x="6035" y="18335"/>
                  </a:cubicBezTo>
                  <a:lnTo>
                    <a:pt x="6035" y="18335"/>
                  </a:lnTo>
                  <a:cubicBezTo>
                    <a:pt x="6272" y="20318"/>
                    <a:pt x="6412" y="22339"/>
                    <a:pt x="7145" y="24223"/>
                  </a:cubicBezTo>
                  <a:cubicBezTo>
                    <a:pt x="7501" y="25135"/>
                    <a:pt x="7977" y="26007"/>
                    <a:pt x="8711" y="26681"/>
                  </a:cubicBezTo>
                  <a:cubicBezTo>
                    <a:pt x="9832" y="27741"/>
                    <a:pt x="11964" y="28372"/>
                    <a:pt x="13753" y="28372"/>
                  </a:cubicBezTo>
                  <a:cubicBezTo>
                    <a:pt x="14273" y="28372"/>
                    <a:pt x="14764" y="28319"/>
                    <a:pt x="15193" y="28207"/>
                  </a:cubicBezTo>
                  <a:cubicBezTo>
                    <a:pt x="15193" y="28207"/>
                    <a:pt x="15213" y="28207"/>
                    <a:pt x="15213" y="28228"/>
                  </a:cubicBezTo>
                  <a:cubicBezTo>
                    <a:pt x="14043" y="30408"/>
                    <a:pt x="12716" y="32489"/>
                    <a:pt x="11090" y="34352"/>
                  </a:cubicBezTo>
                  <a:cubicBezTo>
                    <a:pt x="10832" y="34333"/>
                    <a:pt x="10594" y="34293"/>
                    <a:pt x="10337" y="34273"/>
                  </a:cubicBezTo>
                  <a:cubicBezTo>
                    <a:pt x="10456" y="32449"/>
                    <a:pt x="9940" y="30329"/>
                    <a:pt x="8949" y="29139"/>
                  </a:cubicBezTo>
                  <a:cubicBezTo>
                    <a:pt x="8294" y="28386"/>
                    <a:pt x="7443" y="27871"/>
                    <a:pt x="6571" y="27474"/>
                  </a:cubicBezTo>
                  <a:cubicBezTo>
                    <a:pt x="4726" y="26621"/>
                    <a:pt x="2704" y="26383"/>
                    <a:pt x="743" y="26027"/>
                  </a:cubicBezTo>
                  <a:lnTo>
                    <a:pt x="743" y="26027"/>
                  </a:lnTo>
                  <a:cubicBezTo>
                    <a:pt x="1000" y="28029"/>
                    <a:pt x="1139" y="30031"/>
                    <a:pt x="1872" y="31915"/>
                  </a:cubicBezTo>
                  <a:cubicBezTo>
                    <a:pt x="2229" y="32827"/>
                    <a:pt x="2704" y="33718"/>
                    <a:pt x="3418" y="34392"/>
                  </a:cubicBezTo>
                  <a:cubicBezTo>
                    <a:pt x="4556" y="35447"/>
                    <a:pt x="6695" y="36077"/>
                    <a:pt x="8488" y="36077"/>
                  </a:cubicBezTo>
                  <a:cubicBezTo>
                    <a:pt x="8851" y="36077"/>
                    <a:pt x="9200" y="36052"/>
                    <a:pt x="9523" y="35998"/>
                  </a:cubicBezTo>
                  <a:lnTo>
                    <a:pt x="9523" y="35998"/>
                  </a:lnTo>
                  <a:cubicBezTo>
                    <a:pt x="7184" y="38218"/>
                    <a:pt x="4409" y="39982"/>
                    <a:pt x="1396" y="41171"/>
                  </a:cubicBezTo>
                  <a:cubicBezTo>
                    <a:pt x="981" y="41330"/>
                    <a:pt x="544" y="41488"/>
                    <a:pt x="108" y="41647"/>
                  </a:cubicBezTo>
                  <a:cubicBezTo>
                    <a:pt x="0" y="41683"/>
                    <a:pt x="39" y="41850"/>
                    <a:pt x="136" y="41850"/>
                  </a:cubicBezTo>
                  <a:cubicBezTo>
                    <a:pt x="146" y="41850"/>
                    <a:pt x="156" y="41849"/>
                    <a:pt x="167" y="41845"/>
                  </a:cubicBezTo>
                  <a:cubicBezTo>
                    <a:pt x="3637" y="40695"/>
                    <a:pt x="6827" y="38792"/>
                    <a:pt x="9504" y="36295"/>
                  </a:cubicBezTo>
                  <a:cubicBezTo>
                    <a:pt x="9642" y="36176"/>
                    <a:pt x="9782" y="36038"/>
                    <a:pt x="9920" y="35919"/>
                  </a:cubicBezTo>
                  <a:cubicBezTo>
                    <a:pt x="10099" y="36117"/>
                    <a:pt x="10297" y="36315"/>
                    <a:pt x="10495" y="36514"/>
                  </a:cubicBezTo>
                  <a:cubicBezTo>
                    <a:pt x="10519" y="36537"/>
                    <a:pt x="10545" y="36547"/>
                    <a:pt x="10570" y="36547"/>
                  </a:cubicBezTo>
                  <a:cubicBezTo>
                    <a:pt x="10647" y="36547"/>
                    <a:pt x="10709" y="36450"/>
                    <a:pt x="10633" y="36374"/>
                  </a:cubicBezTo>
                  <a:cubicBezTo>
                    <a:pt x="10456" y="36176"/>
                    <a:pt x="10258" y="35978"/>
                    <a:pt x="10078" y="35779"/>
                  </a:cubicBezTo>
                  <a:lnTo>
                    <a:pt x="10078" y="35740"/>
                  </a:lnTo>
                  <a:cubicBezTo>
                    <a:pt x="10456" y="35383"/>
                    <a:pt x="10792" y="35007"/>
                    <a:pt x="11149" y="34611"/>
                  </a:cubicBezTo>
                  <a:cubicBezTo>
                    <a:pt x="11902" y="36434"/>
                    <a:pt x="14281" y="38515"/>
                    <a:pt x="16223" y="38872"/>
                  </a:cubicBezTo>
                  <a:cubicBezTo>
                    <a:pt x="16508" y="38918"/>
                    <a:pt x="16794" y="38939"/>
                    <a:pt x="17081" y="38939"/>
                  </a:cubicBezTo>
                  <a:cubicBezTo>
                    <a:pt x="17773" y="38939"/>
                    <a:pt x="18465" y="38817"/>
                    <a:pt x="19138" y="38634"/>
                  </a:cubicBezTo>
                  <a:cubicBezTo>
                    <a:pt x="21081" y="38099"/>
                    <a:pt x="22786" y="37008"/>
                    <a:pt x="24530" y="36017"/>
                  </a:cubicBezTo>
                  <a:cubicBezTo>
                    <a:pt x="23063" y="34650"/>
                    <a:pt x="21675" y="33183"/>
                    <a:pt x="19910" y="32211"/>
                  </a:cubicBezTo>
                  <a:cubicBezTo>
                    <a:pt x="19038" y="31735"/>
                    <a:pt x="18107" y="31360"/>
                    <a:pt x="17135" y="31299"/>
                  </a:cubicBezTo>
                  <a:cubicBezTo>
                    <a:pt x="17066" y="31296"/>
                    <a:pt x="16996" y="31294"/>
                    <a:pt x="16925" y="31294"/>
                  </a:cubicBezTo>
                  <a:cubicBezTo>
                    <a:pt x="15490" y="31294"/>
                    <a:pt x="13701" y="32045"/>
                    <a:pt x="12398" y="33083"/>
                  </a:cubicBezTo>
                  <a:cubicBezTo>
                    <a:pt x="13509" y="31598"/>
                    <a:pt x="14479" y="30012"/>
                    <a:pt x="15351" y="28386"/>
                  </a:cubicBezTo>
                  <a:cubicBezTo>
                    <a:pt x="15491" y="28524"/>
                    <a:pt x="15629" y="28683"/>
                    <a:pt x="15787" y="28822"/>
                  </a:cubicBezTo>
                  <a:cubicBezTo>
                    <a:pt x="15805" y="28844"/>
                    <a:pt x="15826" y="28853"/>
                    <a:pt x="15848" y="28853"/>
                  </a:cubicBezTo>
                  <a:cubicBezTo>
                    <a:pt x="15924" y="28853"/>
                    <a:pt x="16003" y="28740"/>
                    <a:pt x="15927" y="28664"/>
                  </a:cubicBezTo>
                  <a:cubicBezTo>
                    <a:pt x="15768" y="28505"/>
                    <a:pt x="15610" y="28347"/>
                    <a:pt x="15470" y="28188"/>
                  </a:cubicBezTo>
                  <a:cubicBezTo>
                    <a:pt x="15589" y="27950"/>
                    <a:pt x="15708" y="27712"/>
                    <a:pt x="15827" y="27493"/>
                  </a:cubicBezTo>
                  <a:cubicBezTo>
                    <a:pt x="15867" y="27374"/>
                    <a:pt x="15927" y="27276"/>
                    <a:pt x="15986" y="27176"/>
                  </a:cubicBezTo>
                  <a:cubicBezTo>
                    <a:pt x="17037" y="28841"/>
                    <a:pt x="19673" y="30506"/>
                    <a:pt x="21615" y="30546"/>
                  </a:cubicBezTo>
                  <a:cubicBezTo>
                    <a:pt x="21675" y="30548"/>
                    <a:pt x="21734" y="30550"/>
                    <a:pt x="21794" y="30550"/>
                  </a:cubicBezTo>
                  <a:cubicBezTo>
                    <a:pt x="22721" y="30550"/>
                    <a:pt x="23613" y="30265"/>
                    <a:pt x="24470" y="29893"/>
                  </a:cubicBezTo>
                  <a:cubicBezTo>
                    <a:pt x="26314" y="29060"/>
                    <a:pt x="27821" y="27712"/>
                    <a:pt x="29406" y="26483"/>
                  </a:cubicBezTo>
                  <a:cubicBezTo>
                    <a:pt x="27741" y="25353"/>
                    <a:pt x="26135" y="24105"/>
                    <a:pt x="24232" y="23410"/>
                  </a:cubicBezTo>
                  <a:cubicBezTo>
                    <a:pt x="23471" y="23129"/>
                    <a:pt x="22669" y="22930"/>
                    <a:pt x="21848" y="22930"/>
                  </a:cubicBezTo>
                  <a:cubicBezTo>
                    <a:pt x="21686" y="22930"/>
                    <a:pt x="21522" y="22938"/>
                    <a:pt x="21358" y="22955"/>
                  </a:cubicBezTo>
                  <a:cubicBezTo>
                    <a:pt x="19792" y="23093"/>
                    <a:pt x="17869" y="24303"/>
                    <a:pt x="16680" y="25730"/>
                  </a:cubicBezTo>
                  <a:cubicBezTo>
                    <a:pt x="17096" y="24837"/>
                    <a:pt x="17492" y="23925"/>
                    <a:pt x="17849" y="23013"/>
                  </a:cubicBezTo>
                  <a:cubicBezTo>
                    <a:pt x="18245" y="22003"/>
                    <a:pt x="18563" y="20973"/>
                    <a:pt x="18861" y="19942"/>
                  </a:cubicBezTo>
                  <a:lnTo>
                    <a:pt x="18919" y="19942"/>
                  </a:lnTo>
                  <a:cubicBezTo>
                    <a:pt x="19019" y="20040"/>
                    <a:pt x="19118" y="20159"/>
                    <a:pt x="19236" y="20259"/>
                  </a:cubicBezTo>
                  <a:cubicBezTo>
                    <a:pt x="19260" y="20282"/>
                    <a:pt x="19283" y="20292"/>
                    <a:pt x="19306" y="20292"/>
                  </a:cubicBezTo>
                  <a:cubicBezTo>
                    <a:pt x="19322" y="20292"/>
                    <a:pt x="19339" y="20287"/>
                    <a:pt x="19355" y="20278"/>
                  </a:cubicBezTo>
                  <a:cubicBezTo>
                    <a:pt x="20585" y="21166"/>
                    <a:pt x="22511" y="21796"/>
                    <a:pt x="24126" y="21796"/>
                  </a:cubicBezTo>
                  <a:cubicBezTo>
                    <a:pt x="24568" y="21796"/>
                    <a:pt x="24987" y="21749"/>
                    <a:pt x="25362" y="21646"/>
                  </a:cubicBezTo>
                  <a:cubicBezTo>
                    <a:pt x="26314" y="21409"/>
                    <a:pt x="27166" y="20854"/>
                    <a:pt x="27900" y="20219"/>
                  </a:cubicBezTo>
                  <a:cubicBezTo>
                    <a:pt x="29446" y="18911"/>
                    <a:pt x="30516" y="17186"/>
                    <a:pt x="31685" y="15560"/>
                  </a:cubicBezTo>
                  <a:cubicBezTo>
                    <a:pt x="29782" y="14946"/>
                    <a:pt x="27900" y="14212"/>
                    <a:pt x="25878" y="14074"/>
                  </a:cubicBezTo>
                  <a:cubicBezTo>
                    <a:pt x="25668" y="14061"/>
                    <a:pt x="25456" y="14054"/>
                    <a:pt x="25244" y="14054"/>
                  </a:cubicBezTo>
                  <a:cubicBezTo>
                    <a:pt x="24474" y="14054"/>
                    <a:pt x="23699" y="14151"/>
                    <a:pt x="22984" y="14431"/>
                  </a:cubicBezTo>
                  <a:cubicBezTo>
                    <a:pt x="21576" y="14986"/>
                    <a:pt x="20148" y="16551"/>
                    <a:pt x="19376" y="18158"/>
                  </a:cubicBezTo>
                  <a:cubicBezTo>
                    <a:pt x="19831" y="16551"/>
                    <a:pt x="20228" y="14926"/>
                    <a:pt x="20605" y="13300"/>
                  </a:cubicBezTo>
                  <a:cubicBezTo>
                    <a:pt x="22606" y="12666"/>
                    <a:pt x="24847" y="10427"/>
                    <a:pt x="25323" y="8464"/>
                  </a:cubicBezTo>
                  <a:cubicBezTo>
                    <a:pt x="25561" y="7493"/>
                    <a:pt x="25481" y="6502"/>
                    <a:pt x="25283" y="5550"/>
                  </a:cubicBezTo>
                  <a:cubicBezTo>
                    <a:pt x="24866" y="3568"/>
                    <a:pt x="23875" y="1803"/>
                    <a:pt x="23003" y="0"/>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1671" name="Google Shape;1671;p16"/>
            <p:cNvGrpSpPr/>
            <p:nvPr/>
          </p:nvGrpSpPr>
          <p:grpSpPr>
            <a:xfrm>
              <a:off x="4027650" y="2008763"/>
              <a:ext cx="792200" cy="1045800"/>
              <a:chOff x="5261600" y="1784375"/>
              <a:chExt cx="792200" cy="1045800"/>
            </a:xfrm>
          </p:grpSpPr>
          <p:sp>
            <p:nvSpPr>
              <p:cNvPr id="1672" name="Google Shape;1672;p16"/>
              <p:cNvSpPr/>
              <p:nvPr/>
            </p:nvSpPr>
            <p:spPr>
              <a:xfrm>
                <a:off x="5498750" y="2028200"/>
                <a:ext cx="249775" cy="251275"/>
              </a:xfrm>
              <a:custGeom>
                <a:avLst/>
                <a:gdLst/>
                <a:ahLst/>
                <a:cxnLst/>
                <a:rect l="l" t="t" r="r" b="b"/>
                <a:pathLst>
                  <a:path w="9991" h="10051" extrusionOk="0">
                    <a:moveTo>
                      <a:pt x="0" y="1"/>
                    </a:moveTo>
                    <a:lnTo>
                      <a:pt x="0" y="1"/>
                    </a:lnTo>
                    <a:cubicBezTo>
                      <a:pt x="257" y="2003"/>
                      <a:pt x="376" y="4025"/>
                      <a:pt x="1129" y="5908"/>
                    </a:cubicBezTo>
                    <a:cubicBezTo>
                      <a:pt x="1486" y="6820"/>
                      <a:pt x="1962" y="7692"/>
                      <a:pt x="2675" y="8366"/>
                    </a:cubicBezTo>
                    <a:cubicBezTo>
                      <a:pt x="3805" y="9419"/>
                      <a:pt x="5938" y="10050"/>
                      <a:pt x="7733" y="10050"/>
                    </a:cubicBezTo>
                    <a:cubicBezTo>
                      <a:pt x="8303" y="10050"/>
                      <a:pt x="8838" y="9987"/>
                      <a:pt x="9296" y="9853"/>
                    </a:cubicBezTo>
                    <a:cubicBezTo>
                      <a:pt x="9991" y="7890"/>
                      <a:pt x="9515" y="4699"/>
                      <a:pt x="8186" y="3133"/>
                    </a:cubicBezTo>
                    <a:cubicBezTo>
                      <a:pt x="7552" y="2379"/>
                      <a:pt x="6700" y="1845"/>
                      <a:pt x="5807" y="1448"/>
                    </a:cubicBezTo>
                    <a:cubicBezTo>
                      <a:pt x="3965" y="616"/>
                      <a:pt x="1962" y="357"/>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73" name="Google Shape;1673;p16"/>
              <p:cNvSpPr/>
              <p:nvPr/>
            </p:nvSpPr>
            <p:spPr>
              <a:xfrm>
                <a:off x="5570575" y="2105025"/>
                <a:ext cx="170500" cy="171325"/>
              </a:xfrm>
              <a:custGeom>
                <a:avLst/>
                <a:gdLst/>
                <a:ahLst/>
                <a:cxnLst/>
                <a:rect l="l" t="t" r="r" b="b"/>
                <a:pathLst>
                  <a:path w="6820" h="6853" extrusionOk="0">
                    <a:moveTo>
                      <a:pt x="1" y="1"/>
                    </a:moveTo>
                    <a:cubicBezTo>
                      <a:pt x="180" y="1349"/>
                      <a:pt x="259" y="2716"/>
                      <a:pt x="774" y="4005"/>
                    </a:cubicBezTo>
                    <a:cubicBezTo>
                      <a:pt x="1012" y="4639"/>
                      <a:pt x="1329" y="5234"/>
                      <a:pt x="1824" y="5689"/>
                    </a:cubicBezTo>
                    <a:cubicBezTo>
                      <a:pt x="2595" y="6414"/>
                      <a:pt x="4057" y="6852"/>
                      <a:pt x="5288" y="6852"/>
                    </a:cubicBezTo>
                    <a:cubicBezTo>
                      <a:pt x="5671" y="6852"/>
                      <a:pt x="6033" y="6810"/>
                      <a:pt x="6344" y="6720"/>
                    </a:cubicBezTo>
                    <a:cubicBezTo>
                      <a:pt x="6820" y="5372"/>
                      <a:pt x="6483" y="3192"/>
                      <a:pt x="5591" y="2121"/>
                    </a:cubicBezTo>
                    <a:cubicBezTo>
                      <a:pt x="5154" y="1606"/>
                      <a:pt x="4580" y="1249"/>
                      <a:pt x="3965" y="971"/>
                    </a:cubicBezTo>
                    <a:cubicBezTo>
                      <a:pt x="2717" y="397"/>
                      <a:pt x="1348" y="239"/>
                      <a:pt x="1"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74" name="Google Shape;1674;p16"/>
              <p:cNvSpPr/>
              <p:nvPr/>
            </p:nvSpPr>
            <p:spPr>
              <a:xfrm>
                <a:off x="5528400" y="2060625"/>
                <a:ext cx="219575" cy="231050"/>
              </a:xfrm>
              <a:custGeom>
                <a:avLst/>
                <a:gdLst/>
                <a:ahLst/>
                <a:cxnLst/>
                <a:rect l="l" t="t" r="r" b="b"/>
                <a:pathLst>
                  <a:path w="8783" h="9242" extrusionOk="0">
                    <a:moveTo>
                      <a:pt x="151" y="1"/>
                    </a:moveTo>
                    <a:cubicBezTo>
                      <a:pt x="71" y="1"/>
                      <a:pt x="1" y="114"/>
                      <a:pt x="62" y="191"/>
                    </a:cubicBezTo>
                    <a:cubicBezTo>
                      <a:pt x="1074" y="1341"/>
                      <a:pt x="2124" y="2451"/>
                      <a:pt x="3194" y="3561"/>
                    </a:cubicBezTo>
                    <a:cubicBezTo>
                      <a:pt x="4383" y="4849"/>
                      <a:pt x="5612" y="6117"/>
                      <a:pt x="6822" y="7386"/>
                    </a:cubicBezTo>
                    <a:cubicBezTo>
                      <a:pt x="7396" y="8001"/>
                      <a:pt x="7991" y="8596"/>
                      <a:pt x="8567" y="9210"/>
                    </a:cubicBezTo>
                    <a:cubicBezTo>
                      <a:pt x="8585" y="9232"/>
                      <a:pt x="8606" y="9241"/>
                      <a:pt x="8628" y="9241"/>
                    </a:cubicBezTo>
                    <a:cubicBezTo>
                      <a:pt x="8704" y="9241"/>
                      <a:pt x="8782" y="9129"/>
                      <a:pt x="8705" y="9051"/>
                    </a:cubicBezTo>
                    <a:cubicBezTo>
                      <a:pt x="7615" y="7901"/>
                      <a:pt x="6505" y="6752"/>
                      <a:pt x="5414" y="5602"/>
                    </a:cubicBezTo>
                    <a:cubicBezTo>
                      <a:pt x="4206" y="4333"/>
                      <a:pt x="2996" y="3065"/>
                      <a:pt x="1827" y="1796"/>
                    </a:cubicBezTo>
                    <a:cubicBezTo>
                      <a:pt x="1272" y="1222"/>
                      <a:pt x="736" y="627"/>
                      <a:pt x="221" y="32"/>
                    </a:cubicBezTo>
                    <a:cubicBezTo>
                      <a:pt x="199" y="10"/>
                      <a:pt x="175" y="1"/>
                      <a:pt x="1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75" name="Google Shape;1675;p16"/>
              <p:cNvSpPr/>
              <p:nvPr/>
            </p:nvSpPr>
            <p:spPr>
              <a:xfrm>
                <a:off x="5528475" y="2062425"/>
                <a:ext cx="40150" cy="35325"/>
              </a:xfrm>
              <a:custGeom>
                <a:avLst/>
                <a:gdLst/>
                <a:ahLst/>
                <a:cxnLst/>
                <a:rect l="l" t="t" r="r" b="b"/>
                <a:pathLst>
                  <a:path w="1606" h="1413" extrusionOk="0">
                    <a:moveTo>
                      <a:pt x="1447" y="0"/>
                    </a:moveTo>
                    <a:cubicBezTo>
                      <a:pt x="1407" y="0"/>
                      <a:pt x="1348" y="59"/>
                      <a:pt x="1348" y="119"/>
                    </a:cubicBezTo>
                    <a:cubicBezTo>
                      <a:pt x="1388" y="397"/>
                      <a:pt x="1269" y="693"/>
                      <a:pt x="1050" y="891"/>
                    </a:cubicBezTo>
                    <a:cubicBezTo>
                      <a:pt x="931" y="991"/>
                      <a:pt x="773" y="1071"/>
                      <a:pt x="635" y="1129"/>
                    </a:cubicBezTo>
                    <a:cubicBezTo>
                      <a:pt x="500" y="1175"/>
                      <a:pt x="366" y="1197"/>
                      <a:pt x="231" y="1197"/>
                    </a:cubicBezTo>
                    <a:cubicBezTo>
                      <a:pt x="187" y="1197"/>
                      <a:pt x="143" y="1194"/>
                      <a:pt x="99" y="1189"/>
                    </a:cubicBezTo>
                    <a:cubicBezTo>
                      <a:pt x="59" y="1189"/>
                      <a:pt x="0" y="1248"/>
                      <a:pt x="0" y="1288"/>
                    </a:cubicBezTo>
                    <a:cubicBezTo>
                      <a:pt x="0" y="1367"/>
                      <a:pt x="59" y="1388"/>
                      <a:pt x="99" y="1407"/>
                    </a:cubicBezTo>
                    <a:cubicBezTo>
                      <a:pt x="135" y="1410"/>
                      <a:pt x="172" y="1412"/>
                      <a:pt x="209" y="1412"/>
                    </a:cubicBezTo>
                    <a:cubicBezTo>
                      <a:pt x="375" y="1412"/>
                      <a:pt x="548" y="1377"/>
                      <a:pt x="693" y="1327"/>
                    </a:cubicBezTo>
                    <a:cubicBezTo>
                      <a:pt x="873" y="1248"/>
                      <a:pt x="1050" y="1169"/>
                      <a:pt x="1190" y="1050"/>
                    </a:cubicBezTo>
                    <a:cubicBezTo>
                      <a:pt x="1467" y="812"/>
                      <a:pt x="1605" y="455"/>
                      <a:pt x="1566" y="119"/>
                    </a:cubicBezTo>
                    <a:cubicBezTo>
                      <a:pt x="1547" y="59"/>
                      <a:pt x="1507" y="0"/>
                      <a:pt x="14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76" name="Google Shape;1676;p16"/>
              <p:cNvSpPr/>
              <p:nvPr/>
            </p:nvSpPr>
            <p:spPr>
              <a:xfrm>
                <a:off x="5532925" y="2070300"/>
                <a:ext cx="69900" cy="59650"/>
              </a:xfrm>
              <a:custGeom>
                <a:avLst/>
                <a:gdLst/>
                <a:ahLst/>
                <a:cxnLst/>
                <a:rect l="l" t="t" r="r" b="b"/>
                <a:pathLst>
                  <a:path w="2796" h="2386" extrusionOk="0">
                    <a:moveTo>
                      <a:pt x="2604" y="1"/>
                    </a:moveTo>
                    <a:cubicBezTo>
                      <a:pt x="2541" y="1"/>
                      <a:pt x="2474" y="51"/>
                      <a:pt x="2498" y="121"/>
                    </a:cubicBezTo>
                    <a:cubicBezTo>
                      <a:pt x="2577" y="438"/>
                      <a:pt x="2439" y="775"/>
                      <a:pt x="2260" y="1033"/>
                    </a:cubicBezTo>
                    <a:cubicBezTo>
                      <a:pt x="2122" y="1290"/>
                      <a:pt x="1924" y="1488"/>
                      <a:pt x="1705" y="1667"/>
                    </a:cubicBezTo>
                    <a:cubicBezTo>
                      <a:pt x="1290" y="2007"/>
                      <a:pt x="767" y="2184"/>
                      <a:pt x="223" y="2184"/>
                    </a:cubicBezTo>
                    <a:cubicBezTo>
                      <a:pt x="195" y="2184"/>
                      <a:pt x="167" y="2184"/>
                      <a:pt x="140" y="2183"/>
                    </a:cubicBezTo>
                    <a:cubicBezTo>
                      <a:pt x="0" y="2183"/>
                      <a:pt x="0" y="2381"/>
                      <a:pt x="140" y="2381"/>
                    </a:cubicBezTo>
                    <a:cubicBezTo>
                      <a:pt x="186" y="2384"/>
                      <a:pt x="231" y="2385"/>
                      <a:pt x="277" y="2385"/>
                    </a:cubicBezTo>
                    <a:cubicBezTo>
                      <a:pt x="862" y="2385"/>
                      <a:pt x="1424" y="2154"/>
                      <a:pt x="1884" y="1786"/>
                    </a:cubicBezTo>
                    <a:cubicBezTo>
                      <a:pt x="2122" y="1607"/>
                      <a:pt x="2339" y="1350"/>
                      <a:pt x="2479" y="1092"/>
                    </a:cubicBezTo>
                    <a:cubicBezTo>
                      <a:pt x="2656" y="775"/>
                      <a:pt x="2796" y="418"/>
                      <a:pt x="2696" y="82"/>
                    </a:cubicBezTo>
                    <a:cubicBezTo>
                      <a:pt x="2688" y="25"/>
                      <a:pt x="2647" y="1"/>
                      <a:pt x="26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77" name="Google Shape;1677;p16"/>
              <p:cNvSpPr/>
              <p:nvPr/>
            </p:nvSpPr>
            <p:spPr>
              <a:xfrm>
                <a:off x="5551275" y="2087200"/>
                <a:ext cx="81075" cy="75375"/>
              </a:xfrm>
              <a:custGeom>
                <a:avLst/>
                <a:gdLst/>
                <a:ahLst/>
                <a:cxnLst/>
                <a:rect l="l" t="t" r="r" b="b"/>
                <a:pathLst>
                  <a:path w="3243" h="3015" extrusionOk="0">
                    <a:moveTo>
                      <a:pt x="3116" y="0"/>
                    </a:moveTo>
                    <a:cubicBezTo>
                      <a:pt x="3077" y="0"/>
                      <a:pt x="3041" y="24"/>
                      <a:pt x="3032" y="80"/>
                    </a:cubicBezTo>
                    <a:cubicBezTo>
                      <a:pt x="2815" y="1546"/>
                      <a:pt x="1605" y="2696"/>
                      <a:pt x="119" y="2815"/>
                    </a:cubicBezTo>
                    <a:cubicBezTo>
                      <a:pt x="5" y="2815"/>
                      <a:pt x="0" y="3014"/>
                      <a:pt x="105" y="3014"/>
                    </a:cubicBezTo>
                    <a:cubicBezTo>
                      <a:pt x="109" y="3014"/>
                      <a:pt x="114" y="3014"/>
                      <a:pt x="119" y="3013"/>
                    </a:cubicBezTo>
                    <a:cubicBezTo>
                      <a:pt x="1705" y="2913"/>
                      <a:pt x="3013" y="1705"/>
                      <a:pt x="3231" y="138"/>
                    </a:cubicBezTo>
                    <a:cubicBezTo>
                      <a:pt x="3243" y="55"/>
                      <a:pt x="3176" y="0"/>
                      <a:pt x="31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78" name="Google Shape;1678;p16"/>
              <p:cNvSpPr/>
              <p:nvPr/>
            </p:nvSpPr>
            <p:spPr>
              <a:xfrm>
                <a:off x="5562325" y="2096475"/>
                <a:ext cx="98975" cy="103775"/>
              </a:xfrm>
              <a:custGeom>
                <a:avLst/>
                <a:gdLst/>
                <a:ahLst/>
                <a:cxnLst/>
                <a:rect l="l" t="t" r="r" b="b"/>
                <a:pathLst>
                  <a:path w="3959" h="4151" extrusionOk="0">
                    <a:moveTo>
                      <a:pt x="3832" y="0"/>
                    </a:moveTo>
                    <a:cubicBezTo>
                      <a:pt x="3780" y="0"/>
                      <a:pt x="3731" y="35"/>
                      <a:pt x="3740" y="105"/>
                    </a:cubicBezTo>
                    <a:cubicBezTo>
                      <a:pt x="3780" y="1651"/>
                      <a:pt x="2690" y="2920"/>
                      <a:pt x="1361" y="3534"/>
                    </a:cubicBezTo>
                    <a:cubicBezTo>
                      <a:pt x="965" y="3732"/>
                      <a:pt x="549" y="3851"/>
                      <a:pt x="132" y="3930"/>
                    </a:cubicBezTo>
                    <a:cubicBezTo>
                      <a:pt x="1" y="3968"/>
                      <a:pt x="48" y="4150"/>
                      <a:pt x="174" y="4150"/>
                    </a:cubicBezTo>
                    <a:cubicBezTo>
                      <a:pt x="180" y="4150"/>
                      <a:pt x="186" y="4150"/>
                      <a:pt x="193" y="4149"/>
                    </a:cubicBezTo>
                    <a:cubicBezTo>
                      <a:pt x="1718" y="3832"/>
                      <a:pt x="3145" y="2899"/>
                      <a:pt x="3721" y="1393"/>
                    </a:cubicBezTo>
                    <a:cubicBezTo>
                      <a:pt x="3880" y="977"/>
                      <a:pt x="3959" y="541"/>
                      <a:pt x="3938" y="105"/>
                    </a:cubicBezTo>
                    <a:cubicBezTo>
                      <a:pt x="3938" y="35"/>
                      <a:pt x="3884" y="0"/>
                      <a:pt x="38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79" name="Google Shape;1679;p16"/>
              <p:cNvSpPr/>
              <p:nvPr/>
            </p:nvSpPr>
            <p:spPr>
              <a:xfrm>
                <a:off x="5590675" y="2124075"/>
                <a:ext cx="94200" cy="98075"/>
              </a:xfrm>
              <a:custGeom>
                <a:avLst/>
                <a:gdLst/>
                <a:ahLst/>
                <a:cxnLst/>
                <a:rect l="l" t="t" r="r" b="b"/>
                <a:pathLst>
                  <a:path w="3768" h="3923" extrusionOk="0">
                    <a:moveTo>
                      <a:pt x="3640" y="1"/>
                    </a:moveTo>
                    <a:cubicBezTo>
                      <a:pt x="3597" y="1"/>
                      <a:pt x="3555" y="23"/>
                      <a:pt x="3538" y="71"/>
                    </a:cubicBezTo>
                    <a:cubicBezTo>
                      <a:pt x="3301" y="1438"/>
                      <a:pt x="2408" y="2628"/>
                      <a:pt x="1199" y="3302"/>
                    </a:cubicBezTo>
                    <a:cubicBezTo>
                      <a:pt x="862" y="3481"/>
                      <a:pt x="505" y="3619"/>
                      <a:pt x="108" y="3719"/>
                    </a:cubicBezTo>
                    <a:cubicBezTo>
                      <a:pt x="0" y="3755"/>
                      <a:pt x="40" y="3922"/>
                      <a:pt x="138" y="3922"/>
                    </a:cubicBezTo>
                    <a:cubicBezTo>
                      <a:pt x="148" y="3922"/>
                      <a:pt x="158" y="3921"/>
                      <a:pt x="169" y="3917"/>
                    </a:cubicBezTo>
                    <a:cubicBezTo>
                      <a:pt x="1556" y="3579"/>
                      <a:pt x="2746" y="2569"/>
                      <a:pt x="3359" y="1300"/>
                    </a:cubicBezTo>
                    <a:cubicBezTo>
                      <a:pt x="3538" y="923"/>
                      <a:pt x="3676" y="527"/>
                      <a:pt x="3756" y="130"/>
                    </a:cubicBezTo>
                    <a:cubicBezTo>
                      <a:pt x="3768" y="48"/>
                      <a:pt x="3703" y="1"/>
                      <a:pt x="36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80" name="Google Shape;1680;p16"/>
              <p:cNvSpPr/>
              <p:nvPr/>
            </p:nvSpPr>
            <p:spPr>
              <a:xfrm>
                <a:off x="5623625" y="2168600"/>
                <a:ext cx="78825" cy="71775"/>
              </a:xfrm>
              <a:custGeom>
                <a:avLst/>
                <a:gdLst/>
                <a:ahLst/>
                <a:cxnLst/>
                <a:rect l="l" t="t" r="r" b="b"/>
                <a:pathLst>
                  <a:path w="3153" h="2871" extrusionOk="0">
                    <a:moveTo>
                      <a:pt x="3015" y="0"/>
                    </a:moveTo>
                    <a:cubicBezTo>
                      <a:pt x="2984" y="0"/>
                      <a:pt x="2953" y="16"/>
                      <a:pt x="2934" y="54"/>
                    </a:cubicBezTo>
                    <a:cubicBezTo>
                      <a:pt x="2657" y="649"/>
                      <a:pt x="2279" y="1185"/>
                      <a:pt x="1803" y="1660"/>
                    </a:cubicBezTo>
                    <a:cubicBezTo>
                      <a:pt x="1348" y="2115"/>
                      <a:pt x="793" y="2572"/>
                      <a:pt x="138" y="2651"/>
                    </a:cubicBezTo>
                    <a:cubicBezTo>
                      <a:pt x="7" y="2670"/>
                      <a:pt x="1" y="2870"/>
                      <a:pt x="121" y="2870"/>
                    </a:cubicBezTo>
                    <a:cubicBezTo>
                      <a:pt x="126" y="2870"/>
                      <a:pt x="132" y="2870"/>
                      <a:pt x="138" y="2869"/>
                    </a:cubicBezTo>
                    <a:cubicBezTo>
                      <a:pt x="833" y="2770"/>
                      <a:pt x="1407" y="2353"/>
                      <a:pt x="1903" y="1878"/>
                    </a:cubicBezTo>
                    <a:cubicBezTo>
                      <a:pt x="2398" y="1383"/>
                      <a:pt x="2815" y="788"/>
                      <a:pt x="3112" y="154"/>
                    </a:cubicBezTo>
                    <a:cubicBezTo>
                      <a:pt x="3153" y="73"/>
                      <a:pt x="3083" y="0"/>
                      <a:pt x="30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81" name="Google Shape;1681;p16"/>
              <p:cNvSpPr/>
              <p:nvPr/>
            </p:nvSpPr>
            <p:spPr>
              <a:xfrm>
                <a:off x="5661550" y="2202650"/>
                <a:ext cx="48725" cy="48700"/>
              </a:xfrm>
              <a:custGeom>
                <a:avLst/>
                <a:gdLst/>
                <a:ahLst/>
                <a:cxnLst/>
                <a:rect l="l" t="t" r="r" b="b"/>
                <a:pathLst>
                  <a:path w="1949" h="1948" extrusionOk="0">
                    <a:moveTo>
                      <a:pt x="1817" y="1"/>
                    </a:moveTo>
                    <a:cubicBezTo>
                      <a:pt x="1773" y="1"/>
                      <a:pt x="1729" y="25"/>
                      <a:pt x="1714" y="79"/>
                    </a:cubicBezTo>
                    <a:cubicBezTo>
                      <a:pt x="1476" y="853"/>
                      <a:pt x="881" y="1488"/>
                      <a:pt x="109" y="1745"/>
                    </a:cubicBezTo>
                    <a:cubicBezTo>
                      <a:pt x="1" y="1781"/>
                      <a:pt x="39" y="1948"/>
                      <a:pt x="137" y="1948"/>
                    </a:cubicBezTo>
                    <a:cubicBezTo>
                      <a:pt x="147" y="1948"/>
                      <a:pt x="157" y="1946"/>
                      <a:pt x="167" y="1943"/>
                    </a:cubicBezTo>
                    <a:cubicBezTo>
                      <a:pt x="1000" y="1665"/>
                      <a:pt x="1655" y="972"/>
                      <a:pt x="1912" y="140"/>
                    </a:cubicBezTo>
                    <a:cubicBezTo>
                      <a:pt x="1948" y="56"/>
                      <a:pt x="1883" y="1"/>
                      <a:pt x="18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82" name="Google Shape;1682;p16"/>
              <p:cNvSpPr/>
              <p:nvPr/>
            </p:nvSpPr>
            <p:spPr>
              <a:xfrm>
                <a:off x="5693000" y="2239825"/>
                <a:ext cx="24875" cy="22350"/>
              </a:xfrm>
              <a:custGeom>
                <a:avLst/>
                <a:gdLst/>
                <a:ahLst/>
                <a:cxnLst/>
                <a:rect l="l" t="t" r="r" b="b"/>
                <a:pathLst>
                  <a:path w="995" h="894" extrusionOk="0">
                    <a:moveTo>
                      <a:pt x="862" y="1"/>
                    </a:moveTo>
                    <a:cubicBezTo>
                      <a:pt x="820" y="1"/>
                      <a:pt x="781" y="24"/>
                      <a:pt x="773" y="80"/>
                    </a:cubicBezTo>
                    <a:cubicBezTo>
                      <a:pt x="754" y="159"/>
                      <a:pt x="714" y="199"/>
                      <a:pt x="675" y="278"/>
                    </a:cubicBezTo>
                    <a:cubicBezTo>
                      <a:pt x="635" y="318"/>
                      <a:pt x="575" y="397"/>
                      <a:pt x="516" y="437"/>
                    </a:cubicBezTo>
                    <a:cubicBezTo>
                      <a:pt x="376" y="535"/>
                      <a:pt x="218" y="614"/>
                      <a:pt x="80" y="694"/>
                    </a:cubicBezTo>
                    <a:cubicBezTo>
                      <a:pt x="20" y="714"/>
                      <a:pt x="1" y="794"/>
                      <a:pt x="40" y="833"/>
                    </a:cubicBezTo>
                    <a:cubicBezTo>
                      <a:pt x="53" y="871"/>
                      <a:pt x="82" y="893"/>
                      <a:pt x="118" y="893"/>
                    </a:cubicBezTo>
                    <a:cubicBezTo>
                      <a:pt x="137" y="893"/>
                      <a:pt x="158" y="887"/>
                      <a:pt x="178" y="873"/>
                    </a:cubicBezTo>
                    <a:cubicBezTo>
                      <a:pt x="516" y="714"/>
                      <a:pt x="873" y="516"/>
                      <a:pt x="971" y="139"/>
                    </a:cubicBezTo>
                    <a:cubicBezTo>
                      <a:pt x="995" y="55"/>
                      <a:pt x="926" y="1"/>
                      <a:pt x="8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83" name="Google Shape;1683;p16"/>
              <p:cNvSpPr/>
              <p:nvPr/>
            </p:nvSpPr>
            <p:spPr>
              <a:xfrm>
                <a:off x="5412500" y="2242275"/>
                <a:ext cx="249800" cy="251275"/>
              </a:xfrm>
              <a:custGeom>
                <a:avLst/>
                <a:gdLst/>
                <a:ahLst/>
                <a:cxnLst/>
                <a:rect l="l" t="t" r="r" b="b"/>
                <a:pathLst>
                  <a:path w="9992" h="10051" extrusionOk="0">
                    <a:moveTo>
                      <a:pt x="1" y="1"/>
                    </a:moveTo>
                    <a:cubicBezTo>
                      <a:pt x="239" y="2004"/>
                      <a:pt x="377" y="4005"/>
                      <a:pt x="1111" y="5889"/>
                    </a:cubicBezTo>
                    <a:cubicBezTo>
                      <a:pt x="1468" y="6801"/>
                      <a:pt x="1944" y="7692"/>
                      <a:pt x="2676" y="8366"/>
                    </a:cubicBezTo>
                    <a:cubicBezTo>
                      <a:pt x="3790" y="9420"/>
                      <a:pt x="5932" y="10051"/>
                      <a:pt x="7723" y="10051"/>
                    </a:cubicBezTo>
                    <a:cubicBezTo>
                      <a:pt x="8291" y="10051"/>
                      <a:pt x="8824" y="9987"/>
                      <a:pt x="9278" y="9854"/>
                    </a:cubicBezTo>
                    <a:cubicBezTo>
                      <a:pt x="9992" y="7890"/>
                      <a:pt x="9516" y="4679"/>
                      <a:pt x="8187" y="3133"/>
                    </a:cubicBezTo>
                    <a:cubicBezTo>
                      <a:pt x="7553" y="2361"/>
                      <a:pt x="6701" y="1845"/>
                      <a:pt x="5808" y="1449"/>
                    </a:cubicBezTo>
                    <a:cubicBezTo>
                      <a:pt x="3965" y="596"/>
                      <a:pt x="1963" y="358"/>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84" name="Google Shape;1684;p16"/>
              <p:cNvSpPr/>
              <p:nvPr/>
            </p:nvSpPr>
            <p:spPr>
              <a:xfrm>
                <a:off x="5484350" y="2318600"/>
                <a:ext cx="170500" cy="171400"/>
              </a:xfrm>
              <a:custGeom>
                <a:avLst/>
                <a:gdLst/>
                <a:ahLst/>
                <a:cxnLst/>
                <a:rect l="l" t="t" r="r" b="b"/>
                <a:pathLst>
                  <a:path w="6820" h="6856" extrusionOk="0">
                    <a:moveTo>
                      <a:pt x="0" y="1"/>
                    </a:moveTo>
                    <a:lnTo>
                      <a:pt x="0" y="1"/>
                    </a:lnTo>
                    <a:cubicBezTo>
                      <a:pt x="159" y="1369"/>
                      <a:pt x="259" y="2736"/>
                      <a:pt x="754" y="4025"/>
                    </a:cubicBezTo>
                    <a:cubicBezTo>
                      <a:pt x="1012" y="4660"/>
                      <a:pt x="1329" y="5254"/>
                      <a:pt x="1824" y="5710"/>
                    </a:cubicBezTo>
                    <a:cubicBezTo>
                      <a:pt x="2591" y="6431"/>
                      <a:pt x="4040" y="6856"/>
                      <a:pt x="5266" y="6856"/>
                    </a:cubicBezTo>
                    <a:cubicBezTo>
                      <a:pt x="5658" y="6856"/>
                      <a:pt x="6027" y="6812"/>
                      <a:pt x="6344" y="6721"/>
                    </a:cubicBezTo>
                    <a:cubicBezTo>
                      <a:pt x="6819" y="5373"/>
                      <a:pt x="6483" y="3212"/>
                      <a:pt x="5590" y="2141"/>
                    </a:cubicBezTo>
                    <a:cubicBezTo>
                      <a:pt x="5154" y="1626"/>
                      <a:pt x="4580" y="1269"/>
                      <a:pt x="3965" y="992"/>
                    </a:cubicBezTo>
                    <a:cubicBezTo>
                      <a:pt x="2696" y="418"/>
                      <a:pt x="1348" y="259"/>
                      <a:pt x="0"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85" name="Google Shape;1685;p16"/>
              <p:cNvSpPr/>
              <p:nvPr/>
            </p:nvSpPr>
            <p:spPr>
              <a:xfrm>
                <a:off x="5441800" y="2274725"/>
                <a:ext cx="219900" cy="230600"/>
              </a:xfrm>
              <a:custGeom>
                <a:avLst/>
                <a:gdLst/>
                <a:ahLst/>
                <a:cxnLst/>
                <a:rect l="l" t="t" r="r" b="b"/>
                <a:pathLst>
                  <a:path w="8796" h="9224" extrusionOk="0">
                    <a:moveTo>
                      <a:pt x="155" y="0"/>
                    </a:moveTo>
                    <a:cubicBezTo>
                      <a:pt x="79" y="0"/>
                      <a:pt x="1" y="113"/>
                      <a:pt x="77" y="190"/>
                    </a:cubicBezTo>
                    <a:cubicBezTo>
                      <a:pt x="1089" y="1320"/>
                      <a:pt x="2138" y="2450"/>
                      <a:pt x="3190" y="3560"/>
                    </a:cubicBezTo>
                    <a:cubicBezTo>
                      <a:pt x="4398" y="4829"/>
                      <a:pt x="5627" y="6117"/>
                      <a:pt x="6837" y="7385"/>
                    </a:cubicBezTo>
                    <a:cubicBezTo>
                      <a:pt x="7411" y="7980"/>
                      <a:pt x="7987" y="8595"/>
                      <a:pt x="8582" y="9190"/>
                    </a:cubicBezTo>
                    <a:cubicBezTo>
                      <a:pt x="8601" y="9214"/>
                      <a:pt x="8625" y="9224"/>
                      <a:pt x="8648" y="9224"/>
                    </a:cubicBezTo>
                    <a:cubicBezTo>
                      <a:pt x="8723" y="9224"/>
                      <a:pt x="8795" y="9126"/>
                      <a:pt x="8720" y="9050"/>
                    </a:cubicBezTo>
                    <a:cubicBezTo>
                      <a:pt x="7630" y="7901"/>
                      <a:pt x="6520" y="6751"/>
                      <a:pt x="5410" y="5582"/>
                    </a:cubicBezTo>
                    <a:cubicBezTo>
                      <a:pt x="4221" y="4333"/>
                      <a:pt x="3011" y="3064"/>
                      <a:pt x="1821" y="1795"/>
                    </a:cubicBezTo>
                    <a:cubicBezTo>
                      <a:pt x="1287" y="1221"/>
                      <a:pt x="751" y="627"/>
                      <a:pt x="216" y="32"/>
                    </a:cubicBezTo>
                    <a:cubicBezTo>
                      <a:pt x="199" y="9"/>
                      <a:pt x="177" y="0"/>
                      <a:pt x="1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86" name="Google Shape;1686;p16"/>
              <p:cNvSpPr/>
              <p:nvPr/>
            </p:nvSpPr>
            <p:spPr>
              <a:xfrm>
                <a:off x="5442250" y="2276500"/>
                <a:ext cx="40150" cy="35325"/>
              </a:xfrm>
              <a:custGeom>
                <a:avLst/>
                <a:gdLst/>
                <a:ahLst/>
                <a:cxnLst/>
                <a:rect l="l" t="t" r="r" b="b"/>
                <a:pathLst>
                  <a:path w="1606" h="1413" extrusionOk="0">
                    <a:moveTo>
                      <a:pt x="1447" y="1"/>
                    </a:moveTo>
                    <a:cubicBezTo>
                      <a:pt x="1388" y="1"/>
                      <a:pt x="1328" y="59"/>
                      <a:pt x="1348" y="99"/>
                    </a:cubicBezTo>
                    <a:cubicBezTo>
                      <a:pt x="1388" y="397"/>
                      <a:pt x="1269" y="694"/>
                      <a:pt x="1050" y="892"/>
                    </a:cubicBezTo>
                    <a:cubicBezTo>
                      <a:pt x="931" y="992"/>
                      <a:pt x="773" y="1071"/>
                      <a:pt x="635" y="1111"/>
                    </a:cubicBezTo>
                    <a:cubicBezTo>
                      <a:pt x="486" y="1159"/>
                      <a:pt x="339" y="1195"/>
                      <a:pt x="191" y="1195"/>
                    </a:cubicBezTo>
                    <a:cubicBezTo>
                      <a:pt x="160" y="1195"/>
                      <a:pt x="129" y="1193"/>
                      <a:pt x="99" y="1190"/>
                    </a:cubicBezTo>
                    <a:cubicBezTo>
                      <a:pt x="40" y="1190"/>
                      <a:pt x="0" y="1249"/>
                      <a:pt x="0" y="1288"/>
                    </a:cubicBezTo>
                    <a:cubicBezTo>
                      <a:pt x="0" y="1348"/>
                      <a:pt x="40" y="1388"/>
                      <a:pt x="99" y="1407"/>
                    </a:cubicBezTo>
                    <a:cubicBezTo>
                      <a:pt x="134" y="1411"/>
                      <a:pt x="169" y="1413"/>
                      <a:pt x="205" y="1413"/>
                    </a:cubicBezTo>
                    <a:cubicBezTo>
                      <a:pt x="373" y="1413"/>
                      <a:pt x="547" y="1374"/>
                      <a:pt x="693" y="1309"/>
                    </a:cubicBezTo>
                    <a:cubicBezTo>
                      <a:pt x="872" y="1249"/>
                      <a:pt x="1050" y="1169"/>
                      <a:pt x="1190" y="1031"/>
                    </a:cubicBezTo>
                    <a:cubicBezTo>
                      <a:pt x="1467" y="812"/>
                      <a:pt x="1605" y="456"/>
                      <a:pt x="1546" y="99"/>
                    </a:cubicBezTo>
                    <a:cubicBezTo>
                      <a:pt x="1546" y="59"/>
                      <a:pt x="1507" y="1"/>
                      <a:pt x="14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87" name="Google Shape;1687;p16"/>
              <p:cNvSpPr/>
              <p:nvPr/>
            </p:nvSpPr>
            <p:spPr>
              <a:xfrm>
                <a:off x="5446700" y="2284125"/>
                <a:ext cx="69900" cy="59900"/>
              </a:xfrm>
              <a:custGeom>
                <a:avLst/>
                <a:gdLst/>
                <a:ahLst/>
                <a:cxnLst/>
                <a:rect l="l" t="t" r="r" b="b"/>
                <a:pathLst>
                  <a:path w="2796" h="2396" extrusionOk="0">
                    <a:moveTo>
                      <a:pt x="2605" y="1"/>
                    </a:moveTo>
                    <a:cubicBezTo>
                      <a:pt x="2542" y="1"/>
                      <a:pt x="2474" y="49"/>
                      <a:pt x="2498" y="132"/>
                    </a:cubicBezTo>
                    <a:cubicBezTo>
                      <a:pt x="2577" y="449"/>
                      <a:pt x="2418" y="785"/>
                      <a:pt x="2260" y="1043"/>
                    </a:cubicBezTo>
                    <a:cubicBezTo>
                      <a:pt x="2122" y="1281"/>
                      <a:pt x="1923" y="1499"/>
                      <a:pt x="1705" y="1678"/>
                    </a:cubicBezTo>
                    <a:cubicBezTo>
                      <a:pt x="1270" y="1999"/>
                      <a:pt x="743" y="2194"/>
                      <a:pt x="213" y="2194"/>
                    </a:cubicBezTo>
                    <a:cubicBezTo>
                      <a:pt x="188" y="2194"/>
                      <a:pt x="164" y="2194"/>
                      <a:pt x="139" y="2193"/>
                    </a:cubicBezTo>
                    <a:cubicBezTo>
                      <a:pt x="133" y="2192"/>
                      <a:pt x="127" y="2192"/>
                      <a:pt x="121" y="2192"/>
                    </a:cubicBezTo>
                    <a:cubicBezTo>
                      <a:pt x="0" y="2192"/>
                      <a:pt x="6" y="2391"/>
                      <a:pt x="139" y="2391"/>
                    </a:cubicBezTo>
                    <a:cubicBezTo>
                      <a:pt x="185" y="2394"/>
                      <a:pt x="231" y="2396"/>
                      <a:pt x="277" y="2396"/>
                    </a:cubicBezTo>
                    <a:cubicBezTo>
                      <a:pt x="862" y="2396"/>
                      <a:pt x="1423" y="2164"/>
                      <a:pt x="1884" y="1797"/>
                    </a:cubicBezTo>
                    <a:cubicBezTo>
                      <a:pt x="2122" y="1598"/>
                      <a:pt x="2339" y="1361"/>
                      <a:pt x="2478" y="1102"/>
                    </a:cubicBezTo>
                    <a:cubicBezTo>
                      <a:pt x="2656" y="785"/>
                      <a:pt x="2796" y="428"/>
                      <a:pt x="2696" y="71"/>
                    </a:cubicBezTo>
                    <a:cubicBezTo>
                      <a:pt x="2688" y="23"/>
                      <a:pt x="2647" y="1"/>
                      <a:pt x="26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88" name="Google Shape;1688;p16"/>
              <p:cNvSpPr/>
              <p:nvPr/>
            </p:nvSpPr>
            <p:spPr>
              <a:xfrm>
                <a:off x="5464525" y="2301275"/>
                <a:ext cx="81600" cy="75375"/>
              </a:xfrm>
              <a:custGeom>
                <a:avLst/>
                <a:gdLst/>
                <a:ahLst/>
                <a:cxnLst/>
                <a:rect l="l" t="t" r="r" b="b"/>
                <a:pathLst>
                  <a:path w="3264" h="3015" extrusionOk="0">
                    <a:moveTo>
                      <a:pt x="3137" y="1"/>
                    </a:moveTo>
                    <a:cubicBezTo>
                      <a:pt x="3098" y="1"/>
                      <a:pt x="3061" y="24"/>
                      <a:pt x="3053" y="80"/>
                    </a:cubicBezTo>
                    <a:cubicBezTo>
                      <a:pt x="2836" y="1547"/>
                      <a:pt x="1626" y="2697"/>
                      <a:pt x="140" y="2795"/>
                    </a:cubicBezTo>
                    <a:cubicBezTo>
                      <a:pt x="6" y="2815"/>
                      <a:pt x="1" y="3015"/>
                      <a:pt x="123" y="3015"/>
                    </a:cubicBezTo>
                    <a:cubicBezTo>
                      <a:pt x="129" y="3015"/>
                      <a:pt x="134" y="3014"/>
                      <a:pt x="140" y="3014"/>
                    </a:cubicBezTo>
                    <a:cubicBezTo>
                      <a:pt x="1726" y="2914"/>
                      <a:pt x="3034" y="1705"/>
                      <a:pt x="3251" y="139"/>
                    </a:cubicBezTo>
                    <a:cubicBezTo>
                      <a:pt x="3264" y="55"/>
                      <a:pt x="3197" y="1"/>
                      <a:pt x="31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89" name="Google Shape;1689;p16"/>
              <p:cNvSpPr/>
              <p:nvPr/>
            </p:nvSpPr>
            <p:spPr>
              <a:xfrm>
                <a:off x="5476250" y="2310550"/>
                <a:ext cx="98825" cy="103350"/>
              </a:xfrm>
              <a:custGeom>
                <a:avLst/>
                <a:gdLst/>
                <a:ahLst/>
                <a:cxnLst/>
                <a:rect l="l" t="t" r="r" b="b"/>
                <a:pathLst>
                  <a:path w="3953" h="4134" extrusionOk="0">
                    <a:moveTo>
                      <a:pt x="3823" y="1"/>
                    </a:moveTo>
                    <a:cubicBezTo>
                      <a:pt x="3769" y="1"/>
                      <a:pt x="3715" y="36"/>
                      <a:pt x="3715" y="105"/>
                    </a:cubicBezTo>
                    <a:cubicBezTo>
                      <a:pt x="3755" y="1631"/>
                      <a:pt x="2684" y="2920"/>
                      <a:pt x="1336" y="3534"/>
                    </a:cubicBezTo>
                    <a:cubicBezTo>
                      <a:pt x="959" y="3713"/>
                      <a:pt x="543" y="3851"/>
                      <a:pt x="126" y="3930"/>
                    </a:cubicBezTo>
                    <a:cubicBezTo>
                      <a:pt x="1" y="3966"/>
                      <a:pt x="38" y="4134"/>
                      <a:pt x="135" y="4134"/>
                    </a:cubicBezTo>
                    <a:cubicBezTo>
                      <a:pt x="145" y="4134"/>
                      <a:pt x="155" y="4132"/>
                      <a:pt x="166" y="4129"/>
                    </a:cubicBezTo>
                    <a:cubicBezTo>
                      <a:pt x="1693" y="3811"/>
                      <a:pt x="3139" y="2900"/>
                      <a:pt x="3715" y="1393"/>
                    </a:cubicBezTo>
                    <a:cubicBezTo>
                      <a:pt x="3873" y="978"/>
                      <a:pt x="3953" y="541"/>
                      <a:pt x="3932" y="105"/>
                    </a:cubicBezTo>
                    <a:cubicBezTo>
                      <a:pt x="3932" y="36"/>
                      <a:pt x="3878" y="1"/>
                      <a:pt x="38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90" name="Google Shape;1690;p16"/>
              <p:cNvSpPr/>
              <p:nvPr/>
            </p:nvSpPr>
            <p:spPr>
              <a:xfrm>
                <a:off x="5504425" y="2337950"/>
                <a:ext cx="94050" cy="98275"/>
              </a:xfrm>
              <a:custGeom>
                <a:avLst/>
                <a:gdLst/>
                <a:ahLst/>
                <a:cxnLst/>
                <a:rect l="l" t="t" r="r" b="b"/>
                <a:pathLst>
                  <a:path w="3762" h="3931" extrusionOk="0">
                    <a:moveTo>
                      <a:pt x="3628" y="0"/>
                    </a:moveTo>
                    <a:cubicBezTo>
                      <a:pt x="3586" y="0"/>
                      <a:pt x="3547" y="24"/>
                      <a:pt x="3539" y="80"/>
                    </a:cubicBezTo>
                    <a:cubicBezTo>
                      <a:pt x="3281" y="1428"/>
                      <a:pt x="2409" y="2636"/>
                      <a:pt x="1200" y="3291"/>
                    </a:cubicBezTo>
                    <a:cubicBezTo>
                      <a:pt x="862" y="3489"/>
                      <a:pt x="487" y="3627"/>
                      <a:pt x="109" y="3727"/>
                    </a:cubicBezTo>
                    <a:cubicBezTo>
                      <a:pt x="0" y="3745"/>
                      <a:pt x="24" y="3930"/>
                      <a:pt x="137" y="3930"/>
                    </a:cubicBezTo>
                    <a:cubicBezTo>
                      <a:pt x="147" y="3930"/>
                      <a:pt x="158" y="3929"/>
                      <a:pt x="169" y="3925"/>
                    </a:cubicBezTo>
                    <a:cubicBezTo>
                      <a:pt x="1557" y="3588"/>
                      <a:pt x="2746" y="2577"/>
                      <a:pt x="3360" y="1288"/>
                    </a:cubicBezTo>
                    <a:cubicBezTo>
                      <a:pt x="3539" y="931"/>
                      <a:pt x="3677" y="535"/>
                      <a:pt x="3738" y="138"/>
                    </a:cubicBezTo>
                    <a:cubicBezTo>
                      <a:pt x="3761" y="55"/>
                      <a:pt x="3692" y="0"/>
                      <a:pt x="36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91" name="Google Shape;1691;p16"/>
              <p:cNvSpPr/>
              <p:nvPr/>
            </p:nvSpPr>
            <p:spPr>
              <a:xfrm>
                <a:off x="5537400" y="2382475"/>
                <a:ext cx="78825" cy="71950"/>
              </a:xfrm>
              <a:custGeom>
                <a:avLst/>
                <a:gdLst/>
                <a:ahLst/>
                <a:cxnLst/>
                <a:rect l="l" t="t" r="r" b="b"/>
                <a:pathLst>
                  <a:path w="3153" h="2878" extrusionOk="0">
                    <a:moveTo>
                      <a:pt x="3015" y="0"/>
                    </a:moveTo>
                    <a:cubicBezTo>
                      <a:pt x="2984" y="0"/>
                      <a:pt x="2953" y="18"/>
                      <a:pt x="2934" y="62"/>
                    </a:cubicBezTo>
                    <a:cubicBezTo>
                      <a:pt x="2656" y="657"/>
                      <a:pt x="2279" y="1193"/>
                      <a:pt x="1803" y="1669"/>
                    </a:cubicBezTo>
                    <a:cubicBezTo>
                      <a:pt x="1348" y="2124"/>
                      <a:pt x="793" y="2560"/>
                      <a:pt x="138" y="2660"/>
                    </a:cubicBezTo>
                    <a:cubicBezTo>
                      <a:pt x="0" y="2679"/>
                      <a:pt x="0" y="2877"/>
                      <a:pt x="138" y="2877"/>
                    </a:cubicBezTo>
                    <a:cubicBezTo>
                      <a:pt x="833" y="2779"/>
                      <a:pt x="1407" y="2362"/>
                      <a:pt x="1903" y="1886"/>
                    </a:cubicBezTo>
                    <a:cubicBezTo>
                      <a:pt x="2398" y="1391"/>
                      <a:pt x="2815" y="796"/>
                      <a:pt x="3112" y="162"/>
                    </a:cubicBezTo>
                    <a:cubicBezTo>
                      <a:pt x="3153" y="81"/>
                      <a:pt x="3083" y="0"/>
                      <a:pt x="30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92" name="Google Shape;1692;p16"/>
              <p:cNvSpPr/>
              <p:nvPr/>
            </p:nvSpPr>
            <p:spPr>
              <a:xfrm>
                <a:off x="5575325" y="2416750"/>
                <a:ext cx="48400" cy="48700"/>
              </a:xfrm>
              <a:custGeom>
                <a:avLst/>
                <a:gdLst/>
                <a:ahLst/>
                <a:cxnLst/>
                <a:rect l="l" t="t" r="r" b="b"/>
                <a:pathLst>
                  <a:path w="1936" h="1948" extrusionOk="0">
                    <a:moveTo>
                      <a:pt x="1811" y="0"/>
                    </a:moveTo>
                    <a:cubicBezTo>
                      <a:pt x="1770" y="0"/>
                      <a:pt x="1729" y="24"/>
                      <a:pt x="1714" y="79"/>
                    </a:cubicBezTo>
                    <a:cubicBezTo>
                      <a:pt x="1476" y="832"/>
                      <a:pt x="862" y="1466"/>
                      <a:pt x="109" y="1744"/>
                    </a:cubicBezTo>
                    <a:cubicBezTo>
                      <a:pt x="0" y="1780"/>
                      <a:pt x="24" y="1947"/>
                      <a:pt x="132" y="1947"/>
                    </a:cubicBezTo>
                    <a:cubicBezTo>
                      <a:pt x="143" y="1947"/>
                      <a:pt x="155" y="1946"/>
                      <a:pt x="167" y="1942"/>
                    </a:cubicBezTo>
                    <a:cubicBezTo>
                      <a:pt x="1000" y="1646"/>
                      <a:pt x="1655" y="972"/>
                      <a:pt x="1912" y="139"/>
                    </a:cubicBezTo>
                    <a:cubicBezTo>
                      <a:pt x="1936" y="55"/>
                      <a:pt x="1873" y="0"/>
                      <a:pt x="18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93" name="Google Shape;1693;p16"/>
              <p:cNvSpPr/>
              <p:nvPr/>
            </p:nvSpPr>
            <p:spPr>
              <a:xfrm>
                <a:off x="5606775" y="2453875"/>
                <a:ext cx="24600" cy="22150"/>
              </a:xfrm>
              <a:custGeom>
                <a:avLst/>
                <a:gdLst/>
                <a:ahLst/>
                <a:cxnLst/>
                <a:rect l="l" t="t" r="r" b="b"/>
                <a:pathLst>
                  <a:path w="984" h="886" extrusionOk="0">
                    <a:moveTo>
                      <a:pt x="856" y="1"/>
                    </a:moveTo>
                    <a:cubicBezTo>
                      <a:pt x="812" y="1"/>
                      <a:pt x="770" y="24"/>
                      <a:pt x="754" y="81"/>
                    </a:cubicBezTo>
                    <a:cubicBezTo>
                      <a:pt x="733" y="140"/>
                      <a:pt x="714" y="200"/>
                      <a:pt x="674" y="280"/>
                    </a:cubicBezTo>
                    <a:lnTo>
                      <a:pt x="516" y="438"/>
                    </a:lnTo>
                    <a:cubicBezTo>
                      <a:pt x="376" y="536"/>
                      <a:pt x="218" y="616"/>
                      <a:pt x="59" y="695"/>
                    </a:cubicBezTo>
                    <a:cubicBezTo>
                      <a:pt x="19" y="716"/>
                      <a:pt x="0" y="795"/>
                      <a:pt x="40" y="835"/>
                    </a:cubicBezTo>
                    <a:cubicBezTo>
                      <a:pt x="52" y="872"/>
                      <a:pt x="81" y="886"/>
                      <a:pt x="116" y="886"/>
                    </a:cubicBezTo>
                    <a:cubicBezTo>
                      <a:pt x="135" y="886"/>
                      <a:pt x="157" y="881"/>
                      <a:pt x="178" y="874"/>
                    </a:cubicBezTo>
                    <a:cubicBezTo>
                      <a:pt x="495" y="716"/>
                      <a:pt x="852" y="517"/>
                      <a:pt x="971" y="121"/>
                    </a:cubicBezTo>
                    <a:cubicBezTo>
                      <a:pt x="983" y="51"/>
                      <a:pt x="919" y="1"/>
                      <a:pt x="8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94" name="Google Shape;1694;p16"/>
              <p:cNvSpPr/>
              <p:nvPr/>
            </p:nvSpPr>
            <p:spPr>
              <a:xfrm>
                <a:off x="5280175" y="2435075"/>
                <a:ext cx="249800" cy="250975"/>
              </a:xfrm>
              <a:custGeom>
                <a:avLst/>
                <a:gdLst/>
                <a:ahLst/>
                <a:cxnLst/>
                <a:rect l="l" t="t" r="r" b="b"/>
                <a:pathLst>
                  <a:path w="9992" h="10039" extrusionOk="0">
                    <a:moveTo>
                      <a:pt x="0" y="1"/>
                    </a:moveTo>
                    <a:cubicBezTo>
                      <a:pt x="259" y="1983"/>
                      <a:pt x="397" y="4005"/>
                      <a:pt x="1131" y="5887"/>
                    </a:cubicBezTo>
                    <a:cubicBezTo>
                      <a:pt x="1488" y="6799"/>
                      <a:pt x="1964" y="7671"/>
                      <a:pt x="2677" y="8345"/>
                    </a:cubicBezTo>
                    <a:cubicBezTo>
                      <a:pt x="3813" y="9406"/>
                      <a:pt x="5968" y="10038"/>
                      <a:pt x="7771" y="10038"/>
                    </a:cubicBezTo>
                    <a:cubicBezTo>
                      <a:pt x="8327" y="10038"/>
                      <a:pt x="8849" y="9978"/>
                      <a:pt x="9298" y="9852"/>
                    </a:cubicBezTo>
                    <a:cubicBezTo>
                      <a:pt x="9991" y="7870"/>
                      <a:pt x="9515" y="4679"/>
                      <a:pt x="8207" y="3112"/>
                    </a:cubicBezTo>
                    <a:cubicBezTo>
                      <a:pt x="7554" y="2359"/>
                      <a:pt x="6700" y="1843"/>
                      <a:pt x="5828" y="1428"/>
                    </a:cubicBezTo>
                    <a:cubicBezTo>
                      <a:pt x="3986" y="595"/>
                      <a:pt x="1964" y="358"/>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95" name="Google Shape;1695;p16"/>
              <p:cNvSpPr/>
              <p:nvPr/>
            </p:nvSpPr>
            <p:spPr>
              <a:xfrm>
                <a:off x="5352050" y="2511400"/>
                <a:ext cx="170500" cy="171300"/>
              </a:xfrm>
              <a:custGeom>
                <a:avLst/>
                <a:gdLst/>
                <a:ahLst/>
                <a:cxnLst/>
                <a:rect l="l" t="t" r="r" b="b"/>
                <a:pathLst>
                  <a:path w="6820" h="6852" extrusionOk="0">
                    <a:moveTo>
                      <a:pt x="1" y="0"/>
                    </a:moveTo>
                    <a:lnTo>
                      <a:pt x="1" y="0"/>
                    </a:lnTo>
                    <a:cubicBezTo>
                      <a:pt x="178" y="1348"/>
                      <a:pt x="257" y="2736"/>
                      <a:pt x="773" y="4024"/>
                    </a:cubicBezTo>
                    <a:cubicBezTo>
                      <a:pt x="1011" y="4639"/>
                      <a:pt x="1328" y="5234"/>
                      <a:pt x="1824" y="5689"/>
                    </a:cubicBezTo>
                    <a:cubicBezTo>
                      <a:pt x="2594" y="6414"/>
                      <a:pt x="4067" y="6852"/>
                      <a:pt x="5295" y="6852"/>
                    </a:cubicBezTo>
                    <a:cubicBezTo>
                      <a:pt x="5678" y="6852"/>
                      <a:pt x="6037" y="6809"/>
                      <a:pt x="6344" y="6720"/>
                    </a:cubicBezTo>
                    <a:cubicBezTo>
                      <a:pt x="6820" y="5372"/>
                      <a:pt x="6502" y="3191"/>
                      <a:pt x="5591" y="2121"/>
                    </a:cubicBezTo>
                    <a:cubicBezTo>
                      <a:pt x="5154" y="1605"/>
                      <a:pt x="4579" y="1249"/>
                      <a:pt x="3965" y="971"/>
                    </a:cubicBezTo>
                    <a:cubicBezTo>
                      <a:pt x="2715" y="397"/>
                      <a:pt x="1348" y="238"/>
                      <a:pt x="1" y="0"/>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96" name="Google Shape;1696;p16"/>
              <p:cNvSpPr/>
              <p:nvPr/>
            </p:nvSpPr>
            <p:spPr>
              <a:xfrm>
                <a:off x="5309925" y="2467200"/>
                <a:ext cx="219500" cy="230825"/>
              </a:xfrm>
              <a:custGeom>
                <a:avLst/>
                <a:gdLst/>
                <a:ahLst/>
                <a:cxnLst/>
                <a:rect l="l" t="t" r="r" b="b"/>
                <a:pathLst>
                  <a:path w="8780" h="9233" extrusionOk="0">
                    <a:moveTo>
                      <a:pt x="140" y="1"/>
                    </a:moveTo>
                    <a:cubicBezTo>
                      <a:pt x="63" y="1"/>
                      <a:pt x="1" y="108"/>
                      <a:pt x="60" y="183"/>
                    </a:cubicBezTo>
                    <a:cubicBezTo>
                      <a:pt x="1091" y="1332"/>
                      <a:pt x="2141" y="2442"/>
                      <a:pt x="3192" y="3553"/>
                    </a:cubicBezTo>
                    <a:cubicBezTo>
                      <a:pt x="4400" y="4840"/>
                      <a:pt x="5610" y="6109"/>
                      <a:pt x="6819" y="7378"/>
                    </a:cubicBezTo>
                    <a:cubicBezTo>
                      <a:pt x="7413" y="7993"/>
                      <a:pt x="7989" y="8587"/>
                      <a:pt x="8563" y="9201"/>
                    </a:cubicBezTo>
                    <a:cubicBezTo>
                      <a:pt x="8586" y="9224"/>
                      <a:pt x="8610" y="9233"/>
                      <a:pt x="8633" y="9233"/>
                    </a:cubicBezTo>
                    <a:cubicBezTo>
                      <a:pt x="8713" y="9233"/>
                      <a:pt x="8779" y="9120"/>
                      <a:pt x="8703" y="9043"/>
                    </a:cubicBezTo>
                    <a:cubicBezTo>
                      <a:pt x="7612" y="7893"/>
                      <a:pt x="6502" y="6743"/>
                      <a:pt x="5412" y="5593"/>
                    </a:cubicBezTo>
                    <a:cubicBezTo>
                      <a:pt x="4202" y="4325"/>
                      <a:pt x="3013" y="3077"/>
                      <a:pt x="1823" y="1788"/>
                    </a:cubicBezTo>
                    <a:cubicBezTo>
                      <a:pt x="1268" y="1213"/>
                      <a:pt x="734" y="619"/>
                      <a:pt x="219" y="43"/>
                    </a:cubicBezTo>
                    <a:cubicBezTo>
                      <a:pt x="193" y="13"/>
                      <a:pt x="166" y="1"/>
                      <a:pt x="1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97" name="Google Shape;1697;p16"/>
              <p:cNvSpPr/>
              <p:nvPr/>
            </p:nvSpPr>
            <p:spPr>
              <a:xfrm>
                <a:off x="5309900" y="2468775"/>
                <a:ext cx="40200" cy="35325"/>
              </a:xfrm>
              <a:custGeom>
                <a:avLst/>
                <a:gdLst/>
                <a:ahLst/>
                <a:cxnLst/>
                <a:rect l="l" t="t" r="r" b="b"/>
                <a:pathLst>
                  <a:path w="1608" h="1413" extrusionOk="0">
                    <a:moveTo>
                      <a:pt x="1449" y="1"/>
                    </a:moveTo>
                    <a:cubicBezTo>
                      <a:pt x="1409" y="1"/>
                      <a:pt x="1349" y="59"/>
                      <a:pt x="1349" y="120"/>
                    </a:cubicBezTo>
                    <a:cubicBezTo>
                      <a:pt x="1388" y="416"/>
                      <a:pt x="1290" y="694"/>
                      <a:pt x="1052" y="892"/>
                    </a:cubicBezTo>
                    <a:cubicBezTo>
                      <a:pt x="933" y="992"/>
                      <a:pt x="775" y="1071"/>
                      <a:pt x="635" y="1130"/>
                    </a:cubicBezTo>
                    <a:cubicBezTo>
                      <a:pt x="507" y="1173"/>
                      <a:pt x="389" y="1206"/>
                      <a:pt x="266" y="1206"/>
                    </a:cubicBezTo>
                    <a:cubicBezTo>
                      <a:pt x="218" y="1206"/>
                      <a:pt x="170" y="1201"/>
                      <a:pt x="120" y="1190"/>
                    </a:cubicBezTo>
                    <a:cubicBezTo>
                      <a:pt x="61" y="1190"/>
                      <a:pt x="1" y="1249"/>
                      <a:pt x="1" y="1309"/>
                    </a:cubicBezTo>
                    <a:cubicBezTo>
                      <a:pt x="1" y="1368"/>
                      <a:pt x="61" y="1407"/>
                      <a:pt x="120" y="1407"/>
                    </a:cubicBezTo>
                    <a:cubicBezTo>
                      <a:pt x="156" y="1411"/>
                      <a:pt x="192" y="1413"/>
                      <a:pt x="228" y="1413"/>
                    </a:cubicBezTo>
                    <a:cubicBezTo>
                      <a:pt x="389" y="1413"/>
                      <a:pt x="549" y="1377"/>
                      <a:pt x="695" y="1328"/>
                    </a:cubicBezTo>
                    <a:cubicBezTo>
                      <a:pt x="873" y="1249"/>
                      <a:pt x="1052" y="1169"/>
                      <a:pt x="1211" y="1051"/>
                    </a:cubicBezTo>
                    <a:cubicBezTo>
                      <a:pt x="1468" y="813"/>
                      <a:pt x="1607" y="456"/>
                      <a:pt x="1568" y="120"/>
                    </a:cubicBezTo>
                    <a:cubicBezTo>
                      <a:pt x="1547" y="59"/>
                      <a:pt x="1528" y="1"/>
                      <a:pt x="14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98" name="Google Shape;1698;p16"/>
              <p:cNvSpPr/>
              <p:nvPr/>
            </p:nvSpPr>
            <p:spPr>
              <a:xfrm>
                <a:off x="5314875" y="2476700"/>
                <a:ext cx="69400" cy="60000"/>
              </a:xfrm>
              <a:custGeom>
                <a:avLst/>
                <a:gdLst/>
                <a:ahLst/>
                <a:cxnLst/>
                <a:rect l="l" t="t" r="r" b="b"/>
                <a:pathLst>
                  <a:path w="2776" h="2400" extrusionOk="0">
                    <a:moveTo>
                      <a:pt x="2597" y="1"/>
                    </a:moveTo>
                    <a:cubicBezTo>
                      <a:pt x="2533" y="1"/>
                      <a:pt x="2466" y="56"/>
                      <a:pt x="2479" y="139"/>
                    </a:cubicBezTo>
                    <a:cubicBezTo>
                      <a:pt x="2558" y="437"/>
                      <a:pt x="2418" y="773"/>
                      <a:pt x="2260" y="1051"/>
                    </a:cubicBezTo>
                    <a:cubicBezTo>
                      <a:pt x="2101" y="1289"/>
                      <a:pt x="1903" y="1507"/>
                      <a:pt x="1686" y="1666"/>
                    </a:cubicBezTo>
                    <a:cubicBezTo>
                      <a:pt x="1271" y="2006"/>
                      <a:pt x="748" y="2183"/>
                      <a:pt x="220" y="2183"/>
                    </a:cubicBezTo>
                    <a:cubicBezTo>
                      <a:pt x="193" y="2183"/>
                      <a:pt x="166" y="2182"/>
                      <a:pt x="140" y="2181"/>
                    </a:cubicBezTo>
                    <a:cubicBezTo>
                      <a:pt x="0" y="2181"/>
                      <a:pt x="0" y="2380"/>
                      <a:pt x="140" y="2399"/>
                    </a:cubicBezTo>
                    <a:cubicBezTo>
                      <a:pt x="166" y="2400"/>
                      <a:pt x="193" y="2400"/>
                      <a:pt x="219" y="2400"/>
                    </a:cubicBezTo>
                    <a:cubicBezTo>
                      <a:pt x="808" y="2400"/>
                      <a:pt x="1408" y="2183"/>
                      <a:pt x="1863" y="1804"/>
                    </a:cubicBezTo>
                    <a:cubicBezTo>
                      <a:pt x="2101" y="1606"/>
                      <a:pt x="2320" y="1368"/>
                      <a:pt x="2479" y="1090"/>
                    </a:cubicBezTo>
                    <a:cubicBezTo>
                      <a:pt x="2637" y="794"/>
                      <a:pt x="2775" y="416"/>
                      <a:pt x="2696" y="80"/>
                    </a:cubicBezTo>
                    <a:cubicBezTo>
                      <a:pt x="2680" y="25"/>
                      <a:pt x="2639" y="1"/>
                      <a:pt x="25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99" name="Google Shape;1699;p16"/>
              <p:cNvSpPr/>
              <p:nvPr/>
            </p:nvSpPr>
            <p:spPr>
              <a:xfrm>
                <a:off x="5332700" y="2493925"/>
                <a:ext cx="81125" cy="75450"/>
              </a:xfrm>
              <a:custGeom>
                <a:avLst/>
                <a:gdLst/>
                <a:ahLst/>
                <a:cxnLst/>
                <a:rect l="l" t="t" r="r" b="b"/>
                <a:pathLst>
                  <a:path w="3245" h="3018" extrusionOk="0">
                    <a:moveTo>
                      <a:pt x="3113" y="0"/>
                    </a:moveTo>
                    <a:cubicBezTo>
                      <a:pt x="3075" y="0"/>
                      <a:pt x="3042" y="20"/>
                      <a:pt x="3034" y="65"/>
                    </a:cubicBezTo>
                    <a:cubicBezTo>
                      <a:pt x="2836" y="1551"/>
                      <a:pt x="1626" y="2701"/>
                      <a:pt x="140" y="2801"/>
                    </a:cubicBezTo>
                    <a:cubicBezTo>
                      <a:pt x="1" y="2801"/>
                      <a:pt x="1" y="3018"/>
                      <a:pt x="140" y="3018"/>
                    </a:cubicBezTo>
                    <a:cubicBezTo>
                      <a:pt x="1705" y="2899"/>
                      <a:pt x="3014" y="1691"/>
                      <a:pt x="3233" y="124"/>
                    </a:cubicBezTo>
                    <a:cubicBezTo>
                      <a:pt x="3244" y="50"/>
                      <a:pt x="3173" y="0"/>
                      <a:pt x="31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00" name="Google Shape;1700;p16"/>
              <p:cNvSpPr/>
              <p:nvPr/>
            </p:nvSpPr>
            <p:spPr>
              <a:xfrm>
                <a:off x="5343775" y="2502825"/>
                <a:ext cx="98975" cy="103775"/>
              </a:xfrm>
              <a:custGeom>
                <a:avLst/>
                <a:gdLst/>
                <a:ahLst/>
                <a:cxnLst/>
                <a:rect l="l" t="t" r="r" b="b"/>
                <a:pathLst>
                  <a:path w="3959" h="4151" extrusionOk="0">
                    <a:moveTo>
                      <a:pt x="3840" y="1"/>
                    </a:moveTo>
                    <a:cubicBezTo>
                      <a:pt x="3791" y="1"/>
                      <a:pt x="3741" y="36"/>
                      <a:pt x="3741" y="106"/>
                    </a:cubicBezTo>
                    <a:cubicBezTo>
                      <a:pt x="3781" y="1652"/>
                      <a:pt x="2690" y="2920"/>
                      <a:pt x="1362" y="3555"/>
                    </a:cubicBezTo>
                    <a:cubicBezTo>
                      <a:pt x="966" y="3732"/>
                      <a:pt x="549" y="3851"/>
                      <a:pt x="133" y="3951"/>
                    </a:cubicBezTo>
                    <a:cubicBezTo>
                      <a:pt x="0" y="3969"/>
                      <a:pt x="49" y="4151"/>
                      <a:pt x="174" y="4151"/>
                    </a:cubicBezTo>
                    <a:cubicBezTo>
                      <a:pt x="180" y="4151"/>
                      <a:pt x="186" y="4150"/>
                      <a:pt x="192" y="4149"/>
                    </a:cubicBezTo>
                    <a:cubicBezTo>
                      <a:pt x="1719" y="3832"/>
                      <a:pt x="3146" y="2900"/>
                      <a:pt x="3720" y="1393"/>
                    </a:cubicBezTo>
                    <a:cubicBezTo>
                      <a:pt x="3879" y="978"/>
                      <a:pt x="3958" y="542"/>
                      <a:pt x="3939" y="106"/>
                    </a:cubicBezTo>
                    <a:cubicBezTo>
                      <a:pt x="3939" y="36"/>
                      <a:pt x="3890" y="1"/>
                      <a:pt x="38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01" name="Google Shape;1701;p16"/>
              <p:cNvSpPr/>
              <p:nvPr/>
            </p:nvSpPr>
            <p:spPr>
              <a:xfrm>
                <a:off x="5372175" y="2530575"/>
                <a:ext cx="94175" cy="97925"/>
              </a:xfrm>
              <a:custGeom>
                <a:avLst/>
                <a:gdLst/>
                <a:ahLst/>
                <a:cxnLst/>
                <a:rect l="l" t="t" r="r" b="b"/>
                <a:pathLst>
                  <a:path w="3767" h="3917" extrusionOk="0">
                    <a:moveTo>
                      <a:pt x="3630" y="1"/>
                    </a:moveTo>
                    <a:cubicBezTo>
                      <a:pt x="3590" y="1"/>
                      <a:pt x="3551" y="20"/>
                      <a:pt x="3536" y="66"/>
                    </a:cubicBezTo>
                    <a:cubicBezTo>
                      <a:pt x="3298" y="1433"/>
                      <a:pt x="2407" y="2622"/>
                      <a:pt x="1197" y="3296"/>
                    </a:cubicBezTo>
                    <a:cubicBezTo>
                      <a:pt x="861" y="3476"/>
                      <a:pt x="504" y="3614"/>
                      <a:pt x="126" y="3713"/>
                    </a:cubicBezTo>
                    <a:cubicBezTo>
                      <a:pt x="1" y="3749"/>
                      <a:pt x="38" y="3917"/>
                      <a:pt x="135" y="3917"/>
                    </a:cubicBezTo>
                    <a:cubicBezTo>
                      <a:pt x="145" y="3917"/>
                      <a:pt x="155" y="3915"/>
                      <a:pt x="166" y="3912"/>
                    </a:cubicBezTo>
                    <a:cubicBezTo>
                      <a:pt x="1554" y="3574"/>
                      <a:pt x="2764" y="2583"/>
                      <a:pt x="3377" y="1295"/>
                    </a:cubicBezTo>
                    <a:cubicBezTo>
                      <a:pt x="3536" y="918"/>
                      <a:pt x="3675" y="542"/>
                      <a:pt x="3755" y="125"/>
                    </a:cubicBezTo>
                    <a:cubicBezTo>
                      <a:pt x="3766" y="51"/>
                      <a:pt x="3696" y="1"/>
                      <a:pt x="36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02" name="Google Shape;1702;p16"/>
              <p:cNvSpPr/>
              <p:nvPr/>
            </p:nvSpPr>
            <p:spPr>
              <a:xfrm>
                <a:off x="5405075" y="2574950"/>
                <a:ext cx="78825" cy="71775"/>
              </a:xfrm>
              <a:custGeom>
                <a:avLst/>
                <a:gdLst/>
                <a:ahLst/>
                <a:cxnLst/>
                <a:rect l="l" t="t" r="r" b="b"/>
                <a:pathLst>
                  <a:path w="3153" h="2871" extrusionOk="0">
                    <a:moveTo>
                      <a:pt x="3015" y="1"/>
                    </a:moveTo>
                    <a:cubicBezTo>
                      <a:pt x="2984" y="1"/>
                      <a:pt x="2953" y="17"/>
                      <a:pt x="2934" y="54"/>
                    </a:cubicBezTo>
                    <a:cubicBezTo>
                      <a:pt x="2656" y="649"/>
                      <a:pt x="2280" y="1204"/>
                      <a:pt x="1823" y="1661"/>
                    </a:cubicBezTo>
                    <a:cubicBezTo>
                      <a:pt x="1368" y="2116"/>
                      <a:pt x="793" y="2573"/>
                      <a:pt x="139" y="2652"/>
                    </a:cubicBezTo>
                    <a:cubicBezTo>
                      <a:pt x="6" y="2670"/>
                      <a:pt x="0" y="2871"/>
                      <a:pt x="121" y="2871"/>
                    </a:cubicBezTo>
                    <a:cubicBezTo>
                      <a:pt x="127" y="2871"/>
                      <a:pt x="133" y="2870"/>
                      <a:pt x="139" y="2869"/>
                    </a:cubicBezTo>
                    <a:cubicBezTo>
                      <a:pt x="832" y="2771"/>
                      <a:pt x="1408" y="2354"/>
                      <a:pt x="1903" y="1878"/>
                    </a:cubicBezTo>
                    <a:cubicBezTo>
                      <a:pt x="2399" y="1383"/>
                      <a:pt x="2815" y="808"/>
                      <a:pt x="3113" y="154"/>
                    </a:cubicBezTo>
                    <a:cubicBezTo>
                      <a:pt x="3153" y="73"/>
                      <a:pt x="3083" y="1"/>
                      <a:pt x="30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03" name="Google Shape;1703;p16"/>
              <p:cNvSpPr/>
              <p:nvPr/>
            </p:nvSpPr>
            <p:spPr>
              <a:xfrm>
                <a:off x="5443075" y="2609225"/>
                <a:ext cx="48825" cy="48625"/>
              </a:xfrm>
              <a:custGeom>
                <a:avLst/>
                <a:gdLst/>
                <a:ahLst/>
                <a:cxnLst/>
                <a:rect l="l" t="t" r="r" b="b"/>
                <a:pathLst>
                  <a:path w="1953" h="1945" extrusionOk="0">
                    <a:moveTo>
                      <a:pt x="1818" y="1"/>
                    </a:moveTo>
                    <a:cubicBezTo>
                      <a:pt x="1773" y="1"/>
                      <a:pt x="1728" y="23"/>
                      <a:pt x="1712" y="71"/>
                    </a:cubicBezTo>
                    <a:cubicBezTo>
                      <a:pt x="1493" y="845"/>
                      <a:pt x="879" y="1479"/>
                      <a:pt x="105" y="1736"/>
                    </a:cubicBezTo>
                    <a:cubicBezTo>
                      <a:pt x="1" y="1771"/>
                      <a:pt x="35" y="1945"/>
                      <a:pt x="125" y="1945"/>
                    </a:cubicBezTo>
                    <a:cubicBezTo>
                      <a:pt x="138" y="1945"/>
                      <a:pt x="151" y="1942"/>
                      <a:pt x="165" y="1934"/>
                    </a:cubicBezTo>
                    <a:cubicBezTo>
                      <a:pt x="998" y="1657"/>
                      <a:pt x="1672" y="964"/>
                      <a:pt x="1929" y="131"/>
                    </a:cubicBezTo>
                    <a:cubicBezTo>
                      <a:pt x="1952" y="48"/>
                      <a:pt x="1885" y="1"/>
                      <a:pt x="18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04" name="Google Shape;1704;p16"/>
              <p:cNvSpPr/>
              <p:nvPr/>
            </p:nvSpPr>
            <p:spPr>
              <a:xfrm>
                <a:off x="5474950" y="2646200"/>
                <a:ext cx="24400" cy="22500"/>
              </a:xfrm>
              <a:custGeom>
                <a:avLst/>
                <a:gdLst/>
                <a:ahLst/>
                <a:cxnLst/>
                <a:rect l="l" t="t" r="r" b="b"/>
                <a:pathLst>
                  <a:path w="976" h="900" extrusionOk="0">
                    <a:moveTo>
                      <a:pt x="842" y="0"/>
                    </a:moveTo>
                    <a:cubicBezTo>
                      <a:pt x="801" y="0"/>
                      <a:pt x="761" y="24"/>
                      <a:pt x="754" y="80"/>
                    </a:cubicBezTo>
                    <a:cubicBezTo>
                      <a:pt x="733" y="159"/>
                      <a:pt x="694" y="218"/>
                      <a:pt x="654" y="278"/>
                    </a:cubicBezTo>
                    <a:cubicBezTo>
                      <a:pt x="614" y="336"/>
                      <a:pt x="556" y="397"/>
                      <a:pt x="495" y="436"/>
                    </a:cubicBezTo>
                    <a:cubicBezTo>
                      <a:pt x="376" y="555"/>
                      <a:pt x="218" y="614"/>
                      <a:pt x="59" y="693"/>
                    </a:cubicBezTo>
                    <a:cubicBezTo>
                      <a:pt x="1" y="733"/>
                      <a:pt x="1" y="793"/>
                      <a:pt x="20" y="852"/>
                    </a:cubicBezTo>
                    <a:cubicBezTo>
                      <a:pt x="35" y="881"/>
                      <a:pt x="81" y="900"/>
                      <a:pt x="120" y="900"/>
                    </a:cubicBezTo>
                    <a:cubicBezTo>
                      <a:pt x="135" y="900"/>
                      <a:pt x="148" y="897"/>
                      <a:pt x="159" y="891"/>
                    </a:cubicBezTo>
                    <a:cubicBezTo>
                      <a:pt x="495" y="714"/>
                      <a:pt x="852" y="516"/>
                      <a:pt x="952" y="138"/>
                    </a:cubicBezTo>
                    <a:cubicBezTo>
                      <a:pt x="976" y="55"/>
                      <a:pt x="906" y="0"/>
                      <a:pt x="8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05" name="Google Shape;1705;p16"/>
              <p:cNvSpPr/>
              <p:nvPr/>
            </p:nvSpPr>
            <p:spPr>
              <a:xfrm>
                <a:off x="5732650" y="2135475"/>
                <a:ext cx="321150" cy="193650"/>
              </a:xfrm>
              <a:custGeom>
                <a:avLst/>
                <a:gdLst/>
                <a:ahLst/>
                <a:cxnLst/>
                <a:rect l="l" t="t" r="r" b="b"/>
                <a:pathLst>
                  <a:path w="12846" h="7746" extrusionOk="0">
                    <a:moveTo>
                      <a:pt x="6315" y="0"/>
                    </a:moveTo>
                    <a:cubicBezTo>
                      <a:pt x="5574" y="0"/>
                      <a:pt x="4830" y="104"/>
                      <a:pt x="4143" y="388"/>
                    </a:cubicBezTo>
                    <a:cubicBezTo>
                      <a:pt x="2240" y="1141"/>
                      <a:pt x="318" y="3718"/>
                      <a:pt x="0" y="5800"/>
                    </a:cubicBezTo>
                    <a:cubicBezTo>
                      <a:pt x="1142" y="6910"/>
                      <a:pt x="3434" y="7745"/>
                      <a:pt x="5305" y="7745"/>
                    </a:cubicBezTo>
                    <a:cubicBezTo>
                      <a:pt x="5740" y="7745"/>
                      <a:pt x="6152" y="7700"/>
                      <a:pt x="6521" y="7603"/>
                    </a:cubicBezTo>
                    <a:cubicBezTo>
                      <a:pt x="7473" y="7346"/>
                      <a:pt x="8326" y="6810"/>
                      <a:pt x="9059" y="6176"/>
                    </a:cubicBezTo>
                    <a:cubicBezTo>
                      <a:pt x="10605" y="4849"/>
                      <a:pt x="11675" y="3144"/>
                      <a:pt x="12845" y="1498"/>
                    </a:cubicBezTo>
                    <a:cubicBezTo>
                      <a:pt x="10942" y="884"/>
                      <a:pt x="9059" y="150"/>
                      <a:pt x="7037" y="31"/>
                    </a:cubicBezTo>
                    <a:cubicBezTo>
                      <a:pt x="6798" y="11"/>
                      <a:pt x="6557" y="0"/>
                      <a:pt x="63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06" name="Google Shape;1706;p16"/>
              <p:cNvSpPr/>
              <p:nvPr/>
            </p:nvSpPr>
            <p:spPr>
              <a:xfrm>
                <a:off x="5735100" y="2180725"/>
                <a:ext cx="219075" cy="132450"/>
              </a:xfrm>
              <a:custGeom>
                <a:avLst/>
                <a:gdLst/>
                <a:ahLst/>
                <a:cxnLst/>
                <a:rect l="l" t="t" r="r" b="b"/>
                <a:pathLst>
                  <a:path w="8763" h="5298" extrusionOk="0">
                    <a:moveTo>
                      <a:pt x="4280" y="1"/>
                    </a:moveTo>
                    <a:cubicBezTo>
                      <a:pt x="3787" y="1"/>
                      <a:pt x="3290" y="72"/>
                      <a:pt x="2836" y="263"/>
                    </a:cubicBezTo>
                    <a:cubicBezTo>
                      <a:pt x="1528" y="779"/>
                      <a:pt x="220" y="2542"/>
                      <a:pt x="1" y="3950"/>
                    </a:cubicBezTo>
                    <a:cubicBezTo>
                      <a:pt x="772" y="4722"/>
                      <a:pt x="2339" y="5297"/>
                      <a:pt x="3623" y="5297"/>
                    </a:cubicBezTo>
                    <a:cubicBezTo>
                      <a:pt x="3922" y="5297"/>
                      <a:pt x="4207" y="5266"/>
                      <a:pt x="4462" y="5198"/>
                    </a:cubicBezTo>
                    <a:cubicBezTo>
                      <a:pt x="5115" y="5021"/>
                      <a:pt x="5670" y="4643"/>
                      <a:pt x="6185" y="4207"/>
                    </a:cubicBezTo>
                    <a:cubicBezTo>
                      <a:pt x="7237" y="3316"/>
                      <a:pt x="7969" y="2146"/>
                      <a:pt x="8762" y="1036"/>
                    </a:cubicBezTo>
                    <a:cubicBezTo>
                      <a:pt x="7475" y="600"/>
                      <a:pt x="6185" y="105"/>
                      <a:pt x="4798" y="26"/>
                    </a:cubicBezTo>
                    <a:cubicBezTo>
                      <a:pt x="4627" y="10"/>
                      <a:pt x="4454" y="1"/>
                      <a:pt x="4280"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07" name="Google Shape;1707;p16"/>
              <p:cNvSpPr/>
              <p:nvPr/>
            </p:nvSpPr>
            <p:spPr>
              <a:xfrm>
                <a:off x="5710600" y="2185650"/>
                <a:ext cx="300800" cy="103375"/>
              </a:xfrm>
              <a:custGeom>
                <a:avLst/>
                <a:gdLst/>
                <a:ahLst/>
                <a:cxnLst/>
                <a:rect l="l" t="t" r="r" b="b"/>
                <a:pathLst>
                  <a:path w="12032" h="4135" extrusionOk="0">
                    <a:moveTo>
                      <a:pt x="11895" y="1"/>
                    </a:moveTo>
                    <a:cubicBezTo>
                      <a:pt x="11885" y="1"/>
                      <a:pt x="11875" y="3"/>
                      <a:pt x="11864" y="6"/>
                    </a:cubicBezTo>
                    <a:cubicBezTo>
                      <a:pt x="10416" y="542"/>
                      <a:pt x="8970" y="1018"/>
                      <a:pt x="7522" y="1513"/>
                    </a:cubicBezTo>
                    <a:cubicBezTo>
                      <a:pt x="5838" y="2068"/>
                      <a:pt x="4173" y="2604"/>
                      <a:pt x="2508" y="3138"/>
                    </a:cubicBezTo>
                    <a:cubicBezTo>
                      <a:pt x="1694" y="3416"/>
                      <a:pt x="901" y="3674"/>
                      <a:pt x="108" y="3931"/>
                    </a:cubicBezTo>
                    <a:cubicBezTo>
                      <a:pt x="0" y="3967"/>
                      <a:pt x="23" y="4134"/>
                      <a:pt x="133" y="4134"/>
                    </a:cubicBezTo>
                    <a:cubicBezTo>
                      <a:pt x="144" y="4134"/>
                      <a:pt x="156" y="4133"/>
                      <a:pt x="169" y="4129"/>
                    </a:cubicBezTo>
                    <a:cubicBezTo>
                      <a:pt x="1675" y="3635"/>
                      <a:pt x="3201" y="3138"/>
                      <a:pt x="4707" y="2643"/>
                    </a:cubicBezTo>
                    <a:cubicBezTo>
                      <a:pt x="6372" y="2107"/>
                      <a:pt x="8019" y="1573"/>
                      <a:pt x="9684" y="997"/>
                    </a:cubicBezTo>
                    <a:cubicBezTo>
                      <a:pt x="10416" y="740"/>
                      <a:pt x="11170" y="482"/>
                      <a:pt x="11923" y="204"/>
                    </a:cubicBezTo>
                    <a:cubicBezTo>
                      <a:pt x="12031" y="168"/>
                      <a:pt x="11992" y="1"/>
                      <a:pt x="11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08" name="Google Shape;1708;p16"/>
              <p:cNvSpPr/>
              <p:nvPr/>
            </p:nvSpPr>
            <p:spPr>
              <a:xfrm>
                <a:off x="5969525" y="2171900"/>
                <a:ext cx="27500" cy="47275"/>
              </a:xfrm>
              <a:custGeom>
                <a:avLst/>
                <a:gdLst/>
                <a:ahLst/>
                <a:cxnLst/>
                <a:rect l="l" t="t" r="r" b="b"/>
                <a:pathLst>
                  <a:path w="1100" h="1891" extrusionOk="0">
                    <a:moveTo>
                      <a:pt x="344" y="0"/>
                    </a:moveTo>
                    <a:cubicBezTo>
                      <a:pt x="312" y="0"/>
                      <a:pt x="281" y="12"/>
                      <a:pt x="258" y="41"/>
                    </a:cubicBezTo>
                    <a:cubicBezTo>
                      <a:pt x="40" y="358"/>
                      <a:pt x="1" y="754"/>
                      <a:pt x="159" y="1092"/>
                    </a:cubicBezTo>
                    <a:cubicBezTo>
                      <a:pt x="297" y="1428"/>
                      <a:pt x="595" y="1746"/>
                      <a:pt x="931" y="1885"/>
                    </a:cubicBezTo>
                    <a:cubicBezTo>
                      <a:pt x="944" y="1889"/>
                      <a:pt x="956" y="1890"/>
                      <a:pt x="967" y="1890"/>
                    </a:cubicBezTo>
                    <a:cubicBezTo>
                      <a:pt x="1077" y="1890"/>
                      <a:pt x="1100" y="1723"/>
                      <a:pt x="992" y="1687"/>
                    </a:cubicBezTo>
                    <a:cubicBezTo>
                      <a:pt x="714" y="1568"/>
                      <a:pt x="476" y="1290"/>
                      <a:pt x="337" y="1013"/>
                    </a:cubicBezTo>
                    <a:cubicBezTo>
                      <a:pt x="218" y="735"/>
                      <a:pt x="258" y="398"/>
                      <a:pt x="437" y="141"/>
                    </a:cubicBezTo>
                    <a:cubicBezTo>
                      <a:pt x="493" y="70"/>
                      <a:pt x="419" y="0"/>
                      <a:pt x="3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09" name="Google Shape;1709;p16"/>
              <p:cNvSpPr/>
              <p:nvPr/>
            </p:nvSpPr>
            <p:spPr>
              <a:xfrm>
                <a:off x="5932350" y="2162650"/>
                <a:ext cx="45200" cy="82450"/>
              </a:xfrm>
              <a:custGeom>
                <a:avLst/>
                <a:gdLst/>
                <a:ahLst/>
                <a:cxnLst/>
                <a:rect l="l" t="t" r="r" b="b"/>
                <a:pathLst>
                  <a:path w="1808" h="3298" extrusionOk="0">
                    <a:moveTo>
                      <a:pt x="512" y="0"/>
                    </a:moveTo>
                    <a:cubicBezTo>
                      <a:pt x="487" y="0"/>
                      <a:pt x="461" y="11"/>
                      <a:pt x="436" y="35"/>
                    </a:cubicBezTo>
                    <a:cubicBezTo>
                      <a:pt x="0" y="511"/>
                      <a:pt x="100" y="1343"/>
                      <a:pt x="338" y="1898"/>
                    </a:cubicBezTo>
                    <a:cubicBezTo>
                      <a:pt x="576" y="2493"/>
                      <a:pt x="1012" y="3008"/>
                      <a:pt x="1586" y="3286"/>
                    </a:cubicBezTo>
                    <a:cubicBezTo>
                      <a:pt x="1602" y="3294"/>
                      <a:pt x="1619" y="3298"/>
                      <a:pt x="1635" y="3298"/>
                    </a:cubicBezTo>
                    <a:cubicBezTo>
                      <a:pt x="1733" y="3298"/>
                      <a:pt x="1807" y="3159"/>
                      <a:pt x="1705" y="3107"/>
                    </a:cubicBezTo>
                    <a:cubicBezTo>
                      <a:pt x="1189" y="2850"/>
                      <a:pt x="774" y="2414"/>
                      <a:pt x="555" y="1878"/>
                    </a:cubicBezTo>
                    <a:cubicBezTo>
                      <a:pt x="436" y="1621"/>
                      <a:pt x="378" y="1343"/>
                      <a:pt x="357" y="1045"/>
                    </a:cubicBezTo>
                    <a:cubicBezTo>
                      <a:pt x="357" y="749"/>
                      <a:pt x="378" y="411"/>
                      <a:pt x="595" y="173"/>
                    </a:cubicBezTo>
                    <a:cubicBezTo>
                      <a:pt x="655" y="98"/>
                      <a:pt x="590" y="0"/>
                      <a:pt x="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10" name="Google Shape;1710;p16"/>
              <p:cNvSpPr/>
              <p:nvPr/>
            </p:nvSpPr>
            <p:spPr>
              <a:xfrm>
                <a:off x="5899150" y="2162975"/>
                <a:ext cx="46750" cy="102425"/>
              </a:xfrm>
              <a:custGeom>
                <a:avLst/>
                <a:gdLst/>
                <a:ahLst/>
                <a:cxnLst/>
                <a:rect l="l" t="t" r="r" b="b"/>
                <a:pathLst>
                  <a:path w="1870" h="4097" extrusionOk="0">
                    <a:moveTo>
                      <a:pt x="415" y="1"/>
                    </a:moveTo>
                    <a:cubicBezTo>
                      <a:pt x="370" y="1"/>
                      <a:pt x="322" y="24"/>
                      <a:pt x="297" y="81"/>
                    </a:cubicBezTo>
                    <a:cubicBezTo>
                      <a:pt x="20" y="834"/>
                      <a:pt x="20" y="1687"/>
                      <a:pt x="318" y="2440"/>
                    </a:cubicBezTo>
                    <a:cubicBezTo>
                      <a:pt x="575" y="3114"/>
                      <a:pt x="1051" y="3688"/>
                      <a:pt x="1666" y="4085"/>
                    </a:cubicBezTo>
                    <a:cubicBezTo>
                      <a:pt x="1683" y="4093"/>
                      <a:pt x="1699" y="4097"/>
                      <a:pt x="1714" y="4097"/>
                    </a:cubicBezTo>
                    <a:cubicBezTo>
                      <a:pt x="1809" y="4097"/>
                      <a:pt x="1869" y="3958"/>
                      <a:pt x="1785" y="3907"/>
                    </a:cubicBezTo>
                    <a:cubicBezTo>
                      <a:pt x="516" y="3114"/>
                      <a:pt x="1" y="1528"/>
                      <a:pt x="516" y="120"/>
                    </a:cubicBezTo>
                    <a:cubicBezTo>
                      <a:pt x="540" y="50"/>
                      <a:pt x="480" y="1"/>
                      <a:pt x="4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11" name="Google Shape;1711;p16"/>
              <p:cNvSpPr/>
              <p:nvPr/>
            </p:nvSpPr>
            <p:spPr>
              <a:xfrm>
                <a:off x="5857025" y="2157200"/>
                <a:ext cx="60900" cy="135475"/>
              </a:xfrm>
              <a:custGeom>
                <a:avLst/>
                <a:gdLst/>
                <a:ahLst/>
                <a:cxnLst/>
                <a:rect l="l" t="t" r="r" b="b"/>
                <a:pathLst>
                  <a:path w="2436" h="5419" extrusionOk="0">
                    <a:moveTo>
                      <a:pt x="908" y="1"/>
                    </a:moveTo>
                    <a:cubicBezTo>
                      <a:pt x="874" y="1"/>
                      <a:pt x="839" y="17"/>
                      <a:pt x="814" y="55"/>
                    </a:cubicBezTo>
                    <a:cubicBezTo>
                      <a:pt x="0" y="1461"/>
                      <a:pt x="357" y="3206"/>
                      <a:pt x="1308" y="4455"/>
                    </a:cubicBezTo>
                    <a:cubicBezTo>
                      <a:pt x="1586" y="4792"/>
                      <a:pt x="1884" y="5109"/>
                      <a:pt x="2220" y="5386"/>
                    </a:cubicBezTo>
                    <a:cubicBezTo>
                      <a:pt x="2243" y="5409"/>
                      <a:pt x="2267" y="5418"/>
                      <a:pt x="2291" y="5418"/>
                    </a:cubicBezTo>
                    <a:cubicBezTo>
                      <a:pt x="2371" y="5418"/>
                      <a:pt x="2436" y="5310"/>
                      <a:pt x="2360" y="5248"/>
                    </a:cubicBezTo>
                    <a:cubicBezTo>
                      <a:pt x="1229" y="4297"/>
                      <a:pt x="417" y="2909"/>
                      <a:pt x="595" y="1382"/>
                    </a:cubicBezTo>
                    <a:cubicBezTo>
                      <a:pt x="655" y="946"/>
                      <a:pt x="793" y="530"/>
                      <a:pt x="991" y="153"/>
                    </a:cubicBezTo>
                    <a:cubicBezTo>
                      <a:pt x="1045" y="72"/>
                      <a:pt x="980" y="1"/>
                      <a:pt x="9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12" name="Google Shape;1712;p16"/>
              <p:cNvSpPr/>
              <p:nvPr/>
            </p:nvSpPr>
            <p:spPr>
              <a:xfrm>
                <a:off x="5832225" y="2170450"/>
                <a:ext cx="50575" cy="128475"/>
              </a:xfrm>
              <a:custGeom>
                <a:avLst/>
                <a:gdLst/>
                <a:ahLst/>
                <a:cxnLst/>
                <a:rect l="l" t="t" r="r" b="b"/>
                <a:pathLst>
                  <a:path w="2023" h="5139" extrusionOk="0">
                    <a:moveTo>
                      <a:pt x="542" y="0"/>
                    </a:moveTo>
                    <a:cubicBezTo>
                      <a:pt x="497" y="0"/>
                      <a:pt x="453" y="24"/>
                      <a:pt x="437" y="80"/>
                    </a:cubicBezTo>
                    <a:cubicBezTo>
                      <a:pt x="1" y="1447"/>
                      <a:pt x="239" y="2993"/>
                      <a:pt x="1013" y="4182"/>
                    </a:cubicBezTo>
                    <a:cubicBezTo>
                      <a:pt x="1230" y="4520"/>
                      <a:pt x="1488" y="4837"/>
                      <a:pt x="1806" y="5115"/>
                    </a:cubicBezTo>
                    <a:cubicBezTo>
                      <a:pt x="1826" y="5131"/>
                      <a:pt x="1848" y="5138"/>
                      <a:pt x="1869" y="5138"/>
                    </a:cubicBezTo>
                    <a:cubicBezTo>
                      <a:pt x="1951" y="5138"/>
                      <a:pt x="2023" y="5034"/>
                      <a:pt x="1944" y="4956"/>
                    </a:cubicBezTo>
                    <a:cubicBezTo>
                      <a:pt x="933" y="4044"/>
                      <a:pt x="378" y="2657"/>
                      <a:pt x="437" y="1269"/>
                    </a:cubicBezTo>
                    <a:cubicBezTo>
                      <a:pt x="458" y="892"/>
                      <a:pt x="537" y="495"/>
                      <a:pt x="656" y="138"/>
                    </a:cubicBezTo>
                    <a:cubicBezTo>
                      <a:pt x="680" y="55"/>
                      <a:pt x="610" y="0"/>
                      <a:pt x="5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13" name="Google Shape;1713;p16"/>
              <p:cNvSpPr/>
              <p:nvPr/>
            </p:nvSpPr>
            <p:spPr>
              <a:xfrm>
                <a:off x="5806000" y="2201525"/>
                <a:ext cx="39225" cy="97775"/>
              </a:xfrm>
              <a:custGeom>
                <a:avLst/>
                <a:gdLst/>
                <a:ahLst/>
                <a:cxnLst/>
                <a:rect l="l" t="t" r="r" b="b"/>
                <a:pathLst>
                  <a:path w="1569" h="3911" extrusionOk="0">
                    <a:moveTo>
                      <a:pt x="146" y="1"/>
                    </a:moveTo>
                    <a:cubicBezTo>
                      <a:pt x="94" y="1"/>
                      <a:pt x="40" y="36"/>
                      <a:pt x="40" y="105"/>
                    </a:cubicBezTo>
                    <a:cubicBezTo>
                      <a:pt x="0" y="838"/>
                      <a:pt x="98" y="1591"/>
                      <a:pt x="336" y="2286"/>
                    </a:cubicBezTo>
                    <a:cubicBezTo>
                      <a:pt x="535" y="2900"/>
                      <a:pt x="833" y="3515"/>
                      <a:pt x="1367" y="3891"/>
                    </a:cubicBezTo>
                    <a:cubicBezTo>
                      <a:pt x="1388" y="3905"/>
                      <a:pt x="1408" y="3911"/>
                      <a:pt x="1427" y="3911"/>
                    </a:cubicBezTo>
                    <a:cubicBezTo>
                      <a:pt x="1515" y="3911"/>
                      <a:pt x="1568" y="3778"/>
                      <a:pt x="1486" y="3713"/>
                    </a:cubicBezTo>
                    <a:cubicBezTo>
                      <a:pt x="971" y="3336"/>
                      <a:pt x="693" y="2741"/>
                      <a:pt x="495" y="2146"/>
                    </a:cubicBezTo>
                    <a:cubicBezTo>
                      <a:pt x="297" y="1493"/>
                      <a:pt x="198" y="798"/>
                      <a:pt x="238" y="105"/>
                    </a:cubicBezTo>
                    <a:cubicBezTo>
                      <a:pt x="248" y="36"/>
                      <a:pt x="198" y="1"/>
                      <a:pt x="1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14" name="Google Shape;1714;p16"/>
              <p:cNvSpPr/>
              <p:nvPr/>
            </p:nvSpPr>
            <p:spPr>
              <a:xfrm>
                <a:off x="5779700" y="2227900"/>
                <a:ext cx="26700" cy="63350"/>
              </a:xfrm>
              <a:custGeom>
                <a:avLst/>
                <a:gdLst/>
                <a:ahLst/>
                <a:cxnLst/>
                <a:rect l="l" t="t" r="r" b="b"/>
                <a:pathLst>
                  <a:path w="1068" h="2534" extrusionOk="0">
                    <a:moveTo>
                      <a:pt x="261" y="1"/>
                    </a:moveTo>
                    <a:cubicBezTo>
                      <a:pt x="218" y="1"/>
                      <a:pt x="175" y="24"/>
                      <a:pt x="159" y="81"/>
                    </a:cubicBezTo>
                    <a:cubicBezTo>
                      <a:pt x="1" y="933"/>
                      <a:pt x="259" y="1845"/>
                      <a:pt x="854" y="2500"/>
                    </a:cubicBezTo>
                    <a:cubicBezTo>
                      <a:pt x="873" y="2523"/>
                      <a:pt x="897" y="2533"/>
                      <a:pt x="921" y="2533"/>
                    </a:cubicBezTo>
                    <a:cubicBezTo>
                      <a:pt x="995" y="2533"/>
                      <a:pt x="1068" y="2436"/>
                      <a:pt x="992" y="2360"/>
                    </a:cubicBezTo>
                    <a:cubicBezTo>
                      <a:pt x="457" y="1765"/>
                      <a:pt x="220" y="914"/>
                      <a:pt x="378" y="121"/>
                    </a:cubicBezTo>
                    <a:cubicBezTo>
                      <a:pt x="389" y="50"/>
                      <a:pt x="325" y="1"/>
                      <a:pt x="2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15" name="Google Shape;1715;p16"/>
              <p:cNvSpPr/>
              <p:nvPr/>
            </p:nvSpPr>
            <p:spPr>
              <a:xfrm>
                <a:off x="5757425" y="2257025"/>
                <a:ext cx="15875" cy="28925"/>
              </a:xfrm>
              <a:custGeom>
                <a:avLst/>
                <a:gdLst/>
                <a:ahLst/>
                <a:cxnLst/>
                <a:rect l="l" t="t" r="r" b="b"/>
                <a:pathLst>
                  <a:path w="635" h="1157" extrusionOk="0">
                    <a:moveTo>
                      <a:pt x="174" y="1"/>
                    </a:moveTo>
                    <a:cubicBezTo>
                      <a:pt x="133" y="1"/>
                      <a:pt x="95" y="20"/>
                      <a:pt x="80" y="66"/>
                    </a:cubicBezTo>
                    <a:cubicBezTo>
                      <a:pt x="0" y="462"/>
                      <a:pt x="218" y="799"/>
                      <a:pt x="437" y="1097"/>
                    </a:cubicBezTo>
                    <a:cubicBezTo>
                      <a:pt x="449" y="1135"/>
                      <a:pt x="479" y="1157"/>
                      <a:pt x="514" y="1157"/>
                    </a:cubicBezTo>
                    <a:cubicBezTo>
                      <a:pt x="533" y="1157"/>
                      <a:pt x="554" y="1150"/>
                      <a:pt x="575" y="1136"/>
                    </a:cubicBezTo>
                    <a:cubicBezTo>
                      <a:pt x="614" y="1116"/>
                      <a:pt x="635" y="1036"/>
                      <a:pt x="614" y="997"/>
                    </a:cubicBezTo>
                    <a:cubicBezTo>
                      <a:pt x="437" y="759"/>
                      <a:pt x="218" y="462"/>
                      <a:pt x="297" y="125"/>
                    </a:cubicBezTo>
                    <a:cubicBezTo>
                      <a:pt x="310" y="51"/>
                      <a:pt x="239" y="1"/>
                      <a:pt x="1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16" name="Google Shape;1716;p16"/>
              <p:cNvSpPr/>
              <p:nvPr/>
            </p:nvSpPr>
            <p:spPr>
              <a:xfrm>
                <a:off x="5658300" y="2357375"/>
                <a:ext cx="338500" cy="190750"/>
              </a:xfrm>
              <a:custGeom>
                <a:avLst/>
                <a:gdLst/>
                <a:ahLst/>
                <a:cxnLst/>
                <a:rect l="l" t="t" r="r" b="b"/>
                <a:pathLst>
                  <a:path w="13540" h="7630" extrusionOk="0">
                    <a:moveTo>
                      <a:pt x="5905" y="0"/>
                    </a:moveTo>
                    <a:cubicBezTo>
                      <a:pt x="5767" y="0"/>
                      <a:pt x="5629" y="5"/>
                      <a:pt x="5491" y="16"/>
                    </a:cubicBezTo>
                    <a:cubicBezTo>
                      <a:pt x="3469" y="215"/>
                      <a:pt x="873" y="2157"/>
                      <a:pt x="1" y="4060"/>
                    </a:cubicBezTo>
                    <a:cubicBezTo>
                      <a:pt x="952" y="5784"/>
                      <a:pt x="3728" y="7568"/>
                      <a:pt x="5750" y="7628"/>
                    </a:cubicBezTo>
                    <a:cubicBezTo>
                      <a:pt x="5780" y="7629"/>
                      <a:pt x="5810" y="7629"/>
                      <a:pt x="5840" y="7629"/>
                    </a:cubicBezTo>
                    <a:cubicBezTo>
                      <a:pt x="6799" y="7629"/>
                      <a:pt x="7720" y="7339"/>
                      <a:pt x="8604" y="6954"/>
                    </a:cubicBezTo>
                    <a:cubicBezTo>
                      <a:pt x="10447" y="6141"/>
                      <a:pt x="11953" y="4793"/>
                      <a:pt x="13539" y="3545"/>
                    </a:cubicBezTo>
                    <a:cubicBezTo>
                      <a:pt x="11874" y="2414"/>
                      <a:pt x="10269" y="1185"/>
                      <a:pt x="8366" y="492"/>
                    </a:cubicBezTo>
                    <a:cubicBezTo>
                      <a:pt x="7581" y="202"/>
                      <a:pt x="6752" y="0"/>
                      <a:pt x="59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17" name="Google Shape;1717;p16"/>
              <p:cNvSpPr/>
              <p:nvPr/>
            </p:nvSpPr>
            <p:spPr>
              <a:xfrm>
                <a:off x="5660775" y="2389650"/>
                <a:ext cx="230950" cy="130225"/>
              </a:xfrm>
              <a:custGeom>
                <a:avLst/>
                <a:gdLst/>
                <a:ahLst/>
                <a:cxnLst/>
                <a:rect l="l" t="t" r="r" b="b"/>
                <a:pathLst>
                  <a:path w="9238" h="5209" extrusionOk="0">
                    <a:moveTo>
                      <a:pt x="4047" y="1"/>
                    </a:moveTo>
                    <a:cubicBezTo>
                      <a:pt x="3954" y="1"/>
                      <a:pt x="3860" y="5"/>
                      <a:pt x="3767" y="13"/>
                    </a:cubicBezTo>
                    <a:cubicBezTo>
                      <a:pt x="2379" y="153"/>
                      <a:pt x="595" y="1461"/>
                      <a:pt x="0" y="2769"/>
                    </a:cubicBezTo>
                    <a:cubicBezTo>
                      <a:pt x="655" y="3938"/>
                      <a:pt x="2558" y="5167"/>
                      <a:pt x="3925" y="5207"/>
                    </a:cubicBezTo>
                    <a:cubicBezTo>
                      <a:pt x="3957" y="5208"/>
                      <a:pt x="3990" y="5208"/>
                      <a:pt x="4022" y="5208"/>
                    </a:cubicBezTo>
                    <a:cubicBezTo>
                      <a:pt x="4662" y="5208"/>
                      <a:pt x="5283" y="5016"/>
                      <a:pt x="5868" y="4752"/>
                    </a:cubicBezTo>
                    <a:cubicBezTo>
                      <a:pt x="7136" y="4176"/>
                      <a:pt x="8167" y="3264"/>
                      <a:pt x="9238" y="2412"/>
                    </a:cubicBezTo>
                    <a:cubicBezTo>
                      <a:pt x="8109" y="1639"/>
                      <a:pt x="7018" y="806"/>
                      <a:pt x="5730" y="330"/>
                    </a:cubicBezTo>
                    <a:cubicBezTo>
                      <a:pt x="5186" y="144"/>
                      <a:pt x="4613" y="1"/>
                      <a:pt x="4047"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18" name="Google Shape;1718;p16"/>
              <p:cNvSpPr/>
              <p:nvPr/>
            </p:nvSpPr>
            <p:spPr>
              <a:xfrm>
                <a:off x="5635525" y="2445000"/>
                <a:ext cx="316175" cy="16900"/>
              </a:xfrm>
              <a:custGeom>
                <a:avLst/>
                <a:gdLst/>
                <a:ahLst/>
                <a:cxnLst/>
                <a:rect l="l" t="t" r="r" b="b"/>
                <a:pathLst>
                  <a:path w="12647" h="676" extrusionOk="0">
                    <a:moveTo>
                      <a:pt x="12507" y="0"/>
                    </a:moveTo>
                    <a:cubicBezTo>
                      <a:pt x="10982" y="99"/>
                      <a:pt x="9455" y="159"/>
                      <a:pt x="7909" y="217"/>
                    </a:cubicBezTo>
                    <a:cubicBezTo>
                      <a:pt x="6164" y="278"/>
                      <a:pt x="4401" y="336"/>
                      <a:pt x="2636" y="397"/>
                    </a:cubicBezTo>
                    <a:cubicBezTo>
                      <a:pt x="1803" y="416"/>
                      <a:pt x="971" y="436"/>
                      <a:pt x="138" y="476"/>
                    </a:cubicBezTo>
                    <a:cubicBezTo>
                      <a:pt x="6" y="476"/>
                      <a:pt x="0" y="675"/>
                      <a:pt x="121" y="675"/>
                    </a:cubicBezTo>
                    <a:cubicBezTo>
                      <a:pt x="127" y="675"/>
                      <a:pt x="132" y="675"/>
                      <a:pt x="138" y="674"/>
                    </a:cubicBezTo>
                    <a:cubicBezTo>
                      <a:pt x="1724" y="635"/>
                      <a:pt x="3310" y="574"/>
                      <a:pt x="4916" y="535"/>
                    </a:cubicBezTo>
                    <a:cubicBezTo>
                      <a:pt x="6661" y="476"/>
                      <a:pt x="8384" y="416"/>
                      <a:pt x="10129" y="336"/>
                    </a:cubicBezTo>
                    <a:cubicBezTo>
                      <a:pt x="10922" y="317"/>
                      <a:pt x="11715" y="278"/>
                      <a:pt x="12507" y="217"/>
                    </a:cubicBezTo>
                    <a:cubicBezTo>
                      <a:pt x="12647" y="198"/>
                      <a:pt x="12647" y="0"/>
                      <a:pt x="125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19" name="Google Shape;1719;p16"/>
              <p:cNvSpPr/>
              <p:nvPr/>
            </p:nvSpPr>
            <p:spPr>
              <a:xfrm>
                <a:off x="5911050" y="2423375"/>
                <a:ext cx="19275" cy="50075"/>
              </a:xfrm>
              <a:custGeom>
                <a:avLst/>
                <a:gdLst/>
                <a:ahLst/>
                <a:cxnLst/>
                <a:rect l="l" t="t" r="r" b="b"/>
                <a:pathLst>
                  <a:path w="771" h="2003" extrusionOk="0">
                    <a:moveTo>
                      <a:pt x="507" y="1"/>
                    </a:moveTo>
                    <a:cubicBezTo>
                      <a:pt x="483" y="1"/>
                      <a:pt x="459" y="10"/>
                      <a:pt x="437" y="33"/>
                    </a:cubicBezTo>
                    <a:cubicBezTo>
                      <a:pt x="138" y="250"/>
                      <a:pt x="1" y="627"/>
                      <a:pt x="40" y="984"/>
                    </a:cubicBezTo>
                    <a:cubicBezTo>
                      <a:pt x="80" y="1360"/>
                      <a:pt x="278" y="1756"/>
                      <a:pt x="575" y="1975"/>
                    </a:cubicBezTo>
                    <a:cubicBezTo>
                      <a:pt x="594" y="1994"/>
                      <a:pt x="614" y="2002"/>
                      <a:pt x="632" y="2002"/>
                    </a:cubicBezTo>
                    <a:cubicBezTo>
                      <a:pt x="711" y="2002"/>
                      <a:pt x="771" y="1860"/>
                      <a:pt x="675" y="1796"/>
                    </a:cubicBezTo>
                    <a:cubicBezTo>
                      <a:pt x="437" y="1618"/>
                      <a:pt x="278" y="1262"/>
                      <a:pt x="238" y="964"/>
                    </a:cubicBezTo>
                    <a:cubicBezTo>
                      <a:pt x="199" y="667"/>
                      <a:pt x="337" y="369"/>
                      <a:pt x="575" y="171"/>
                    </a:cubicBezTo>
                    <a:cubicBezTo>
                      <a:pt x="652" y="109"/>
                      <a:pt x="586" y="1"/>
                      <a:pt x="5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20" name="Google Shape;1720;p16"/>
              <p:cNvSpPr/>
              <p:nvPr/>
            </p:nvSpPr>
            <p:spPr>
              <a:xfrm>
                <a:off x="5876825" y="2405325"/>
                <a:ext cx="27275" cy="87350"/>
              </a:xfrm>
              <a:custGeom>
                <a:avLst/>
                <a:gdLst/>
                <a:ahLst/>
                <a:cxnLst/>
                <a:rect l="l" t="t" r="r" b="b"/>
                <a:pathLst>
                  <a:path w="1091" h="3494" extrusionOk="0">
                    <a:moveTo>
                      <a:pt x="715" y="1"/>
                    </a:moveTo>
                    <a:cubicBezTo>
                      <a:pt x="697" y="1"/>
                      <a:pt x="677" y="7"/>
                      <a:pt x="656" y="20"/>
                    </a:cubicBezTo>
                    <a:cubicBezTo>
                      <a:pt x="378" y="200"/>
                      <a:pt x="220" y="517"/>
                      <a:pt x="120" y="813"/>
                    </a:cubicBezTo>
                    <a:cubicBezTo>
                      <a:pt x="22" y="1131"/>
                      <a:pt x="1" y="1448"/>
                      <a:pt x="22" y="1785"/>
                    </a:cubicBezTo>
                    <a:cubicBezTo>
                      <a:pt x="101" y="2420"/>
                      <a:pt x="378" y="3033"/>
                      <a:pt x="854" y="3470"/>
                    </a:cubicBezTo>
                    <a:cubicBezTo>
                      <a:pt x="875" y="3486"/>
                      <a:pt x="898" y="3493"/>
                      <a:pt x="920" y="3493"/>
                    </a:cubicBezTo>
                    <a:cubicBezTo>
                      <a:pt x="1007" y="3493"/>
                      <a:pt x="1091" y="3390"/>
                      <a:pt x="1013" y="3311"/>
                    </a:cubicBezTo>
                    <a:cubicBezTo>
                      <a:pt x="577" y="2935"/>
                      <a:pt x="318" y="2380"/>
                      <a:pt x="239" y="1804"/>
                    </a:cubicBezTo>
                    <a:cubicBezTo>
                      <a:pt x="220" y="1527"/>
                      <a:pt x="220" y="1249"/>
                      <a:pt x="299" y="972"/>
                    </a:cubicBezTo>
                    <a:cubicBezTo>
                      <a:pt x="378" y="675"/>
                      <a:pt x="497" y="358"/>
                      <a:pt x="754" y="200"/>
                    </a:cubicBezTo>
                    <a:cubicBezTo>
                      <a:pt x="852" y="134"/>
                      <a:pt x="803" y="1"/>
                      <a:pt x="7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21" name="Google Shape;1721;p16"/>
              <p:cNvSpPr/>
              <p:nvPr/>
            </p:nvSpPr>
            <p:spPr>
              <a:xfrm>
                <a:off x="5840175" y="2395650"/>
                <a:ext cx="27800" cy="107700"/>
              </a:xfrm>
              <a:custGeom>
                <a:avLst/>
                <a:gdLst/>
                <a:ahLst/>
                <a:cxnLst/>
                <a:rect l="l" t="t" r="r" b="b"/>
                <a:pathLst>
                  <a:path w="1112" h="4308" extrusionOk="0">
                    <a:moveTo>
                      <a:pt x="802" y="1"/>
                    </a:moveTo>
                    <a:cubicBezTo>
                      <a:pt x="770" y="1"/>
                      <a:pt x="737" y="15"/>
                      <a:pt x="714" y="51"/>
                    </a:cubicBezTo>
                    <a:cubicBezTo>
                      <a:pt x="238" y="666"/>
                      <a:pt x="0" y="1459"/>
                      <a:pt x="40" y="2231"/>
                    </a:cubicBezTo>
                    <a:cubicBezTo>
                      <a:pt x="79" y="2984"/>
                      <a:pt x="397" y="3719"/>
                      <a:pt x="893" y="4274"/>
                    </a:cubicBezTo>
                    <a:cubicBezTo>
                      <a:pt x="917" y="4297"/>
                      <a:pt x="943" y="4307"/>
                      <a:pt x="968" y="4307"/>
                    </a:cubicBezTo>
                    <a:cubicBezTo>
                      <a:pt x="1046" y="4307"/>
                      <a:pt x="1112" y="4210"/>
                      <a:pt x="1051" y="4134"/>
                    </a:cubicBezTo>
                    <a:cubicBezTo>
                      <a:pt x="60" y="3005"/>
                      <a:pt x="0" y="1340"/>
                      <a:pt x="893" y="151"/>
                    </a:cubicBezTo>
                    <a:cubicBezTo>
                      <a:pt x="949" y="80"/>
                      <a:pt x="877" y="1"/>
                      <a:pt x="8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22" name="Google Shape;1722;p16"/>
              <p:cNvSpPr/>
              <p:nvPr/>
            </p:nvSpPr>
            <p:spPr>
              <a:xfrm>
                <a:off x="5798525" y="2381750"/>
                <a:ext cx="38650" cy="139925"/>
              </a:xfrm>
              <a:custGeom>
                <a:avLst/>
                <a:gdLst/>
                <a:ahLst/>
                <a:cxnLst/>
                <a:rect l="l" t="t" r="r" b="b"/>
                <a:pathLst>
                  <a:path w="1546" h="5597" extrusionOk="0">
                    <a:moveTo>
                      <a:pt x="1382" y="1"/>
                    </a:moveTo>
                    <a:cubicBezTo>
                      <a:pt x="1357" y="1"/>
                      <a:pt x="1332" y="10"/>
                      <a:pt x="1309" y="33"/>
                    </a:cubicBezTo>
                    <a:cubicBezTo>
                      <a:pt x="180" y="1143"/>
                      <a:pt x="1" y="2866"/>
                      <a:pt x="516" y="4294"/>
                    </a:cubicBezTo>
                    <a:cubicBezTo>
                      <a:pt x="675" y="4750"/>
                      <a:pt x="894" y="5166"/>
                      <a:pt x="1171" y="5543"/>
                    </a:cubicBezTo>
                    <a:cubicBezTo>
                      <a:pt x="1190" y="5581"/>
                      <a:pt x="1223" y="5597"/>
                      <a:pt x="1256" y="5597"/>
                    </a:cubicBezTo>
                    <a:cubicBezTo>
                      <a:pt x="1328" y="5597"/>
                      <a:pt x="1403" y="5525"/>
                      <a:pt x="1349" y="5443"/>
                    </a:cubicBezTo>
                    <a:cubicBezTo>
                      <a:pt x="516" y="4195"/>
                      <a:pt x="120" y="2570"/>
                      <a:pt x="775" y="1162"/>
                    </a:cubicBezTo>
                    <a:cubicBezTo>
                      <a:pt x="933" y="786"/>
                      <a:pt x="1171" y="469"/>
                      <a:pt x="1468" y="191"/>
                    </a:cubicBezTo>
                    <a:cubicBezTo>
                      <a:pt x="1545" y="114"/>
                      <a:pt x="1467" y="1"/>
                      <a:pt x="13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23" name="Google Shape;1723;p16"/>
              <p:cNvSpPr/>
              <p:nvPr/>
            </p:nvSpPr>
            <p:spPr>
              <a:xfrm>
                <a:off x="5769325" y="2385175"/>
                <a:ext cx="31250" cy="132550"/>
              </a:xfrm>
              <a:custGeom>
                <a:avLst/>
                <a:gdLst/>
                <a:ahLst/>
                <a:cxnLst/>
                <a:rect l="l" t="t" r="r" b="b"/>
                <a:pathLst>
                  <a:path w="1250" h="5302" extrusionOk="0">
                    <a:moveTo>
                      <a:pt x="1106" y="0"/>
                    </a:moveTo>
                    <a:cubicBezTo>
                      <a:pt x="1071" y="0"/>
                      <a:pt x="1036" y="16"/>
                      <a:pt x="1010" y="54"/>
                    </a:cubicBezTo>
                    <a:cubicBezTo>
                      <a:pt x="217" y="1223"/>
                      <a:pt x="0" y="2769"/>
                      <a:pt x="416" y="4138"/>
                    </a:cubicBezTo>
                    <a:cubicBezTo>
                      <a:pt x="535" y="4534"/>
                      <a:pt x="693" y="4910"/>
                      <a:pt x="912" y="5248"/>
                    </a:cubicBezTo>
                    <a:cubicBezTo>
                      <a:pt x="931" y="5286"/>
                      <a:pt x="963" y="5301"/>
                      <a:pt x="997" y="5301"/>
                    </a:cubicBezTo>
                    <a:cubicBezTo>
                      <a:pt x="1069" y="5301"/>
                      <a:pt x="1144" y="5229"/>
                      <a:pt x="1090" y="5148"/>
                    </a:cubicBezTo>
                    <a:cubicBezTo>
                      <a:pt x="376" y="3979"/>
                      <a:pt x="238" y="2492"/>
                      <a:pt x="674" y="1183"/>
                    </a:cubicBezTo>
                    <a:cubicBezTo>
                      <a:pt x="812" y="826"/>
                      <a:pt x="991" y="470"/>
                      <a:pt x="1209" y="152"/>
                    </a:cubicBezTo>
                    <a:cubicBezTo>
                      <a:pt x="1250" y="72"/>
                      <a:pt x="1180" y="0"/>
                      <a:pt x="11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24" name="Google Shape;1724;p16"/>
              <p:cNvSpPr/>
              <p:nvPr/>
            </p:nvSpPr>
            <p:spPr>
              <a:xfrm>
                <a:off x="5742050" y="2404700"/>
                <a:ext cx="19875" cy="103100"/>
              </a:xfrm>
              <a:custGeom>
                <a:avLst/>
                <a:gdLst/>
                <a:ahLst/>
                <a:cxnLst/>
                <a:rect l="l" t="t" r="r" b="b"/>
                <a:pathLst>
                  <a:path w="795" h="4124" extrusionOk="0">
                    <a:moveTo>
                      <a:pt x="450" y="1"/>
                    </a:moveTo>
                    <a:cubicBezTo>
                      <a:pt x="411" y="1"/>
                      <a:pt x="372" y="20"/>
                      <a:pt x="357" y="66"/>
                    </a:cubicBezTo>
                    <a:cubicBezTo>
                      <a:pt x="100" y="759"/>
                      <a:pt x="0" y="1512"/>
                      <a:pt x="21" y="2247"/>
                    </a:cubicBezTo>
                    <a:cubicBezTo>
                      <a:pt x="40" y="2900"/>
                      <a:pt x="159" y="3574"/>
                      <a:pt x="576" y="4089"/>
                    </a:cubicBezTo>
                    <a:cubicBezTo>
                      <a:pt x="595" y="4114"/>
                      <a:pt x="619" y="4124"/>
                      <a:pt x="643" y="4124"/>
                    </a:cubicBezTo>
                    <a:cubicBezTo>
                      <a:pt x="718" y="4124"/>
                      <a:pt x="794" y="4026"/>
                      <a:pt x="734" y="3951"/>
                    </a:cubicBezTo>
                    <a:cubicBezTo>
                      <a:pt x="338" y="3436"/>
                      <a:pt x="238" y="2762"/>
                      <a:pt x="238" y="2147"/>
                    </a:cubicBezTo>
                    <a:cubicBezTo>
                      <a:pt x="219" y="1454"/>
                      <a:pt x="338" y="780"/>
                      <a:pt x="555" y="125"/>
                    </a:cubicBezTo>
                    <a:cubicBezTo>
                      <a:pt x="580" y="51"/>
                      <a:pt x="514" y="1"/>
                      <a:pt x="4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25" name="Google Shape;1725;p16"/>
              <p:cNvSpPr/>
              <p:nvPr/>
            </p:nvSpPr>
            <p:spPr>
              <a:xfrm>
                <a:off x="5711325" y="2423325"/>
                <a:ext cx="15900" cy="65650"/>
              </a:xfrm>
              <a:custGeom>
                <a:avLst/>
                <a:gdLst/>
                <a:ahLst/>
                <a:cxnLst/>
                <a:rect l="l" t="t" r="r" b="b"/>
                <a:pathLst>
                  <a:path w="636" h="2626" extrusionOk="0">
                    <a:moveTo>
                      <a:pt x="498" y="0"/>
                    </a:moveTo>
                    <a:cubicBezTo>
                      <a:pt x="467" y="0"/>
                      <a:pt x="436" y="16"/>
                      <a:pt x="417" y="54"/>
                    </a:cubicBezTo>
                    <a:cubicBezTo>
                      <a:pt x="0" y="847"/>
                      <a:pt x="0" y="1779"/>
                      <a:pt x="397" y="2572"/>
                    </a:cubicBezTo>
                    <a:cubicBezTo>
                      <a:pt x="416" y="2610"/>
                      <a:pt x="447" y="2625"/>
                      <a:pt x="478" y="2625"/>
                    </a:cubicBezTo>
                    <a:cubicBezTo>
                      <a:pt x="546" y="2625"/>
                      <a:pt x="616" y="2553"/>
                      <a:pt x="576" y="2472"/>
                    </a:cubicBezTo>
                    <a:cubicBezTo>
                      <a:pt x="219" y="1739"/>
                      <a:pt x="219" y="867"/>
                      <a:pt x="595" y="154"/>
                    </a:cubicBezTo>
                    <a:cubicBezTo>
                      <a:pt x="636" y="72"/>
                      <a:pt x="566" y="0"/>
                      <a:pt x="4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26" name="Google Shape;1726;p16"/>
              <p:cNvSpPr/>
              <p:nvPr/>
            </p:nvSpPr>
            <p:spPr>
              <a:xfrm>
                <a:off x="5685550" y="2444625"/>
                <a:ext cx="11525" cy="30250"/>
              </a:xfrm>
              <a:custGeom>
                <a:avLst/>
                <a:gdLst/>
                <a:ahLst/>
                <a:cxnLst/>
                <a:rect l="l" t="t" r="r" b="b"/>
                <a:pathLst>
                  <a:path w="461" h="1210" extrusionOk="0">
                    <a:moveTo>
                      <a:pt x="275" y="1"/>
                    </a:moveTo>
                    <a:cubicBezTo>
                      <a:pt x="240" y="1"/>
                      <a:pt x="205" y="17"/>
                      <a:pt x="180" y="55"/>
                    </a:cubicBezTo>
                    <a:cubicBezTo>
                      <a:pt x="0" y="391"/>
                      <a:pt x="100" y="788"/>
                      <a:pt x="219" y="1144"/>
                    </a:cubicBezTo>
                    <a:cubicBezTo>
                      <a:pt x="234" y="1190"/>
                      <a:pt x="276" y="1209"/>
                      <a:pt x="319" y="1209"/>
                    </a:cubicBezTo>
                    <a:cubicBezTo>
                      <a:pt x="388" y="1209"/>
                      <a:pt x="461" y="1159"/>
                      <a:pt x="437" y="1086"/>
                    </a:cubicBezTo>
                    <a:cubicBezTo>
                      <a:pt x="318" y="788"/>
                      <a:pt x="199" y="451"/>
                      <a:pt x="378" y="153"/>
                    </a:cubicBezTo>
                    <a:cubicBezTo>
                      <a:pt x="418" y="72"/>
                      <a:pt x="348" y="1"/>
                      <a:pt x="2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27" name="Google Shape;1727;p16"/>
              <p:cNvSpPr/>
              <p:nvPr/>
            </p:nvSpPr>
            <p:spPr>
              <a:xfrm>
                <a:off x="5538850" y="2566750"/>
                <a:ext cx="336025" cy="191000"/>
              </a:xfrm>
              <a:custGeom>
                <a:avLst/>
                <a:gdLst/>
                <a:ahLst/>
                <a:cxnLst/>
                <a:rect l="l" t="t" r="r" b="b"/>
                <a:pathLst>
                  <a:path w="13441" h="7640" extrusionOk="0">
                    <a:moveTo>
                      <a:pt x="5819" y="0"/>
                    </a:moveTo>
                    <a:cubicBezTo>
                      <a:pt x="3798" y="0"/>
                      <a:pt x="1108" y="1477"/>
                      <a:pt x="1" y="3158"/>
                    </a:cubicBezTo>
                    <a:cubicBezTo>
                      <a:pt x="675" y="5002"/>
                      <a:pt x="3133" y="7201"/>
                      <a:pt x="5136" y="7558"/>
                    </a:cubicBezTo>
                    <a:cubicBezTo>
                      <a:pt x="5438" y="7614"/>
                      <a:pt x="5743" y="7639"/>
                      <a:pt x="6048" y="7639"/>
                    </a:cubicBezTo>
                    <a:cubicBezTo>
                      <a:pt x="6721" y="7639"/>
                      <a:pt x="7394" y="7518"/>
                      <a:pt x="8049" y="7341"/>
                    </a:cubicBezTo>
                    <a:cubicBezTo>
                      <a:pt x="9992" y="6805"/>
                      <a:pt x="11696" y="5695"/>
                      <a:pt x="13441" y="4704"/>
                    </a:cubicBezTo>
                    <a:cubicBezTo>
                      <a:pt x="11974" y="3356"/>
                      <a:pt x="10586" y="1889"/>
                      <a:pt x="8823" y="898"/>
                    </a:cubicBezTo>
                    <a:cubicBezTo>
                      <a:pt x="7951" y="443"/>
                      <a:pt x="7018" y="65"/>
                      <a:pt x="6048" y="7"/>
                    </a:cubicBezTo>
                    <a:cubicBezTo>
                      <a:pt x="5973" y="2"/>
                      <a:pt x="5896" y="0"/>
                      <a:pt x="58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28" name="Google Shape;1728;p16"/>
              <p:cNvSpPr/>
              <p:nvPr/>
            </p:nvSpPr>
            <p:spPr>
              <a:xfrm>
                <a:off x="5541350" y="2592050"/>
                <a:ext cx="229450" cy="130300"/>
              </a:xfrm>
              <a:custGeom>
                <a:avLst/>
                <a:gdLst/>
                <a:ahLst/>
                <a:cxnLst/>
                <a:rect l="l" t="t" r="r" b="b"/>
                <a:pathLst>
                  <a:path w="9178" h="5212" extrusionOk="0">
                    <a:moveTo>
                      <a:pt x="3971" y="0"/>
                    </a:moveTo>
                    <a:cubicBezTo>
                      <a:pt x="2597" y="0"/>
                      <a:pt x="765" y="1000"/>
                      <a:pt x="1" y="2166"/>
                    </a:cubicBezTo>
                    <a:cubicBezTo>
                      <a:pt x="477" y="3414"/>
                      <a:pt x="2142" y="4921"/>
                      <a:pt x="3509" y="5159"/>
                    </a:cubicBezTo>
                    <a:cubicBezTo>
                      <a:pt x="3710" y="5195"/>
                      <a:pt x="3916" y="5211"/>
                      <a:pt x="4122" y="5211"/>
                    </a:cubicBezTo>
                    <a:cubicBezTo>
                      <a:pt x="4585" y="5211"/>
                      <a:pt x="5052" y="5130"/>
                      <a:pt x="5491" y="5021"/>
                    </a:cubicBezTo>
                    <a:cubicBezTo>
                      <a:pt x="6820" y="4643"/>
                      <a:pt x="7989" y="3890"/>
                      <a:pt x="9178" y="3216"/>
                    </a:cubicBezTo>
                    <a:cubicBezTo>
                      <a:pt x="8168" y="2285"/>
                      <a:pt x="7235" y="1294"/>
                      <a:pt x="6006" y="620"/>
                    </a:cubicBezTo>
                    <a:cubicBezTo>
                      <a:pt x="5432" y="303"/>
                      <a:pt x="4798" y="44"/>
                      <a:pt x="4124" y="5"/>
                    </a:cubicBezTo>
                    <a:cubicBezTo>
                      <a:pt x="4074" y="2"/>
                      <a:pt x="4023" y="0"/>
                      <a:pt x="3971" y="0"/>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29" name="Google Shape;1729;p16"/>
              <p:cNvSpPr/>
              <p:nvPr/>
            </p:nvSpPr>
            <p:spPr>
              <a:xfrm>
                <a:off x="5516075" y="2640700"/>
                <a:ext cx="314200" cy="40725"/>
              </a:xfrm>
              <a:custGeom>
                <a:avLst/>
                <a:gdLst/>
                <a:ahLst/>
                <a:cxnLst/>
                <a:rect l="l" t="t" r="r" b="b"/>
                <a:pathLst>
                  <a:path w="12568" h="1629" extrusionOk="0">
                    <a:moveTo>
                      <a:pt x="123" y="0"/>
                    </a:moveTo>
                    <a:cubicBezTo>
                      <a:pt x="0" y="0"/>
                      <a:pt x="6" y="201"/>
                      <a:pt x="140" y="220"/>
                    </a:cubicBezTo>
                    <a:cubicBezTo>
                      <a:pt x="1705" y="398"/>
                      <a:pt x="3291" y="596"/>
                      <a:pt x="4876" y="794"/>
                    </a:cubicBezTo>
                    <a:cubicBezTo>
                      <a:pt x="6602" y="993"/>
                      <a:pt x="8326" y="1211"/>
                      <a:pt x="10070" y="1389"/>
                    </a:cubicBezTo>
                    <a:cubicBezTo>
                      <a:pt x="10863" y="1489"/>
                      <a:pt x="11656" y="1568"/>
                      <a:pt x="12430" y="1627"/>
                    </a:cubicBezTo>
                    <a:cubicBezTo>
                      <a:pt x="12436" y="1628"/>
                      <a:pt x="12442" y="1628"/>
                      <a:pt x="12447" y="1628"/>
                    </a:cubicBezTo>
                    <a:cubicBezTo>
                      <a:pt x="12567" y="1628"/>
                      <a:pt x="12561" y="1429"/>
                      <a:pt x="12430" y="1429"/>
                    </a:cubicBezTo>
                    <a:cubicBezTo>
                      <a:pt x="10903" y="1291"/>
                      <a:pt x="9396" y="1111"/>
                      <a:pt x="7870" y="934"/>
                    </a:cubicBezTo>
                    <a:cubicBezTo>
                      <a:pt x="6126" y="736"/>
                      <a:pt x="4382" y="517"/>
                      <a:pt x="2617" y="300"/>
                    </a:cubicBezTo>
                    <a:cubicBezTo>
                      <a:pt x="1784" y="200"/>
                      <a:pt x="972" y="101"/>
                      <a:pt x="140" y="1"/>
                    </a:cubicBezTo>
                    <a:cubicBezTo>
                      <a:pt x="134" y="1"/>
                      <a:pt x="128" y="0"/>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30" name="Google Shape;1730;p16"/>
              <p:cNvSpPr/>
              <p:nvPr/>
            </p:nvSpPr>
            <p:spPr>
              <a:xfrm>
                <a:off x="5790600" y="2650850"/>
                <a:ext cx="19425" cy="50150"/>
              </a:xfrm>
              <a:custGeom>
                <a:avLst/>
                <a:gdLst/>
                <a:ahLst/>
                <a:cxnLst/>
                <a:rect l="l" t="t" r="r" b="b"/>
                <a:pathLst>
                  <a:path w="777" h="2006" extrusionOk="0">
                    <a:moveTo>
                      <a:pt x="605" y="0"/>
                    </a:moveTo>
                    <a:cubicBezTo>
                      <a:pt x="589" y="0"/>
                      <a:pt x="573" y="4"/>
                      <a:pt x="556" y="12"/>
                    </a:cubicBezTo>
                    <a:cubicBezTo>
                      <a:pt x="239" y="190"/>
                      <a:pt x="40" y="528"/>
                      <a:pt x="21" y="885"/>
                    </a:cubicBezTo>
                    <a:cubicBezTo>
                      <a:pt x="1" y="1261"/>
                      <a:pt x="120" y="1697"/>
                      <a:pt x="397" y="1974"/>
                    </a:cubicBezTo>
                    <a:cubicBezTo>
                      <a:pt x="415" y="1997"/>
                      <a:pt x="437" y="2006"/>
                      <a:pt x="459" y="2006"/>
                    </a:cubicBezTo>
                    <a:cubicBezTo>
                      <a:pt x="535" y="2006"/>
                      <a:pt x="613" y="1893"/>
                      <a:pt x="537" y="1816"/>
                    </a:cubicBezTo>
                    <a:cubicBezTo>
                      <a:pt x="318" y="1598"/>
                      <a:pt x="220" y="1221"/>
                      <a:pt x="220" y="924"/>
                    </a:cubicBezTo>
                    <a:cubicBezTo>
                      <a:pt x="239" y="626"/>
                      <a:pt x="418" y="349"/>
                      <a:pt x="675" y="190"/>
                    </a:cubicBezTo>
                    <a:cubicBezTo>
                      <a:pt x="777" y="140"/>
                      <a:pt x="704" y="0"/>
                      <a:pt x="6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31" name="Google Shape;1731;p16"/>
              <p:cNvSpPr/>
              <p:nvPr/>
            </p:nvSpPr>
            <p:spPr>
              <a:xfrm>
                <a:off x="5755925" y="2628700"/>
                <a:ext cx="27500" cy="87450"/>
              </a:xfrm>
              <a:custGeom>
                <a:avLst/>
                <a:gdLst/>
                <a:ahLst/>
                <a:cxnLst/>
                <a:rect l="l" t="t" r="r" b="b"/>
                <a:pathLst>
                  <a:path w="1100" h="3498" extrusionOk="0">
                    <a:moveTo>
                      <a:pt x="963" y="0"/>
                    </a:moveTo>
                    <a:cubicBezTo>
                      <a:pt x="954" y="0"/>
                      <a:pt x="943" y="2"/>
                      <a:pt x="933" y="6"/>
                    </a:cubicBezTo>
                    <a:cubicBezTo>
                      <a:pt x="338" y="264"/>
                      <a:pt x="80" y="1057"/>
                      <a:pt x="40" y="1652"/>
                    </a:cubicBezTo>
                    <a:cubicBezTo>
                      <a:pt x="0" y="2305"/>
                      <a:pt x="198" y="2960"/>
                      <a:pt x="595" y="3455"/>
                    </a:cubicBezTo>
                    <a:cubicBezTo>
                      <a:pt x="620" y="3485"/>
                      <a:pt x="648" y="3497"/>
                      <a:pt x="674" y="3497"/>
                    </a:cubicBezTo>
                    <a:cubicBezTo>
                      <a:pt x="751" y="3497"/>
                      <a:pt x="813" y="3390"/>
                      <a:pt x="753" y="3317"/>
                    </a:cubicBezTo>
                    <a:cubicBezTo>
                      <a:pt x="397" y="2860"/>
                      <a:pt x="219" y="2286"/>
                      <a:pt x="238" y="1731"/>
                    </a:cubicBezTo>
                    <a:cubicBezTo>
                      <a:pt x="259" y="1454"/>
                      <a:pt x="317" y="1176"/>
                      <a:pt x="417" y="918"/>
                    </a:cubicBezTo>
                    <a:cubicBezTo>
                      <a:pt x="516" y="640"/>
                      <a:pt x="695" y="323"/>
                      <a:pt x="991" y="204"/>
                    </a:cubicBezTo>
                    <a:cubicBezTo>
                      <a:pt x="1100" y="168"/>
                      <a:pt x="1061" y="0"/>
                      <a:pt x="9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32" name="Google Shape;1732;p16"/>
              <p:cNvSpPr/>
              <p:nvPr/>
            </p:nvSpPr>
            <p:spPr>
              <a:xfrm>
                <a:off x="5712300" y="2613675"/>
                <a:ext cx="38650" cy="107375"/>
              </a:xfrm>
              <a:custGeom>
                <a:avLst/>
                <a:gdLst/>
                <a:ahLst/>
                <a:cxnLst/>
                <a:rect l="l" t="t" r="r" b="b"/>
                <a:pathLst>
                  <a:path w="1546" h="4295" extrusionOk="0">
                    <a:moveTo>
                      <a:pt x="1399" y="1"/>
                    </a:moveTo>
                    <a:cubicBezTo>
                      <a:pt x="1376" y="1"/>
                      <a:pt x="1352" y="10"/>
                      <a:pt x="1330" y="33"/>
                    </a:cubicBezTo>
                    <a:cubicBezTo>
                      <a:pt x="199" y="1143"/>
                      <a:pt x="1" y="2927"/>
                      <a:pt x="854" y="4254"/>
                    </a:cubicBezTo>
                    <a:cubicBezTo>
                      <a:pt x="877" y="4283"/>
                      <a:pt x="908" y="4295"/>
                      <a:pt x="938" y="4295"/>
                    </a:cubicBezTo>
                    <a:cubicBezTo>
                      <a:pt x="1014" y="4295"/>
                      <a:pt x="1088" y="4220"/>
                      <a:pt x="1032" y="4135"/>
                    </a:cubicBezTo>
                    <a:cubicBezTo>
                      <a:pt x="635" y="3521"/>
                      <a:pt x="458" y="2787"/>
                      <a:pt x="556" y="2055"/>
                    </a:cubicBezTo>
                    <a:cubicBezTo>
                      <a:pt x="635" y="1341"/>
                      <a:pt x="973" y="686"/>
                      <a:pt x="1468" y="191"/>
                    </a:cubicBezTo>
                    <a:cubicBezTo>
                      <a:pt x="1545" y="114"/>
                      <a:pt x="1479" y="1"/>
                      <a:pt x="13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33" name="Google Shape;1733;p16"/>
              <p:cNvSpPr/>
              <p:nvPr/>
            </p:nvSpPr>
            <p:spPr>
              <a:xfrm>
                <a:off x="5678125" y="2596150"/>
                <a:ext cx="48550" cy="138100"/>
              </a:xfrm>
              <a:custGeom>
                <a:avLst/>
                <a:gdLst/>
                <a:ahLst/>
                <a:cxnLst/>
                <a:rect l="l" t="t" r="r" b="b"/>
                <a:pathLst>
                  <a:path w="1942" h="5524" extrusionOk="0">
                    <a:moveTo>
                      <a:pt x="1798" y="0"/>
                    </a:moveTo>
                    <a:cubicBezTo>
                      <a:pt x="1780" y="0"/>
                      <a:pt x="1763" y="6"/>
                      <a:pt x="1745" y="20"/>
                    </a:cubicBezTo>
                    <a:cubicBezTo>
                      <a:pt x="437" y="932"/>
                      <a:pt x="1" y="2597"/>
                      <a:pt x="297" y="4103"/>
                    </a:cubicBezTo>
                    <a:cubicBezTo>
                      <a:pt x="377" y="4579"/>
                      <a:pt x="535" y="5034"/>
                      <a:pt x="754" y="5470"/>
                    </a:cubicBezTo>
                    <a:cubicBezTo>
                      <a:pt x="767" y="5508"/>
                      <a:pt x="795" y="5524"/>
                      <a:pt x="825" y="5524"/>
                    </a:cubicBezTo>
                    <a:cubicBezTo>
                      <a:pt x="893" y="5524"/>
                      <a:pt x="973" y="5447"/>
                      <a:pt x="932" y="5352"/>
                    </a:cubicBezTo>
                    <a:cubicBezTo>
                      <a:pt x="496" y="4440"/>
                      <a:pt x="297" y="3390"/>
                      <a:pt x="477" y="2399"/>
                    </a:cubicBezTo>
                    <a:cubicBezTo>
                      <a:pt x="654" y="1527"/>
                      <a:pt x="1111" y="713"/>
                      <a:pt x="1844" y="198"/>
                    </a:cubicBezTo>
                    <a:cubicBezTo>
                      <a:pt x="1942" y="132"/>
                      <a:pt x="1878" y="0"/>
                      <a:pt x="17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34" name="Google Shape;1734;p16"/>
              <p:cNvSpPr/>
              <p:nvPr/>
            </p:nvSpPr>
            <p:spPr>
              <a:xfrm>
                <a:off x="5649400" y="2593800"/>
                <a:ext cx="41025" cy="130850"/>
              </a:xfrm>
              <a:custGeom>
                <a:avLst/>
                <a:gdLst/>
                <a:ahLst/>
                <a:cxnLst/>
                <a:rect l="l" t="t" r="r" b="b"/>
                <a:pathLst>
                  <a:path w="1641" h="5234" extrusionOk="0">
                    <a:moveTo>
                      <a:pt x="1486" y="0"/>
                    </a:moveTo>
                    <a:cubicBezTo>
                      <a:pt x="1459" y="0"/>
                      <a:pt x="1431" y="10"/>
                      <a:pt x="1407" y="35"/>
                    </a:cubicBezTo>
                    <a:cubicBezTo>
                      <a:pt x="436" y="1085"/>
                      <a:pt x="0" y="2572"/>
                      <a:pt x="178" y="3999"/>
                    </a:cubicBezTo>
                    <a:cubicBezTo>
                      <a:pt x="238" y="4396"/>
                      <a:pt x="336" y="4792"/>
                      <a:pt x="495" y="5168"/>
                    </a:cubicBezTo>
                    <a:cubicBezTo>
                      <a:pt x="518" y="5214"/>
                      <a:pt x="561" y="5233"/>
                      <a:pt x="604" y="5233"/>
                    </a:cubicBezTo>
                    <a:cubicBezTo>
                      <a:pt x="672" y="5233"/>
                      <a:pt x="738" y="5183"/>
                      <a:pt x="714" y="5109"/>
                    </a:cubicBezTo>
                    <a:cubicBezTo>
                      <a:pt x="178" y="3841"/>
                      <a:pt x="257" y="2353"/>
                      <a:pt x="891" y="1145"/>
                    </a:cubicBezTo>
                    <a:cubicBezTo>
                      <a:pt x="1071" y="788"/>
                      <a:pt x="1308" y="471"/>
                      <a:pt x="1565" y="173"/>
                    </a:cubicBezTo>
                    <a:cubicBezTo>
                      <a:pt x="1641" y="98"/>
                      <a:pt x="1569" y="0"/>
                      <a:pt x="14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35" name="Google Shape;1735;p16"/>
              <p:cNvSpPr/>
              <p:nvPr/>
            </p:nvSpPr>
            <p:spPr>
              <a:xfrm>
                <a:off x="5619650" y="2606300"/>
                <a:ext cx="24375" cy="103075"/>
              </a:xfrm>
              <a:custGeom>
                <a:avLst/>
                <a:gdLst/>
                <a:ahLst/>
                <a:cxnLst/>
                <a:rect l="l" t="t" r="r" b="b"/>
                <a:pathLst>
                  <a:path w="975" h="4123" extrusionOk="0">
                    <a:moveTo>
                      <a:pt x="828" y="1"/>
                    </a:moveTo>
                    <a:cubicBezTo>
                      <a:pt x="799" y="1"/>
                      <a:pt x="771" y="15"/>
                      <a:pt x="754" y="50"/>
                    </a:cubicBezTo>
                    <a:cubicBezTo>
                      <a:pt x="416" y="684"/>
                      <a:pt x="178" y="1377"/>
                      <a:pt x="99" y="2091"/>
                    </a:cubicBezTo>
                    <a:cubicBezTo>
                      <a:pt x="1" y="2746"/>
                      <a:pt x="1" y="3460"/>
                      <a:pt x="337" y="4073"/>
                    </a:cubicBezTo>
                    <a:cubicBezTo>
                      <a:pt x="360" y="4108"/>
                      <a:pt x="392" y="4123"/>
                      <a:pt x="424" y="4123"/>
                    </a:cubicBezTo>
                    <a:cubicBezTo>
                      <a:pt x="501" y="4123"/>
                      <a:pt x="578" y="4038"/>
                      <a:pt x="535" y="3954"/>
                    </a:cubicBezTo>
                    <a:cubicBezTo>
                      <a:pt x="199" y="3380"/>
                      <a:pt x="218" y="2686"/>
                      <a:pt x="297" y="2072"/>
                    </a:cubicBezTo>
                    <a:cubicBezTo>
                      <a:pt x="397" y="1398"/>
                      <a:pt x="614" y="764"/>
                      <a:pt x="932" y="169"/>
                    </a:cubicBezTo>
                    <a:cubicBezTo>
                      <a:pt x="974" y="85"/>
                      <a:pt x="897" y="1"/>
                      <a:pt x="8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36" name="Google Shape;1736;p16"/>
              <p:cNvSpPr/>
              <p:nvPr/>
            </p:nvSpPr>
            <p:spPr>
              <a:xfrm>
                <a:off x="5589925" y="2620875"/>
                <a:ext cx="22250" cy="64500"/>
              </a:xfrm>
              <a:custGeom>
                <a:avLst/>
                <a:gdLst/>
                <a:ahLst/>
                <a:cxnLst/>
                <a:rect l="l" t="t" r="r" b="b"/>
                <a:pathLst>
                  <a:path w="890" h="2580" extrusionOk="0">
                    <a:moveTo>
                      <a:pt x="740" y="0"/>
                    </a:moveTo>
                    <a:cubicBezTo>
                      <a:pt x="709" y="0"/>
                      <a:pt x="677" y="12"/>
                      <a:pt x="654" y="41"/>
                    </a:cubicBezTo>
                    <a:cubicBezTo>
                      <a:pt x="138" y="736"/>
                      <a:pt x="0" y="1687"/>
                      <a:pt x="257" y="2499"/>
                    </a:cubicBezTo>
                    <a:cubicBezTo>
                      <a:pt x="273" y="2556"/>
                      <a:pt x="316" y="2580"/>
                      <a:pt x="358" y="2580"/>
                    </a:cubicBezTo>
                    <a:cubicBezTo>
                      <a:pt x="419" y="2580"/>
                      <a:pt x="479" y="2530"/>
                      <a:pt x="456" y="2460"/>
                    </a:cubicBezTo>
                    <a:cubicBezTo>
                      <a:pt x="218" y="1667"/>
                      <a:pt x="357" y="815"/>
                      <a:pt x="833" y="141"/>
                    </a:cubicBezTo>
                    <a:cubicBezTo>
                      <a:pt x="889" y="70"/>
                      <a:pt x="816" y="0"/>
                      <a:pt x="7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37" name="Google Shape;1737;p16"/>
              <p:cNvSpPr/>
              <p:nvPr/>
            </p:nvSpPr>
            <p:spPr>
              <a:xfrm>
                <a:off x="5566125" y="2636700"/>
                <a:ext cx="10950" cy="30450"/>
              </a:xfrm>
              <a:custGeom>
                <a:avLst/>
                <a:gdLst/>
                <a:ahLst/>
                <a:cxnLst/>
                <a:rect l="l" t="t" r="r" b="b"/>
                <a:pathLst>
                  <a:path w="438" h="1218" extrusionOk="0">
                    <a:moveTo>
                      <a:pt x="309" y="0"/>
                    </a:moveTo>
                    <a:cubicBezTo>
                      <a:pt x="286" y="0"/>
                      <a:pt x="267" y="7"/>
                      <a:pt x="258" y="23"/>
                    </a:cubicBezTo>
                    <a:cubicBezTo>
                      <a:pt x="1" y="360"/>
                      <a:pt x="60" y="756"/>
                      <a:pt x="120" y="1134"/>
                    </a:cubicBezTo>
                    <a:cubicBezTo>
                      <a:pt x="120" y="1182"/>
                      <a:pt x="174" y="1218"/>
                      <a:pt x="215" y="1218"/>
                    </a:cubicBezTo>
                    <a:cubicBezTo>
                      <a:pt x="224" y="1218"/>
                      <a:pt x="232" y="1216"/>
                      <a:pt x="239" y="1213"/>
                    </a:cubicBezTo>
                    <a:cubicBezTo>
                      <a:pt x="297" y="1192"/>
                      <a:pt x="337" y="1134"/>
                      <a:pt x="318" y="1073"/>
                    </a:cubicBezTo>
                    <a:cubicBezTo>
                      <a:pt x="278" y="796"/>
                      <a:pt x="199" y="439"/>
                      <a:pt x="397" y="182"/>
                    </a:cubicBezTo>
                    <a:cubicBezTo>
                      <a:pt x="437" y="142"/>
                      <a:pt x="437" y="82"/>
                      <a:pt x="397" y="23"/>
                    </a:cubicBezTo>
                    <a:cubicBezTo>
                      <a:pt x="375" y="12"/>
                      <a:pt x="339" y="0"/>
                      <a:pt x="3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38" name="Google Shape;1738;p16"/>
              <p:cNvSpPr/>
              <p:nvPr/>
            </p:nvSpPr>
            <p:spPr>
              <a:xfrm>
                <a:off x="5701400" y="1784375"/>
                <a:ext cx="199250" cy="332575"/>
              </a:xfrm>
              <a:custGeom>
                <a:avLst/>
                <a:gdLst/>
                <a:ahLst/>
                <a:cxnLst/>
                <a:rect l="l" t="t" r="r" b="b"/>
                <a:pathLst>
                  <a:path w="7970" h="13303" extrusionOk="0">
                    <a:moveTo>
                      <a:pt x="5413" y="1"/>
                    </a:moveTo>
                    <a:cubicBezTo>
                      <a:pt x="3946" y="1369"/>
                      <a:pt x="2400" y="2678"/>
                      <a:pt x="1309" y="4382"/>
                    </a:cubicBezTo>
                    <a:cubicBezTo>
                      <a:pt x="794" y="5215"/>
                      <a:pt x="358" y="6106"/>
                      <a:pt x="239" y="7097"/>
                    </a:cubicBezTo>
                    <a:cubicBezTo>
                      <a:pt x="1" y="9100"/>
                      <a:pt x="1388" y="12113"/>
                      <a:pt x="2955" y="13303"/>
                    </a:cubicBezTo>
                    <a:cubicBezTo>
                      <a:pt x="4956" y="12708"/>
                      <a:pt x="7256" y="10427"/>
                      <a:pt x="7732" y="8445"/>
                    </a:cubicBezTo>
                    <a:cubicBezTo>
                      <a:pt x="7969" y="7494"/>
                      <a:pt x="7890" y="6503"/>
                      <a:pt x="7692" y="5532"/>
                    </a:cubicBezTo>
                    <a:cubicBezTo>
                      <a:pt x="7276" y="3550"/>
                      <a:pt x="6285" y="1785"/>
                      <a:pt x="54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39" name="Google Shape;1739;p16"/>
              <p:cNvSpPr/>
              <p:nvPr/>
            </p:nvSpPr>
            <p:spPr>
              <a:xfrm>
                <a:off x="5726175" y="1882025"/>
                <a:ext cx="138800" cy="230450"/>
              </a:xfrm>
              <a:custGeom>
                <a:avLst/>
                <a:gdLst/>
                <a:ahLst/>
                <a:cxnLst/>
                <a:rect l="l" t="t" r="r" b="b"/>
                <a:pathLst>
                  <a:path w="5552" h="9218" extrusionOk="0">
                    <a:moveTo>
                      <a:pt x="3827" y="1"/>
                    </a:moveTo>
                    <a:cubicBezTo>
                      <a:pt x="2797" y="952"/>
                      <a:pt x="1726" y="1843"/>
                      <a:pt x="952" y="3014"/>
                    </a:cubicBezTo>
                    <a:cubicBezTo>
                      <a:pt x="577" y="3588"/>
                      <a:pt x="278" y="4203"/>
                      <a:pt x="180" y="4877"/>
                    </a:cubicBezTo>
                    <a:cubicBezTo>
                      <a:pt x="1" y="6284"/>
                      <a:pt x="933" y="8366"/>
                      <a:pt x="2023" y="9217"/>
                    </a:cubicBezTo>
                    <a:cubicBezTo>
                      <a:pt x="3410" y="8821"/>
                      <a:pt x="5017" y="7256"/>
                      <a:pt x="5374" y="5887"/>
                    </a:cubicBezTo>
                    <a:cubicBezTo>
                      <a:pt x="5551" y="5213"/>
                      <a:pt x="5493" y="4520"/>
                      <a:pt x="5374" y="3865"/>
                    </a:cubicBezTo>
                    <a:cubicBezTo>
                      <a:pt x="5096" y="2478"/>
                      <a:pt x="4422" y="1249"/>
                      <a:pt x="3827"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40" name="Google Shape;1740;p16"/>
              <p:cNvSpPr/>
              <p:nvPr/>
            </p:nvSpPr>
            <p:spPr>
              <a:xfrm>
                <a:off x="5261600" y="1822400"/>
                <a:ext cx="573950" cy="1007775"/>
              </a:xfrm>
              <a:custGeom>
                <a:avLst/>
                <a:gdLst/>
                <a:ahLst/>
                <a:cxnLst/>
                <a:rect l="l" t="t" r="r" b="b"/>
                <a:pathLst>
                  <a:path w="22958" h="40311" extrusionOk="0">
                    <a:moveTo>
                      <a:pt x="22825" y="1"/>
                    </a:moveTo>
                    <a:cubicBezTo>
                      <a:pt x="22788" y="1"/>
                      <a:pt x="22754" y="20"/>
                      <a:pt x="22747" y="66"/>
                    </a:cubicBezTo>
                    <a:cubicBezTo>
                      <a:pt x="22311" y="2801"/>
                      <a:pt x="21776" y="5497"/>
                      <a:pt x="21200" y="8193"/>
                    </a:cubicBezTo>
                    <a:cubicBezTo>
                      <a:pt x="20547" y="11166"/>
                      <a:pt x="19873" y="14121"/>
                      <a:pt x="19041" y="17034"/>
                    </a:cubicBezTo>
                    <a:cubicBezTo>
                      <a:pt x="18723" y="18223"/>
                      <a:pt x="18367" y="19394"/>
                      <a:pt x="17970" y="20562"/>
                    </a:cubicBezTo>
                    <a:cubicBezTo>
                      <a:pt x="17494" y="21910"/>
                      <a:pt x="16900" y="23219"/>
                      <a:pt x="16305" y="24508"/>
                    </a:cubicBezTo>
                    <a:cubicBezTo>
                      <a:pt x="14759" y="27778"/>
                      <a:pt x="12896" y="30930"/>
                      <a:pt x="10417" y="33566"/>
                    </a:cubicBezTo>
                    <a:cubicBezTo>
                      <a:pt x="7919" y="36222"/>
                      <a:pt x="4808" y="38304"/>
                      <a:pt x="1398" y="39652"/>
                    </a:cubicBezTo>
                    <a:cubicBezTo>
                      <a:pt x="981" y="39811"/>
                      <a:pt x="545" y="39970"/>
                      <a:pt x="109" y="40107"/>
                    </a:cubicBezTo>
                    <a:cubicBezTo>
                      <a:pt x="1" y="40144"/>
                      <a:pt x="41" y="40311"/>
                      <a:pt x="139" y="40311"/>
                    </a:cubicBezTo>
                    <a:cubicBezTo>
                      <a:pt x="148" y="40311"/>
                      <a:pt x="159" y="40309"/>
                      <a:pt x="169" y="40306"/>
                    </a:cubicBezTo>
                    <a:cubicBezTo>
                      <a:pt x="3638" y="39156"/>
                      <a:pt x="6830" y="37274"/>
                      <a:pt x="9505" y="34776"/>
                    </a:cubicBezTo>
                    <a:cubicBezTo>
                      <a:pt x="12161" y="32278"/>
                      <a:pt x="14183" y="29205"/>
                      <a:pt x="15829" y="25954"/>
                    </a:cubicBezTo>
                    <a:cubicBezTo>
                      <a:pt x="16562" y="24508"/>
                      <a:pt x="17257" y="23001"/>
                      <a:pt x="17851" y="21474"/>
                    </a:cubicBezTo>
                    <a:cubicBezTo>
                      <a:pt x="18267" y="20385"/>
                      <a:pt x="18624" y="19275"/>
                      <a:pt x="18941" y="18165"/>
                    </a:cubicBezTo>
                    <a:cubicBezTo>
                      <a:pt x="19794" y="15289"/>
                      <a:pt x="20487" y="12376"/>
                      <a:pt x="21142" y="9462"/>
                    </a:cubicBezTo>
                    <a:cubicBezTo>
                      <a:pt x="21755" y="6647"/>
                      <a:pt x="22331" y="3832"/>
                      <a:pt x="22807" y="977"/>
                    </a:cubicBezTo>
                    <a:cubicBezTo>
                      <a:pt x="22847" y="700"/>
                      <a:pt x="22905" y="422"/>
                      <a:pt x="22945" y="126"/>
                    </a:cubicBezTo>
                    <a:cubicBezTo>
                      <a:pt x="22958" y="52"/>
                      <a:pt x="22886" y="1"/>
                      <a:pt x="228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41" name="Google Shape;1741;p16"/>
              <p:cNvSpPr/>
              <p:nvPr/>
            </p:nvSpPr>
            <p:spPr>
              <a:xfrm>
                <a:off x="5728250" y="2002150"/>
                <a:ext cx="132325" cy="38725"/>
              </a:xfrm>
              <a:custGeom>
                <a:avLst/>
                <a:gdLst/>
                <a:ahLst/>
                <a:cxnLst/>
                <a:rect l="l" t="t" r="r" b="b"/>
                <a:pathLst>
                  <a:path w="5293" h="1549" extrusionOk="0">
                    <a:moveTo>
                      <a:pt x="163" y="0"/>
                    </a:moveTo>
                    <a:cubicBezTo>
                      <a:pt x="78" y="0"/>
                      <a:pt x="0" y="109"/>
                      <a:pt x="76" y="170"/>
                    </a:cubicBezTo>
                    <a:cubicBezTo>
                      <a:pt x="692" y="805"/>
                      <a:pt x="1504" y="1261"/>
                      <a:pt x="2357" y="1439"/>
                    </a:cubicBezTo>
                    <a:cubicBezTo>
                      <a:pt x="2678" y="1513"/>
                      <a:pt x="3003" y="1548"/>
                      <a:pt x="3328" y="1548"/>
                    </a:cubicBezTo>
                    <a:cubicBezTo>
                      <a:pt x="3966" y="1548"/>
                      <a:pt x="4600" y="1412"/>
                      <a:pt x="5191" y="1161"/>
                    </a:cubicBezTo>
                    <a:cubicBezTo>
                      <a:pt x="5293" y="1111"/>
                      <a:pt x="5219" y="972"/>
                      <a:pt x="5121" y="972"/>
                    </a:cubicBezTo>
                    <a:cubicBezTo>
                      <a:pt x="5105" y="972"/>
                      <a:pt x="5089" y="975"/>
                      <a:pt x="5072" y="984"/>
                    </a:cubicBezTo>
                    <a:cubicBezTo>
                      <a:pt x="4524" y="1222"/>
                      <a:pt x="3942" y="1336"/>
                      <a:pt x="3365" y="1336"/>
                    </a:cubicBezTo>
                    <a:cubicBezTo>
                      <a:pt x="2209" y="1336"/>
                      <a:pt x="1068" y="878"/>
                      <a:pt x="235" y="32"/>
                    </a:cubicBezTo>
                    <a:cubicBezTo>
                      <a:pt x="213" y="10"/>
                      <a:pt x="187" y="0"/>
                      <a:pt x="1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42" name="Google Shape;1742;p16"/>
              <p:cNvSpPr/>
              <p:nvPr/>
            </p:nvSpPr>
            <p:spPr>
              <a:xfrm>
                <a:off x="5731275" y="1966675"/>
                <a:ext cx="137350" cy="35775"/>
              </a:xfrm>
              <a:custGeom>
                <a:avLst/>
                <a:gdLst/>
                <a:ahLst/>
                <a:cxnLst/>
                <a:rect l="l" t="t" r="r" b="b"/>
                <a:pathLst>
                  <a:path w="5494" h="1431" extrusionOk="0">
                    <a:moveTo>
                      <a:pt x="167" y="1"/>
                    </a:moveTo>
                    <a:cubicBezTo>
                      <a:pt x="81" y="1"/>
                      <a:pt x="1" y="104"/>
                      <a:pt x="95" y="183"/>
                    </a:cubicBezTo>
                    <a:cubicBezTo>
                      <a:pt x="1041" y="994"/>
                      <a:pt x="2290" y="1431"/>
                      <a:pt x="3535" y="1431"/>
                    </a:cubicBezTo>
                    <a:cubicBezTo>
                      <a:pt x="3750" y="1431"/>
                      <a:pt x="3965" y="1418"/>
                      <a:pt x="4178" y="1391"/>
                    </a:cubicBezTo>
                    <a:cubicBezTo>
                      <a:pt x="4594" y="1332"/>
                      <a:pt x="4990" y="1233"/>
                      <a:pt x="5368" y="1095"/>
                    </a:cubicBezTo>
                    <a:cubicBezTo>
                      <a:pt x="5493" y="1040"/>
                      <a:pt x="5456" y="871"/>
                      <a:pt x="5343" y="871"/>
                    </a:cubicBezTo>
                    <a:cubicBezTo>
                      <a:pt x="5332" y="871"/>
                      <a:pt x="5320" y="872"/>
                      <a:pt x="5308" y="876"/>
                    </a:cubicBezTo>
                    <a:cubicBezTo>
                      <a:pt x="4732" y="1102"/>
                      <a:pt x="4119" y="1214"/>
                      <a:pt x="3505" y="1214"/>
                    </a:cubicBezTo>
                    <a:cubicBezTo>
                      <a:pt x="2724" y="1214"/>
                      <a:pt x="1944" y="1033"/>
                      <a:pt x="1245" y="677"/>
                    </a:cubicBezTo>
                    <a:cubicBezTo>
                      <a:pt x="888" y="500"/>
                      <a:pt x="550" y="281"/>
                      <a:pt x="233" y="24"/>
                    </a:cubicBezTo>
                    <a:cubicBezTo>
                      <a:pt x="213" y="8"/>
                      <a:pt x="189" y="1"/>
                      <a:pt x="1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43" name="Google Shape;1743;p16"/>
              <p:cNvSpPr/>
              <p:nvPr/>
            </p:nvSpPr>
            <p:spPr>
              <a:xfrm>
                <a:off x="5733075" y="1931575"/>
                <a:ext cx="143525" cy="33050"/>
              </a:xfrm>
              <a:custGeom>
                <a:avLst/>
                <a:gdLst/>
                <a:ahLst/>
                <a:cxnLst/>
                <a:rect l="l" t="t" r="r" b="b"/>
                <a:pathLst>
                  <a:path w="5741" h="1322" extrusionOk="0">
                    <a:moveTo>
                      <a:pt x="141" y="0"/>
                    </a:moveTo>
                    <a:cubicBezTo>
                      <a:pt x="53" y="0"/>
                      <a:pt x="1" y="134"/>
                      <a:pt x="82" y="199"/>
                    </a:cubicBezTo>
                    <a:cubicBezTo>
                      <a:pt x="1097" y="935"/>
                      <a:pt x="2343" y="1321"/>
                      <a:pt x="3595" y="1321"/>
                    </a:cubicBezTo>
                    <a:cubicBezTo>
                      <a:pt x="3859" y="1321"/>
                      <a:pt x="4122" y="1304"/>
                      <a:pt x="4384" y="1270"/>
                    </a:cubicBezTo>
                    <a:cubicBezTo>
                      <a:pt x="4820" y="1209"/>
                      <a:pt x="5236" y="1090"/>
                      <a:pt x="5632" y="952"/>
                    </a:cubicBezTo>
                    <a:cubicBezTo>
                      <a:pt x="5740" y="898"/>
                      <a:pt x="5717" y="728"/>
                      <a:pt x="5608" y="728"/>
                    </a:cubicBezTo>
                    <a:cubicBezTo>
                      <a:pt x="5597" y="728"/>
                      <a:pt x="5586" y="730"/>
                      <a:pt x="5573" y="734"/>
                    </a:cubicBezTo>
                    <a:cubicBezTo>
                      <a:pt x="4938" y="982"/>
                      <a:pt x="4255" y="1103"/>
                      <a:pt x="3572" y="1103"/>
                    </a:cubicBezTo>
                    <a:cubicBezTo>
                      <a:pt x="2783" y="1103"/>
                      <a:pt x="1993" y="943"/>
                      <a:pt x="1271" y="635"/>
                    </a:cubicBezTo>
                    <a:cubicBezTo>
                      <a:pt x="895" y="456"/>
                      <a:pt x="538" y="258"/>
                      <a:pt x="201" y="20"/>
                    </a:cubicBezTo>
                    <a:cubicBezTo>
                      <a:pt x="180" y="6"/>
                      <a:pt x="160" y="0"/>
                      <a:pt x="1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44" name="Google Shape;1744;p16"/>
              <p:cNvSpPr/>
              <p:nvPr/>
            </p:nvSpPr>
            <p:spPr>
              <a:xfrm>
                <a:off x="5753575" y="1903725"/>
                <a:ext cx="118975" cy="30625"/>
              </a:xfrm>
              <a:custGeom>
                <a:avLst/>
                <a:gdLst/>
                <a:ahLst/>
                <a:cxnLst/>
                <a:rect l="l" t="t" r="r" b="b"/>
                <a:pathLst>
                  <a:path w="4759" h="1225" extrusionOk="0">
                    <a:moveTo>
                      <a:pt x="167" y="0"/>
                    </a:moveTo>
                    <a:cubicBezTo>
                      <a:pt x="80" y="0"/>
                      <a:pt x="0" y="101"/>
                      <a:pt x="94" y="163"/>
                    </a:cubicBezTo>
                    <a:cubicBezTo>
                      <a:pt x="922" y="859"/>
                      <a:pt x="1985" y="1225"/>
                      <a:pt x="3052" y="1225"/>
                    </a:cubicBezTo>
                    <a:cubicBezTo>
                      <a:pt x="3595" y="1225"/>
                      <a:pt x="4139" y="1130"/>
                      <a:pt x="4653" y="936"/>
                    </a:cubicBezTo>
                    <a:cubicBezTo>
                      <a:pt x="4758" y="901"/>
                      <a:pt x="4725" y="727"/>
                      <a:pt x="4634" y="727"/>
                    </a:cubicBezTo>
                    <a:cubicBezTo>
                      <a:pt x="4622" y="727"/>
                      <a:pt x="4609" y="731"/>
                      <a:pt x="4595" y="737"/>
                    </a:cubicBezTo>
                    <a:cubicBezTo>
                      <a:pt x="4100" y="921"/>
                      <a:pt x="3575" y="1011"/>
                      <a:pt x="3050" y="1011"/>
                    </a:cubicBezTo>
                    <a:cubicBezTo>
                      <a:pt x="2039" y="1011"/>
                      <a:pt x="1029" y="676"/>
                      <a:pt x="234" y="24"/>
                    </a:cubicBezTo>
                    <a:cubicBezTo>
                      <a:pt x="213" y="7"/>
                      <a:pt x="189" y="0"/>
                      <a:pt x="1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45" name="Google Shape;1745;p16"/>
              <p:cNvSpPr/>
              <p:nvPr/>
            </p:nvSpPr>
            <p:spPr>
              <a:xfrm>
                <a:off x="5770475" y="1878250"/>
                <a:ext cx="96325" cy="23825"/>
              </a:xfrm>
              <a:custGeom>
                <a:avLst/>
                <a:gdLst/>
                <a:ahLst/>
                <a:cxnLst/>
                <a:rect l="l" t="t" r="r" b="b"/>
                <a:pathLst>
                  <a:path w="3853" h="953" extrusionOk="0">
                    <a:moveTo>
                      <a:pt x="159" y="1"/>
                    </a:moveTo>
                    <a:cubicBezTo>
                      <a:pt x="74" y="1"/>
                      <a:pt x="0" y="109"/>
                      <a:pt x="92" y="171"/>
                    </a:cubicBezTo>
                    <a:cubicBezTo>
                      <a:pt x="748" y="774"/>
                      <a:pt x="1585" y="952"/>
                      <a:pt x="2433" y="952"/>
                    </a:cubicBezTo>
                    <a:cubicBezTo>
                      <a:pt x="2867" y="952"/>
                      <a:pt x="3304" y="905"/>
                      <a:pt x="3721" y="845"/>
                    </a:cubicBezTo>
                    <a:cubicBezTo>
                      <a:pt x="3852" y="826"/>
                      <a:pt x="3805" y="645"/>
                      <a:pt x="3697" y="645"/>
                    </a:cubicBezTo>
                    <a:cubicBezTo>
                      <a:pt x="3692" y="645"/>
                      <a:pt x="3686" y="646"/>
                      <a:pt x="3681" y="646"/>
                    </a:cubicBezTo>
                    <a:cubicBezTo>
                      <a:pt x="3273" y="702"/>
                      <a:pt x="2844" y="747"/>
                      <a:pt x="2418" y="747"/>
                    </a:cubicBezTo>
                    <a:cubicBezTo>
                      <a:pt x="1622" y="747"/>
                      <a:pt x="838" y="588"/>
                      <a:pt x="232" y="33"/>
                    </a:cubicBezTo>
                    <a:cubicBezTo>
                      <a:pt x="209" y="10"/>
                      <a:pt x="183" y="1"/>
                      <a:pt x="1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46" name="Google Shape;1746;p16"/>
              <p:cNvSpPr/>
              <p:nvPr/>
            </p:nvSpPr>
            <p:spPr>
              <a:xfrm>
                <a:off x="5795000" y="1859725"/>
                <a:ext cx="60425" cy="16125"/>
              </a:xfrm>
              <a:custGeom>
                <a:avLst/>
                <a:gdLst/>
                <a:ahLst/>
                <a:cxnLst/>
                <a:rect l="l" t="t" r="r" b="b"/>
                <a:pathLst>
                  <a:path w="2417" h="645" extrusionOk="0">
                    <a:moveTo>
                      <a:pt x="142" y="0"/>
                    </a:moveTo>
                    <a:cubicBezTo>
                      <a:pt x="54" y="0"/>
                      <a:pt x="1" y="133"/>
                      <a:pt x="83" y="198"/>
                    </a:cubicBezTo>
                    <a:cubicBezTo>
                      <a:pt x="517" y="524"/>
                      <a:pt x="1044" y="645"/>
                      <a:pt x="1575" y="645"/>
                    </a:cubicBezTo>
                    <a:cubicBezTo>
                      <a:pt x="1820" y="645"/>
                      <a:pt x="2066" y="619"/>
                      <a:pt x="2303" y="575"/>
                    </a:cubicBezTo>
                    <a:cubicBezTo>
                      <a:pt x="2417" y="538"/>
                      <a:pt x="2386" y="355"/>
                      <a:pt x="2262" y="355"/>
                    </a:cubicBezTo>
                    <a:cubicBezTo>
                      <a:pt x="2256" y="355"/>
                      <a:pt x="2250" y="356"/>
                      <a:pt x="2243" y="357"/>
                    </a:cubicBezTo>
                    <a:cubicBezTo>
                      <a:pt x="2018" y="402"/>
                      <a:pt x="1784" y="428"/>
                      <a:pt x="1551" y="428"/>
                    </a:cubicBezTo>
                    <a:cubicBezTo>
                      <a:pt x="1068" y="428"/>
                      <a:pt x="590" y="315"/>
                      <a:pt x="202" y="20"/>
                    </a:cubicBezTo>
                    <a:cubicBezTo>
                      <a:pt x="181" y="6"/>
                      <a:pt x="161"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47" name="Google Shape;1747;p16"/>
              <p:cNvSpPr/>
              <p:nvPr/>
            </p:nvSpPr>
            <p:spPr>
              <a:xfrm>
                <a:off x="5814900" y="1839600"/>
                <a:ext cx="32225" cy="9800"/>
              </a:xfrm>
              <a:custGeom>
                <a:avLst/>
                <a:gdLst/>
                <a:ahLst/>
                <a:cxnLst/>
                <a:rect l="l" t="t" r="r" b="b"/>
                <a:pathLst>
                  <a:path w="1289" h="392" extrusionOk="0">
                    <a:moveTo>
                      <a:pt x="110" y="1"/>
                    </a:moveTo>
                    <a:cubicBezTo>
                      <a:pt x="79" y="1"/>
                      <a:pt x="45" y="14"/>
                      <a:pt x="20" y="52"/>
                    </a:cubicBezTo>
                    <a:cubicBezTo>
                      <a:pt x="1" y="91"/>
                      <a:pt x="1" y="170"/>
                      <a:pt x="60" y="191"/>
                    </a:cubicBezTo>
                    <a:cubicBezTo>
                      <a:pt x="327" y="324"/>
                      <a:pt x="616" y="391"/>
                      <a:pt x="912" y="391"/>
                    </a:cubicBezTo>
                    <a:cubicBezTo>
                      <a:pt x="1010" y="391"/>
                      <a:pt x="1110" y="384"/>
                      <a:pt x="1209" y="369"/>
                    </a:cubicBezTo>
                    <a:cubicBezTo>
                      <a:pt x="1270" y="369"/>
                      <a:pt x="1289" y="289"/>
                      <a:pt x="1270" y="231"/>
                    </a:cubicBezTo>
                    <a:cubicBezTo>
                      <a:pt x="1270" y="185"/>
                      <a:pt x="1235" y="163"/>
                      <a:pt x="1194" y="163"/>
                    </a:cubicBezTo>
                    <a:cubicBezTo>
                      <a:pt x="1180" y="163"/>
                      <a:pt x="1165" y="166"/>
                      <a:pt x="1151" y="170"/>
                    </a:cubicBezTo>
                    <a:cubicBezTo>
                      <a:pt x="1081" y="179"/>
                      <a:pt x="1012" y="183"/>
                      <a:pt x="943" y="183"/>
                    </a:cubicBezTo>
                    <a:cubicBezTo>
                      <a:pt x="676" y="183"/>
                      <a:pt x="412" y="123"/>
                      <a:pt x="160" y="12"/>
                    </a:cubicBezTo>
                    <a:cubicBezTo>
                      <a:pt x="145" y="5"/>
                      <a:pt x="128" y="1"/>
                      <a:pt x="1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48" name="Google Shape;1748;p16"/>
              <p:cNvSpPr/>
              <p:nvPr/>
            </p:nvSpPr>
            <p:spPr>
              <a:xfrm>
                <a:off x="5752025" y="2054675"/>
                <a:ext cx="65875" cy="17600"/>
              </a:xfrm>
              <a:custGeom>
                <a:avLst/>
                <a:gdLst/>
                <a:ahLst/>
                <a:cxnLst/>
                <a:rect l="l" t="t" r="r" b="b"/>
                <a:pathLst>
                  <a:path w="2635" h="704" extrusionOk="0">
                    <a:moveTo>
                      <a:pt x="163" y="1"/>
                    </a:moveTo>
                    <a:cubicBezTo>
                      <a:pt x="78" y="1"/>
                      <a:pt x="1" y="109"/>
                      <a:pt x="77" y="171"/>
                    </a:cubicBezTo>
                    <a:cubicBezTo>
                      <a:pt x="595" y="613"/>
                      <a:pt x="1254" y="703"/>
                      <a:pt x="1909" y="703"/>
                    </a:cubicBezTo>
                    <a:cubicBezTo>
                      <a:pt x="2106" y="703"/>
                      <a:pt x="2303" y="695"/>
                      <a:pt x="2495" y="686"/>
                    </a:cubicBezTo>
                    <a:cubicBezTo>
                      <a:pt x="2629" y="686"/>
                      <a:pt x="2635" y="487"/>
                      <a:pt x="2512" y="487"/>
                    </a:cubicBezTo>
                    <a:cubicBezTo>
                      <a:pt x="2507" y="487"/>
                      <a:pt x="2501" y="487"/>
                      <a:pt x="2495" y="488"/>
                    </a:cubicBezTo>
                    <a:cubicBezTo>
                      <a:pt x="2321" y="492"/>
                      <a:pt x="2142" y="498"/>
                      <a:pt x="1962" y="498"/>
                    </a:cubicBezTo>
                    <a:cubicBezTo>
                      <a:pt x="1343" y="498"/>
                      <a:pt x="712" y="432"/>
                      <a:pt x="236" y="33"/>
                    </a:cubicBezTo>
                    <a:cubicBezTo>
                      <a:pt x="213" y="10"/>
                      <a:pt x="188" y="1"/>
                      <a:pt x="1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sp>
        <p:nvSpPr>
          <p:cNvPr id="1749" name="Google Shape;1749;p16"/>
          <p:cNvSpPr/>
          <p:nvPr/>
        </p:nvSpPr>
        <p:spPr>
          <a:xfrm>
            <a:off x="4956233" y="6119151"/>
            <a:ext cx="242000" cy="242000"/>
          </a:xfrm>
          <a:prstGeom prst="ellipse">
            <a:avLst/>
          </a:prstGeom>
          <a:solidFill>
            <a:schemeClr val="accent4"/>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750" name="Google Shape;1750;p16"/>
          <p:cNvSpPr/>
          <p:nvPr/>
        </p:nvSpPr>
        <p:spPr>
          <a:xfrm>
            <a:off x="11443436" y="3816184"/>
            <a:ext cx="189600" cy="190000"/>
          </a:xfrm>
          <a:prstGeom prst="ellipse">
            <a:avLst/>
          </a:prstGeom>
          <a:solidFill>
            <a:schemeClr val="accent4"/>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751" name="Google Shape;1751;p16"/>
          <p:cNvSpPr/>
          <p:nvPr/>
        </p:nvSpPr>
        <p:spPr>
          <a:xfrm>
            <a:off x="11516839" y="1117200"/>
            <a:ext cx="296800" cy="296800"/>
          </a:xfrm>
          <a:prstGeom prst="ellipse">
            <a:avLst/>
          </a:prstGeom>
          <a:solidFill>
            <a:schemeClr val="accent3"/>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752" name="Google Shape;1752;p16"/>
          <p:cNvSpPr/>
          <p:nvPr/>
        </p:nvSpPr>
        <p:spPr>
          <a:xfrm>
            <a:off x="270439" y="4686767"/>
            <a:ext cx="296800" cy="296800"/>
          </a:xfrm>
          <a:prstGeom prst="ellipse">
            <a:avLst/>
          </a:prstGeom>
          <a:solidFill>
            <a:schemeClr val="dk2"/>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753" name="Google Shape;1753;p16"/>
          <p:cNvSpPr/>
          <p:nvPr/>
        </p:nvSpPr>
        <p:spPr>
          <a:xfrm>
            <a:off x="4473039" y="6371167"/>
            <a:ext cx="296800" cy="296800"/>
          </a:xfrm>
          <a:prstGeom prst="ellipse">
            <a:avLst/>
          </a:prstGeom>
          <a:solidFill>
            <a:schemeClr val="accent2"/>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754" name="Google Shape;1754;p16"/>
          <p:cNvSpPr/>
          <p:nvPr/>
        </p:nvSpPr>
        <p:spPr>
          <a:xfrm>
            <a:off x="11633031" y="3375100"/>
            <a:ext cx="242000" cy="242000"/>
          </a:xfrm>
          <a:prstGeom prst="ellipse">
            <a:avLst/>
          </a:prstGeom>
          <a:solidFill>
            <a:schemeClr val="dk2"/>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25240057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755"/>
        <p:cNvGrpSpPr/>
        <p:nvPr/>
      </p:nvGrpSpPr>
      <p:grpSpPr>
        <a:xfrm>
          <a:off x="0" y="0"/>
          <a:ext cx="0" cy="0"/>
          <a:chOff x="0" y="0"/>
          <a:chExt cx="0" cy="0"/>
        </a:xfrm>
      </p:grpSpPr>
      <p:sp>
        <p:nvSpPr>
          <p:cNvPr id="1756" name="Google Shape;1756;p17"/>
          <p:cNvSpPr txBox="1">
            <a:spLocks noGrp="1"/>
          </p:cNvSpPr>
          <p:nvPr>
            <p:ph type="title"/>
          </p:nvPr>
        </p:nvSpPr>
        <p:spPr>
          <a:xfrm>
            <a:off x="4743200" y="4560617"/>
            <a:ext cx="5813600" cy="709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40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1757" name="Google Shape;1757;p17"/>
          <p:cNvSpPr txBox="1">
            <a:spLocks noGrp="1"/>
          </p:cNvSpPr>
          <p:nvPr>
            <p:ph type="subTitle" idx="1"/>
          </p:nvPr>
        </p:nvSpPr>
        <p:spPr>
          <a:xfrm>
            <a:off x="1635200" y="2421484"/>
            <a:ext cx="8921600" cy="19712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3000"/>
              <a:buNone/>
              <a:defRPr sz="4000"/>
            </a:lvl1pPr>
            <a:lvl2pPr lvl="1" algn="ctr" rtl="0">
              <a:lnSpc>
                <a:spcPct val="100000"/>
              </a:lnSpc>
              <a:spcBef>
                <a:spcPts val="0"/>
              </a:spcBef>
              <a:spcAft>
                <a:spcPts val="0"/>
              </a:spcAft>
              <a:buSzPts val="3000"/>
              <a:buNone/>
              <a:defRPr sz="4000"/>
            </a:lvl2pPr>
            <a:lvl3pPr lvl="2" algn="ctr" rtl="0">
              <a:lnSpc>
                <a:spcPct val="100000"/>
              </a:lnSpc>
              <a:spcBef>
                <a:spcPts val="0"/>
              </a:spcBef>
              <a:spcAft>
                <a:spcPts val="0"/>
              </a:spcAft>
              <a:buSzPts val="3000"/>
              <a:buNone/>
              <a:defRPr sz="4000"/>
            </a:lvl3pPr>
            <a:lvl4pPr lvl="3" algn="ctr" rtl="0">
              <a:lnSpc>
                <a:spcPct val="100000"/>
              </a:lnSpc>
              <a:spcBef>
                <a:spcPts val="0"/>
              </a:spcBef>
              <a:spcAft>
                <a:spcPts val="0"/>
              </a:spcAft>
              <a:buSzPts val="3000"/>
              <a:buNone/>
              <a:defRPr sz="4000"/>
            </a:lvl4pPr>
            <a:lvl5pPr lvl="4" algn="ctr" rtl="0">
              <a:lnSpc>
                <a:spcPct val="100000"/>
              </a:lnSpc>
              <a:spcBef>
                <a:spcPts val="0"/>
              </a:spcBef>
              <a:spcAft>
                <a:spcPts val="0"/>
              </a:spcAft>
              <a:buSzPts val="3000"/>
              <a:buNone/>
              <a:defRPr sz="4000"/>
            </a:lvl5pPr>
            <a:lvl6pPr lvl="5" algn="ctr" rtl="0">
              <a:lnSpc>
                <a:spcPct val="100000"/>
              </a:lnSpc>
              <a:spcBef>
                <a:spcPts val="0"/>
              </a:spcBef>
              <a:spcAft>
                <a:spcPts val="0"/>
              </a:spcAft>
              <a:buSzPts val="3000"/>
              <a:buNone/>
              <a:defRPr sz="4000"/>
            </a:lvl6pPr>
            <a:lvl7pPr lvl="6" algn="ctr" rtl="0">
              <a:lnSpc>
                <a:spcPct val="100000"/>
              </a:lnSpc>
              <a:spcBef>
                <a:spcPts val="0"/>
              </a:spcBef>
              <a:spcAft>
                <a:spcPts val="0"/>
              </a:spcAft>
              <a:buSzPts val="3000"/>
              <a:buNone/>
              <a:defRPr sz="4000"/>
            </a:lvl7pPr>
            <a:lvl8pPr lvl="7" algn="ctr" rtl="0">
              <a:lnSpc>
                <a:spcPct val="100000"/>
              </a:lnSpc>
              <a:spcBef>
                <a:spcPts val="0"/>
              </a:spcBef>
              <a:spcAft>
                <a:spcPts val="0"/>
              </a:spcAft>
              <a:buSzPts val="3000"/>
              <a:buNone/>
              <a:defRPr sz="4000"/>
            </a:lvl8pPr>
            <a:lvl9pPr lvl="8" algn="ctr" rtl="0">
              <a:lnSpc>
                <a:spcPct val="100000"/>
              </a:lnSpc>
              <a:spcBef>
                <a:spcPts val="0"/>
              </a:spcBef>
              <a:spcAft>
                <a:spcPts val="0"/>
              </a:spcAft>
              <a:buSzPts val="3000"/>
              <a:buNone/>
              <a:defRPr sz="4000"/>
            </a:lvl9pPr>
          </a:lstStyle>
          <a:p>
            <a:endParaRPr/>
          </a:p>
        </p:txBody>
      </p:sp>
      <p:sp>
        <p:nvSpPr>
          <p:cNvPr id="1758" name="Google Shape;1758;p17"/>
          <p:cNvSpPr/>
          <p:nvPr/>
        </p:nvSpPr>
        <p:spPr>
          <a:xfrm>
            <a:off x="10201103" y="6080033"/>
            <a:ext cx="192400" cy="192400"/>
          </a:xfrm>
          <a:prstGeom prst="ellipse">
            <a:avLst/>
          </a:pr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759" name="Google Shape;1759;p17"/>
          <p:cNvSpPr/>
          <p:nvPr/>
        </p:nvSpPr>
        <p:spPr>
          <a:xfrm>
            <a:off x="390399" y="3595167"/>
            <a:ext cx="296800" cy="296800"/>
          </a:xfrm>
          <a:prstGeom prst="ellipse">
            <a:avLst/>
          </a:prstGeom>
          <a:solidFill>
            <a:schemeClr val="accent5"/>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185075395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1760"/>
        <p:cNvGrpSpPr/>
        <p:nvPr/>
      </p:nvGrpSpPr>
      <p:grpSpPr>
        <a:xfrm>
          <a:off x="0" y="0"/>
          <a:ext cx="0" cy="0"/>
          <a:chOff x="0" y="0"/>
          <a:chExt cx="0" cy="0"/>
        </a:xfrm>
      </p:grpSpPr>
      <p:sp>
        <p:nvSpPr>
          <p:cNvPr id="1761" name="Google Shape;1761;p18"/>
          <p:cNvSpPr txBox="1">
            <a:spLocks noGrp="1"/>
          </p:cNvSpPr>
          <p:nvPr>
            <p:ph type="title"/>
          </p:nvPr>
        </p:nvSpPr>
        <p:spPr>
          <a:xfrm>
            <a:off x="960000" y="719200"/>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762" name="Google Shape;1762;p18"/>
          <p:cNvSpPr txBox="1">
            <a:spLocks noGrp="1"/>
          </p:cNvSpPr>
          <p:nvPr>
            <p:ph type="subTitle" idx="1"/>
          </p:nvPr>
        </p:nvSpPr>
        <p:spPr>
          <a:xfrm>
            <a:off x="960000" y="1740467"/>
            <a:ext cx="5726400" cy="4398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Char char="●"/>
              <a:defRPr/>
            </a:lvl1pPr>
            <a:lvl2pPr lvl="1" algn="ctr" rtl="0">
              <a:lnSpc>
                <a:spcPct val="100000"/>
              </a:lnSpc>
              <a:spcBef>
                <a:spcPts val="0"/>
              </a:spcBef>
              <a:spcAft>
                <a:spcPts val="0"/>
              </a:spcAft>
              <a:buSzPts val="1400"/>
              <a:buChar char="○"/>
              <a:defRPr/>
            </a:lvl2pPr>
            <a:lvl3pPr lvl="2" algn="ctr" rtl="0">
              <a:lnSpc>
                <a:spcPct val="100000"/>
              </a:lnSpc>
              <a:spcBef>
                <a:spcPts val="0"/>
              </a:spcBef>
              <a:spcAft>
                <a:spcPts val="0"/>
              </a:spcAft>
              <a:buSzPts val="1400"/>
              <a:buChar char="■"/>
              <a:defRPr/>
            </a:lvl3pPr>
            <a:lvl4pPr lvl="3" algn="ctr" rtl="0">
              <a:lnSpc>
                <a:spcPct val="100000"/>
              </a:lnSpc>
              <a:spcBef>
                <a:spcPts val="0"/>
              </a:spcBef>
              <a:spcAft>
                <a:spcPts val="0"/>
              </a:spcAft>
              <a:buSzPts val="1400"/>
              <a:buChar char="●"/>
              <a:defRPr/>
            </a:lvl4pPr>
            <a:lvl5pPr lvl="4" algn="ctr" rtl="0">
              <a:lnSpc>
                <a:spcPct val="100000"/>
              </a:lnSpc>
              <a:spcBef>
                <a:spcPts val="0"/>
              </a:spcBef>
              <a:spcAft>
                <a:spcPts val="0"/>
              </a:spcAft>
              <a:buSzPts val="1400"/>
              <a:buChar char="○"/>
              <a:defRPr/>
            </a:lvl5pPr>
            <a:lvl6pPr lvl="5" algn="ctr" rtl="0">
              <a:lnSpc>
                <a:spcPct val="100000"/>
              </a:lnSpc>
              <a:spcBef>
                <a:spcPts val="0"/>
              </a:spcBef>
              <a:spcAft>
                <a:spcPts val="0"/>
              </a:spcAft>
              <a:buSzPts val="1400"/>
              <a:buChar char="■"/>
              <a:defRPr/>
            </a:lvl6pPr>
            <a:lvl7pPr lvl="6" algn="ctr" rtl="0">
              <a:lnSpc>
                <a:spcPct val="100000"/>
              </a:lnSpc>
              <a:spcBef>
                <a:spcPts val="0"/>
              </a:spcBef>
              <a:spcAft>
                <a:spcPts val="0"/>
              </a:spcAft>
              <a:buSzPts val="1400"/>
              <a:buChar char="●"/>
              <a:defRPr/>
            </a:lvl7pPr>
            <a:lvl8pPr lvl="7" algn="ctr" rtl="0">
              <a:lnSpc>
                <a:spcPct val="100000"/>
              </a:lnSpc>
              <a:spcBef>
                <a:spcPts val="0"/>
              </a:spcBef>
              <a:spcAft>
                <a:spcPts val="0"/>
              </a:spcAft>
              <a:buSzPts val="1400"/>
              <a:buChar char="○"/>
              <a:defRPr/>
            </a:lvl8pPr>
            <a:lvl9pPr lvl="8" algn="ctr" rtl="0">
              <a:lnSpc>
                <a:spcPct val="100000"/>
              </a:lnSpc>
              <a:spcBef>
                <a:spcPts val="0"/>
              </a:spcBef>
              <a:spcAft>
                <a:spcPts val="0"/>
              </a:spcAft>
              <a:buSzPts val="1400"/>
              <a:buChar char="■"/>
              <a:defRPr/>
            </a:lvl9pPr>
          </a:lstStyle>
          <a:p>
            <a:endParaRPr/>
          </a:p>
        </p:txBody>
      </p:sp>
      <p:grpSp>
        <p:nvGrpSpPr>
          <p:cNvPr id="1763" name="Google Shape;1763;p18"/>
          <p:cNvGrpSpPr/>
          <p:nvPr/>
        </p:nvGrpSpPr>
        <p:grpSpPr>
          <a:xfrm rot="4922613">
            <a:off x="9705537" y="-947357"/>
            <a:ext cx="1611639" cy="2128525"/>
            <a:chOff x="4027650" y="2008513"/>
            <a:chExt cx="792200" cy="1046275"/>
          </a:xfrm>
        </p:grpSpPr>
        <p:sp>
          <p:nvSpPr>
            <p:cNvPr id="1764" name="Google Shape;1764;p18"/>
            <p:cNvSpPr/>
            <p:nvPr/>
          </p:nvSpPr>
          <p:spPr>
            <a:xfrm>
              <a:off x="4027675" y="2008513"/>
              <a:ext cx="792150" cy="1046275"/>
            </a:xfrm>
            <a:custGeom>
              <a:avLst/>
              <a:gdLst/>
              <a:ahLst/>
              <a:cxnLst/>
              <a:rect l="l" t="t" r="r" b="b"/>
              <a:pathLst>
                <a:path w="31686" h="41851" extrusionOk="0">
                  <a:moveTo>
                    <a:pt x="15787" y="27097"/>
                  </a:moveTo>
                  <a:cubicBezTo>
                    <a:pt x="15668" y="27316"/>
                    <a:pt x="15570" y="27533"/>
                    <a:pt x="15451" y="27752"/>
                  </a:cubicBezTo>
                  <a:cubicBezTo>
                    <a:pt x="15510" y="27554"/>
                    <a:pt x="15549" y="27335"/>
                    <a:pt x="15570" y="27097"/>
                  </a:cubicBezTo>
                  <a:close/>
                  <a:moveTo>
                    <a:pt x="10337" y="34471"/>
                  </a:moveTo>
                  <a:cubicBezTo>
                    <a:pt x="10514" y="34492"/>
                    <a:pt x="10713" y="34531"/>
                    <a:pt x="10911" y="34550"/>
                  </a:cubicBezTo>
                  <a:cubicBezTo>
                    <a:pt x="10752" y="34729"/>
                    <a:pt x="10594" y="34907"/>
                    <a:pt x="10416" y="35105"/>
                  </a:cubicBezTo>
                  <a:lnTo>
                    <a:pt x="10197" y="35324"/>
                  </a:lnTo>
                  <a:cubicBezTo>
                    <a:pt x="10258" y="35066"/>
                    <a:pt x="10297" y="34769"/>
                    <a:pt x="10337" y="34471"/>
                  </a:cubicBezTo>
                  <a:close/>
                  <a:moveTo>
                    <a:pt x="23003" y="0"/>
                  </a:moveTo>
                  <a:cubicBezTo>
                    <a:pt x="21536" y="1388"/>
                    <a:pt x="19990" y="2675"/>
                    <a:pt x="18900" y="4380"/>
                  </a:cubicBezTo>
                  <a:cubicBezTo>
                    <a:pt x="18385" y="5213"/>
                    <a:pt x="17949" y="6125"/>
                    <a:pt x="17830" y="7097"/>
                  </a:cubicBezTo>
                  <a:cubicBezTo>
                    <a:pt x="17592" y="9058"/>
                    <a:pt x="18900" y="11952"/>
                    <a:pt x="20407" y="13221"/>
                  </a:cubicBezTo>
                  <a:cubicBezTo>
                    <a:pt x="19990" y="15005"/>
                    <a:pt x="19535" y="16789"/>
                    <a:pt x="19038" y="18554"/>
                  </a:cubicBezTo>
                  <a:cubicBezTo>
                    <a:pt x="19038" y="18613"/>
                    <a:pt x="19019" y="18673"/>
                    <a:pt x="18999" y="18732"/>
                  </a:cubicBezTo>
                  <a:cubicBezTo>
                    <a:pt x="19336" y="16789"/>
                    <a:pt x="18821" y="14233"/>
                    <a:pt x="17671" y="12885"/>
                  </a:cubicBezTo>
                  <a:cubicBezTo>
                    <a:pt x="17037" y="12132"/>
                    <a:pt x="16184" y="11616"/>
                    <a:pt x="15293" y="11199"/>
                  </a:cubicBezTo>
                  <a:cubicBezTo>
                    <a:pt x="13448" y="10367"/>
                    <a:pt x="11447" y="10129"/>
                    <a:pt x="9484" y="9772"/>
                  </a:cubicBezTo>
                  <a:lnTo>
                    <a:pt x="9484" y="9772"/>
                  </a:lnTo>
                  <a:cubicBezTo>
                    <a:pt x="9742" y="11754"/>
                    <a:pt x="9861" y="13776"/>
                    <a:pt x="10614" y="15660"/>
                  </a:cubicBezTo>
                  <a:cubicBezTo>
                    <a:pt x="10971" y="16572"/>
                    <a:pt x="11447" y="17444"/>
                    <a:pt x="12161" y="18137"/>
                  </a:cubicBezTo>
                  <a:cubicBezTo>
                    <a:pt x="13280" y="19181"/>
                    <a:pt x="15411" y="19809"/>
                    <a:pt x="17199" y="19809"/>
                  </a:cubicBezTo>
                  <a:cubicBezTo>
                    <a:pt x="17720" y="19809"/>
                    <a:pt x="18212" y="19756"/>
                    <a:pt x="18642" y="19644"/>
                  </a:cubicBezTo>
                  <a:lnTo>
                    <a:pt x="18721" y="19723"/>
                  </a:lnTo>
                  <a:cubicBezTo>
                    <a:pt x="18702" y="19744"/>
                    <a:pt x="18702" y="19763"/>
                    <a:pt x="18702" y="19783"/>
                  </a:cubicBezTo>
                  <a:cubicBezTo>
                    <a:pt x="18483" y="19842"/>
                    <a:pt x="18285" y="19921"/>
                    <a:pt x="18068" y="19981"/>
                  </a:cubicBezTo>
                  <a:cubicBezTo>
                    <a:pt x="17959" y="20018"/>
                    <a:pt x="17983" y="20203"/>
                    <a:pt x="18094" y="20203"/>
                  </a:cubicBezTo>
                  <a:cubicBezTo>
                    <a:pt x="18104" y="20203"/>
                    <a:pt x="18115" y="20202"/>
                    <a:pt x="18126" y="20199"/>
                  </a:cubicBezTo>
                  <a:cubicBezTo>
                    <a:pt x="18285" y="20140"/>
                    <a:pt x="18464" y="20080"/>
                    <a:pt x="18623" y="20021"/>
                  </a:cubicBezTo>
                  <a:lnTo>
                    <a:pt x="18623" y="20021"/>
                  </a:lnTo>
                  <a:cubicBezTo>
                    <a:pt x="18425" y="20714"/>
                    <a:pt x="18206" y="21409"/>
                    <a:pt x="17968" y="22083"/>
                  </a:cubicBezTo>
                  <a:cubicBezTo>
                    <a:pt x="17492" y="23431"/>
                    <a:pt x="16897" y="24739"/>
                    <a:pt x="16303" y="26027"/>
                  </a:cubicBezTo>
                  <a:cubicBezTo>
                    <a:pt x="16165" y="26304"/>
                    <a:pt x="16025" y="26602"/>
                    <a:pt x="15887" y="26880"/>
                  </a:cubicBezTo>
                  <a:lnTo>
                    <a:pt x="15610" y="26880"/>
                  </a:lnTo>
                  <a:cubicBezTo>
                    <a:pt x="15808" y="25016"/>
                    <a:pt x="15272" y="22696"/>
                    <a:pt x="14222" y="21448"/>
                  </a:cubicBezTo>
                  <a:cubicBezTo>
                    <a:pt x="13588" y="20695"/>
                    <a:pt x="12735" y="20180"/>
                    <a:pt x="11843" y="19763"/>
                  </a:cubicBezTo>
                  <a:cubicBezTo>
                    <a:pt x="9999" y="18930"/>
                    <a:pt x="7998" y="18692"/>
                    <a:pt x="6035" y="18335"/>
                  </a:cubicBezTo>
                  <a:lnTo>
                    <a:pt x="6035" y="18335"/>
                  </a:lnTo>
                  <a:cubicBezTo>
                    <a:pt x="6272" y="20318"/>
                    <a:pt x="6412" y="22339"/>
                    <a:pt x="7145" y="24223"/>
                  </a:cubicBezTo>
                  <a:cubicBezTo>
                    <a:pt x="7501" y="25135"/>
                    <a:pt x="7977" y="26007"/>
                    <a:pt x="8711" y="26681"/>
                  </a:cubicBezTo>
                  <a:cubicBezTo>
                    <a:pt x="9832" y="27741"/>
                    <a:pt x="11964" y="28372"/>
                    <a:pt x="13753" y="28372"/>
                  </a:cubicBezTo>
                  <a:cubicBezTo>
                    <a:pt x="14273" y="28372"/>
                    <a:pt x="14764" y="28319"/>
                    <a:pt x="15193" y="28207"/>
                  </a:cubicBezTo>
                  <a:cubicBezTo>
                    <a:pt x="15193" y="28207"/>
                    <a:pt x="15213" y="28207"/>
                    <a:pt x="15213" y="28228"/>
                  </a:cubicBezTo>
                  <a:cubicBezTo>
                    <a:pt x="14043" y="30408"/>
                    <a:pt x="12716" y="32489"/>
                    <a:pt x="11090" y="34352"/>
                  </a:cubicBezTo>
                  <a:cubicBezTo>
                    <a:pt x="10832" y="34333"/>
                    <a:pt x="10594" y="34293"/>
                    <a:pt x="10337" y="34273"/>
                  </a:cubicBezTo>
                  <a:cubicBezTo>
                    <a:pt x="10456" y="32449"/>
                    <a:pt x="9940" y="30329"/>
                    <a:pt x="8949" y="29139"/>
                  </a:cubicBezTo>
                  <a:cubicBezTo>
                    <a:pt x="8294" y="28386"/>
                    <a:pt x="7443" y="27871"/>
                    <a:pt x="6571" y="27474"/>
                  </a:cubicBezTo>
                  <a:cubicBezTo>
                    <a:pt x="4726" y="26621"/>
                    <a:pt x="2704" y="26383"/>
                    <a:pt x="743" y="26027"/>
                  </a:cubicBezTo>
                  <a:lnTo>
                    <a:pt x="743" y="26027"/>
                  </a:lnTo>
                  <a:cubicBezTo>
                    <a:pt x="1000" y="28029"/>
                    <a:pt x="1139" y="30031"/>
                    <a:pt x="1872" y="31915"/>
                  </a:cubicBezTo>
                  <a:cubicBezTo>
                    <a:pt x="2229" y="32827"/>
                    <a:pt x="2704" y="33718"/>
                    <a:pt x="3418" y="34392"/>
                  </a:cubicBezTo>
                  <a:cubicBezTo>
                    <a:pt x="4556" y="35447"/>
                    <a:pt x="6695" y="36077"/>
                    <a:pt x="8488" y="36077"/>
                  </a:cubicBezTo>
                  <a:cubicBezTo>
                    <a:pt x="8851" y="36077"/>
                    <a:pt x="9200" y="36052"/>
                    <a:pt x="9523" y="35998"/>
                  </a:cubicBezTo>
                  <a:lnTo>
                    <a:pt x="9523" y="35998"/>
                  </a:lnTo>
                  <a:cubicBezTo>
                    <a:pt x="7184" y="38218"/>
                    <a:pt x="4409" y="39982"/>
                    <a:pt x="1396" y="41171"/>
                  </a:cubicBezTo>
                  <a:cubicBezTo>
                    <a:pt x="981" y="41330"/>
                    <a:pt x="544" y="41488"/>
                    <a:pt x="108" y="41647"/>
                  </a:cubicBezTo>
                  <a:cubicBezTo>
                    <a:pt x="0" y="41683"/>
                    <a:pt x="39" y="41850"/>
                    <a:pt x="136" y="41850"/>
                  </a:cubicBezTo>
                  <a:cubicBezTo>
                    <a:pt x="146" y="41850"/>
                    <a:pt x="156" y="41849"/>
                    <a:pt x="167" y="41845"/>
                  </a:cubicBezTo>
                  <a:cubicBezTo>
                    <a:pt x="3637" y="40695"/>
                    <a:pt x="6827" y="38792"/>
                    <a:pt x="9504" y="36295"/>
                  </a:cubicBezTo>
                  <a:cubicBezTo>
                    <a:pt x="9642" y="36176"/>
                    <a:pt x="9782" y="36038"/>
                    <a:pt x="9920" y="35919"/>
                  </a:cubicBezTo>
                  <a:cubicBezTo>
                    <a:pt x="10099" y="36117"/>
                    <a:pt x="10297" y="36315"/>
                    <a:pt x="10495" y="36514"/>
                  </a:cubicBezTo>
                  <a:cubicBezTo>
                    <a:pt x="10519" y="36537"/>
                    <a:pt x="10545" y="36547"/>
                    <a:pt x="10570" y="36547"/>
                  </a:cubicBezTo>
                  <a:cubicBezTo>
                    <a:pt x="10647" y="36547"/>
                    <a:pt x="10709" y="36450"/>
                    <a:pt x="10633" y="36374"/>
                  </a:cubicBezTo>
                  <a:cubicBezTo>
                    <a:pt x="10456" y="36176"/>
                    <a:pt x="10258" y="35978"/>
                    <a:pt x="10078" y="35779"/>
                  </a:cubicBezTo>
                  <a:lnTo>
                    <a:pt x="10078" y="35740"/>
                  </a:lnTo>
                  <a:cubicBezTo>
                    <a:pt x="10456" y="35383"/>
                    <a:pt x="10792" y="35007"/>
                    <a:pt x="11149" y="34611"/>
                  </a:cubicBezTo>
                  <a:cubicBezTo>
                    <a:pt x="11902" y="36434"/>
                    <a:pt x="14281" y="38515"/>
                    <a:pt x="16223" y="38872"/>
                  </a:cubicBezTo>
                  <a:cubicBezTo>
                    <a:pt x="16508" y="38918"/>
                    <a:pt x="16794" y="38939"/>
                    <a:pt x="17081" y="38939"/>
                  </a:cubicBezTo>
                  <a:cubicBezTo>
                    <a:pt x="17773" y="38939"/>
                    <a:pt x="18465" y="38817"/>
                    <a:pt x="19138" y="38634"/>
                  </a:cubicBezTo>
                  <a:cubicBezTo>
                    <a:pt x="21081" y="38099"/>
                    <a:pt x="22786" y="37008"/>
                    <a:pt x="24530" y="36017"/>
                  </a:cubicBezTo>
                  <a:cubicBezTo>
                    <a:pt x="23063" y="34650"/>
                    <a:pt x="21675" y="33183"/>
                    <a:pt x="19910" y="32211"/>
                  </a:cubicBezTo>
                  <a:cubicBezTo>
                    <a:pt x="19038" y="31735"/>
                    <a:pt x="18107" y="31360"/>
                    <a:pt x="17135" y="31299"/>
                  </a:cubicBezTo>
                  <a:cubicBezTo>
                    <a:pt x="17066" y="31296"/>
                    <a:pt x="16996" y="31294"/>
                    <a:pt x="16925" y="31294"/>
                  </a:cubicBezTo>
                  <a:cubicBezTo>
                    <a:pt x="15490" y="31294"/>
                    <a:pt x="13701" y="32045"/>
                    <a:pt x="12398" y="33083"/>
                  </a:cubicBezTo>
                  <a:cubicBezTo>
                    <a:pt x="13509" y="31598"/>
                    <a:pt x="14479" y="30012"/>
                    <a:pt x="15351" y="28386"/>
                  </a:cubicBezTo>
                  <a:cubicBezTo>
                    <a:pt x="15491" y="28524"/>
                    <a:pt x="15629" y="28683"/>
                    <a:pt x="15787" y="28822"/>
                  </a:cubicBezTo>
                  <a:cubicBezTo>
                    <a:pt x="15805" y="28844"/>
                    <a:pt x="15826" y="28853"/>
                    <a:pt x="15848" y="28853"/>
                  </a:cubicBezTo>
                  <a:cubicBezTo>
                    <a:pt x="15924" y="28853"/>
                    <a:pt x="16003" y="28740"/>
                    <a:pt x="15927" y="28664"/>
                  </a:cubicBezTo>
                  <a:cubicBezTo>
                    <a:pt x="15768" y="28505"/>
                    <a:pt x="15610" y="28347"/>
                    <a:pt x="15470" y="28188"/>
                  </a:cubicBezTo>
                  <a:cubicBezTo>
                    <a:pt x="15589" y="27950"/>
                    <a:pt x="15708" y="27712"/>
                    <a:pt x="15827" y="27493"/>
                  </a:cubicBezTo>
                  <a:cubicBezTo>
                    <a:pt x="15867" y="27374"/>
                    <a:pt x="15927" y="27276"/>
                    <a:pt x="15986" y="27176"/>
                  </a:cubicBezTo>
                  <a:cubicBezTo>
                    <a:pt x="17037" y="28841"/>
                    <a:pt x="19673" y="30506"/>
                    <a:pt x="21615" y="30546"/>
                  </a:cubicBezTo>
                  <a:cubicBezTo>
                    <a:pt x="21675" y="30548"/>
                    <a:pt x="21734" y="30550"/>
                    <a:pt x="21794" y="30550"/>
                  </a:cubicBezTo>
                  <a:cubicBezTo>
                    <a:pt x="22721" y="30550"/>
                    <a:pt x="23613" y="30265"/>
                    <a:pt x="24470" y="29893"/>
                  </a:cubicBezTo>
                  <a:cubicBezTo>
                    <a:pt x="26314" y="29060"/>
                    <a:pt x="27821" y="27712"/>
                    <a:pt x="29406" y="26483"/>
                  </a:cubicBezTo>
                  <a:cubicBezTo>
                    <a:pt x="27741" y="25353"/>
                    <a:pt x="26135" y="24105"/>
                    <a:pt x="24232" y="23410"/>
                  </a:cubicBezTo>
                  <a:cubicBezTo>
                    <a:pt x="23471" y="23129"/>
                    <a:pt x="22669" y="22930"/>
                    <a:pt x="21848" y="22930"/>
                  </a:cubicBezTo>
                  <a:cubicBezTo>
                    <a:pt x="21686" y="22930"/>
                    <a:pt x="21522" y="22938"/>
                    <a:pt x="21358" y="22955"/>
                  </a:cubicBezTo>
                  <a:cubicBezTo>
                    <a:pt x="19792" y="23093"/>
                    <a:pt x="17869" y="24303"/>
                    <a:pt x="16680" y="25730"/>
                  </a:cubicBezTo>
                  <a:cubicBezTo>
                    <a:pt x="17096" y="24837"/>
                    <a:pt x="17492" y="23925"/>
                    <a:pt x="17849" y="23013"/>
                  </a:cubicBezTo>
                  <a:cubicBezTo>
                    <a:pt x="18245" y="22003"/>
                    <a:pt x="18563" y="20973"/>
                    <a:pt x="18861" y="19942"/>
                  </a:cubicBezTo>
                  <a:lnTo>
                    <a:pt x="18919" y="19942"/>
                  </a:lnTo>
                  <a:cubicBezTo>
                    <a:pt x="19019" y="20040"/>
                    <a:pt x="19118" y="20159"/>
                    <a:pt x="19236" y="20259"/>
                  </a:cubicBezTo>
                  <a:cubicBezTo>
                    <a:pt x="19260" y="20282"/>
                    <a:pt x="19283" y="20292"/>
                    <a:pt x="19306" y="20292"/>
                  </a:cubicBezTo>
                  <a:cubicBezTo>
                    <a:pt x="19322" y="20292"/>
                    <a:pt x="19339" y="20287"/>
                    <a:pt x="19355" y="20278"/>
                  </a:cubicBezTo>
                  <a:cubicBezTo>
                    <a:pt x="20585" y="21166"/>
                    <a:pt x="22511" y="21796"/>
                    <a:pt x="24126" y="21796"/>
                  </a:cubicBezTo>
                  <a:cubicBezTo>
                    <a:pt x="24568" y="21796"/>
                    <a:pt x="24987" y="21749"/>
                    <a:pt x="25362" y="21646"/>
                  </a:cubicBezTo>
                  <a:cubicBezTo>
                    <a:pt x="26314" y="21409"/>
                    <a:pt x="27166" y="20854"/>
                    <a:pt x="27900" y="20219"/>
                  </a:cubicBezTo>
                  <a:cubicBezTo>
                    <a:pt x="29446" y="18911"/>
                    <a:pt x="30516" y="17186"/>
                    <a:pt x="31685" y="15560"/>
                  </a:cubicBezTo>
                  <a:cubicBezTo>
                    <a:pt x="29782" y="14946"/>
                    <a:pt x="27900" y="14212"/>
                    <a:pt x="25878" y="14074"/>
                  </a:cubicBezTo>
                  <a:cubicBezTo>
                    <a:pt x="25668" y="14061"/>
                    <a:pt x="25456" y="14054"/>
                    <a:pt x="25244" y="14054"/>
                  </a:cubicBezTo>
                  <a:cubicBezTo>
                    <a:pt x="24474" y="14054"/>
                    <a:pt x="23699" y="14151"/>
                    <a:pt x="22984" y="14431"/>
                  </a:cubicBezTo>
                  <a:cubicBezTo>
                    <a:pt x="21576" y="14986"/>
                    <a:pt x="20148" y="16551"/>
                    <a:pt x="19376" y="18158"/>
                  </a:cubicBezTo>
                  <a:cubicBezTo>
                    <a:pt x="19831" y="16551"/>
                    <a:pt x="20228" y="14926"/>
                    <a:pt x="20605" y="13300"/>
                  </a:cubicBezTo>
                  <a:cubicBezTo>
                    <a:pt x="22606" y="12666"/>
                    <a:pt x="24847" y="10427"/>
                    <a:pt x="25323" y="8464"/>
                  </a:cubicBezTo>
                  <a:cubicBezTo>
                    <a:pt x="25561" y="7493"/>
                    <a:pt x="25481" y="6502"/>
                    <a:pt x="25283" y="5550"/>
                  </a:cubicBezTo>
                  <a:cubicBezTo>
                    <a:pt x="24866" y="3568"/>
                    <a:pt x="23875" y="1803"/>
                    <a:pt x="23003" y="0"/>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1765" name="Google Shape;1765;p18"/>
            <p:cNvGrpSpPr/>
            <p:nvPr/>
          </p:nvGrpSpPr>
          <p:grpSpPr>
            <a:xfrm>
              <a:off x="4027650" y="2008763"/>
              <a:ext cx="792200" cy="1045800"/>
              <a:chOff x="5261600" y="1784375"/>
              <a:chExt cx="792200" cy="1045800"/>
            </a:xfrm>
          </p:grpSpPr>
          <p:sp>
            <p:nvSpPr>
              <p:cNvPr id="1766" name="Google Shape;1766;p18"/>
              <p:cNvSpPr/>
              <p:nvPr/>
            </p:nvSpPr>
            <p:spPr>
              <a:xfrm>
                <a:off x="5498750" y="2028200"/>
                <a:ext cx="249775" cy="251275"/>
              </a:xfrm>
              <a:custGeom>
                <a:avLst/>
                <a:gdLst/>
                <a:ahLst/>
                <a:cxnLst/>
                <a:rect l="l" t="t" r="r" b="b"/>
                <a:pathLst>
                  <a:path w="9991" h="10051" extrusionOk="0">
                    <a:moveTo>
                      <a:pt x="0" y="1"/>
                    </a:moveTo>
                    <a:lnTo>
                      <a:pt x="0" y="1"/>
                    </a:lnTo>
                    <a:cubicBezTo>
                      <a:pt x="257" y="2003"/>
                      <a:pt x="376" y="4025"/>
                      <a:pt x="1129" y="5908"/>
                    </a:cubicBezTo>
                    <a:cubicBezTo>
                      <a:pt x="1486" y="6820"/>
                      <a:pt x="1962" y="7692"/>
                      <a:pt x="2675" y="8366"/>
                    </a:cubicBezTo>
                    <a:cubicBezTo>
                      <a:pt x="3805" y="9419"/>
                      <a:pt x="5938" y="10050"/>
                      <a:pt x="7733" y="10050"/>
                    </a:cubicBezTo>
                    <a:cubicBezTo>
                      <a:pt x="8303" y="10050"/>
                      <a:pt x="8838" y="9987"/>
                      <a:pt x="9296" y="9853"/>
                    </a:cubicBezTo>
                    <a:cubicBezTo>
                      <a:pt x="9991" y="7890"/>
                      <a:pt x="9515" y="4699"/>
                      <a:pt x="8186" y="3133"/>
                    </a:cubicBezTo>
                    <a:cubicBezTo>
                      <a:pt x="7552" y="2379"/>
                      <a:pt x="6700" y="1845"/>
                      <a:pt x="5807" y="1448"/>
                    </a:cubicBezTo>
                    <a:cubicBezTo>
                      <a:pt x="3965" y="616"/>
                      <a:pt x="1962" y="357"/>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67" name="Google Shape;1767;p18"/>
              <p:cNvSpPr/>
              <p:nvPr/>
            </p:nvSpPr>
            <p:spPr>
              <a:xfrm>
                <a:off x="5570575" y="2105025"/>
                <a:ext cx="170500" cy="171325"/>
              </a:xfrm>
              <a:custGeom>
                <a:avLst/>
                <a:gdLst/>
                <a:ahLst/>
                <a:cxnLst/>
                <a:rect l="l" t="t" r="r" b="b"/>
                <a:pathLst>
                  <a:path w="6820" h="6853" extrusionOk="0">
                    <a:moveTo>
                      <a:pt x="1" y="1"/>
                    </a:moveTo>
                    <a:cubicBezTo>
                      <a:pt x="180" y="1349"/>
                      <a:pt x="259" y="2716"/>
                      <a:pt x="774" y="4005"/>
                    </a:cubicBezTo>
                    <a:cubicBezTo>
                      <a:pt x="1012" y="4639"/>
                      <a:pt x="1329" y="5234"/>
                      <a:pt x="1824" y="5689"/>
                    </a:cubicBezTo>
                    <a:cubicBezTo>
                      <a:pt x="2595" y="6414"/>
                      <a:pt x="4057" y="6852"/>
                      <a:pt x="5288" y="6852"/>
                    </a:cubicBezTo>
                    <a:cubicBezTo>
                      <a:pt x="5671" y="6852"/>
                      <a:pt x="6033" y="6810"/>
                      <a:pt x="6344" y="6720"/>
                    </a:cubicBezTo>
                    <a:cubicBezTo>
                      <a:pt x="6820" y="5372"/>
                      <a:pt x="6483" y="3192"/>
                      <a:pt x="5591" y="2121"/>
                    </a:cubicBezTo>
                    <a:cubicBezTo>
                      <a:pt x="5154" y="1606"/>
                      <a:pt x="4580" y="1249"/>
                      <a:pt x="3965" y="971"/>
                    </a:cubicBezTo>
                    <a:cubicBezTo>
                      <a:pt x="2717" y="397"/>
                      <a:pt x="1348" y="239"/>
                      <a:pt x="1"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68" name="Google Shape;1768;p18"/>
              <p:cNvSpPr/>
              <p:nvPr/>
            </p:nvSpPr>
            <p:spPr>
              <a:xfrm>
                <a:off x="5528400" y="2060625"/>
                <a:ext cx="219575" cy="231050"/>
              </a:xfrm>
              <a:custGeom>
                <a:avLst/>
                <a:gdLst/>
                <a:ahLst/>
                <a:cxnLst/>
                <a:rect l="l" t="t" r="r" b="b"/>
                <a:pathLst>
                  <a:path w="8783" h="9242" extrusionOk="0">
                    <a:moveTo>
                      <a:pt x="151" y="1"/>
                    </a:moveTo>
                    <a:cubicBezTo>
                      <a:pt x="71" y="1"/>
                      <a:pt x="1" y="114"/>
                      <a:pt x="62" y="191"/>
                    </a:cubicBezTo>
                    <a:cubicBezTo>
                      <a:pt x="1074" y="1341"/>
                      <a:pt x="2124" y="2451"/>
                      <a:pt x="3194" y="3561"/>
                    </a:cubicBezTo>
                    <a:cubicBezTo>
                      <a:pt x="4383" y="4849"/>
                      <a:pt x="5612" y="6117"/>
                      <a:pt x="6822" y="7386"/>
                    </a:cubicBezTo>
                    <a:cubicBezTo>
                      <a:pt x="7396" y="8001"/>
                      <a:pt x="7991" y="8596"/>
                      <a:pt x="8567" y="9210"/>
                    </a:cubicBezTo>
                    <a:cubicBezTo>
                      <a:pt x="8585" y="9232"/>
                      <a:pt x="8606" y="9241"/>
                      <a:pt x="8628" y="9241"/>
                    </a:cubicBezTo>
                    <a:cubicBezTo>
                      <a:pt x="8704" y="9241"/>
                      <a:pt x="8782" y="9129"/>
                      <a:pt x="8705" y="9051"/>
                    </a:cubicBezTo>
                    <a:cubicBezTo>
                      <a:pt x="7615" y="7901"/>
                      <a:pt x="6505" y="6752"/>
                      <a:pt x="5414" y="5602"/>
                    </a:cubicBezTo>
                    <a:cubicBezTo>
                      <a:pt x="4206" y="4333"/>
                      <a:pt x="2996" y="3065"/>
                      <a:pt x="1827" y="1796"/>
                    </a:cubicBezTo>
                    <a:cubicBezTo>
                      <a:pt x="1272" y="1222"/>
                      <a:pt x="736" y="627"/>
                      <a:pt x="221" y="32"/>
                    </a:cubicBezTo>
                    <a:cubicBezTo>
                      <a:pt x="199" y="10"/>
                      <a:pt x="175" y="1"/>
                      <a:pt x="1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69" name="Google Shape;1769;p18"/>
              <p:cNvSpPr/>
              <p:nvPr/>
            </p:nvSpPr>
            <p:spPr>
              <a:xfrm>
                <a:off x="5528475" y="2062425"/>
                <a:ext cx="40150" cy="35325"/>
              </a:xfrm>
              <a:custGeom>
                <a:avLst/>
                <a:gdLst/>
                <a:ahLst/>
                <a:cxnLst/>
                <a:rect l="l" t="t" r="r" b="b"/>
                <a:pathLst>
                  <a:path w="1606" h="1413" extrusionOk="0">
                    <a:moveTo>
                      <a:pt x="1447" y="0"/>
                    </a:moveTo>
                    <a:cubicBezTo>
                      <a:pt x="1407" y="0"/>
                      <a:pt x="1348" y="59"/>
                      <a:pt x="1348" y="119"/>
                    </a:cubicBezTo>
                    <a:cubicBezTo>
                      <a:pt x="1388" y="397"/>
                      <a:pt x="1269" y="693"/>
                      <a:pt x="1050" y="891"/>
                    </a:cubicBezTo>
                    <a:cubicBezTo>
                      <a:pt x="931" y="991"/>
                      <a:pt x="773" y="1071"/>
                      <a:pt x="635" y="1129"/>
                    </a:cubicBezTo>
                    <a:cubicBezTo>
                      <a:pt x="500" y="1175"/>
                      <a:pt x="366" y="1197"/>
                      <a:pt x="231" y="1197"/>
                    </a:cubicBezTo>
                    <a:cubicBezTo>
                      <a:pt x="187" y="1197"/>
                      <a:pt x="143" y="1194"/>
                      <a:pt x="99" y="1189"/>
                    </a:cubicBezTo>
                    <a:cubicBezTo>
                      <a:pt x="59" y="1189"/>
                      <a:pt x="0" y="1248"/>
                      <a:pt x="0" y="1288"/>
                    </a:cubicBezTo>
                    <a:cubicBezTo>
                      <a:pt x="0" y="1367"/>
                      <a:pt x="59" y="1388"/>
                      <a:pt x="99" y="1407"/>
                    </a:cubicBezTo>
                    <a:cubicBezTo>
                      <a:pt x="135" y="1410"/>
                      <a:pt x="172" y="1412"/>
                      <a:pt x="209" y="1412"/>
                    </a:cubicBezTo>
                    <a:cubicBezTo>
                      <a:pt x="375" y="1412"/>
                      <a:pt x="548" y="1377"/>
                      <a:pt x="693" y="1327"/>
                    </a:cubicBezTo>
                    <a:cubicBezTo>
                      <a:pt x="873" y="1248"/>
                      <a:pt x="1050" y="1169"/>
                      <a:pt x="1190" y="1050"/>
                    </a:cubicBezTo>
                    <a:cubicBezTo>
                      <a:pt x="1467" y="812"/>
                      <a:pt x="1605" y="455"/>
                      <a:pt x="1566" y="119"/>
                    </a:cubicBezTo>
                    <a:cubicBezTo>
                      <a:pt x="1547" y="59"/>
                      <a:pt x="1507" y="0"/>
                      <a:pt x="14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70" name="Google Shape;1770;p18"/>
              <p:cNvSpPr/>
              <p:nvPr/>
            </p:nvSpPr>
            <p:spPr>
              <a:xfrm>
                <a:off x="5532925" y="2070300"/>
                <a:ext cx="69900" cy="59650"/>
              </a:xfrm>
              <a:custGeom>
                <a:avLst/>
                <a:gdLst/>
                <a:ahLst/>
                <a:cxnLst/>
                <a:rect l="l" t="t" r="r" b="b"/>
                <a:pathLst>
                  <a:path w="2796" h="2386" extrusionOk="0">
                    <a:moveTo>
                      <a:pt x="2604" y="1"/>
                    </a:moveTo>
                    <a:cubicBezTo>
                      <a:pt x="2541" y="1"/>
                      <a:pt x="2474" y="51"/>
                      <a:pt x="2498" y="121"/>
                    </a:cubicBezTo>
                    <a:cubicBezTo>
                      <a:pt x="2577" y="438"/>
                      <a:pt x="2439" y="775"/>
                      <a:pt x="2260" y="1033"/>
                    </a:cubicBezTo>
                    <a:cubicBezTo>
                      <a:pt x="2122" y="1290"/>
                      <a:pt x="1924" y="1488"/>
                      <a:pt x="1705" y="1667"/>
                    </a:cubicBezTo>
                    <a:cubicBezTo>
                      <a:pt x="1290" y="2007"/>
                      <a:pt x="767" y="2184"/>
                      <a:pt x="223" y="2184"/>
                    </a:cubicBezTo>
                    <a:cubicBezTo>
                      <a:pt x="195" y="2184"/>
                      <a:pt x="167" y="2184"/>
                      <a:pt x="140" y="2183"/>
                    </a:cubicBezTo>
                    <a:cubicBezTo>
                      <a:pt x="0" y="2183"/>
                      <a:pt x="0" y="2381"/>
                      <a:pt x="140" y="2381"/>
                    </a:cubicBezTo>
                    <a:cubicBezTo>
                      <a:pt x="186" y="2384"/>
                      <a:pt x="231" y="2385"/>
                      <a:pt x="277" y="2385"/>
                    </a:cubicBezTo>
                    <a:cubicBezTo>
                      <a:pt x="862" y="2385"/>
                      <a:pt x="1424" y="2154"/>
                      <a:pt x="1884" y="1786"/>
                    </a:cubicBezTo>
                    <a:cubicBezTo>
                      <a:pt x="2122" y="1607"/>
                      <a:pt x="2339" y="1350"/>
                      <a:pt x="2479" y="1092"/>
                    </a:cubicBezTo>
                    <a:cubicBezTo>
                      <a:pt x="2656" y="775"/>
                      <a:pt x="2796" y="418"/>
                      <a:pt x="2696" y="82"/>
                    </a:cubicBezTo>
                    <a:cubicBezTo>
                      <a:pt x="2688" y="25"/>
                      <a:pt x="2647" y="1"/>
                      <a:pt x="26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71" name="Google Shape;1771;p18"/>
              <p:cNvSpPr/>
              <p:nvPr/>
            </p:nvSpPr>
            <p:spPr>
              <a:xfrm>
                <a:off x="5551275" y="2087200"/>
                <a:ext cx="81075" cy="75375"/>
              </a:xfrm>
              <a:custGeom>
                <a:avLst/>
                <a:gdLst/>
                <a:ahLst/>
                <a:cxnLst/>
                <a:rect l="l" t="t" r="r" b="b"/>
                <a:pathLst>
                  <a:path w="3243" h="3015" extrusionOk="0">
                    <a:moveTo>
                      <a:pt x="3116" y="0"/>
                    </a:moveTo>
                    <a:cubicBezTo>
                      <a:pt x="3077" y="0"/>
                      <a:pt x="3041" y="24"/>
                      <a:pt x="3032" y="80"/>
                    </a:cubicBezTo>
                    <a:cubicBezTo>
                      <a:pt x="2815" y="1546"/>
                      <a:pt x="1605" y="2696"/>
                      <a:pt x="119" y="2815"/>
                    </a:cubicBezTo>
                    <a:cubicBezTo>
                      <a:pt x="5" y="2815"/>
                      <a:pt x="0" y="3014"/>
                      <a:pt x="105" y="3014"/>
                    </a:cubicBezTo>
                    <a:cubicBezTo>
                      <a:pt x="109" y="3014"/>
                      <a:pt x="114" y="3014"/>
                      <a:pt x="119" y="3013"/>
                    </a:cubicBezTo>
                    <a:cubicBezTo>
                      <a:pt x="1705" y="2913"/>
                      <a:pt x="3013" y="1705"/>
                      <a:pt x="3231" y="138"/>
                    </a:cubicBezTo>
                    <a:cubicBezTo>
                      <a:pt x="3243" y="55"/>
                      <a:pt x="3176" y="0"/>
                      <a:pt x="31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72" name="Google Shape;1772;p18"/>
              <p:cNvSpPr/>
              <p:nvPr/>
            </p:nvSpPr>
            <p:spPr>
              <a:xfrm>
                <a:off x="5562325" y="2096475"/>
                <a:ext cx="98975" cy="103775"/>
              </a:xfrm>
              <a:custGeom>
                <a:avLst/>
                <a:gdLst/>
                <a:ahLst/>
                <a:cxnLst/>
                <a:rect l="l" t="t" r="r" b="b"/>
                <a:pathLst>
                  <a:path w="3959" h="4151" extrusionOk="0">
                    <a:moveTo>
                      <a:pt x="3832" y="0"/>
                    </a:moveTo>
                    <a:cubicBezTo>
                      <a:pt x="3780" y="0"/>
                      <a:pt x="3731" y="35"/>
                      <a:pt x="3740" y="105"/>
                    </a:cubicBezTo>
                    <a:cubicBezTo>
                      <a:pt x="3780" y="1651"/>
                      <a:pt x="2690" y="2920"/>
                      <a:pt x="1361" y="3534"/>
                    </a:cubicBezTo>
                    <a:cubicBezTo>
                      <a:pt x="965" y="3732"/>
                      <a:pt x="549" y="3851"/>
                      <a:pt x="132" y="3930"/>
                    </a:cubicBezTo>
                    <a:cubicBezTo>
                      <a:pt x="1" y="3968"/>
                      <a:pt x="48" y="4150"/>
                      <a:pt x="174" y="4150"/>
                    </a:cubicBezTo>
                    <a:cubicBezTo>
                      <a:pt x="180" y="4150"/>
                      <a:pt x="186" y="4150"/>
                      <a:pt x="193" y="4149"/>
                    </a:cubicBezTo>
                    <a:cubicBezTo>
                      <a:pt x="1718" y="3832"/>
                      <a:pt x="3145" y="2899"/>
                      <a:pt x="3721" y="1393"/>
                    </a:cubicBezTo>
                    <a:cubicBezTo>
                      <a:pt x="3880" y="977"/>
                      <a:pt x="3959" y="541"/>
                      <a:pt x="3938" y="105"/>
                    </a:cubicBezTo>
                    <a:cubicBezTo>
                      <a:pt x="3938" y="35"/>
                      <a:pt x="3884" y="0"/>
                      <a:pt x="38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73" name="Google Shape;1773;p18"/>
              <p:cNvSpPr/>
              <p:nvPr/>
            </p:nvSpPr>
            <p:spPr>
              <a:xfrm>
                <a:off x="5590675" y="2124075"/>
                <a:ext cx="94200" cy="98075"/>
              </a:xfrm>
              <a:custGeom>
                <a:avLst/>
                <a:gdLst/>
                <a:ahLst/>
                <a:cxnLst/>
                <a:rect l="l" t="t" r="r" b="b"/>
                <a:pathLst>
                  <a:path w="3768" h="3923" extrusionOk="0">
                    <a:moveTo>
                      <a:pt x="3640" y="1"/>
                    </a:moveTo>
                    <a:cubicBezTo>
                      <a:pt x="3597" y="1"/>
                      <a:pt x="3555" y="23"/>
                      <a:pt x="3538" y="71"/>
                    </a:cubicBezTo>
                    <a:cubicBezTo>
                      <a:pt x="3301" y="1438"/>
                      <a:pt x="2408" y="2628"/>
                      <a:pt x="1199" y="3302"/>
                    </a:cubicBezTo>
                    <a:cubicBezTo>
                      <a:pt x="862" y="3481"/>
                      <a:pt x="505" y="3619"/>
                      <a:pt x="108" y="3719"/>
                    </a:cubicBezTo>
                    <a:cubicBezTo>
                      <a:pt x="0" y="3755"/>
                      <a:pt x="40" y="3922"/>
                      <a:pt x="138" y="3922"/>
                    </a:cubicBezTo>
                    <a:cubicBezTo>
                      <a:pt x="148" y="3922"/>
                      <a:pt x="158" y="3921"/>
                      <a:pt x="169" y="3917"/>
                    </a:cubicBezTo>
                    <a:cubicBezTo>
                      <a:pt x="1556" y="3579"/>
                      <a:pt x="2746" y="2569"/>
                      <a:pt x="3359" y="1300"/>
                    </a:cubicBezTo>
                    <a:cubicBezTo>
                      <a:pt x="3538" y="923"/>
                      <a:pt x="3676" y="527"/>
                      <a:pt x="3756" y="130"/>
                    </a:cubicBezTo>
                    <a:cubicBezTo>
                      <a:pt x="3768" y="48"/>
                      <a:pt x="3703" y="1"/>
                      <a:pt x="36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74" name="Google Shape;1774;p18"/>
              <p:cNvSpPr/>
              <p:nvPr/>
            </p:nvSpPr>
            <p:spPr>
              <a:xfrm>
                <a:off x="5623625" y="2168600"/>
                <a:ext cx="78825" cy="71775"/>
              </a:xfrm>
              <a:custGeom>
                <a:avLst/>
                <a:gdLst/>
                <a:ahLst/>
                <a:cxnLst/>
                <a:rect l="l" t="t" r="r" b="b"/>
                <a:pathLst>
                  <a:path w="3153" h="2871" extrusionOk="0">
                    <a:moveTo>
                      <a:pt x="3015" y="0"/>
                    </a:moveTo>
                    <a:cubicBezTo>
                      <a:pt x="2984" y="0"/>
                      <a:pt x="2953" y="16"/>
                      <a:pt x="2934" y="54"/>
                    </a:cubicBezTo>
                    <a:cubicBezTo>
                      <a:pt x="2657" y="649"/>
                      <a:pt x="2279" y="1185"/>
                      <a:pt x="1803" y="1660"/>
                    </a:cubicBezTo>
                    <a:cubicBezTo>
                      <a:pt x="1348" y="2115"/>
                      <a:pt x="793" y="2572"/>
                      <a:pt x="138" y="2651"/>
                    </a:cubicBezTo>
                    <a:cubicBezTo>
                      <a:pt x="7" y="2670"/>
                      <a:pt x="1" y="2870"/>
                      <a:pt x="121" y="2870"/>
                    </a:cubicBezTo>
                    <a:cubicBezTo>
                      <a:pt x="126" y="2870"/>
                      <a:pt x="132" y="2870"/>
                      <a:pt x="138" y="2869"/>
                    </a:cubicBezTo>
                    <a:cubicBezTo>
                      <a:pt x="833" y="2770"/>
                      <a:pt x="1407" y="2353"/>
                      <a:pt x="1903" y="1878"/>
                    </a:cubicBezTo>
                    <a:cubicBezTo>
                      <a:pt x="2398" y="1383"/>
                      <a:pt x="2815" y="788"/>
                      <a:pt x="3112" y="154"/>
                    </a:cubicBezTo>
                    <a:cubicBezTo>
                      <a:pt x="3153" y="73"/>
                      <a:pt x="3083" y="0"/>
                      <a:pt x="30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75" name="Google Shape;1775;p18"/>
              <p:cNvSpPr/>
              <p:nvPr/>
            </p:nvSpPr>
            <p:spPr>
              <a:xfrm>
                <a:off x="5661550" y="2202650"/>
                <a:ext cx="48725" cy="48700"/>
              </a:xfrm>
              <a:custGeom>
                <a:avLst/>
                <a:gdLst/>
                <a:ahLst/>
                <a:cxnLst/>
                <a:rect l="l" t="t" r="r" b="b"/>
                <a:pathLst>
                  <a:path w="1949" h="1948" extrusionOk="0">
                    <a:moveTo>
                      <a:pt x="1817" y="1"/>
                    </a:moveTo>
                    <a:cubicBezTo>
                      <a:pt x="1773" y="1"/>
                      <a:pt x="1729" y="25"/>
                      <a:pt x="1714" y="79"/>
                    </a:cubicBezTo>
                    <a:cubicBezTo>
                      <a:pt x="1476" y="853"/>
                      <a:pt x="881" y="1488"/>
                      <a:pt x="109" y="1745"/>
                    </a:cubicBezTo>
                    <a:cubicBezTo>
                      <a:pt x="1" y="1781"/>
                      <a:pt x="39" y="1948"/>
                      <a:pt x="137" y="1948"/>
                    </a:cubicBezTo>
                    <a:cubicBezTo>
                      <a:pt x="147" y="1948"/>
                      <a:pt x="157" y="1946"/>
                      <a:pt x="167" y="1943"/>
                    </a:cubicBezTo>
                    <a:cubicBezTo>
                      <a:pt x="1000" y="1665"/>
                      <a:pt x="1655" y="972"/>
                      <a:pt x="1912" y="140"/>
                    </a:cubicBezTo>
                    <a:cubicBezTo>
                      <a:pt x="1948" y="56"/>
                      <a:pt x="1883" y="1"/>
                      <a:pt x="18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76" name="Google Shape;1776;p18"/>
              <p:cNvSpPr/>
              <p:nvPr/>
            </p:nvSpPr>
            <p:spPr>
              <a:xfrm>
                <a:off x="5693000" y="2239825"/>
                <a:ext cx="24875" cy="22350"/>
              </a:xfrm>
              <a:custGeom>
                <a:avLst/>
                <a:gdLst/>
                <a:ahLst/>
                <a:cxnLst/>
                <a:rect l="l" t="t" r="r" b="b"/>
                <a:pathLst>
                  <a:path w="995" h="894" extrusionOk="0">
                    <a:moveTo>
                      <a:pt x="862" y="1"/>
                    </a:moveTo>
                    <a:cubicBezTo>
                      <a:pt x="820" y="1"/>
                      <a:pt x="781" y="24"/>
                      <a:pt x="773" y="80"/>
                    </a:cubicBezTo>
                    <a:cubicBezTo>
                      <a:pt x="754" y="159"/>
                      <a:pt x="714" y="199"/>
                      <a:pt x="675" y="278"/>
                    </a:cubicBezTo>
                    <a:cubicBezTo>
                      <a:pt x="635" y="318"/>
                      <a:pt x="575" y="397"/>
                      <a:pt x="516" y="437"/>
                    </a:cubicBezTo>
                    <a:cubicBezTo>
                      <a:pt x="376" y="535"/>
                      <a:pt x="218" y="614"/>
                      <a:pt x="80" y="694"/>
                    </a:cubicBezTo>
                    <a:cubicBezTo>
                      <a:pt x="20" y="714"/>
                      <a:pt x="1" y="794"/>
                      <a:pt x="40" y="833"/>
                    </a:cubicBezTo>
                    <a:cubicBezTo>
                      <a:pt x="53" y="871"/>
                      <a:pt x="82" y="893"/>
                      <a:pt x="118" y="893"/>
                    </a:cubicBezTo>
                    <a:cubicBezTo>
                      <a:pt x="137" y="893"/>
                      <a:pt x="158" y="887"/>
                      <a:pt x="178" y="873"/>
                    </a:cubicBezTo>
                    <a:cubicBezTo>
                      <a:pt x="516" y="714"/>
                      <a:pt x="873" y="516"/>
                      <a:pt x="971" y="139"/>
                    </a:cubicBezTo>
                    <a:cubicBezTo>
                      <a:pt x="995" y="55"/>
                      <a:pt x="926" y="1"/>
                      <a:pt x="8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77" name="Google Shape;1777;p18"/>
              <p:cNvSpPr/>
              <p:nvPr/>
            </p:nvSpPr>
            <p:spPr>
              <a:xfrm>
                <a:off x="5412500" y="2242275"/>
                <a:ext cx="249800" cy="251275"/>
              </a:xfrm>
              <a:custGeom>
                <a:avLst/>
                <a:gdLst/>
                <a:ahLst/>
                <a:cxnLst/>
                <a:rect l="l" t="t" r="r" b="b"/>
                <a:pathLst>
                  <a:path w="9992" h="10051" extrusionOk="0">
                    <a:moveTo>
                      <a:pt x="1" y="1"/>
                    </a:moveTo>
                    <a:cubicBezTo>
                      <a:pt x="239" y="2004"/>
                      <a:pt x="377" y="4005"/>
                      <a:pt x="1111" y="5889"/>
                    </a:cubicBezTo>
                    <a:cubicBezTo>
                      <a:pt x="1468" y="6801"/>
                      <a:pt x="1944" y="7692"/>
                      <a:pt x="2676" y="8366"/>
                    </a:cubicBezTo>
                    <a:cubicBezTo>
                      <a:pt x="3790" y="9420"/>
                      <a:pt x="5932" y="10051"/>
                      <a:pt x="7723" y="10051"/>
                    </a:cubicBezTo>
                    <a:cubicBezTo>
                      <a:pt x="8291" y="10051"/>
                      <a:pt x="8824" y="9987"/>
                      <a:pt x="9278" y="9854"/>
                    </a:cubicBezTo>
                    <a:cubicBezTo>
                      <a:pt x="9992" y="7890"/>
                      <a:pt x="9516" y="4679"/>
                      <a:pt x="8187" y="3133"/>
                    </a:cubicBezTo>
                    <a:cubicBezTo>
                      <a:pt x="7553" y="2361"/>
                      <a:pt x="6701" y="1845"/>
                      <a:pt x="5808" y="1449"/>
                    </a:cubicBezTo>
                    <a:cubicBezTo>
                      <a:pt x="3965" y="596"/>
                      <a:pt x="1963" y="358"/>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78" name="Google Shape;1778;p18"/>
              <p:cNvSpPr/>
              <p:nvPr/>
            </p:nvSpPr>
            <p:spPr>
              <a:xfrm>
                <a:off x="5484350" y="2318600"/>
                <a:ext cx="170500" cy="171400"/>
              </a:xfrm>
              <a:custGeom>
                <a:avLst/>
                <a:gdLst/>
                <a:ahLst/>
                <a:cxnLst/>
                <a:rect l="l" t="t" r="r" b="b"/>
                <a:pathLst>
                  <a:path w="6820" h="6856" extrusionOk="0">
                    <a:moveTo>
                      <a:pt x="0" y="1"/>
                    </a:moveTo>
                    <a:lnTo>
                      <a:pt x="0" y="1"/>
                    </a:lnTo>
                    <a:cubicBezTo>
                      <a:pt x="159" y="1369"/>
                      <a:pt x="259" y="2736"/>
                      <a:pt x="754" y="4025"/>
                    </a:cubicBezTo>
                    <a:cubicBezTo>
                      <a:pt x="1012" y="4660"/>
                      <a:pt x="1329" y="5254"/>
                      <a:pt x="1824" y="5710"/>
                    </a:cubicBezTo>
                    <a:cubicBezTo>
                      <a:pt x="2591" y="6431"/>
                      <a:pt x="4040" y="6856"/>
                      <a:pt x="5266" y="6856"/>
                    </a:cubicBezTo>
                    <a:cubicBezTo>
                      <a:pt x="5658" y="6856"/>
                      <a:pt x="6027" y="6812"/>
                      <a:pt x="6344" y="6721"/>
                    </a:cubicBezTo>
                    <a:cubicBezTo>
                      <a:pt x="6819" y="5373"/>
                      <a:pt x="6483" y="3212"/>
                      <a:pt x="5590" y="2141"/>
                    </a:cubicBezTo>
                    <a:cubicBezTo>
                      <a:pt x="5154" y="1626"/>
                      <a:pt x="4580" y="1269"/>
                      <a:pt x="3965" y="992"/>
                    </a:cubicBezTo>
                    <a:cubicBezTo>
                      <a:pt x="2696" y="418"/>
                      <a:pt x="1348" y="259"/>
                      <a:pt x="0"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79" name="Google Shape;1779;p18"/>
              <p:cNvSpPr/>
              <p:nvPr/>
            </p:nvSpPr>
            <p:spPr>
              <a:xfrm>
                <a:off x="5441800" y="2274725"/>
                <a:ext cx="219900" cy="230600"/>
              </a:xfrm>
              <a:custGeom>
                <a:avLst/>
                <a:gdLst/>
                <a:ahLst/>
                <a:cxnLst/>
                <a:rect l="l" t="t" r="r" b="b"/>
                <a:pathLst>
                  <a:path w="8796" h="9224" extrusionOk="0">
                    <a:moveTo>
                      <a:pt x="155" y="0"/>
                    </a:moveTo>
                    <a:cubicBezTo>
                      <a:pt x="79" y="0"/>
                      <a:pt x="1" y="113"/>
                      <a:pt x="77" y="190"/>
                    </a:cubicBezTo>
                    <a:cubicBezTo>
                      <a:pt x="1089" y="1320"/>
                      <a:pt x="2138" y="2450"/>
                      <a:pt x="3190" y="3560"/>
                    </a:cubicBezTo>
                    <a:cubicBezTo>
                      <a:pt x="4398" y="4829"/>
                      <a:pt x="5627" y="6117"/>
                      <a:pt x="6837" y="7385"/>
                    </a:cubicBezTo>
                    <a:cubicBezTo>
                      <a:pt x="7411" y="7980"/>
                      <a:pt x="7987" y="8595"/>
                      <a:pt x="8582" y="9190"/>
                    </a:cubicBezTo>
                    <a:cubicBezTo>
                      <a:pt x="8601" y="9214"/>
                      <a:pt x="8625" y="9224"/>
                      <a:pt x="8648" y="9224"/>
                    </a:cubicBezTo>
                    <a:cubicBezTo>
                      <a:pt x="8723" y="9224"/>
                      <a:pt x="8795" y="9126"/>
                      <a:pt x="8720" y="9050"/>
                    </a:cubicBezTo>
                    <a:cubicBezTo>
                      <a:pt x="7630" y="7901"/>
                      <a:pt x="6520" y="6751"/>
                      <a:pt x="5410" y="5582"/>
                    </a:cubicBezTo>
                    <a:cubicBezTo>
                      <a:pt x="4221" y="4333"/>
                      <a:pt x="3011" y="3064"/>
                      <a:pt x="1821" y="1795"/>
                    </a:cubicBezTo>
                    <a:cubicBezTo>
                      <a:pt x="1287" y="1221"/>
                      <a:pt x="751" y="627"/>
                      <a:pt x="216" y="32"/>
                    </a:cubicBezTo>
                    <a:cubicBezTo>
                      <a:pt x="199" y="9"/>
                      <a:pt x="177" y="0"/>
                      <a:pt x="1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80" name="Google Shape;1780;p18"/>
              <p:cNvSpPr/>
              <p:nvPr/>
            </p:nvSpPr>
            <p:spPr>
              <a:xfrm>
                <a:off x="5442250" y="2276500"/>
                <a:ext cx="40150" cy="35325"/>
              </a:xfrm>
              <a:custGeom>
                <a:avLst/>
                <a:gdLst/>
                <a:ahLst/>
                <a:cxnLst/>
                <a:rect l="l" t="t" r="r" b="b"/>
                <a:pathLst>
                  <a:path w="1606" h="1413" extrusionOk="0">
                    <a:moveTo>
                      <a:pt x="1447" y="1"/>
                    </a:moveTo>
                    <a:cubicBezTo>
                      <a:pt x="1388" y="1"/>
                      <a:pt x="1328" y="59"/>
                      <a:pt x="1348" y="99"/>
                    </a:cubicBezTo>
                    <a:cubicBezTo>
                      <a:pt x="1388" y="397"/>
                      <a:pt x="1269" y="694"/>
                      <a:pt x="1050" y="892"/>
                    </a:cubicBezTo>
                    <a:cubicBezTo>
                      <a:pt x="931" y="992"/>
                      <a:pt x="773" y="1071"/>
                      <a:pt x="635" y="1111"/>
                    </a:cubicBezTo>
                    <a:cubicBezTo>
                      <a:pt x="486" y="1159"/>
                      <a:pt x="339" y="1195"/>
                      <a:pt x="191" y="1195"/>
                    </a:cubicBezTo>
                    <a:cubicBezTo>
                      <a:pt x="160" y="1195"/>
                      <a:pt x="129" y="1193"/>
                      <a:pt x="99" y="1190"/>
                    </a:cubicBezTo>
                    <a:cubicBezTo>
                      <a:pt x="40" y="1190"/>
                      <a:pt x="0" y="1249"/>
                      <a:pt x="0" y="1288"/>
                    </a:cubicBezTo>
                    <a:cubicBezTo>
                      <a:pt x="0" y="1348"/>
                      <a:pt x="40" y="1388"/>
                      <a:pt x="99" y="1407"/>
                    </a:cubicBezTo>
                    <a:cubicBezTo>
                      <a:pt x="134" y="1411"/>
                      <a:pt x="169" y="1413"/>
                      <a:pt x="205" y="1413"/>
                    </a:cubicBezTo>
                    <a:cubicBezTo>
                      <a:pt x="373" y="1413"/>
                      <a:pt x="547" y="1374"/>
                      <a:pt x="693" y="1309"/>
                    </a:cubicBezTo>
                    <a:cubicBezTo>
                      <a:pt x="872" y="1249"/>
                      <a:pt x="1050" y="1169"/>
                      <a:pt x="1190" y="1031"/>
                    </a:cubicBezTo>
                    <a:cubicBezTo>
                      <a:pt x="1467" y="812"/>
                      <a:pt x="1605" y="456"/>
                      <a:pt x="1546" y="99"/>
                    </a:cubicBezTo>
                    <a:cubicBezTo>
                      <a:pt x="1546" y="59"/>
                      <a:pt x="1507" y="1"/>
                      <a:pt x="14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81" name="Google Shape;1781;p18"/>
              <p:cNvSpPr/>
              <p:nvPr/>
            </p:nvSpPr>
            <p:spPr>
              <a:xfrm>
                <a:off x="5446700" y="2284125"/>
                <a:ext cx="69900" cy="59900"/>
              </a:xfrm>
              <a:custGeom>
                <a:avLst/>
                <a:gdLst/>
                <a:ahLst/>
                <a:cxnLst/>
                <a:rect l="l" t="t" r="r" b="b"/>
                <a:pathLst>
                  <a:path w="2796" h="2396" extrusionOk="0">
                    <a:moveTo>
                      <a:pt x="2605" y="1"/>
                    </a:moveTo>
                    <a:cubicBezTo>
                      <a:pt x="2542" y="1"/>
                      <a:pt x="2474" y="49"/>
                      <a:pt x="2498" y="132"/>
                    </a:cubicBezTo>
                    <a:cubicBezTo>
                      <a:pt x="2577" y="449"/>
                      <a:pt x="2418" y="785"/>
                      <a:pt x="2260" y="1043"/>
                    </a:cubicBezTo>
                    <a:cubicBezTo>
                      <a:pt x="2122" y="1281"/>
                      <a:pt x="1923" y="1499"/>
                      <a:pt x="1705" y="1678"/>
                    </a:cubicBezTo>
                    <a:cubicBezTo>
                      <a:pt x="1270" y="1999"/>
                      <a:pt x="743" y="2194"/>
                      <a:pt x="213" y="2194"/>
                    </a:cubicBezTo>
                    <a:cubicBezTo>
                      <a:pt x="188" y="2194"/>
                      <a:pt x="164" y="2194"/>
                      <a:pt x="139" y="2193"/>
                    </a:cubicBezTo>
                    <a:cubicBezTo>
                      <a:pt x="133" y="2192"/>
                      <a:pt x="127" y="2192"/>
                      <a:pt x="121" y="2192"/>
                    </a:cubicBezTo>
                    <a:cubicBezTo>
                      <a:pt x="0" y="2192"/>
                      <a:pt x="6" y="2391"/>
                      <a:pt x="139" y="2391"/>
                    </a:cubicBezTo>
                    <a:cubicBezTo>
                      <a:pt x="185" y="2394"/>
                      <a:pt x="231" y="2396"/>
                      <a:pt x="277" y="2396"/>
                    </a:cubicBezTo>
                    <a:cubicBezTo>
                      <a:pt x="862" y="2396"/>
                      <a:pt x="1423" y="2164"/>
                      <a:pt x="1884" y="1797"/>
                    </a:cubicBezTo>
                    <a:cubicBezTo>
                      <a:pt x="2122" y="1598"/>
                      <a:pt x="2339" y="1361"/>
                      <a:pt x="2478" y="1102"/>
                    </a:cubicBezTo>
                    <a:cubicBezTo>
                      <a:pt x="2656" y="785"/>
                      <a:pt x="2796" y="428"/>
                      <a:pt x="2696" y="71"/>
                    </a:cubicBezTo>
                    <a:cubicBezTo>
                      <a:pt x="2688" y="23"/>
                      <a:pt x="2647" y="1"/>
                      <a:pt x="26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82" name="Google Shape;1782;p18"/>
              <p:cNvSpPr/>
              <p:nvPr/>
            </p:nvSpPr>
            <p:spPr>
              <a:xfrm>
                <a:off x="5464525" y="2301275"/>
                <a:ext cx="81600" cy="75375"/>
              </a:xfrm>
              <a:custGeom>
                <a:avLst/>
                <a:gdLst/>
                <a:ahLst/>
                <a:cxnLst/>
                <a:rect l="l" t="t" r="r" b="b"/>
                <a:pathLst>
                  <a:path w="3264" h="3015" extrusionOk="0">
                    <a:moveTo>
                      <a:pt x="3137" y="1"/>
                    </a:moveTo>
                    <a:cubicBezTo>
                      <a:pt x="3098" y="1"/>
                      <a:pt x="3061" y="24"/>
                      <a:pt x="3053" y="80"/>
                    </a:cubicBezTo>
                    <a:cubicBezTo>
                      <a:pt x="2836" y="1547"/>
                      <a:pt x="1626" y="2697"/>
                      <a:pt x="140" y="2795"/>
                    </a:cubicBezTo>
                    <a:cubicBezTo>
                      <a:pt x="6" y="2815"/>
                      <a:pt x="1" y="3015"/>
                      <a:pt x="123" y="3015"/>
                    </a:cubicBezTo>
                    <a:cubicBezTo>
                      <a:pt x="129" y="3015"/>
                      <a:pt x="134" y="3014"/>
                      <a:pt x="140" y="3014"/>
                    </a:cubicBezTo>
                    <a:cubicBezTo>
                      <a:pt x="1726" y="2914"/>
                      <a:pt x="3034" y="1705"/>
                      <a:pt x="3251" y="139"/>
                    </a:cubicBezTo>
                    <a:cubicBezTo>
                      <a:pt x="3264" y="55"/>
                      <a:pt x="3197" y="1"/>
                      <a:pt x="31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83" name="Google Shape;1783;p18"/>
              <p:cNvSpPr/>
              <p:nvPr/>
            </p:nvSpPr>
            <p:spPr>
              <a:xfrm>
                <a:off x="5476250" y="2310550"/>
                <a:ext cx="98825" cy="103350"/>
              </a:xfrm>
              <a:custGeom>
                <a:avLst/>
                <a:gdLst/>
                <a:ahLst/>
                <a:cxnLst/>
                <a:rect l="l" t="t" r="r" b="b"/>
                <a:pathLst>
                  <a:path w="3953" h="4134" extrusionOk="0">
                    <a:moveTo>
                      <a:pt x="3823" y="1"/>
                    </a:moveTo>
                    <a:cubicBezTo>
                      <a:pt x="3769" y="1"/>
                      <a:pt x="3715" y="36"/>
                      <a:pt x="3715" y="105"/>
                    </a:cubicBezTo>
                    <a:cubicBezTo>
                      <a:pt x="3755" y="1631"/>
                      <a:pt x="2684" y="2920"/>
                      <a:pt x="1336" y="3534"/>
                    </a:cubicBezTo>
                    <a:cubicBezTo>
                      <a:pt x="959" y="3713"/>
                      <a:pt x="543" y="3851"/>
                      <a:pt x="126" y="3930"/>
                    </a:cubicBezTo>
                    <a:cubicBezTo>
                      <a:pt x="1" y="3966"/>
                      <a:pt x="38" y="4134"/>
                      <a:pt x="135" y="4134"/>
                    </a:cubicBezTo>
                    <a:cubicBezTo>
                      <a:pt x="145" y="4134"/>
                      <a:pt x="155" y="4132"/>
                      <a:pt x="166" y="4129"/>
                    </a:cubicBezTo>
                    <a:cubicBezTo>
                      <a:pt x="1693" y="3811"/>
                      <a:pt x="3139" y="2900"/>
                      <a:pt x="3715" y="1393"/>
                    </a:cubicBezTo>
                    <a:cubicBezTo>
                      <a:pt x="3873" y="978"/>
                      <a:pt x="3953" y="541"/>
                      <a:pt x="3932" y="105"/>
                    </a:cubicBezTo>
                    <a:cubicBezTo>
                      <a:pt x="3932" y="36"/>
                      <a:pt x="3878" y="1"/>
                      <a:pt x="38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84" name="Google Shape;1784;p18"/>
              <p:cNvSpPr/>
              <p:nvPr/>
            </p:nvSpPr>
            <p:spPr>
              <a:xfrm>
                <a:off x="5504425" y="2337950"/>
                <a:ext cx="94050" cy="98275"/>
              </a:xfrm>
              <a:custGeom>
                <a:avLst/>
                <a:gdLst/>
                <a:ahLst/>
                <a:cxnLst/>
                <a:rect l="l" t="t" r="r" b="b"/>
                <a:pathLst>
                  <a:path w="3762" h="3931" extrusionOk="0">
                    <a:moveTo>
                      <a:pt x="3628" y="0"/>
                    </a:moveTo>
                    <a:cubicBezTo>
                      <a:pt x="3586" y="0"/>
                      <a:pt x="3547" y="24"/>
                      <a:pt x="3539" y="80"/>
                    </a:cubicBezTo>
                    <a:cubicBezTo>
                      <a:pt x="3281" y="1428"/>
                      <a:pt x="2409" y="2636"/>
                      <a:pt x="1200" y="3291"/>
                    </a:cubicBezTo>
                    <a:cubicBezTo>
                      <a:pt x="862" y="3489"/>
                      <a:pt x="487" y="3627"/>
                      <a:pt x="109" y="3727"/>
                    </a:cubicBezTo>
                    <a:cubicBezTo>
                      <a:pt x="0" y="3745"/>
                      <a:pt x="24" y="3930"/>
                      <a:pt x="137" y="3930"/>
                    </a:cubicBezTo>
                    <a:cubicBezTo>
                      <a:pt x="147" y="3930"/>
                      <a:pt x="158" y="3929"/>
                      <a:pt x="169" y="3925"/>
                    </a:cubicBezTo>
                    <a:cubicBezTo>
                      <a:pt x="1557" y="3588"/>
                      <a:pt x="2746" y="2577"/>
                      <a:pt x="3360" y="1288"/>
                    </a:cubicBezTo>
                    <a:cubicBezTo>
                      <a:pt x="3539" y="931"/>
                      <a:pt x="3677" y="535"/>
                      <a:pt x="3738" y="138"/>
                    </a:cubicBezTo>
                    <a:cubicBezTo>
                      <a:pt x="3761" y="55"/>
                      <a:pt x="3692" y="0"/>
                      <a:pt x="36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85" name="Google Shape;1785;p18"/>
              <p:cNvSpPr/>
              <p:nvPr/>
            </p:nvSpPr>
            <p:spPr>
              <a:xfrm>
                <a:off x="5537400" y="2382475"/>
                <a:ext cx="78825" cy="71950"/>
              </a:xfrm>
              <a:custGeom>
                <a:avLst/>
                <a:gdLst/>
                <a:ahLst/>
                <a:cxnLst/>
                <a:rect l="l" t="t" r="r" b="b"/>
                <a:pathLst>
                  <a:path w="3153" h="2878" extrusionOk="0">
                    <a:moveTo>
                      <a:pt x="3015" y="0"/>
                    </a:moveTo>
                    <a:cubicBezTo>
                      <a:pt x="2984" y="0"/>
                      <a:pt x="2953" y="18"/>
                      <a:pt x="2934" y="62"/>
                    </a:cubicBezTo>
                    <a:cubicBezTo>
                      <a:pt x="2656" y="657"/>
                      <a:pt x="2279" y="1193"/>
                      <a:pt x="1803" y="1669"/>
                    </a:cubicBezTo>
                    <a:cubicBezTo>
                      <a:pt x="1348" y="2124"/>
                      <a:pt x="793" y="2560"/>
                      <a:pt x="138" y="2660"/>
                    </a:cubicBezTo>
                    <a:cubicBezTo>
                      <a:pt x="0" y="2679"/>
                      <a:pt x="0" y="2877"/>
                      <a:pt x="138" y="2877"/>
                    </a:cubicBezTo>
                    <a:cubicBezTo>
                      <a:pt x="833" y="2779"/>
                      <a:pt x="1407" y="2362"/>
                      <a:pt x="1903" y="1886"/>
                    </a:cubicBezTo>
                    <a:cubicBezTo>
                      <a:pt x="2398" y="1391"/>
                      <a:pt x="2815" y="796"/>
                      <a:pt x="3112" y="162"/>
                    </a:cubicBezTo>
                    <a:cubicBezTo>
                      <a:pt x="3153" y="81"/>
                      <a:pt x="3083" y="0"/>
                      <a:pt x="30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86" name="Google Shape;1786;p18"/>
              <p:cNvSpPr/>
              <p:nvPr/>
            </p:nvSpPr>
            <p:spPr>
              <a:xfrm>
                <a:off x="5575325" y="2416750"/>
                <a:ext cx="48400" cy="48700"/>
              </a:xfrm>
              <a:custGeom>
                <a:avLst/>
                <a:gdLst/>
                <a:ahLst/>
                <a:cxnLst/>
                <a:rect l="l" t="t" r="r" b="b"/>
                <a:pathLst>
                  <a:path w="1936" h="1948" extrusionOk="0">
                    <a:moveTo>
                      <a:pt x="1811" y="0"/>
                    </a:moveTo>
                    <a:cubicBezTo>
                      <a:pt x="1770" y="0"/>
                      <a:pt x="1729" y="24"/>
                      <a:pt x="1714" y="79"/>
                    </a:cubicBezTo>
                    <a:cubicBezTo>
                      <a:pt x="1476" y="832"/>
                      <a:pt x="862" y="1466"/>
                      <a:pt x="109" y="1744"/>
                    </a:cubicBezTo>
                    <a:cubicBezTo>
                      <a:pt x="0" y="1780"/>
                      <a:pt x="24" y="1947"/>
                      <a:pt x="132" y="1947"/>
                    </a:cubicBezTo>
                    <a:cubicBezTo>
                      <a:pt x="143" y="1947"/>
                      <a:pt x="155" y="1946"/>
                      <a:pt x="167" y="1942"/>
                    </a:cubicBezTo>
                    <a:cubicBezTo>
                      <a:pt x="1000" y="1646"/>
                      <a:pt x="1655" y="972"/>
                      <a:pt x="1912" y="139"/>
                    </a:cubicBezTo>
                    <a:cubicBezTo>
                      <a:pt x="1936" y="55"/>
                      <a:pt x="1873" y="0"/>
                      <a:pt x="18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87" name="Google Shape;1787;p18"/>
              <p:cNvSpPr/>
              <p:nvPr/>
            </p:nvSpPr>
            <p:spPr>
              <a:xfrm>
                <a:off x="5606775" y="2453875"/>
                <a:ext cx="24600" cy="22150"/>
              </a:xfrm>
              <a:custGeom>
                <a:avLst/>
                <a:gdLst/>
                <a:ahLst/>
                <a:cxnLst/>
                <a:rect l="l" t="t" r="r" b="b"/>
                <a:pathLst>
                  <a:path w="984" h="886" extrusionOk="0">
                    <a:moveTo>
                      <a:pt x="856" y="1"/>
                    </a:moveTo>
                    <a:cubicBezTo>
                      <a:pt x="812" y="1"/>
                      <a:pt x="770" y="24"/>
                      <a:pt x="754" y="81"/>
                    </a:cubicBezTo>
                    <a:cubicBezTo>
                      <a:pt x="733" y="140"/>
                      <a:pt x="714" y="200"/>
                      <a:pt x="674" y="280"/>
                    </a:cubicBezTo>
                    <a:lnTo>
                      <a:pt x="516" y="438"/>
                    </a:lnTo>
                    <a:cubicBezTo>
                      <a:pt x="376" y="536"/>
                      <a:pt x="218" y="616"/>
                      <a:pt x="59" y="695"/>
                    </a:cubicBezTo>
                    <a:cubicBezTo>
                      <a:pt x="19" y="716"/>
                      <a:pt x="0" y="795"/>
                      <a:pt x="40" y="835"/>
                    </a:cubicBezTo>
                    <a:cubicBezTo>
                      <a:pt x="52" y="872"/>
                      <a:pt x="81" y="886"/>
                      <a:pt x="116" y="886"/>
                    </a:cubicBezTo>
                    <a:cubicBezTo>
                      <a:pt x="135" y="886"/>
                      <a:pt x="157" y="881"/>
                      <a:pt x="178" y="874"/>
                    </a:cubicBezTo>
                    <a:cubicBezTo>
                      <a:pt x="495" y="716"/>
                      <a:pt x="852" y="517"/>
                      <a:pt x="971" y="121"/>
                    </a:cubicBezTo>
                    <a:cubicBezTo>
                      <a:pt x="983" y="51"/>
                      <a:pt x="919" y="1"/>
                      <a:pt x="8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88" name="Google Shape;1788;p18"/>
              <p:cNvSpPr/>
              <p:nvPr/>
            </p:nvSpPr>
            <p:spPr>
              <a:xfrm>
                <a:off x="5280175" y="2435075"/>
                <a:ext cx="249800" cy="250975"/>
              </a:xfrm>
              <a:custGeom>
                <a:avLst/>
                <a:gdLst/>
                <a:ahLst/>
                <a:cxnLst/>
                <a:rect l="l" t="t" r="r" b="b"/>
                <a:pathLst>
                  <a:path w="9992" h="10039" extrusionOk="0">
                    <a:moveTo>
                      <a:pt x="0" y="1"/>
                    </a:moveTo>
                    <a:cubicBezTo>
                      <a:pt x="259" y="1983"/>
                      <a:pt x="397" y="4005"/>
                      <a:pt x="1131" y="5887"/>
                    </a:cubicBezTo>
                    <a:cubicBezTo>
                      <a:pt x="1488" y="6799"/>
                      <a:pt x="1964" y="7671"/>
                      <a:pt x="2677" y="8345"/>
                    </a:cubicBezTo>
                    <a:cubicBezTo>
                      <a:pt x="3813" y="9406"/>
                      <a:pt x="5968" y="10038"/>
                      <a:pt x="7771" y="10038"/>
                    </a:cubicBezTo>
                    <a:cubicBezTo>
                      <a:pt x="8327" y="10038"/>
                      <a:pt x="8849" y="9978"/>
                      <a:pt x="9298" y="9852"/>
                    </a:cubicBezTo>
                    <a:cubicBezTo>
                      <a:pt x="9991" y="7870"/>
                      <a:pt x="9515" y="4679"/>
                      <a:pt x="8207" y="3112"/>
                    </a:cubicBezTo>
                    <a:cubicBezTo>
                      <a:pt x="7554" y="2359"/>
                      <a:pt x="6700" y="1843"/>
                      <a:pt x="5828" y="1428"/>
                    </a:cubicBezTo>
                    <a:cubicBezTo>
                      <a:pt x="3986" y="595"/>
                      <a:pt x="1964" y="358"/>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89" name="Google Shape;1789;p18"/>
              <p:cNvSpPr/>
              <p:nvPr/>
            </p:nvSpPr>
            <p:spPr>
              <a:xfrm>
                <a:off x="5352050" y="2511400"/>
                <a:ext cx="170500" cy="171300"/>
              </a:xfrm>
              <a:custGeom>
                <a:avLst/>
                <a:gdLst/>
                <a:ahLst/>
                <a:cxnLst/>
                <a:rect l="l" t="t" r="r" b="b"/>
                <a:pathLst>
                  <a:path w="6820" h="6852" extrusionOk="0">
                    <a:moveTo>
                      <a:pt x="1" y="0"/>
                    </a:moveTo>
                    <a:lnTo>
                      <a:pt x="1" y="0"/>
                    </a:lnTo>
                    <a:cubicBezTo>
                      <a:pt x="178" y="1348"/>
                      <a:pt x="257" y="2736"/>
                      <a:pt x="773" y="4024"/>
                    </a:cubicBezTo>
                    <a:cubicBezTo>
                      <a:pt x="1011" y="4639"/>
                      <a:pt x="1328" y="5234"/>
                      <a:pt x="1824" y="5689"/>
                    </a:cubicBezTo>
                    <a:cubicBezTo>
                      <a:pt x="2594" y="6414"/>
                      <a:pt x="4067" y="6852"/>
                      <a:pt x="5295" y="6852"/>
                    </a:cubicBezTo>
                    <a:cubicBezTo>
                      <a:pt x="5678" y="6852"/>
                      <a:pt x="6037" y="6809"/>
                      <a:pt x="6344" y="6720"/>
                    </a:cubicBezTo>
                    <a:cubicBezTo>
                      <a:pt x="6820" y="5372"/>
                      <a:pt x="6502" y="3191"/>
                      <a:pt x="5591" y="2121"/>
                    </a:cubicBezTo>
                    <a:cubicBezTo>
                      <a:pt x="5154" y="1605"/>
                      <a:pt x="4579" y="1249"/>
                      <a:pt x="3965" y="971"/>
                    </a:cubicBezTo>
                    <a:cubicBezTo>
                      <a:pt x="2715" y="397"/>
                      <a:pt x="1348" y="238"/>
                      <a:pt x="1" y="0"/>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90" name="Google Shape;1790;p18"/>
              <p:cNvSpPr/>
              <p:nvPr/>
            </p:nvSpPr>
            <p:spPr>
              <a:xfrm>
                <a:off x="5309925" y="2467200"/>
                <a:ext cx="219500" cy="230825"/>
              </a:xfrm>
              <a:custGeom>
                <a:avLst/>
                <a:gdLst/>
                <a:ahLst/>
                <a:cxnLst/>
                <a:rect l="l" t="t" r="r" b="b"/>
                <a:pathLst>
                  <a:path w="8780" h="9233" extrusionOk="0">
                    <a:moveTo>
                      <a:pt x="140" y="1"/>
                    </a:moveTo>
                    <a:cubicBezTo>
                      <a:pt x="63" y="1"/>
                      <a:pt x="1" y="108"/>
                      <a:pt x="60" y="183"/>
                    </a:cubicBezTo>
                    <a:cubicBezTo>
                      <a:pt x="1091" y="1332"/>
                      <a:pt x="2141" y="2442"/>
                      <a:pt x="3192" y="3553"/>
                    </a:cubicBezTo>
                    <a:cubicBezTo>
                      <a:pt x="4400" y="4840"/>
                      <a:pt x="5610" y="6109"/>
                      <a:pt x="6819" y="7378"/>
                    </a:cubicBezTo>
                    <a:cubicBezTo>
                      <a:pt x="7413" y="7993"/>
                      <a:pt x="7989" y="8587"/>
                      <a:pt x="8563" y="9201"/>
                    </a:cubicBezTo>
                    <a:cubicBezTo>
                      <a:pt x="8586" y="9224"/>
                      <a:pt x="8610" y="9233"/>
                      <a:pt x="8633" y="9233"/>
                    </a:cubicBezTo>
                    <a:cubicBezTo>
                      <a:pt x="8713" y="9233"/>
                      <a:pt x="8779" y="9120"/>
                      <a:pt x="8703" y="9043"/>
                    </a:cubicBezTo>
                    <a:cubicBezTo>
                      <a:pt x="7612" y="7893"/>
                      <a:pt x="6502" y="6743"/>
                      <a:pt x="5412" y="5593"/>
                    </a:cubicBezTo>
                    <a:cubicBezTo>
                      <a:pt x="4202" y="4325"/>
                      <a:pt x="3013" y="3077"/>
                      <a:pt x="1823" y="1788"/>
                    </a:cubicBezTo>
                    <a:cubicBezTo>
                      <a:pt x="1268" y="1213"/>
                      <a:pt x="734" y="619"/>
                      <a:pt x="219" y="43"/>
                    </a:cubicBezTo>
                    <a:cubicBezTo>
                      <a:pt x="193" y="13"/>
                      <a:pt x="166" y="1"/>
                      <a:pt x="1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91" name="Google Shape;1791;p18"/>
              <p:cNvSpPr/>
              <p:nvPr/>
            </p:nvSpPr>
            <p:spPr>
              <a:xfrm>
                <a:off x="5309900" y="2468775"/>
                <a:ext cx="40200" cy="35325"/>
              </a:xfrm>
              <a:custGeom>
                <a:avLst/>
                <a:gdLst/>
                <a:ahLst/>
                <a:cxnLst/>
                <a:rect l="l" t="t" r="r" b="b"/>
                <a:pathLst>
                  <a:path w="1608" h="1413" extrusionOk="0">
                    <a:moveTo>
                      <a:pt x="1449" y="1"/>
                    </a:moveTo>
                    <a:cubicBezTo>
                      <a:pt x="1409" y="1"/>
                      <a:pt x="1349" y="59"/>
                      <a:pt x="1349" y="120"/>
                    </a:cubicBezTo>
                    <a:cubicBezTo>
                      <a:pt x="1388" y="416"/>
                      <a:pt x="1290" y="694"/>
                      <a:pt x="1052" y="892"/>
                    </a:cubicBezTo>
                    <a:cubicBezTo>
                      <a:pt x="933" y="992"/>
                      <a:pt x="775" y="1071"/>
                      <a:pt x="635" y="1130"/>
                    </a:cubicBezTo>
                    <a:cubicBezTo>
                      <a:pt x="507" y="1173"/>
                      <a:pt x="389" y="1206"/>
                      <a:pt x="266" y="1206"/>
                    </a:cubicBezTo>
                    <a:cubicBezTo>
                      <a:pt x="218" y="1206"/>
                      <a:pt x="170" y="1201"/>
                      <a:pt x="120" y="1190"/>
                    </a:cubicBezTo>
                    <a:cubicBezTo>
                      <a:pt x="61" y="1190"/>
                      <a:pt x="1" y="1249"/>
                      <a:pt x="1" y="1309"/>
                    </a:cubicBezTo>
                    <a:cubicBezTo>
                      <a:pt x="1" y="1368"/>
                      <a:pt x="61" y="1407"/>
                      <a:pt x="120" y="1407"/>
                    </a:cubicBezTo>
                    <a:cubicBezTo>
                      <a:pt x="156" y="1411"/>
                      <a:pt x="192" y="1413"/>
                      <a:pt x="228" y="1413"/>
                    </a:cubicBezTo>
                    <a:cubicBezTo>
                      <a:pt x="389" y="1413"/>
                      <a:pt x="549" y="1377"/>
                      <a:pt x="695" y="1328"/>
                    </a:cubicBezTo>
                    <a:cubicBezTo>
                      <a:pt x="873" y="1249"/>
                      <a:pt x="1052" y="1169"/>
                      <a:pt x="1211" y="1051"/>
                    </a:cubicBezTo>
                    <a:cubicBezTo>
                      <a:pt x="1468" y="813"/>
                      <a:pt x="1607" y="456"/>
                      <a:pt x="1568" y="120"/>
                    </a:cubicBezTo>
                    <a:cubicBezTo>
                      <a:pt x="1547" y="59"/>
                      <a:pt x="1528" y="1"/>
                      <a:pt x="14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92" name="Google Shape;1792;p18"/>
              <p:cNvSpPr/>
              <p:nvPr/>
            </p:nvSpPr>
            <p:spPr>
              <a:xfrm>
                <a:off x="5314875" y="2476700"/>
                <a:ext cx="69400" cy="60000"/>
              </a:xfrm>
              <a:custGeom>
                <a:avLst/>
                <a:gdLst/>
                <a:ahLst/>
                <a:cxnLst/>
                <a:rect l="l" t="t" r="r" b="b"/>
                <a:pathLst>
                  <a:path w="2776" h="2400" extrusionOk="0">
                    <a:moveTo>
                      <a:pt x="2597" y="1"/>
                    </a:moveTo>
                    <a:cubicBezTo>
                      <a:pt x="2533" y="1"/>
                      <a:pt x="2466" y="56"/>
                      <a:pt x="2479" y="139"/>
                    </a:cubicBezTo>
                    <a:cubicBezTo>
                      <a:pt x="2558" y="437"/>
                      <a:pt x="2418" y="773"/>
                      <a:pt x="2260" y="1051"/>
                    </a:cubicBezTo>
                    <a:cubicBezTo>
                      <a:pt x="2101" y="1289"/>
                      <a:pt x="1903" y="1507"/>
                      <a:pt x="1686" y="1666"/>
                    </a:cubicBezTo>
                    <a:cubicBezTo>
                      <a:pt x="1271" y="2006"/>
                      <a:pt x="748" y="2183"/>
                      <a:pt x="220" y="2183"/>
                    </a:cubicBezTo>
                    <a:cubicBezTo>
                      <a:pt x="193" y="2183"/>
                      <a:pt x="166" y="2182"/>
                      <a:pt x="140" y="2181"/>
                    </a:cubicBezTo>
                    <a:cubicBezTo>
                      <a:pt x="0" y="2181"/>
                      <a:pt x="0" y="2380"/>
                      <a:pt x="140" y="2399"/>
                    </a:cubicBezTo>
                    <a:cubicBezTo>
                      <a:pt x="166" y="2400"/>
                      <a:pt x="193" y="2400"/>
                      <a:pt x="219" y="2400"/>
                    </a:cubicBezTo>
                    <a:cubicBezTo>
                      <a:pt x="808" y="2400"/>
                      <a:pt x="1408" y="2183"/>
                      <a:pt x="1863" y="1804"/>
                    </a:cubicBezTo>
                    <a:cubicBezTo>
                      <a:pt x="2101" y="1606"/>
                      <a:pt x="2320" y="1368"/>
                      <a:pt x="2479" y="1090"/>
                    </a:cubicBezTo>
                    <a:cubicBezTo>
                      <a:pt x="2637" y="794"/>
                      <a:pt x="2775" y="416"/>
                      <a:pt x="2696" y="80"/>
                    </a:cubicBezTo>
                    <a:cubicBezTo>
                      <a:pt x="2680" y="25"/>
                      <a:pt x="2639" y="1"/>
                      <a:pt x="25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93" name="Google Shape;1793;p18"/>
              <p:cNvSpPr/>
              <p:nvPr/>
            </p:nvSpPr>
            <p:spPr>
              <a:xfrm>
                <a:off x="5332700" y="2493925"/>
                <a:ext cx="81125" cy="75450"/>
              </a:xfrm>
              <a:custGeom>
                <a:avLst/>
                <a:gdLst/>
                <a:ahLst/>
                <a:cxnLst/>
                <a:rect l="l" t="t" r="r" b="b"/>
                <a:pathLst>
                  <a:path w="3245" h="3018" extrusionOk="0">
                    <a:moveTo>
                      <a:pt x="3113" y="0"/>
                    </a:moveTo>
                    <a:cubicBezTo>
                      <a:pt x="3075" y="0"/>
                      <a:pt x="3042" y="20"/>
                      <a:pt x="3034" y="65"/>
                    </a:cubicBezTo>
                    <a:cubicBezTo>
                      <a:pt x="2836" y="1551"/>
                      <a:pt x="1626" y="2701"/>
                      <a:pt x="140" y="2801"/>
                    </a:cubicBezTo>
                    <a:cubicBezTo>
                      <a:pt x="1" y="2801"/>
                      <a:pt x="1" y="3018"/>
                      <a:pt x="140" y="3018"/>
                    </a:cubicBezTo>
                    <a:cubicBezTo>
                      <a:pt x="1705" y="2899"/>
                      <a:pt x="3014" y="1691"/>
                      <a:pt x="3233" y="124"/>
                    </a:cubicBezTo>
                    <a:cubicBezTo>
                      <a:pt x="3244" y="50"/>
                      <a:pt x="3173" y="0"/>
                      <a:pt x="31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94" name="Google Shape;1794;p18"/>
              <p:cNvSpPr/>
              <p:nvPr/>
            </p:nvSpPr>
            <p:spPr>
              <a:xfrm>
                <a:off x="5343775" y="2502825"/>
                <a:ext cx="98975" cy="103775"/>
              </a:xfrm>
              <a:custGeom>
                <a:avLst/>
                <a:gdLst/>
                <a:ahLst/>
                <a:cxnLst/>
                <a:rect l="l" t="t" r="r" b="b"/>
                <a:pathLst>
                  <a:path w="3959" h="4151" extrusionOk="0">
                    <a:moveTo>
                      <a:pt x="3840" y="1"/>
                    </a:moveTo>
                    <a:cubicBezTo>
                      <a:pt x="3791" y="1"/>
                      <a:pt x="3741" y="36"/>
                      <a:pt x="3741" y="106"/>
                    </a:cubicBezTo>
                    <a:cubicBezTo>
                      <a:pt x="3781" y="1652"/>
                      <a:pt x="2690" y="2920"/>
                      <a:pt x="1362" y="3555"/>
                    </a:cubicBezTo>
                    <a:cubicBezTo>
                      <a:pt x="966" y="3732"/>
                      <a:pt x="549" y="3851"/>
                      <a:pt x="133" y="3951"/>
                    </a:cubicBezTo>
                    <a:cubicBezTo>
                      <a:pt x="0" y="3969"/>
                      <a:pt x="49" y="4151"/>
                      <a:pt x="174" y="4151"/>
                    </a:cubicBezTo>
                    <a:cubicBezTo>
                      <a:pt x="180" y="4151"/>
                      <a:pt x="186" y="4150"/>
                      <a:pt x="192" y="4149"/>
                    </a:cubicBezTo>
                    <a:cubicBezTo>
                      <a:pt x="1719" y="3832"/>
                      <a:pt x="3146" y="2900"/>
                      <a:pt x="3720" y="1393"/>
                    </a:cubicBezTo>
                    <a:cubicBezTo>
                      <a:pt x="3879" y="978"/>
                      <a:pt x="3958" y="542"/>
                      <a:pt x="3939" y="106"/>
                    </a:cubicBezTo>
                    <a:cubicBezTo>
                      <a:pt x="3939" y="36"/>
                      <a:pt x="3890" y="1"/>
                      <a:pt x="38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95" name="Google Shape;1795;p18"/>
              <p:cNvSpPr/>
              <p:nvPr/>
            </p:nvSpPr>
            <p:spPr>
              <a:xfrm>
                <a:off x="5372175" y="2530575"/>
                <a:ext cx="94175" cy="97925"/>
              </a:xfrm>
              <a:custGeom>
                <a:avLst/>
                <a:gdLst/>
                <a:ahLst/>
                <a:cxnLst/>
                <a:rect l="l" t="t" r="r" b="b"/>
                <a:pathLst>
                  <a:path w="3767" h="3917" extrusionOk="0">
                    <a:moveTo>
                      <a:pt x="3630" y="1"/>
                    </a:moveTo>
                    <a:cubicBezTo>
                      <a:pt x="3590" y="1"/>
                      <a:pt x="3551" y="20"/>
                      <a:pt x="3536" y="66"/>
                    </a:cubicBezTo>
                    <a:cubicBezTo>
                      <a:pt x="3298" y="1433"/>
                      <a:pt x="2407" y="2622"/>
                      <a:pt x="1197" y="3296"/>
                    </a:cubicBezTo>
                    <a:cubicBezTo>
                      <a:pt x="861" y="3476"/>
                      <a:pt x="504" y="3614"/>
                      <a:pt x="126" y="3713"/>
                    </a:cubicBezTo>
                    <a:cubicBezTo>
                      <a:pt x="1" y="3749"/>
                      <a:pt x="38" y="3917"/>
                      <a:pt x="135" y="3917"/>
                    </a:cubicBezTo>
                    <a:cubicBezTo>
                      <a:pt x="145" y="3917"/>
                      <a:pt x="155" y="3915"/>
                      <a:pt x="166" y="3912"/>
                    </a:cubicBezTo>
                    <a:cubicBezTo>
                      <a:pt x="1554" y="3574"/>
                      <a:pt x="2764" y="2583"/>
                      <a:pt x="3377" y="1295"/>
                    </a:cubicBezTo>
                    <a:cubicBezTo>
                      <a:pt x="3536" y="918"/>
                      <a:pt x="3675" y="542"/>
                      <a:pt x="3755" y="125"/>
                    </a:cubicBezTo>
                    <a:cubicBezTo>
                      <a:pt x="3766" y="51"/>
                      <a:pt x="3696" y="1"/>
                      <a:pt x="36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96" name="Google Shape;1796;p18"/>
              <p:cNvSpPr/>
              <p:nvPr/>
            </p:nvSpPr>
            <p:spPr>
              <a:xfrm>
                <a:off x="5405075" y="2574950"/>
                <a:ext cx="78825" cy="71775"/>
              </a:xfrm>
              <a:custGeom>
                <a:avLst/>
                <a:gdLst/>
                <a:ahLst/>
                <a:cxnLst/>
                <a:rect l="l" t="t" r="r" b="b"/>
                <a:pathLst>
                  <a:path w="3153" h="2871" extrusionOk="0">
                    <a:moveTo>
                      <a:pt x="3015" y="1"/>
                    </a:moveTo>
                    <a:cubicBezTo>
                      <a:pt x="2984" y="1"/>
                      <a:pt x="2953" y="17"/>
                      <a:pt x="2934" y="54"/>
                    </a:cubicBezTo>
                    <a:cubicBezTo>
                      <a:pt x="2656" y="649"/>
                      <a:pt x="2280" y="1204"/>
                      <a:pt x="1823" y="1661"/>
                    </a:cubicBezTo>
                    <a:cubicBezTo>
                      <a:pt x="1368" y="2116"/>
                      <a:pt x="793" y="2573"/>
                      <a:pt x="139" y="2652"/>
                    </a:cubicBezTo>
                    <a:cubicBezTo>
                      <a:pt x="6" y="2670"/>
                      <a:pt x="0" y="2871"/>
                      <a:pt x="121" y="2871"/>
                    </a:cubicBezTo>
                    <a:cubicBezTo>
                      <a:pt x="127" y="2871"/>
                      <a:pt x="133" y="2870"/>
                      <a:pt x="139" y="2869"/>
                    </a:cubicBezTo>
                    <a:cubicBezTo>
                      <a:pt x="832" y="2771"/>
                      <a:pt x="1408" y="2354"/>
                      <a:pt x="1903" y="1878"/>
                    </a:cubicBezTo>
                    <a:cubicBezTo>
                      <a:pt x="2399" y="1383"/>
                      <a:pt x="2815" y="808"/>
                      <a:pt x="3113" y="154"/>
                    </a:cubicBezTo>
                    <a:cubicBezTo>
                      <a:pt x="3153" y="73"/>
                      <a:pt x="3083" y="1"/>
                      <a:pt x="30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97" name="Google Shape;1797;p18"/>
              <p:cNvSpPr/>
              <p:nvPr/>
            </p:nvSpPr>
            <p:spPr>
              <a:xfrm>
                <a:off x="5443075" y="2609225"/>
                <a:ext cx="48825" cy="48625"/>
              </a:xfrm>
              <a:custGeom>
                <a:avLst/>
                <a:gdLst/>
                <a:ahLst/>
                <a:cxnLst/>
                <a:rect l="l" t="t" r="r" b="b"/>
                <a:pathLst>
                  <a:path w="1953" h="1945" extrusionOk="0">
                    <a:moveTo>
                      <a:pt x="1818" y="1"/>
                    </a:moveTo>
                    <a:cubicBezTo>
                      <a:pt x="1773" y="1"/>
                      <a:pt x="1728" y="23"/>
                      <a:pt x="1712" y="71"/>
                    </a:cubicBezTo>
                    <a:cubicBezTo>
                      <a:pt x="1493" y="845"/>
                      <a:pt x="879" y="1479"/>
                      <a:pt x="105" y="1736"/>
                    </a:cubicBezTo>
                    <a:cubicBezTo>
                      <a:pt x="1" y="1771"/>
                      <a:pt x="35" y="1945"/>
                      <a:pt x="125" y="1945"/>
                    </a:cubicBezTo>
                    <a:cubicBezTo>
                      <a:pt x="138" y="1945"/>
                      <a:pt x="151" y="1942"/>
                      <a:pt x="165" y="1934"/>
                    </a:cubicBezTo>
                    <a:cubicBezTo>
                      <a:pt x="998" y="1657"/>
                      <a:pt x="1672" y="964"/>
                      <a:pt x="1929" y="131"/>
                    </a:cubicBezTo>
                    <a:cubicBezTo>
                      <a:pt x="1952" y="48"/>
                      <a:pt x="1885" y="1"/>
                      <a:pt x="18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98" name="Google Shape;1798;p18"/>
              <p:cNvSpPr/>
              <p:nvPr/>
            </p:nvSpPr>
            <p:spPr>
              <a:xfrm>
                <a:off x="5474950" y="2646200"/>
                <a:ext cx="24400" cy="22500"/>
              </a:xfrm>
              <a:custGeom>
                <a:avLst/>
                <a:gdLst/>
                <a:ahLst/>
                <a:cxnLst/>
                <a:rect l="l" t="t" r="r" b="b"/>
                <a:pathLst>
                  <a:path w="976" h="900" extrusionOk="0">
                    <a:moveTo>
                      <a:pt x="842" y="0"/>
                    </a:moveTo>
                    <a:cubicBezTo>
                      <a:pt x="801" y="0"/>
                      <a:pt x="761" y="24"/>
                      <a:pt x="754" y="80"/>
                    </a:cubicBezTo>
                    <a:cubicBezTo>
                      <a:pt x="733" y="159"/>
                      <a:pt x="694" y="218"/>
                      <a:pt x="654" y="278"/>
                    </a:cubicBezTo>
                    <a:cubicBezTo>
                      <a:pt x="614" y="336"/>
                      <a:pt x="556" y="397"/>
                      <a:pt x="495" y="436"/>
                    </a:cubicBezTo>
                    <a:cubicBezTo>
                      <a:pt x="376" y="555"/>
                      <a:pt x="218" y="614"/>
                      <a:pt x="59" y="693"/>
                    </a:cubicBezTo>
                    <a:cubicBezTo>
                      <a:pt x="1" y="733"/>
                      <a:pt x="1" y="793"/>
                      <a:pt x="20" y="852"/>
                    </a:cubicBezTo>
                    <a:cubicBezTo>
                      <a:pt x="35" y="881"/>
                      <a:pt x="81" y="900"/>
                      <a:pt x="120" y="900"/>
                    </a:cubicBezTo>
                    <a:cubicBezTo>
                      <a:pt x="135" y="900"/>
                      <a:pt x="148" y="897"/>
                      <a:pt x="159" y="891"/>
                    </a:cubicBezTo>
                    <a:cubicBezTo>
                      <a:pt x="495" y="714"/>
                      <a:pt x="852" y="516"/>
                      <a:pt x="952" y="138"/>
                    </a:cubicBezTo>
                    <a:cubicBezTo>
                      <a:pt x="976" y="55"/>
                      <a:pt x="906" y="0"/>
                      <a:pt x="8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99" name="Google Shape;1799;p18"/>
              <p:cNvSpPr/>
              <p:nvPr/>
            </p:nvSpPr>
            <p:spPr>
              <a:xfrm>
                <a:off x="5732650" y="2135475"/>
                <a:ext cx="321150" cy="193650"/>
              </a:xfrm>
              <a:custGeom>
                <a:avLst/>
                <a:gdLst/>
                <a:ahLst/>
                <a:cxnLst/>
                <a:rect l="l" t="t" r="r" b="b"/>
                <a:pathLst>
                  <a:path w="12846" h="7746" extrusionOk="0">
                    <a:moveTo>
                      <a:pt x="6315" y="0"/>
                    </a:moveTo>
                    <a:cubicBezTo>
                      <a:pt x="5574" y="0"/>
                      <a:pt x="4830" y="104"/>
                      <a:pt x="4143" y="388"/>
                    </a:cubicBezTo>
                    <a:cubicBezTo>
                      <a:pt x="2240" y="1141"/>
                      <a:pt x="318" y="3718"/>
                      <a:pt x="0" y="5800"/>
                    </a:cubicBezTo>
                    <a:cubicBezTo>
                      <a:pt x="1142" y="6910"/>
                      <a:pt x="3434" y="7745"/>
                      <a:pt x="5305" y="7745"/>
                    </a:cubicBezTo>
                    <a:cubicBezTo>
                      <a:pt x="5740" y="7745"/>
                      <a:pt x="6152" y="7700"/>
                      <a:pt x="6521" y="7603"/>
                    </a:cubicBezTo>
                    <a:cubicBezTo>
                      <a:pt x="7473" y="7346"/>
                      <a:pt x="8326" y="6810"/>
                      <a:pt x="9059" y="6176"/>
                    </a:cubicBezTo>
                    <a:cubicBezTo>
                      <a:pt x="10605" y="4849"/>
                      <a:pt x="11675" y="3144"/>
                      <a:pt x="12845" y="1498"/>
                    </a:cubicBezTo>
                    <a:cubicBezTo>
                      <a:pt x="10942" y="884"/>
                      <a:pt x="9059" y="150"/>
                      <a:pt x="7037" y="31"/>
                    </a:cubicBezTo>
                    <a:cubicBezTo>
                      <a:pt x="6798" y="11"/>
                      <a:pt x="6557" y="0"/>
                      <a:pt x="63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00" name="Google Shape;1800;p18"/>
              <p:cNvSpPr/>
              <p:nvPr/>
            </p:nvSpPr>
            <p:spPr>
              <a:xfrm>
                <a:off x="5735100" y="2180725"/>
                <a:ext cx="219075" cy="132450"/>
              </a:xfrm>
              <a:custGeom>
                <a:avLst/>
                <a:gdLst/>
                <a:ahLst/>
                <a:cxnLst/>
                <a:rect l="l" t="t" r="r" b="b"/>
                <a:pathLst>
                  <a:path w="8763" h="5298" extrusionOk="0">
                    <a:moveTo>
                      <a:pt x="4280" y="1"/>
                    </a:moveTo>
                    <a:cubicBezTo>
                      <a:pt x="3787" y="1"/>
                      <a:pt x="3290" y="72"/>
                      <a:pt x="2836" y="263"/>
                    </a:cubicBezTo>
                    <a:cubicBezTo>
                      <a:pt x="1528" y="779"/>
                      <a:pt x="220" y="2542"/>
                      <a:pt x="1" y="3950"/>
                    </a:cubicBezTo>
                    <a:cubicBezTo>
                      <a:pt x="772" y="4722"/>
                      <a:pt x="2339" y="5297"/>
                      <a:pt x="3623" y="5297"/>
                    </a:cubicBezTo>
                    <a:cubicBezTo>
                      <a:pt x="3922" y="5297"/>
                      <a:pt x="4207" y="5266"/>
                      <a:pt x="4462" y="5198"/>
                    </a:cubicBezTo>
                    <a:cubicBezTo>
                      <a:pt x="5115" y="5021"/>
                      <a:pt x="5670" y="4643"/>
                      <a:pt x="6185" y="4207"/>
                    </a:cubicBezTo>
                    <a:cubicBezTo>
                      <a:pt x="7237" y="3316"/>
                      <a:pt x="7969" y="2146"/>
                      <a:pt x="8762" y="1036"/>
                    </a:cubicBezTo>
                    <a:cubicBezTo>
                      <a:pt x="7475" y="600"/>
                      <a:pt x="6185" y="105"/>
                      <a:pt x="4798" y="26"/>
                    </a:cubicBezTo>
                    <a:cubicBezTo>
                      <a:pt x="4627" y="10"/>
                      <a:pt x="4454" y="1"/>
                      <a:pt x="4280"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01" name="Google Shape;1801;p18"/>
              <p:cNvSpPr/>
              <p:nvPr/>
            </p:nvSpPr>
            <p:spPr>
              <a:xfrm>
                <a:off x="5710600" y="2185650"/>
                <a:ext cx="300800" cy="103375"/>
              </a:xfrm>
              <a:custGeom>
                <a:avLst/>
                <a:gdLst/>
                <a:ahLst/>
                <a:cxnLst/>
                <a:rect l="l" t="t" r="r" b="b"/>
                <a:pathLst>
                  <a:path w="12032" h="4135" extrusionOk="0">
                    <a:moveTo>
                      <a:pt x="11895" y="1"/>
                    </a:moveTo>
                    <a:cubicBezTo>
                      <a:pt x="11885" y="1"/>
                      <a:pt x="11875" y="3"/>
                      <a:pt x="11864" y="6"/>
                    </a:cubicBezTo>
                    <a:cubicBezTo>
                      <a:pt x="10416" y="542"/>
                      <a:pt x="8970" y="1018"/>
                      <a:pt x="7522" y="1513"/>
                    </a:cubicBezTo>
                    <a:cubicBezTo>
                      <a:pt x="5838" y="2068"/>
                      <a:pt x="4173" y="2604"/>
                      <a:pt x="2508" y="3138"/>
                    </a:cubicBezTo>
                    <a:cubicBezTo>
                      <a:pt x="1694" y="3416"/>
                      <a:pt x="901" y="3674"/>
                      <a:pt x="108" y="3931"/>
                    </a:cubicBezTo>
                    <a:cubicBezTo>
                      <a:pt x="0" y="3967"/>
                      <a:pt x="23" y="4134"/>
                      <a:pt x="133" y="4134"/>
                    </a:cubicBezTo>
                    <a:cubicBezTo>
                      <a:pt x="144" y="4134"/>
                      <a:pt x="156" y="4133"/>
                      <a:pt x="169" y="4129"/>
                    </a:cubicBezTo>
                    <a:cubicBezTo>
                      <a:pt x="1675" y="3635"/>
                      <a:pt x="3201" y="3138"/>
                      <a:pt x="4707" y="2643"/>
                    </a:cubicBezTo>
                    <a:cubicBezTo>
                      <a:pt x="6372" y="2107"/>
                      <a:pt x="8019" y="1573"/>
                      <a:pt x="9684" y="997"/>
                    </a:cubicBezTo>
                    <a:cubicBezTo>
                      <a:pt x="10416" y="740"/>
                      <a:pt x="11170" y="482"/>
                      <a:pt x="11923" y="204"/>
                    </a:cubicBezTo>
                    <a:cubicBezTo>
                      <a:pt x="12031" y="168"/>
                      <a:pt x="11992" y="1"/>
                      <a:pt x="11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02" name="Google Shape;1802;p18"/>
              <p:cNvSpPr/>
              <p:nvPr/>
            </p:nvSpPr>
            <p:spPr>
              <a:xfrm>
                <a:off x="5969525" y="2171900"/>
                <a:ext cx="27500" cy="47275"/>
              </a:xfrm>
              <a:custGeom>
                <a:avLst/>
                <a:gdLst/>
                <a:ahLst/>
                <a:cxnLst/>
                <a:rect l="l" t="t" r="r" b="b"/>
                <a:pathLst>
                  <a:path w="1100" h="1891" extrusionOk="0">
                    <a:moveTo>
                      <a:pt x="344" y="0"/>
                    </a:moveTo>
                    <a:cubicBezTo>
                      <a:pt x="312" y="0"/>
                      <a:pt x="281" y="12"/>
                      <a:pt x="258" y="41"/>
                    </a:cubicBezTo>
                    <a:cubicBezTo>
                      <a:pt x="40" y="358"/>
                      <a:pt x="1" y="754"/>
                      <a:pt x="159" y="1092"/>
                    </a:cubicBezTo>
                    <a:cubicBezTo>
                      <a:pt x="297" y="1428"/>
                      <a:pt x="595" y="1746"/>
                      <a:pt x="931" y="1885"/>
                    </a:cubicBezTo>
                    <a:cubicBezTo>
                      <a:pt x="944" y="1889"/>
                      <a:pt x="956" y="1890"/>
                      <a:pt x="967" y="1890"/>
                    </a:cubicBezTo>
                    <a:cubicBezTo>
                      <a:pt x="1077" y="1890"/>
                      <a:pt x="1100" y="1723"/>
                      <a:pt x="992" y="1687"/>
                    </a:cubicBezTo>
                    <a:cubicBezTo>
                      <a:pt x="714" y="1568"/>
                      <a:pt x="476" y="1290"/>
                      <a:pt x="337" y="1013"/>
                    </a:cubicBezTo>
                    <a:cubicBezTo>
                      <a:pt x="218" y="735"/>
                      <a:pt x="258" y="398"/>
                      <a:pt x="437" y="141"/>
                    </a:cubicBezTo>
                    <a:cubicBezTo>
                      <a:pt x="493" y="70"/>
                      <a:pt x="419" y="0"/>
                      <a:pt x="3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03" name="Google Shape;1803;p18"/>
              <p:cNvSpPr/>
              <p:nvPr/>
            </p:nvSpPr>
            <p:spPr>
              <a:xfrm>
                <a:off x="5932350" y="2162650"/>
                <a:ext cx="45200" cy="82450"/>
              </a:xfrm>
              <a:custGeom>
                <a:avLst/>
                <a:gdLst/>
                <a:ahLst/>
                <a:cxnLst/>
                <a:rect l="l" t="t" r="r" b="b"/>
                <a:pathLst>
                  <a:path w="1808" h="3298" extrusionOk="0">
                    <a:moveTo>
                      <a:pt x="512" y="0"/>
                    </a:moveTo>
                    <a:cubicBezTo>
                      <a:pt x="487" y="0"/>
                      <a:pt x="461" y="11"/>
                      <a:pt x="436" y="35"/>
                    </a:cubicBezTo>
                    <a:cubicBezTo>
                      <a:pt x="0" y="511"/>
                      <a:pt x="100" y="1343"/>
                      <a:pt x="338" y="1898"/>
                    </a:cubicBezTo>
                    <a:cubicBezTo>
                      <a:pt x="576" y="2493"/>
                      <a:pt x="1012" y="3008"/>
                      <a:pt x="1586" y="3286"/>
                    </a:cubicBezTo>
                    <a:cubicBezTo>
                      <a:pt x="1602" y="3294"/>
                      <a:pt x="1619" y="3298"/>
                      <a:pt x="1635" y="3298"/>
                    </a:cubicBezTo>
                    <a:cubicBezTo>
                      <a:pt x="1733" y="3298"/>
                      <a:pt x="1807" y="3159"/>
                      <a:pt x="1705" y="3107"/>
                    </a:cubicBezTo>
                    <a:cubicBezTo>
                      <a:pt x="1189" y="2850"/>
                      <a:pt x="774" y="2414"/>
                      <a:pt x="555" y="1878"/>
                    </a:cubicBezTo>
                    <a:cubicBezTo>
                      <a:pt x="436" y="1621"/>
                      <a:pt x="378" y="1343"/>
                      <a:pt x="357" y="1045"/>
                    </a:cubicBezTo>
                    <a:cubicBezTo>
                      <a:pt x="357" y="749"/>
                      <a:pt x="378" y="411"/>
                      <a:pt x="595" y="173"/>
                    </a:cubicBezTo>
                    <a:cubicBezTo>
                      <a:pt x="655" y="98"/>
                      <a:pt x="590" y="0"/>
                      <a:pt x="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04" name="Google Shape;1804;p18"/>
              <p:cNvSpPr/>
              <p:nvPr/>
            </p:nvSpPr>
            <p:spPr>
              <a:xfrm>
                <a:off x="5899150" y="2162975"/>
                <a:ext cx="46750" cy="102425"/>
              </a:xfrm>
              <a:custGeom>
                <a:avLst/>
                <a:gdLst/>
                <a:ahLst/>
                <a:cxnLst/>
                <a:rect l="l" t="t" r="r" b="b"/>
                <a:pathLst>
                  <a:path w="1870" h="4097" extrusionOk="0">
                    <a:moveTo>
                      <a:pt x="415" y="1"/>
                    </a:moveTo>
                    <a:cubicBezTo>
                      <a:pt x="370" y="1"/>
                      <a:pt x="322" y="24"/>
                      <a:pt x="297" y="81"/>
                    </a:cubicBezTo>
                    <a:cubicBezTo>
                      <a:pt x="20" y="834"/>
                      <a:pt x="20" y="1687"/>
                      <a:pt x="318" y="2440"/>
                    </a:cubicBezTo>
                    <a:cubicBezTo>
                      <a:pt x="575" y="3114"/>
                      <a:pt x="1051" y="3688"/>
                      <a:pt x="1666" y="4085"/>
                    </a:cubicBezTo>
                    <a:cubicBezTo>
                      <a:pt x="1683" y="4093"/>
                      <a:pt x="1699" y="4097"/>
                      <a:pt x="1714" y="4097"/>
                    </a:cubicBezTo>
                    <a:cubicBezTo>
                      <a:pt x="1809" y="4097"/>
                      <a:pt x="1869" y="3958"/>
                      <a:pt x="1785" y="3907"/>
                    </a:cubicBezTo>
                    <a:cubicBezTo>
                      <a:pt x="516" y="3114"/>
                      <a:pt x="1" y="1528"/>
                      <a:pt x="516" y="120"/>
                    </a:cubicBezTo>
                    <a:cubicBezTo>
                      <a:pt x="540" y="50"/>
                      <a:pt x="480" y="1"/>
                      <a:pt x="4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05" name="Google Shape;1805;p18"/>
              <p:cNvSpPr/>
              <p:nvPr/>
            </p:nvSpPr>
            <p:spPr>
              <a:xfrm>
                <a:off x="5857025" y="2157200"/>
                <a:ext cx="60900" cy="135475"/>
              </a:xfrm>
              <a:custGeom>
                <a:avLst/>
                <a:gdLst/>
                <a:ahLst/>
                <a:cxnLst/>
                <a:rect l="l" t="t" r="r" b="b"/>
                <a:pathLst>
                  <a:path w="2436" h="5419" extrusionOk="0">
                    <a:moveTo>
                      <a:pt x="908" y="1"/>
                    </a:moveTo>
                    <a:cubicBezTo>
                      <a:pt x="874" y="1"/>
                      <a:pt x="839" y="17"/>
                      <a:pt x="814" y="55"/>
                    </a:cubicBezTo>
                    <a:cubicBezTo>
                      <a:pt x="0" y="1461"/>
                      <a:pt x="357" y="3206"/>
                      <a:pt x="1308" y="4455"/>
                    </a:cubicBezTo>
                    <a:cubicBezTo>
                      <a:pt x="1586" y="4792"/>
                      <a:pt x="1884" y="5109"/>
                      <a:pt x="2220" y="5386"/>
                    </a:cubicBezTo>
                    <a:cubicBezTo>
                      <a:pt x="2243" y="5409"/>
                      <a:pt x="2267" y="5418"/>
                      <a:pt x="2291" y="5418"/>
                    </a:cubicBezTo>
                    <a:cubicBezTo>
                      <a:pt x="2371" y="5418"/>
                      <a:pt x="2436" y="5310"/>
                      <a:pt x="2360" y="5248"/>
                    </a:cubicBezTo>
                    <a:cubicBezTo>
                      <a:pt x="1229" y="4297"/>
                      <a:pt x="417" y="2909"/>
                      <a:pt x="595" y="1382"/>
                    </a:cubicBezTo>
                    <a:cubicBezTo>
                      <a:pt x="655" y="946"/>
                      <a:pt x="793" y="530"/>
                      <a:pt x="991" y="153"/>
                    </a:cubicBezTo>
                    <a:cubicBezTo>
                      <a:pt x="1045" y="72"/>
                      <a:pt x="980" y="1"/>
                      <a:pt x="9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06" name="Google Shape;1806;p18"/>
              <p:cNvSpPr/>
              <p:nvPr/>
            </p:nvSpPr>
            <p:spPr>
              <a:xfrm>
                <a:off x="5832225" y="2170450"/>
                <a:ext cx="50575" cy="128475"/>
              </a:xfrm>
              <a:custGeom>
                <a:avLst/>
                <a:gdLst/>
                <a:ahLst/>
                <a:cxnLst/>
                <a:rect l="l" t="t" r="r" b="b"/>
                <a:pathLst>
                  <a:path w="2023" h="5139" extrusionOk="0">
                    <a:moveTo>
                      <a:pt x="542" y="0"/>
                    </a:moveTo>
                    <a:cubicBezTo>
                      <a:pt x="497" y="0"/>
                      <a:pt x="453" y="24"/>
                      <a:pt x="437" y="80"/>
                    </a:cubicBezTo>
                    <a:cubicBezTo>
                      <a:pt x="1" y="1447"/>
                      <a:pt x="239" y="2993"/>
                      <a:pt x="1013" y="4182"/>
                    </a:cubicBezTo>
                    <a:cubicBezTo>
                      <a:pt x="1230" y="4520"/>
                      <a:pt x="1488" y="4837"/>
                      <a:pt x="1806" y="5115"/>
                    </a:cubicBezTo>
                    <a:cubicBezTo>
                      <a:pt x="1826" y="5131"/>
                      <a:pt x="1848" y="5138"/>
                      <a:pt x="1869" y="5138"/>
                    </a:cubicBezTo>
                    <a:cubicBezTo>
                      <a:pt x="1951" y="5138"/>
                      <a:pt x="2023" y="5034"/>
                      <a:pt x="1944" y="4956"/>
                    </a:cubicBezTo>
                    <a:cubicBezTo>
                      <a:pt x="933" y="4044"/>
                      <a:pt x="378" y="2657"/>
                      <a:pt x="437" y="1269"/>
                    </a:cubicBezTo>
                    <a:cubicBezTo>
                      <a:pt x="458" y="892"/>
                      <a:pt x="537" y="495"/>
                      <a:pt x="656" y="138"/>
                    </a:cubicBezTo>
                    <a:cubicBezTo>
                      <a:pt x="680" y="55"/>
                      <a:pt x="610" y="0"/>
                      <a:pt x="5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07" name="Google Shape;1807;p18"/>
              <p:cNvSpPr/>
              <p:nvPr/>
            </p:nvSpPr>
            <p:spPr>
              <a:xfrm>
                <a:off x="5806000" y="2201525"/>
                <a:ext cx="39225" cy="97775"/>
              </a:xfrm>
              <a:custGeom>
                <a:avLst/>
                <a:gdLst/>
                <a:ahLst/>
                <a:cxnLst/>
                <a:rect l="l" t="t" r="r" b="b"/>
                <a:pathLst>
                  <a:path w="1569" h="3911" extrusionOk="0">
                    <a:moveTo>
                      <a:pt x="146" y="1"/>
                    </a:moveTo>
                    <a:cubicBezTo>
                      <a:pt x="94" y="1"/>
                      <a:pt x="40" y="36"/>
                      <a:pt x="40" y="105"/>
                    </a:cubicBezTo>
                    <a:cubicBezTo>
                      <a:pt x="0" y="838"/>
                      <a:pt x="98" y="1591"/>
                      <a:pt x="336" y="2286"/>
                    </a:cubicBezTo>
                    <a:cubicBezTo>
                      <a:pt x="535" y="2900"/>
                      <a:pt x="833" y="3515"/>
                      <a:pt x="1367" y="3891"/>
                    </a:cubicBezTo>
                    <a:cubicBezTo>
                      <a:pt x="1388" y="3905"/>
                      <a:pt x="1408" y="3911"/>
                      <a:pt x="1427" y="3911"/>
                    </a:cubicBezTo>
                    <a:cubicBezTo>
                      <a:pt x="1515" y="3911"/>
                      <a:pt x="1568" y="3778"/>
                      <a:pt x="1486" y="3713"/>
                    </a:cubicBezTo>
                    <a:cubicBezTo>
                      <a:pt x="971" y="3336"/>
                      <a:pt x="693" y="2741"/>
                      <a:pt x="495" y="2146"/>
                    </a:cubicBezTo>
                    <a:cubicBezTo>
                      <a:pt x="297" y="1493"/>
                      <a:pt x="198" y="798"/>
                      <a:pt x="238" y="105"/>
                    </a:cubicBezTo>
                    <a:cubicBezTo>
                      <a:pt x="248" y="36"/>
                      <a:pt x="198" y="1"/>
                      <a:pt x="1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08" name="Google Shape;1808;p18"/>
              <p:cNvSpPr/>
              <p:nvPr/>
            </p:nvSpPr>
            <p:spPr>
              <a:xfrm>
                <a:off x="5779700" y="2227900"/>
                <a:ext cx="26700" cy="63350"/>
              </a:xfrm>
              <a:custGeom>
                <a:avLst/>
                <a:gdLst/>
                <a:ahLst/>
                <a:cxnLst/>
                <a:rect l="l" t="t" r="r" b="b"/>
                <a:pathLst>
                  <a:path w="1068" h="2534" extrusionOk="0">
                    <a:moveTo>
                      <a:pt x="261" y="1"/>
                    </a:moveTo>
                    <a:cubicBezTo>
                      <a:pt x="218" y="1"/>
                      <a:pt x="175" y="24"/>
                      <a:pt x="159" y="81"/>
                    </a:cubicBezTo>
                    <a:cubicBezTo>
                      <a:pt x="1" y="933"/>
                      <a:pt x="259" y="1845"/>
                      <a:pt x="854" y="2500"/>
                    </a:cubicBezTo>
                    <a:cubicBezTo>
                      <a:pt x="873" y="2523"/>
                      <a:pt x="897" y="2533"/>
                      <a:pt x="921" y="2533"/>
                    </a:cubicBezTo>
                    <a:cubicBezTo>
                      <a:pt x="995" y="2533"/>
                      <a:pt x="1068" y="2436"/>
                      <a:pt x="992" y="2360"/>
                    </a:cubicBezTo>
                    <a:cubicBezTo>
                      <a:pt x="457" y="1765"/>
                      <a:pt x="220" y="914"/>
                      <a:pt x="378" y="121"/>
                    </a:cubicBezTo>
                    <a:cubicBezTo>
                      <a:pt x="389" y="50"/>
                      <a:pt x="325" y="1"/>
                      <a:pt x="2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09" name="Google Shape;1809;p18"/>
              <p:cNvSpPr/>
              <p:nvPr/>
            </p:nvSpPr>
            <p:spPr>
              <a:xfrm>
                <a:off x="5757425" y="2257025"/>
                <a:ext cx="15875" cy="28925"/>
              </a:xfrm>
              <a:custGeom>
                <a:avLst/>
                <a:gdLst/>
                <a:ahLst/>
                <a:cxnLst/>
                <a:rect l="l" t="t" r="r" b="b"/>
                <a:pathLst>
                  <a:path w="635" h="1157" extrusionOk="0">
                    <a:moveTo>
                      <a:pt x="174" y="1"/>
                    </a:moveTo>
                    <a:cubicBezTo>
                      <a:pt x="133" y="1"/>
                      <a:pt x="95" y="20"/>
                      <a:pt x="80" y="66"/>
                    </a:cubicBezTo>
                    <a:cubicBezTo>
                      <a:pt x="0" y="462"/>
                      <a:pt x="218" y="799"/>
                      <a:pt x="437" y="1097"/>
                    </a:cubicBezTo>
                    <a:cubicBezTo>
                      <a:pt x="449" y="1135"/>
                      <a:pt x="479" y="1157"/>
                      <a:pt x="514" y="1157"/>
                    </a:cubicBezTo>
                    <a:cubicBezTo>
                      <a:pt x="533" y="1157"/>
                      <a:pt x="554" y="1150"/>
                      <a:pt x="575" y="1136"/>
                    </a:cubicBezTo>
                    <a:cubicBezTo>
                      <a:pt x="614" y="1116"/>
                      <a:pt x="635" y="1036"/>
                      <a:pt x="614" y="997"/>
                    </a:cubicBezTo>
                    <a:cubicBezTo>
                      <a:pt x="437" y="759"/>
                      <a:pt x="218" y="462"/>
                      <a:pt x="297" y="125"/>
                    </a:cubicBezTo>
                    <a:cubicBezTo>
                      <a:pt x="310" y="51"/>
                      <a:pt x="239" y="1"/>
                      <a:pt x="1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10" name="Google Shape;1810;p18"/>
              <p:cNvSpPr/>
              <p:nvPr/>
            </p:nvSpPr>
            <p:spPr>
              <a:xfrm>
                <a:off x="5658300" y="2357375"/>
                <a:ext cx="338500" cy="190750"/>
              </a:xfrm>
              <a:custGeom>
                <a:avLst/>
                <a:gdLst/>
                <a:ahLst/>
                <a:cxnLst/>
                <a:rect l="l" t="t" r="r" b="b"/>
                <a:pathLst>
                  <a:path w="13540" h="7630" extrusionOk="0">
                    <a:moveTo>
                      <a:pt x="5905" y="0"/>
                    </a:moveTo>
                    <a:cubicBezTo>
                      <a:pt x="5767" y="0"/>
                      <a:pt x="5629" y="5"/>
                      <a:pt x="5491" y="16"/>
                    </a:cubicBezTo>
                    <a:cubicBezTo>
                      <a:pt x="3469" y="215"/>
                      <a:pt x="873" y="2157"/>
                      <a:pt x="1" y="4060"/>
                    </a:cubicBezTo>
                    <a:cubicBezTo>
                      <a:pt x="952" y="5784"/>
                      <a:pt x="3728" y="7568"/>
                      <a:pt x="5750" y="7628"/>
                    </a:cubicBezTo>
                    <a:cubicBezTo>
                      <a:pt x="5780" y="7629"/>
                      <a:pt x="5810" y="7629"/>
                      <a:pt x="5840" y="7629"/>
                    </a:cubicBezTo>
                    <a:cubicBezTo>
                      <a:pt x="6799" y="7629"/>
                      <a:pt x="7720" y="7339"/>
                      <a:pt x="8604" y="6954"/>
                    </a:cubicBezTo>
                    <a:cubicBezTo>
                      <a:pt x="10447" y="6141"/>
                      <a:pt x="11953" y="4793"/>
                      <a:pt x="13539" y="3545"/>
                    </a:cubicBezTo>
                    <a:cubicBezTo>
                      <a:pt x="11874" y="2414"/>
                      <a:pt x="10269" y="1185"/>
                      <a:pt x="8366" y="492"/>
                    </a:cubicBezTo>
                    <a:cubicBezTo>
                      <a:pt x="7581" y="202"/>
                      <a:pt x="6752" y="0"/>
                      <a:pt x="59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11" name="Google Shape;1811;p18"/>
              <p:cNvSpPr/>
              <p:nvPr/>
            </p:nvSpPr>
            <p:spPr>
              <a:xfrm>
                <a:off x="5660775" y="2389650"/>
                <a:ext cx="230950" cy="130225"/>
              </a:xfrm>
              <a:custGeom>
                <a:avLst/>
                <a:gdLst/>
                <a:ahLst/>
                <a:cxnLst/>
                <a:rect l="l" t="t" r="r" b="b"/>
                <a:pathLst>
                  <a:path w="9238" h="5209" extrusionOk="0">
                    <a:moveTo>
                      <a:pt x="4047" y="1"/>
                    </a:moveTo>
                    <a:cubicBezTo>
                      <a:pt x="3954" y="1"/>
                      <a:pt x="3860" y="5"/>
                      <a:pt x="3767" y="13"/>
                    </a:cubicBezTo>
                    <a:cubicBezTo>
                      <a:pt x="2379" y="153"/>
                      <a:pt x="595" y="1461"/>
                      <a:pt x="0" y="2769"/>
                    </a:cubicBezTo>
                    <a:cubicBezTo>
                      <a:pt x="655" y="3938"/>
                      <a:pt x="2558" y="5167"/>
                      <a:pt x="3925" y="5207"/>
                    </a:cubicBezTo>
                    <a:cubicBezTo>
                      <a:pt x="3957" y="5208"/>
                      <a:pt x="3990" y="5208"/>
                      <a:pt x="4022" y="5208"/>
                    </a:cubicBezTo>
                    <a:cubicBezTo>
                      <a:pt x="4662" y="5208"/>
                      <a:pt x="5283" y="5016"/>
                      <a:pt x="5868" y="4752"/>
                    </a:cubicBezTo>
                    <a:cubicBezTo>
                      <a:pt x="7136" y="4176"/>
                      <a:pt x="8167" y="3264"/>
                      <a:pt x="9238" y="2412"/>
                    </a:cubicBezTo>
                    <a:cubicBezTo>
                      <a:pt x="8109" y="1639"/>
                      <a:pt x="7018" y="806"/>
                      <a:pt x="5730" y="330"/>
                    </a:cubicBezTo>
                    <a:cubicBezTo>
                      <a:pt x="5186" y="144"/>
                      <a:pt x="4613" y="1"/>
                      <a:pt x="4047"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12" name="Google Shape;1812;p18"/>
              <p:cNvSpPr/>
              <p:nvPr/>
            </p:nvSpPr>
            <p:spPr>
              <a:xfrm>
                <a:off x="5635525" y="2445000"/>
                <a:ext cx="316175" cy="16900"/>
              </a:xfrm>
              <a:custGeom>
                <a:avLst/>
                <a:gdLst/>
                <a:ahLst/>
                <a:cxnLst/>
                <a:rect l="l" t="t" r="r" b="b"/>
                <a:pathLst>
                  <a:path w="12647" h="676" extrusionOk="0">
                    <a:moveTo>
                      <a:pt x="12507" y="0"/>
                    </a:moveTo>
                    <a:cubicBezTo>
                      <a:pt x="10982" y="99"/>
                      <a:pt x="9455" y="159"/>
                      <a:pt x="7909" y="217"/>
                    </a:cubicBezTo>
                    <a:cubicBezTo>
                      <a:pt x="6164" y="278"/>
                      <a:pt x="4401" y="336"/>
                      <a:pt x="2636" y="397"/>
                    </a:cubicBezTo>
                    <a:cubicBezTo>
                      <a:pt x="1803" y="416"/>
                      <a:pt x="971" y="436"/>
                      <a:pt x="138" y="476"/>
                    </a:cubicBezTo>
                    <a:cubicBezTo>
                      <a:pt x="6" y="476"/>
                      <a:pt x="0" y="675"/>
                      <a:pt x="121" y="675"/>
                    </a:cubicBezTo>
                    <a:cubicBezTo>
                      <a:pt x="127" y="675"/>
                      <a:pt x="132" y="675"/>
                      <a:pt x="138" y="674"/>
                    </a:cubicBezTo>
                    <a:cubicBezTo>
                      <a:pt x="1724" y="635"/>
                      <a:pt x="3310" y="574"/>
                      <a:pt x="4916" y="535"/>
                    </a:cubicBezTo>
                    <a:cubicBezTo>
                      <a:pt x="6661" y="476"/>
                      <a:pt x="8384" y="416"/>
                      <a:pt x="10129" y="336"/>
                    </a:cubicBezTo>
                    <a:cubicBezTo>
                      <a:pt x="10922" y="317"/>
                      <a:pt x="11715" y="278"/>
                      <a:pt x="12507" y="217"/>
                    </a:cubicBezTo>
                    <a:cubicBezTo>
                      <a:pt x="12647" y="198"/>
                      <a:pt x="12647" y="0"/>
                      <a:pt x="125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13" name="Google Shape;1813;p18"/>
              <p:cNvSpPr/>
              <p:nvPr/>
            </p:nvSpPr>
            <p:spPr>
              <a:xfrm>
                <a:off x="5911050" y="2423375"/>
                <a:ext cx="19275" cy="50075"/>
              </a:xfrm>
              <a:custGeom>
                <a:avLst/>
                <a:gdLst/>
                <a:ahLst/>
                <a:cxnLst/>
                <a:rect l="l" t="t" r="r" b="b"/>
                <a:pathLst>
                  <a:path w="771" h="2003" extrusionOk="0">
                    <a:moveTo>
                      <a:pt x="507" y="1"/>
                    </a:moveTo>
                    <a:cubicBezTo>
                      <a:pt x="483" y="1"/>
                      <a:pt x="459" y="10"/>
                      <a:pt x="437" y="33"/>
                    </a:cubicBezTo>
                    <a:cubicBezTo>
                      <a:pt x="138" y="250"/>
                      <a:pt x="1" y="627"/>
                      <a:pt x="40" y="984"/>
                    </a:cubicBezTo>
                    <a:cubicBezTo>
                      <a:pt x="80" y="1360"/>
                      <a:pt x="278" y="1756"/>
                      <a:pt x="575" y="1975"/>
                    </a:cubicBezTo>
                    <a:cubicBezTo>
                      <a:pt x="594" y="1994"/>
                      <a:pt x="614" y="2002"/>
                      <a:pt x="632" y="2002"/>
                    </a:cubicBezTo>
                    <a:cubicBezTo>
                      <a:pt x="711" y="2002"/>
                      <a:pt x="771" y="1860"/>
                      <a:pt x="675" y="1796"/>
                    </a:cubicBezTo>
                    <a:cubicBezTo>
                      <a:pt x="437" y="1618"/>
                      <a:pt x="278" y="1262"/>
                      <a:pt x="238" y="964"/>
                    </a:cubicBezTo>
                    <a:cubicBezTo>
                      <a:pt x="199" y="667"/>
                      <a:pt x="337" y="369"/>
                      <a:pt x="575" y="171"/>
                    </a:cubicBezTo>
                    <a:cubicBezTo>
                      <a:pt x="652" y="109"/>
                      <a:pt x="586" y="1"/>
                      <a:pt x="5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14" name="Google Shape;1814;p18"/>
              <p:cNvSpPr/>
              <p:nvPr/>
            </p:nvSpPr>
            <p:spPr>
              <a:xfrm>
                <a:off x="5876825" y="2405325"/>
                <a:ext cx="27275" cy="87350"/>
              </a:xfrm>
              <a:custGeom>
                <a:avLst/>
                <a:gdLst/>
                <a:ahLst/>
                <a:cxnLst/>
                <a:rect l="l" t="t" r="r" b="b"/>
                <a:pathLst>
                  <a:path w="1091" h="3494" extrusionOk="0">
                    <a:moveTo>
                      <a:pt x="715" y="1"/>
                    </a:moveTo>
                    <a:cubicBezTo>
                      <a:pt x="697" y="1"/>
                      <a:pt x="677" y="7"/>
                      <a:pt x="656" y="20"/>
                    </a:cubicBezTo>
                    <a:cubicBezTo>
                      <a:pt x="378" y="200"/>
                      <a:pt x="220" y="517"/>
                      <a:pt x="120" y="813"/>
                    </a:cubicBezTo>
                    <a:cubicBezTo>
                      <a:pt x="22" y="1131"/>
                      <a:pt x="1" y="1448"/>
                      <a:pt x="22" y="1785"/>
                    </a:cubicBezTo>
                    <a:cubicBezTo>
                      <a:pt x="101" y="2420"/>
                      <a:pt x="378" y="3033"/>
                      <a:pt x="854" y="3470"/>
                    </a:cubicBezTo>
                    <a:cubicBezTo>
                      <a:pt x="875" y="3486"/>
                      <a:pt x="898" y="3493"/>
                      <a:pt x="920" y="3493"/>
                    </a:cubicBezTo>
                    <a:cubicBezTo>
                      <a:pt x="1007" y="3493"/>
                      <a:pt x="1091" y="3390"/>
                      <a:pt x="1013" y="3311"/>
                    </a:cubicBezTo>
                    <a:cubicBezTo>
                      <a:pt x="577" y="2935"/>
                      <a:pt x="318" y="2380"/>
                      <a:pt x="239" y="1804"/>
                    </a:cubicBezTo>
                    <a:cubicBezTo>
                      <a:pt x="220" y="1527"/>
                      <a:pt x="220" y="1249"/>
                      <a:pt x="299" y="972"/>
                    </a:cubicBezTo>
                    <a:cubicBezTo>
                      <a:pt x="378" y="675"/>
                      <a:pt x="497" y="358"/>
                      <a:pt x="754" y="200"/>
                    </a:cubicBezTo>
                    <a:cubicBezTo>
                      <a:pt x="852" y="134"/>
                      <a:pt x="803" y="1"/>
                      <a:pt x="7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15" name="Google Shape;1815;p18"/>
              <p:cNvSpPr/>
              <p:nvPr/>
            </p:nvSpPr>
            <p:spPr>
              <a:xfrm>
                <a:off x="5840175" y="2395650"/>
                <a:ext cx="27800" cy="107700"/>
              </a:xfrm>
              <a:custGeom>
                <a:avLst/>
                <a:gdLst/>
                <a:ahLst/>
                <a:cxnLst/>
                <a:rect l="l" t="t" r="r" b="b"/>
                <a:pathLst>
                  <a:path w="1112" h="4308" extrusionOk="0">
                    <a:moveTo>
                      <a:pt x="802" y="1"/>
                    </a:moveTo>
                    <a:cubicBezTo>
                      <a:pt x="770" y="1"/>
                      <a:pt x="737" y="15"/>
                      <a:pt x="714" y="51"/>
                    </a:cubicBezTo>
                    <a:cubicBezTo>
                      <a:pt x="238" y="666"/>
                      <a:pt x="0" y="1459"/>
                      <a:pt x="40" y="2231"/>
                    </a:cubicBezTo>
                    <a:cubicBezTo>
                      <a:pt x="79" y="2984"/>
                      <a:pt x="397" y="3719"/>
                      <a:pt x="893" y="4274"/>
                    </a:cubicBezTo>
                    <a:cubicBezTo>
                      <a:pt x="917" y="4297"/>
                      <a:pt x="943" y="4307"/>
                      <a:pt x="968" y="4307"/>
                    </a:cubicBezTo>
                    <a:cubicBezTo>
                      <a:pt x="1046" y="4307"/>
                      <a:pt x="1112" y="4210"/>
                      <a:pt x="1051" y="4134"/>
                    </a:cubicBezTo>
                    <a:cubicBezTo>
                      <a:pt x="60" y="3005"/>
                      <a:pt x="0" y="1340"/>
                      <a:pt x="893" y="151"/>
                    </a:cubicBezTo>
                    <a:cubicBezTo>
                      <a:pt x="949" y="80"/>
                      <a:pt x="877" y="1"/>
                      <a:pt x="8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16" name="Google Shape;1816;p18"/>
              <p:cNvSpPr/>
              <p:nvPr/>
            </p:nvSpPr>
            <p:spPr>
              <a:xfrm>
                <a:off x="5798525" y="2381750"/>
                <a:ext cx="38650" cy="139925"/>
              </a:xfrm>
              <a:custGeom>
                <a:avLst/>
                <a:gdLst/>
                <a:ahLst/>
                <a:cxnLst/>
                <a:rect l="l" t="t" r="r" b="b"/>
                <a:pathLst>
                  <a:path w="1546" h="5597" extrusionOk="0">
                    <a:moveTo>
                      <a:pt x="1382" y="1"/>
                    </a:moveTo>
                    <a:cubicBezTo>
                      <a:pt x="1357" y="1"/>
                      <a:pt x="1332" y="10"/>
                      <a:pt x="1309" y="33"/>
                    </a:cubicBezTo>
                    <a:cubicBezTo>
                      <a:pt x="180" y="1143"/>
                      <a:pt x="1" y="2866"/>
                      <a:pt x="516" y="4294"/>
                    </a:cubicBezTo>
                    <a:cubicBezTo>
                      <a:pt x="675" y="4750"/>
                      <a:pt x="894" y="5166"/>
                      <a:pt x="1171" y="5543"/>
                    </a:cubicBezTo>
                    <a:cubicBezTo>
                      <a:pt x="1190" y="5581"/>
                      <a:pt x="1223" y="5597"/>
                      <a:pt x="1256" y="5597"/>
                    </a:cubicBezTo>
                    <a:cubicBezTo>
                      <a:pt x="1328" y="5597"/>
                      <a:pt x="1403" y="5525"/>
                      <a:pt x="1349" y="5443"/>
                    </a:cubicBezTo>
                    <a:cubicBezTo>
                      <a:pt x="516" y="4195"/>
                      <a:pt x="120" y="2570"/>
                      <a:pt x="775" y="1162"/>
                    </a:cubicBezTo>
                    <a:cubicBezTo>
                      <a:pt x="933" y="786"/>
                      <a:pt x="1171" y="469"/>
                      <a:pt x="1468" y="191"/>
                    </a:cubicBezTo>
                    <a:cubicBezTo>
                      <a:pt x="1545" y="114"/>
                      <a:pt x="1467" y="1"/>
                      <a:pt x="13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17" name="Google Shape;1817;p18"/>
              <p:cNvSpPr/>
              <p:nvPr/>
            </p:nvSpPr>
            <p:spPr>
              <a:xfrm>
                <a:off x="5769325" y="2385175"/>
                <a:ext cx="31250" cy="132550"/>
              </a:xfrm>
              <a:custGeom>
                <a:avLst/>
                <a:gdLst/>
                <a:ahLst/>
                <a:cxnLst/>
                <a:rect l="l" t="t" r="r" b="b"/>
                <a:pathLst>
                  <a:path w="1250" h="5302" extrusionOk="0">
                    <a:moveTo>
                      <a:pt x="1106" y="0"/>
                    </a:moveTo>
                    <a:cubicBezTo>
                      <a:pt x="1071" y="0"/>
                      <a:pt x="1036" y="16"/>
                      <a:pt x="1010" y="54"/>
                    </a:cubicBezTo>
                    <a:cubicBezTo>
                      <a:pt x="217" y="1223"/>
                      <a:pt x="0" y="2769"/>
                      <a:pt x="416" y="4138"/>
                    </a:cubicBezTo>
                    <a:cubicBezTo>
                      <a:pt x="535" y="4534"/>
                      <a:pt x="693" y="4910"/>
                      <a:pt x="912" y="5248"/>
                    </a:cubicBezTo>
                    <a:cubicBezTo>
                      <a:pt x="931" y="5286"/>
                      <a:pt x="963" y="5301"/>
                      <a:pt x="997" y="5301"/>
                    </a:cubicBezTo>
                    <a:cubicBezTo>
                      <a:pt x="1069" y="5301"/>
                      <a:pt x="1144" y="5229"/>
                      <a:pt x="1090" y="5148"/>
                    </a:cubicBezTo>
                    <a:cubicBezTo>
                      <a:pt x="376" y="3979"/>
                      <a:pt x="238" y="2492"/>
                      <a:pt x="674" y="1183"/>
                    </a:cubicBezTo>
                    <a:cubicBezTo>
                      <a:pt x="812" y="826"/>
                      <a:pt x="991" y="470"/>
                      <a:pt x="1209" y="152"/>
                    </a:cubicBezTo>
                    <a:cubicBezTo>
                      <a:pt x="1250" y="72"/>
                      <a:pt x="1180" y="0"/>
                      <a:pt x="11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18" name="Google Shape;1818;p18"/>
              <p:cNvSpPr/>
              <p:nvPr/>
            </p:nvSpPr>
            <p:spPr>
              <a:xfrm>
                <a:off x="5742050" y="2404700"/>
                <a:ext cx="19875" cy="103100"/>
              </a:xfrm>
              <a:custGeom>
                <a:avLst/>
                <a:gdLst/>
                <a:ahLst/>
                <a:cxnLst/>
                <a:rect l="l" t="t" r="r" b="b"/>
                <a:pathLst>
                  <a:path w="795" h="4124" extrusionOk="0">
                    <a:moveTo>
                      <a:pt x="450" y="1"/>
                    </a:moveTo>
                    <a:cubicBezTo>
                      <a:pt x="411" y="1"/>
                      <a:pt x="372" y="20"/>
                      <a:pt x="357" y="66"/>
                    </a:cubicBezTo>
                    <a:cubicBezTo>
                      <a:pt x="100" y="759"/>
                      <a:pt x="0" y="1512"/>
                      <a:pt x="21" y="2247"/>
                    </a:cubicBezTo>
                    <a:cubicBezTo>
                      <a:pt x="40" y="2900"/>
                      <a:pt x="159" y="3574"/>
                      <a:pt x="576" y="4089"/>
                    </a:cubicBezTo>
                    <a:cubicBezTo>
                      <a:pt x="595" y="4114"/>
                      <a:pt x="619" y="4124"/>
                      <a:pt x="643" y="4124"/>
                    </a:cubicBezTo>
                    <a:cubicBezTo>
                      <a:pt x="718" y="4124"/>
                      <a:pt x="794" y="4026"/>
                      <a:pt x="734" y="3951"/>
                    </a:cubicBezTo>
                    <a:cubicBezTo>
                      <a:pt x="338" y="3436"/>
                      <a:pt x="238" y="2762"/>
                      <a:pt x="238" y="2147"/>
                    </a:cubicBezTo>
                    <a:cubicBezTo>
                      <a:pt x="219" y="1454"/>
                      <a:pt x="338" y="780"/>
                      <a:pt x="555" y="125"/>
                    </a:cubicBezTo>
                    <a:cubicBezTo>
                      <a:pt x="580" y="51"/>
                      <a:pt x="514" y="1"/>
                      <a:pt x="4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19" name="Google Shape;1819;p18"/>
              <p:cNvSpPr/>
              <p:nvPr/>
            </p:nvSpPr>
            <p:spPr>
              <a:xfrm>
                <a:off x="5711325" y="2423325"/>
                <a:ext cx="15900" cy="65650"/>
              </a:xfrm>
              <a:custGeom>
                <a:avLst/>
                <a:gdLst/>
                <a:ahLst/>
                <a:cxnLst/>
                <a:rect l="l" t="t" r="r" b="b"/>
                <a:pathLst>
                  <a:path w="636" h="2626" extrusionOk="0">
                    <a:moveTo>
                      <a:pt x="498" y="0"/>
                    </a:moveTo>
                    <a:cubicBezTo>
                      <a:pt x="467" y="0"/>
                      <a:pt x="436" y="16"/>
                      <a:pt x="417" y="54"/>
                    </a:cubicBezTo>
                    <a:cubicBezTo>
                      <a:pt x="0" y="847"/>
                      <a:pt x="0" y="1779"/>
                      <a:pt x="397" y="2572"/>
                    </a:cubicBezTo>
                    <a:cubicBezTo>
                      <a:pt x="416" y="2610"/>
                      <a:pt x="447" y="2625"/>
                      <a:pt x="478" y="2625"/>
                    </a:cubicBezTo>
                    <a:cubicBezTo>
                      <a:pt x="546" y="2625"/>
                      <a:pt x="616" y="2553"/>
                      <a:pt x="576" y="2472"/>
                    </a:cubicBezTo>
                    <a:cubicBezTo>
                      <a:pt x="219" y="1739"/>
                      <a:pt x="219" y="867"/>
                      <a:pt x="595" y="154"/>
                    </a:cubicBezTo>
                    <a:cubicBezTo>
                      <a:pt x="636" y="72"/>
                      <a:pt x="566" y="0"/>
                      <a:pt x="4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20" name="Google Shape;1820;p18"/>
              <p:cNvSpPr/>
              <p:nvPr/>
            </p:nvSpPr>
            <p:spPr>
              <a:xfrm>
                <a:off x="5685550" y="2444625"/>
                <a:ext cx="11525" cy="30250"/>
              </a:xfrm>
              <a:custGeom>
                <a:avLst/>
                <a:gdLst/>
                <a:ahLst/>
                <a:cxnLst/>
                <a:rect l="l" t="t" r="r" b="b"/>
                <a:pathLst>
                  <a:path w="461" h="1210" extrusionOk="0">
                    <a:moveTo>
                      <a:pt x="275" y="1"/>
                    </a:moveTo>
                    <a:cubicBezTo>
                      <a:pt x="240" y="1"/>
                      <a:pt x="205" y="17"/>
                      <a:pt x="180" y="55"/>
                    </a:cubicBezTo>
                    <a:cubicBezTo>
                      <a:pt x="0" y="391"/>
                      <a:pt x="100" y="788"/>
                      <a:pt x="219" y="1144"/>
                    </a:cubicBezTo>
                    <a:cubicBezTo>
                      <a:pt x="234" y="1190"/>
                      <a:pt x="276" y="1209"/>
                      <a:pt x="319" y="1209"/>
                    </a:cubicBezTo>
                    <a:cubicBezTo>
                      <a:pt x="388" y="1209"/>
                      <a:pt x="461" y="1159"/>
                      <a:pt x="437" y="1086"/>
                    </a:cubicBezTo>
                    <a:cubicBezTo>
                      <a:pt x="318" y="788"/>
                      <a:pt x="199" y="451"/>
                      <a:pt x="378" y="153"/>
                    </a:cubicBezTo>
                    <a:cubicBezTo>
                      <a:pt x="418" y="72"/>
                      <a:pt x="348" y="1"/>
                      <a:pt x="2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21" name="Google Shape;1821;p18"/>
              <p:cNvSpPr/>
              <p:nvPr/>
            </p:nvSpPr>
            <p:spPr>
              <a:xfrm>
                <a:off x="5538850" y="2566750"/>
                <a:ext cx="336025" cy="191000"/>
              </a:xfrm>
              <a:custGeom>
                <a:avLst/>
                <a:gdLst/>
                <a:ahLst/>
                <a:cxnLst/>
                <a:rect l="l" t="t" r="r" b="b"/>
                <a:pathLst>
                  <a:path w="13441" h="7640" extrusionOk="0">
                    <a:moveTo>
                      <a:pt x="5819" y="0"/>
                    </a:moveTo>
                    <a:cubicBezTo>
                      <a:pt x="3798" y="0"/>
                      <a:pt x="1108" y="1477"/>
                      <a:pt x="1" y="3158"/>
                    </a:cubicBezTo>
                    <a:cubicBezTo>
                      <a:pt x="675" y="5002"/>
                      <a:pt x="3133" y="7201"/>
                      <a:pt x="5136" y="7558"/>
                    </a:cubicBezTo>
                    <a:cubicBezTo>
                      <a:pt x="5438" y="7614"/>
                      <a:pt x="5743" y="7639"/>
                      <a:pt x="6048" y="7639"/>
                    </a:cubicBezTo>
                    <a:cubicBezTo>
                      <a:pt x="6721" y="7639"/>
                      <a:pt x="7394" y="7518"/>
                      <a:pt x="8049" y="7341"/>
                    </a:cubicBezTo>
                    <a:cubicBezTo>
                      <a:pt x="9992" y="6805"/>
                      <a:pt x="11696" y="5695"/>
                      <a:pt x="13441" y="4704"/>
                    </a:cubicBezTo>
                    <a:cubicBezTo>
                      <a:pt x="11974" y="3356"/>
                      <a:pt x="10586" y="1889"/>
                      <a:pt x="8823" y="898"/>
                    </a:cubicBezTo>
                    <a:cubicBezTo>
                      <a:pt x="7951" y="443"/>
                      <a:pt x="7018" y="65"/>
                      <a:pt x="6048" y="7"/>
                    </a:cubicBezTo>
                    <a:cubicBezTo>
                      <a:pt x="5973" y="2"/>
                      <a:pt x="5896" y="0"/>
                      <a:pt x="58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22" name="Google Shape;1822;p18"/>
              <p:cNvSpPr/>
              <p:nvPr/>
            </p:nvSpPr>
            <p:spPr>
              <a:xfrm>
                <a:off x="5541350" y="2592050"/>
                <a:ext cx="229450" cy="130300"/>
              </a:xfrm>
              <a:custGeom>
                <a:avLst/>
                <a:gdLst/>
                <a:ahLst/>
                <a:cxnLst/>
                <a:rect l="l" t="t" r="r" b="b"/>
                <a:pathLst>
                  <a:path w="9178" h="5212" extrusionOk="0">
                    <a:moveTo>
                      <a:pt x="3971" y="0"/>
                    </a:moveTo>
                    <a:cubicBezTo>
                      <a:pt x="2597" y="0"/>
                      <a:pt x="765" y="1000"/>
                      <a:pt x="1" y="2166"/>
                    </a:cubicBezTo>
                    <a:cubicBezTo>
                      <a:pt x="477" y="3414"/>
                      <a:pt x="2142" y="4921"/>
                      <a:pt x="3509" y="5159"/>
                    </a:cubicBezTo>
                    <a:cubicBezTo>
                      <a:pt x="3710" y="5195"/>
                      <a:pt x="3916" y="5211"/>
                      <a:pt x="4122" y="5211"/>
                    </a:cubicBezTo>
                    <a:cubicBezTo>
                      <a:pt x="4585" y="5211"/>
                      <a:pt x="5052" y="5130"/>
                      <a:pt x="5491" y="5021"/>
                    </a:cubicBezTo>
                    <a:cubicBezTo>
                      <a:pt x="6820" y="4643"/>
                      <a:pt x="7989" y="3890"/>
                      <a:pt x="9178" y="3216"/>
                    </a:cubicBezTo>
                    <a:cubicBezTo>
                      <a:pt x="8168" y="2285"/>
                      <a:pt x="7235" y="1294"/>
                      <a:pt x="6006" y="620"/>
                    </a:cubicBezTo>
                    <a:cubicBezTo>
                      <a:pt x="5432" y="303"/>
                      <a:pt x="4798" y="44"/>
                      <a:pt x="4124" y="5"/>
                    </a:cubicBezTo>
                    <a:cubicBezTo>
                      <a:pt x="4074" y="2"/>
                      <a:pt x="4023" y="0"/>
                      <a:pt x="3971" y="0"/>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23" name="Google Shape;1823;p18"/>
              <p:cNvSpPr/>
              <p:nvPr/>
            </p:nvSpPr>
            <p:spPr>
              <a:xfrm>
                <a:off x="5516075" y="2640700"/>
                <a:ext cx="314200" cy="40725"/>
              </a:xfrm>
              <a:custGeom>
                <a:avLst/>
                <a:gdLst/>
                <a:ahLst/>
                <a:cxnLst/>
                <a:rect l="l" t="t" r="r" b="b"/>
                <a:pathLst>
                  <a:path w="12568" h="1629" extrusionOk="0">
                    <a:moveTo>
                      <a:pt x="123" y="0"/>
                    </a:moveTo>
                    <a:cubicBezTo>
                      <a:pt x="0" y="0"/>
                      <a:pt x="6" y="201"/>
                      <a:pt x="140" y="220"/>
                    </a:cubicBezTo>
                    <a:cubicBezTo>
                      <a:pt x="1705" y="398"/>
                      <a:pt x="3291" y="596"/>
                      <a:pt x="4876" y="794"/>
                    </a:cubicBezTo>
                    <a:cubicBezTo>
                      <a:pt x="6602" y="993"/>
                      <a:pt x="8326" y="1211"/>
                      <a:pt x="10070" y="1389"/>
                    </a:cubicBezTo>
                    <a:cubicBezTo>
                      <a:pt x="10863" y="1489"/>
                      <a:pt x="11656" y="1568"/>
                      <a:pt x="12430" y="1627"/>
                    </a:cubicBezTo>
                    <a:cubicBezTo>
                      <a:pt x="12436" y="1628"/>
                      <a:pt x="12442" y="1628"/>
                      <a:pt x="12447" y="1628"/>
                    </a:cubicBezTo>
                    <a:cubicBezTo>
                      <a:pt x="12567" y="1628"/>
                      <a:pt x="12561" y="1429"/>
                      <a:pt x="12430" y="1429"/>
                    </a:cubicBezTo>
                    <a:cubicBezTo>
                      <a:pt x="10903" y="1291"/>
                      <a:pt x="9396" y="1111"/>
                      <a:pt x="7870" y="934"/>
                    </a:cubicBezTo>
                    <a:cubicBezTo>
                      <a:pt x="6126" y="736"/>
                      <a:pt x="4382" y="517"/>
                      <a:pt x="2617" y="300"/>
                    </a:cubicBezTo>
                    <a:cubicBezTo>
                      <a:pt x="1784" y="200"/>
                      <a:pt x="972" y="101"/>
                      <a:pt x="140" y="1"/>
                    </a:cubicBezTo>
                    <a:cubicBezTo>
                      <a:pt x="134" y="1"/>
                      <a:pt x="128" y="0"/>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24" name="Google Shape;1824;p18"/>
              <p:cNvSpPr/>
              <p:nvPr/>
            </p:nvSpPr>
            <p:spPr>
              <a:xfrm>
                <a:off x="5790600" y="2650850"/>
                <a:ext cx="19425" cy="50150"/>
              </a:xfrm>
              <a:custGeom>
                <a:avLst/>
                <a:gdLst/>
                <a:ahLst/>
                <a:cxnLst/>
                <a:rect l="l" t="t" r="r" b="b"/>
                <a:pathLst>
                  <a:path w="777" h="2006" extrusionOk="0">
                    <a:moveTo>
                      <a:pt x="605" y="0"/>
                    </a:moveTo>
                    <a:cubicBezTo>
                      <a:pt x="589" y="0"/>
                      <a:pt x="573" y="4"/>
                      <a:pt x="556" y="12"/>
                    </a:cubicBezTo>
                    <a:cubicBezTo>
                      <a:pt x="239" y="190"/>
                      <a:pt x="40" y="528"/>
                      <a:pt x="21" y="885"/>
                    </a:cubicBezTo>
                    <a:cubicBezTo>
                      <a:pt x="1" y="1261"/>
                      <a:pt x="120" y="1697"/>
                      <a:pt x="397" y="1974"/>
                    </a:cubicBezTo>
                    <a:cubicBezTo>
                      <a:pt x="415" y="1997"/>
                      <a:pt x="437" y="2006"/>
                      <a:pt x="459" y="2006"/>
                    </a:cubicBezTo>
                    <a:cubicBezTo>
                      <a:pt x="535" y="2006"/>
                      <a:pt x="613" y="1893"/>
                      <a:pt x="537" y="1816"/>
                    </a:cubicBezTo>
                    <a:cubicBezTo>
                      <a:pt x="318" y="1598"/>
                      <a:pt x="220" y="1221"/>
                      <a:pt x="220" y="924"/>
                    </a:cubicBezTo>
                    <a:cubicBezTo>
                      <a:pt x="239" y="626"/>
                      <a:pt x="418" y="349"/>
                      <a:pt x="675" y="190"/>
                    </a:cubicBezTo>
                    <a:cubicBezTo>
                      <a:pt x="777" y="140"/>
                      <a:pt x="704" y="0"/>
                      <a:pt x="6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25" name="Google Shape;1825;p18"/>
              <p:cNvSpPr/>
              <p:nvPr/>
            </p:nvSpPr>
            <p:spPr>
              <a:xfrm>
                <a:off x="5755925" y="2628700"/>
                <a:ext cx="27500" cy="87450"/>
              </a:xfrm>
              <a:custGeom>
                <a:avLst/>
                <a:gdLst/>
                <a:ahLst/>
                <a:cxnLst/>
                <a:rect l="l" t="t" r="r" b="b"/>
                <a:pathLst>
                  <a:path w="1100" h="3498" extrusionOk="0">
                    <a:moveTo>
                      <a:pt x="963" y="0"/>
                    </a:moveTo>
                    <a:cubicBezTo>
                      <a:pt x="954" y="0"/>
                      <a:pt x="943" y="2"/>
                      <a:pt x="933" y="6"/>
                    </a:cubicBezTo>
                    <a:cubicBezTo>
                      <a:pt x="338" y="264"/>
                      <a:pt x="80" y="1057"/>
                      <a:pt x="40" y="1652"/>
                    </a:cubicBezTo>
                    <a:cubicBezTo>
                      <a:pt x="0" y="2305"/>
                      <a:pt x="198" y="2960"/>
                      <a:pt x="595" y="3455"/>
                    </a:cubicBezTo>
                    <a:cubicBezTo>
                      <a:pt x="620" y="3485"/>
                      <a:pt x="648" y="3497"/>
                      <a:pt x="674" y="3497"/>
                    </a:cubicBezTo>
                    <a:cubicBezTo>
                      <a:pt x="751" y="3497"/>
                      <a:pt x="813" y="3390"/>
                      <a:pt x="753" y="3317"/>
                    </a:cubicBezTo>
                    <a:cubicBezTo>
                      <a:pt x="397" y="2860"/>
                      <a:pt x="219" y="2286"/>
                      <a:pt x="238" y="1731"/>
                    </a:cubicBezTo>
                    <a:cubicBezTo>
                      <a:pt x="259" y="1454"/>
                      <a:pt x="317" y="1176"/>
                      <a:pt x="417" y="918"/>
                    </a:cubicBezTo>
                    <a:cubicBezTo>
                      <a:pt x="516" y="640"/>
                      <a:pt x="695" y="323"/>
                      <a:pt x="991" y="204"/>
                    </a:cubicBezTo>
                    <a:cubicBezTo>
                      <a:pt x="1100" y="168"/>
                      <a:pt x="1061" y="0"/>
                      <a:pt x="9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26" name="Google Shape;1826;p18"/>
              <p:cNvSpPr/>
              <p:nvPr/>
            </p:nvSpPr>
            <p:spPr>
              <a:xfrm>
                <a:off x="5712300" y="2613675"/>
                <a:ext cx="38650" cy="107375"/>
              </a:xfrm>
              <a:custGeom>
                <a:avLst/>
                <a:gdLst/>
                <a:ahLst/>
                <a:cxnLst/>
                <a:rect l="l" t="t" r="r" b="b"/>
                <a:pathLst>
                  <a:path w="1546" h="4295" extrusionOk="0">
                    <a:moveTo>
                      <a:pt x="1399" y="1"/>
                    </a:moveTo>
                    <a:cubicBezTo>
                      <a:pt x="1376" y="1"/>
                      <a:pt x="1352" y="10"/>
                      <a:pt x="1330" y="33"/>
                    </a:cubicBezTo>
                    <a:cubicBezTo>
                      <a:pt x="199" y="1143"/>
                      <a:pt x="1" y="2927"/>
                      <a:pt x="854" y="4254"/>
                    </a:cubicBezTo>
                    <a:cubicBezTo>
                      <a:pt x="877" y="4283"/>
                      <a:pt x="908" y="4295"/>
                      <a:pt x="938" y="4295"/>
                    </a:cubicBezTo>
                    <a:cubicBezTo>
                      <a:pt x="1014" y="4295"/>
                      <a:pt x="1088" y="4220"/>
                      <a:pt x="1032" y="4135"/>
                    </a:cubicBezTo>
                    <a:cubicBezTo>
                      <a:pt x="635" y="3521"/>
                      <a:pt x="458" y="2787"/>
                      <a:pt x="556" y="2055"/>
                    </a:cubicBezTo>
                    <a:cubicBezTo>
                      <a:pt x="635" y="1341"/>
                      <a:pt x="973" y="686"/>
                      <a:pt x="1468" y="191"/>
                    </a:cubicBezTo>
                    <a:cubicBezTo>
                      <a:pt x="1545" y="114"/>
                      <a:pt x="1479" y="1"/>
                      <a:pt x="13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27" name="Google Shape;1827;p18"/>
              <p:cNvSpPr/>
              <p:nvPr/>
            </p:nvSpPr>
            <p:spPr>
              <a:xfrm>
                <a:off x="5678125" y="2596150"/>
                <a:ext cx="48550" cy="138100"/>
              </a:xfrm>
              <a:custGeom>
                <a:avLst/>
                <a:gdLst/>
                <a:ahLst/>
                <a:cxnLst/>
                <a:rect l="l" t="t" r="r" b="b"/>
                <a:pathLst>
                  <a:path w="1942" h="5524" extrusionOk="0">
                    <a:moveTo>
                      <a:pt x="1798" y="0"/>
                    </a:moveTo>
                    <a:cubicBezTo>
                      <a:pt x="1780" y="0"/>
                      <a:pt x="1763" y="6"/>
                      <a:pt x="1745" y="20"/>
                    </a:cubicBezTo>
                    <a:cubicBezTo>
                      <a:pt x="437" y="932"/>
                      <a:pt x="1" y="2597"/>
                      <a:pt x="297" y="4103"/>
                    </a:cubicBezTo>
                    <a:cubicBezTo>
                      <a:pt x="377" y="4579"/>
                      <a:pt x="535" y="5034"/>
                      <a:pt x="754" y="5470"/>
                    </a:cubicBezTo>
                    <a:cubicBezTo>
                      <a:pt x="767" y="5508"/>
                      <a:pt x="795" y="5524"/>
                      <a:pt x="825" y="5524"/>
                    </a:cubicBezTo>
                    <a:cubicBezTo>
                      <a:pt x="893" y="5524"/>
                      <a:pt x="973" y="5447"/>
                      <a:pt x="932" y="5352"/>
                    </a:cubicBezTo>
                    <a:cubicBezTo>
                      <a:pt x="496" y="4440"/>
                      <a:pt x="297" y="3390"/>
                      <a:pt x="477" y="2399"/>
                    </a:cubicBezTo>
                    <a:cubicBezTo>
                      <a:pt x="654" y="1527"/>
                      <a:pt x="1111" y="713"/>
                      <a:pt x="1844" y="198"/>
                    </a:cubicBezTo>
                    <a:cubicBezTo>
                      <a:pt x="1942" y="132"/>
                      <a:pt x="1878" y="0"/>
                      <a:pt x="17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28" name="Google Shape;1828;p18"/>
              <p:cNvSpPr/>
              <p:nvPr/>
            </p:nvSpPr>
            <p:spPr>
              <a:xfrm>
                <a:off x="5649400" y="2593800"/>
                <a:ext cx="41025" cy="130850"/>
              </a:xfrm>
              <a:custGeom>
                <a:avLst/>
                <a:gdLst/>
                <a:ahLst/>
                <a:cxnLst/>
                <a:rect l="l" t="t" r="r" b="b"/>
                <a:pathLst>
                  <a:path w="1641" h="5234" extrusionOk="0">
                    <a:moveTo>
                      <a:pt x="1486" y="0"/>
                    </a:moveTo>
                    <a:cubicBezTo>
                      <a:pt x="1459" y="0"/>
                      <a:pt x="1431" y="10"/>
                      <a:pt x="1407" y="35"/>
                    </a:cubicBezTo>
                    <a:cubicBezTo>
                      <a:pt x="436" y="1085"/>
                      <a:pt x="0" y="2572"/>
                      <a:pt x="178" y="3999"/>
                    </a:cubicBezTo>
                    <a:cubicBezTo>
                      <a:pt x="238" y="4396"/>
                      <a:pt x="336" y="4792"/>
                      <a:pt x="495" y="5168"/>
                    </a:cubicBezTo>
                    <a:cubicBezTo>
                      <a:pt x="518" y="5214"/>
                      <a:pt x="561" y="5233"/>
                      <a:pt x="604" y="5233"/>
                    </a:cubicBezTo>
                    <a:cubicBezTo>
                      <a:pt x="672" y="5233"/>
                      <a:pt x="738" y="5183"/>
                      <a:pt x="714" y="5109"/>
                    </a:cubicBezTo>
                    <a:cubicBezTo>
                      <a:pt x="178" y="3841"/>
                      <a:pt x="257" y="2353"/>
                      <a:pt x="891" y="1145"/>
                    </a:cubicBezTo>
                    <a:cubicBezTo>
                      <a:pt x="1071" y="788"/>
                      <a:pt x="1308" y="471"/>
                      <a:pt x="1565" y="173"/>
                    </a:cubicBezTo>
                    <a:cubicBezTo>
                      <a:pt x="1641" y="98"/>
                      <a:pt x="1569" y="0"/>
                      <a:pt x="14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29" name="Google Shape;1829;p18"/>
              <p:cNvSpPr/>
              <p:nvPr/>
            </p:nvSpPr>
            <p:spPr>
              <a:xfrm>
                <a:off x="5619650" y="2606300"/>
                <a:ext cx="24375" cy="103075"/>
              </a:xfrm>
              <a:custGeom>
                <a:avLst/>
                <a:gdLst/>
                <a:ahLst/>
                <a:cxnLst/>
                <a:rect l="l" t="t" r="r" b="b"/>
                <a:pathLst>
                  <a:path w="975" h="4123" extrusionOk="0">
                    <a:moveTo>
                      <a:pt x="828" y="1"/>
                    </a:moveTo>
                    <a:cubicBezTo>
                      <a:pt x="799" y="1"/>
                      <a:pt x="771" y="15"/>
                      <a:pt x="754" y="50"/>
                    </a:cubicBezTo>
                    <a:cubicBezTo>
                      <a:pt x="416" y="684"/>
                      <a:pt x="178" y="1377"/>
                      <a:pt x="99" y="2091"/>
                    </a:cubicBezTo>
                    <a:cubicBezTo>
                      <a:pt x="1" y="2746"/>
                      <a:pt x="1" y="3460"/>
                      <a:pt x="337" y="4073"/>
                    </a:cubicBezTo>
                    <a:cubicBezTo>
                      <a:pt x="360" y="4108"/>
                      <a:pt x="392" y="4123"/>
                      <a:pt x="424" y="4123"/>
                    </a:cubicBezTo>
                    <a:cubicBezTo>
                      <a:pt x="501" y="4123"/>
                      <a:pt x="578" y="4038"/>
                      <a:pt x="535" y="3954"/>
                    </a:cubicBezTo>
                    <a:cubicBezTo>
                      <a:pt x="199" y="3380"/>
                      <a:pt x="218" y="2686"/>
                      <a:pt x="297" y="2072"/>
                    </a:cubicBezTo>
                    <a:cubicBezTo>
                      <a:pt x="397" y="1398"/>
                      <a:pt x="614" y="764"/>
                      <a:pt x="932" y="169"/>
                    </a:cubicBezTo>
                    <a:cubicBezTo>
                      <a:pt x="974" y="85"/>
                      <a:pt x="897" y="1"/>
                      <a:pt x="8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30" name="Google Shape;1830;p18"/>
              <p:cNvSpPr/>
              <p:nvPr/>
            </p:nvSpPr>
            <p:spPr>
              <a:xfrm>
                <a:off x="5589925" y="2620875"/>
                <a:ext cx="22250" cy="64500"/>
              </a:xfrm>
              <a:custGeom>
                <a:avLst/>
                <a:gdLst/>
                <a:ahLst/>
                <a:cxnLst/>
                <a:rect l="l" t="t" r="r" b="b"/>
                <a:pathLst>
                  <a:path w="890" h="2580" extrusionOk="0">
                    <a:moveTo>
                      <a:pt x="740" y="0"/>
                    </a:moveTo>
                    <a:cubicBezTo>
                      <a:pt x="709" y="0"/>
                      <a:pt x="677" y="12"/>
                      <a:pt x="654" y="41"/>
                    </a:cubicBezTo>
                    <a:cubicBezTo>
                      <a:pt x="138" y="736"/>
                      <a:pt x="0" y="1687"/>
                      <a:pt x="257" y="2499"/>
                    </a:cubicBezTo>
                    <a:cubicBezTo>
                      <a:pt x="273" y="2556"/>
                      <a:pt x="316" y="2580"/>
                      <a:pt x="358" y="2580"/>
                    </a:cubicBezTo>
                    <a:cubicBezTo>
                      <a:pt x="419" y="2580"/>
                      <a:pt x="479" y="2530"/>
                      <a:pt x="456" y="2460"/>
                    </a:cubicBezTo>
                    <a:cubicBezTo>
                      <a:pt x="218" y="1667"/>
                      <a:pt x="357" y="815"/>
                      <a:pt x="833" y="141"/>
                    </a:cubicBezTo>
                    <a:cubicBezTo>
                      <a:pt x="889" y="70"/>
                      <a:pt x="816" y="0"/>
                      <a:pt x="7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31" name="Google Shape;1831;p18"/>
              <p:cNvSpPr/>
              <p:nvPr/>
            </p:nvSpPr>
            <p:spPr>
              <a:xfrm>
                <a:off x="5566125" y="2636700"/>
                <a:ext cx="10950" cy="30450"/>
              </a:xfrm>
              <a:custGeom>
                <a:avLst/>
                <a:gdLst/>
                <a:ahLst/>
                <a:cxnLst/>
                <a:rect l="l" t="t" r="r" b="b"/>
                <a:pathLst>
                  <a:path w="438" h="1218" extrusionOk="0">
                    <a:moveTo>
                      <a:pt x="309" y="0"/>
                    </a:moveTo>
                    <a:cubicBezTo>
                      <a:pt x="286" y="0"/>
                      <a:pt x="267" y="7"/>
                      <a:pt x="258" y="23"/>
                    </a:cubicBezTo>
                    <a:cubicBezTo>
                      <a:pt x="1" y="360"/>
                      <a:pt x="60" y="756"/>
                      <a:pt x="120" y="1134"/>
                    </a:cubicBezTo>
                    <a:cubicBezTo>
                      <a:pt x="120" y="1182"/>
                      <a:pt x="174" y="1218"/>
                      <a:pt x="215" y="1218"/>
                    </a:cubicBezTo>
                    <a:cubicBezTo>
                      <a:pt x="224" y="1218"/>
                      <a:pt x="232" y="1216"/>
                      <a:pt x="239" y="1213"/>
                    </a:cubicBezTo>
                    <a:cubicBezTo>
                      <a:pt x="297" y="1192"/>
                      <a:pt x="337" y="1134"/>
                      <a:pt x="318" y="1073"/>
                    </a:cubicBezTo>
                    <a:cubicBezTo>
                      <a:pt x="278" y="796"/>
                      <a:pt x="199" y="439"/>
                      <a:pt x="397" y="182"/>
                    </a:cubicBezTo>
                    <a:cubicBezTo>
                      <a:pt x="437" y="142"/>
                      <a:pt x="437" y="82"/>
                      <a:pt x="397" y="23"/>
                    </a:cubicBezTo>
                    <a:cubicBezTo>
                      <a:pt x="375" y="12"/>
                      <a:pt x="339" y="0"/>
                      <a:pt x="3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32" name="Google Shape;1832;p18"/>
              <p:cNvSpPr/>
              <p:nvPr/>
            </p:nvSpPr>
            <p:spPr>
              <a:xfrm>
                <a:off x="5701400" y="1784375"/>
                <a:ext cx="199250" cy="332575"/>
              </a:xfrm>
              <a:custGeom>
                <a:avLst/>
                <a:gdLst/>
                <a:ahLst/>
                <a:cxnLst/>
                <a:rect l="l" t="t" r="r" b="b"/>
                <a:pathLst>
                  <a:path w="7970" h="13303" extrusionOk="0">
                    <a:moveTo>
                      <a:pt x="5413" y="1"/>
                    </a:moveTo>
                    <a:cubicBezTo>
                      <a:pt x="3946" y="1369"/>
                      <a:pt x="2400" y="2678"/>
                      <a:pt x="1309" y="4382"/>
                    </a:cubicBezTo>
                    <a:cubicBezTo>
                      <a:pt x="794" y="5215"/>
                      <a:pt x="358" y="6106"/>
                      <a:pt x="239" y="7097"/>
                    </a:cubicBezTo>
                    <a:cubicBezTo>
                      <a:pt x="1" y="9100"/>
                      <a:pt x="1388" y="12113"/>
                      <a:pt x="2955" y="13303"/>
                    </a:cubicBezTo>
                    <a:cubicBezTo>
                      <a:pt x="4956" y="12708"/>
                      <a:pt x="7256" y="10427"/>
                      <a:pt x="7732" y="8445"/>
                    </a:cubicBezTo>
                    <a:cubicBezTo>
                      <a:pt x="7969" y="7494"/>
                      <a:pt x="7890" y="6503"/>
                      <a:pt x="7692" y="5532"/>
                    </a:cubicBezTo>
                    <a:cubicBezTo>
                      <a:pt x="7276" y="3550"/>
                      <a:pt x="6285" y="1785"/>
                      <a:pt x="54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33" name="Google Shape;1833;p18"/>
              <p:cNvSpPr/>
              <p:nvPr/>
            </p:nvSpPr>
            <p:spPr>
              <a:xfrm>
                <a:off x="5726175" y="1882025"/>
                <a:ext cx="138800" cy="230450"/>
              </a:xfrm>
              <a:custGeom>
                <a:avLst/>
                <a:gdLst/>
                <a:ahLst/>
                <a:cxnLst/>
                <a:rect l="l" t="t" r="r" b="b"/>
                <a:pathLst>
                  <a:path w="5552" h="9218" extrusionOk="0">
                    <a:moveTo>
                      <a:pt x="3827" y="1"/>
                    </a:moveTo>
                    <a:cubicBezTo>
                      <a:pt x="2797" y="952"/>
                      <a:pt x="1726" y="1843"/>
                      <a:pt x="952" y="3014"/>
                    </a:cubicBezTo>
                    <a:cubicBezTo>
                      <a:pt x="577" y="3588"/>
                      <a:pt x="278" y="4203"/>
                      <a:pt x="180" y="4877"/>
                    </a:cubicBezTo>
                    <a:cubicBezTo>
                      <a:pt x="1" y="6284"/>
                      <a:pt x="933" y="8366"/>
                      <a:pt x="2023" y="9217"/>
                    </a:cubicBezTo>
                    <a:cubicBezTo>
                      <a:pt x="3410" y="8821"/>
                      <a:pt x="5017" y="7256"/>
                      <a:pt x="5374" y="5887"/>
                    </a:cubicBezTo>
                    <a:cubicBezTo>
                      <a:pt x="5551" y="5213"/>
                      <a:pt x="5493" y="4520"/>
                      <a:pt x="5374" y="3865"/>
                    </a:cubicBezTo>
                    <a:cubicBezTo>
                      <a:pt x="5096" y="2478"/>
                      <a:pt x="4422" y="1249"/>
                      <a:pt x="3827"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34" name="Google Shape;1834;p18"/>
              <p:cNvSpPr/>
              <p:nvPr/>
            </p:nvSpPr>
            <p:spPr>
              <a:xfrm>
                <a:off x="5261600" y="1822400"/>
                <a:ext cx="573950" cy="1007775"/>
              </a:xfrm>
              <a:custGeom>
                <a:avLst/>
                <a:gdLst/>
                <a:ahLst/>
                <a:cxnLst/>
                <a:rect l="l" t="t" r="r" b="b"/>
                <a:pathLst>
                  <a:path w="22958" h="40311" extrusionOk="0">
                    <a:moveTo>
                      <a:pt x="22825" y="1"/>
                    </a:moveTo>
                    <a:cubicBezTo>
                      <a:pt x="22788" y="1"/>
                      <a:pt x="22754" y="20"/>
                      <a:pt x="22747" y="66"/>
                    </a:cubicBezTo>
                    <a:cubicBezTo>
                      <a:pt x="22311" y="2801"/>
                      <a:pt x="21776" y="5497"/>
                      <a:pt x="21200" y="8193"/>
                    </a:cubicBezTo>
                    <a:cubicBezTo>
                      <a:pt x="20547" y="11166"/>
                      <a:pt x="19873" y="14121"/>
                      <a:pt x="19041" y="17034"/>
                    </a:cubicBezTo>
                    <a:cubicBezTo>
                      <a:pt x="18723" y="18223"/>
                      <a:pt x="18367" y="19394"/>
                      <a:pt x="17970" y="20562"/>
                    </a:cubicBezTo>
                    <a:cubicBezTo>
                      <a:pt x="17494" y="21910"/>
                      <a:pt x="16900" y="23219"/>
                      <a:pt x="16305" y="24508"/>
                    </a:cubicBezTo>
                    <a:cubicBezTo>
                      <a:pt x="14759" y="27778"/>
                      <a:pt x="12896" y="30930"/>
                      <a:pt x="10417" y="33566"/>
                    </a:cubicBezTo>
                    <a:cubicBezTo>
                      <a:pt x="7919" y="36222"/>
                      <a:pt x="4808" y="38304"/>
                      <a:pt x="1398" y="39652"/>
                    </a:cubicBezTo>
                    <a:cubicBezTo>
                      <a:pt x="981" y="39811"/>
                      <a:pt x="545" y="39970"/>
                      <a:pt x="109" y="40107"/>
                    </a:cubicBezTo>
                    <a:cubicBezTo>
                      <a:pt x="1" y="40144"/>
                      <a:pt x="41" y="40311"/>
                      <a:pt x="139" y="40311"/>
                    </a:cubicBezTo>
                    <a:cubicBezTo>
                      <a:pt x="148" y="40311"/>
                      <a:pt x="159" y="40309"/>
                      <a:pt x="169" y="40306"/>
                    </a:cubicBezTo>
                    <a:cubicBezTo>
                      <a:pt x="3638" y="39156"/>
                      <a:pt x="6830" y="37274"/>
                      <a:pt x="9505" y="34776"/>
                    </a:cubicBezTo>
                    <a:cubicBezTo>
                      <a:pt x="12161" y="32278"/>
                      <a:pt x="14183" y="29205"/>
                      <a:pt x="15829" y="25954"/>
                    </a:cubicBezTo>
                    <a:cubicBezTo>
                      <a:pt x="16562" y="24508"/>
                      <a:pt x="17257" y="23001"/>
                      <a:pt x="17851" y="21474"/>
                    </a:cubicBezTo>
                    <a:cubicBezTo>
                      <a:pt x="18267" y="20385"/>
                      <a:pt x="18624" y="19275"/>
                      <a:pt x="18941" y="18165"/>
                    </a:cubicBezTo>
                    <a:cubicBezTo>
                      <a:pt x="19794" y="15289"/>
                      <a:pt x="20487" y="12376"/>
                      <a:pt x="21142" y="9462"/>
                    </a:cubicBezTo>
                    <a:cubicBezTo>
                      <a:pt x="21755" y="6647"/>
                      <a:pt x="22331" y="3832"/>
                      <a:pt x="22807" y="977"/>
                    </a:cubicBezTo>
                    <a:cubicBezTo>
                      <a:pt x="22847" y="700"/>
                      <a:pt x="22905" y="422"/>
                      <a:pt x="22945" y="126"/>
                    </a:cubicBezTo>
                    <a:cubicBezTo>
                      <a:pt x="22958" y="52"/>
                      <a:pt x="22886" y="1"/>
                      <a:pt x="228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35" name="Google Shape;1835;p18"/>
              <p:cNvSpPr/>
              <p:nvPr/>
            </p:nvSpPr>
            <p:spPr>
              <a:xfrm>
                <a:off x="5728250" y="2002150"/>
                <a:ext cx="132325" cy="38725"/>
              </a:xfrm>
              <a:custGeom>
                <a:avLst/>
                <a:gdLst/>
                <a:ahLst/>
                <a:cxnLst/>
                <a:rect l="l" t="t" r="r" b="b"/>
                <a:pathLst>
                  <a:path w="5293" h="1549" extrusionOk="0">
                    <a:moveTo>
                      <a:pt x="163" y="0"/>
                    </a:moveTo>
                    <a:cubicBezTo>
                      <a:pt x="78" y="0"/>
                      <a:pt x="0" y="109"/>
                      <a:pt x="76" y="170"/>
                    </a:cubicBezTo>
                    <a:cubicBezTo>
                      <a:pt x="692" y="805"/>
                      <a:pt x="1504" y="1261"/>
                      <a:pt x="2357" y="1439"/>
                    </a:cubicBezTo>
                    <a:cubicBezTo>
                      <a:pt x="2678" y="1513"/>
                      <a:pt x="3003" y="1548"/>
                      <a:pt x="3328" y="1548"/>
                    </a:cubicBezTo>
                    <a:cubicBezTo>
                      <a:pt x="3966" y="1548"/>
                      <a:pt x="4600" y="1412"/>
                      <a:pt x="5191" y="1161"/>
                    </a:cubicBezTo>
                    <a:cubicBezTo>
                      <a:pt x="5293" y="1111"/>
                      <a:pt x="5219" y="972"/>
                      <a:pt x="5121" y="972"/>
                    </a:cubicBezTo>
                    <a:cubicBezTo>
                      <a:pt x="5105" y="972"/>
                      <a:pt x="5089" y="975"/>
                      <a:pt x="5072" y="984"/>
                    </a:cubicBezTo>
                    <a:cubicBezTo>
                      <a:pt x="4524" y="1222"/>
                      <a:pt x="3942" y="1336"/>
                      <a:pt x="3365" y="1336"/>
                    </a:cubicBezTo>
                    <a:cubicBezTo>
                      <a:pt x="2209" y="1336"/>
                      <a:pt x="1068" y="878"/>
                      <a:pt x="235" y="32"/>
                    </a:cubicBezTo>
                    <a:cubicBezTo>
                      <a:pt x="213" y="10"/>
                      <a:pt x="187" y="0"/>
                      <a:pt x="1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36" name="Google Shape;1836;p18"/>
              <p:cNvSpPr/>
              <p:nvPr/>
            </p:nvSpPr>
            <p:spPr>
              <a:xfrm>
                <a:off x="5731275" y="1966675"/>
                <a:ext cx="137350" cy="35775"/>
              </a:xfrm>
              <a:custGeom>
                <a:avLst/>
                <a:gdLst/>
                <a:ahLst/>
                <a:cxnLst/>
                <a:rect l="l" t="t" r="r" b="b"/>
                <a:pathLst>
                  <a:path w="5494" h="1431" extrusionOk="0">
                    <a:moveTo>
                      <a:pt x="167" y="1"/>
                    </a:moveTo>
                    <a:cubicBezTo>
                      <a:pt x="81" y="1"/>
                      <a:pt x="1" y="104"/>
                      <a:pt x="95" y="183"/>
                    </a:cubicBezTo>
                    <a:cubicBezTo>
                      <a:pt x="1041" y="994"/>
                      <a:pt x="2290" y="1431"/>
                      <a:pt x="3535" y="1431"/>
                    </a:cubicBezTo>
                    <a:cubicBezTo>
                      <a:pt x="3750" y="1431"/>
                      <a:pt x="3965" y="1418"/>
                      <a:pt x="4178" y="1391"/>
                    </a:cubicBezTo>
                    <a:cubicBezTo>
                      <a:pt x="4594" y="1332"/>
                      <a:pt x="4990" y="1233"/>
                      <a:pt x="5368" y="1095"/>
                    </a:cubicBezTo>
                    <a:cubicBezTo>
                      <a:pt x="5493" y="1040"/>
                      <a:pt x="5456" y="871"/>
                      <a:pt x="5343" y="871"/>
                    </a:cubicBezTo>
                    <a:cubicBezTo>
                      <a:pt x="5332" y="871"/>
                      <a:pt x="5320" y="872"/>
                      <a:pt x="5308" y="876"/>
                    </a:cubicBezTo>
                    <a:cubicBezTo>
                      <a:pt x="4732" y="1102"/>
                      <a:pt x="4119" y="1214"/>
                      <a:pt x="3505" y="1214"/>
                    </a:cubicBezTo>
                    <a:cubicBezTo>
                      <a:pt x="2724" y="1214"/>
                      <a:pt x="1944" y="1033"/>
                      <a:pt x="1245" y="677"/>
                    </a:cubicBezTo>
                    <a:cubicBezTo>
                      <a:pt x="888" y="500"/>
                      <a:pt x="550" y="281"/>
                      <a:pt x="233" y="24"/>
                    </a:cubicBezTo>
                    <a:cubicBezTo>
                      <a:pt x="213" y="8"/>
                      <a:pt x="189" y="1"/>
                      <a:pt x="1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37" name="Google Shape;1837;p18"/>
              <p:cNvSpPr/>
              <p:nvPr/>
            </p:nvSpPr>
            <p:spPr>
              <a:xfrm>
                <a:off x="5733075" y="1931575"/>
                <a:ext cx="143525" cy="33050"/>
              </a:xfrm>
              <a:custGeom>
                <a:avLst/>
                <a:gdLst/>
                <a:ahLst/>
                <a:cxnLst/>
                <a:rect l="l" t="t" r="r" b="b"/>
                <a:pathLst>
                  <a:path w="5741" h="1322" extrusionOk="0">
                    <a:moveTo>
                      <a:pt x="141" y="0"/>
                    </a:moveTo>
                    <a:cubicBezTo>
                      <a:pt x="53" y="0"/>
                      <a:pt x="1" y="134"/>
                      <a:pt x="82" y="199"/>
                    </a:cubicBezTo>
                    <a:cubicBezTo>
                      <a:pt x="1097" y="935"/>
                      <a:pt x="2343" y="1321"/>
                      <a:pt x="3595" y="1321"/>
                    </a:cubicBezTo>
                    <a:cubicBezTo>
                      <a:pt x="3859" y="1321"/>
                      <a:pt x="4122" y="1304"/>
                      <a:pt x="4384" y="1270"/>
                    </a:cubicBezTo>
                    <a:cubicBezTo>
                      <a:pt x="4820" y="1209"/>
                      <a:pt x="5236" y="1090"/>
                      <a:pt x="5632" y="952"/>
                    </a:cubicBezTo>
                    <a:cubicBezTo>
                      <a:pt x="5740" y="898"/>
                      <a:pt x="5717" y="728"/>
                      <a:pt x="5608" y="728"/>
                    </a:cubicBezTo>
                    <a:cubicBezTo>
                      <a:pt x="5597" y="728"/>
                      <a:pt x="5586" y="730"/>
                      <a:pt x="5573" y="734"/>
                    </a:cubicBezTo>
                    <a:cubicBezTo>
                      <a:pt x="4938" y="982"/>
                      <a:pt x="4255" y="1103"/>
                      <a:pt x="3572" y="1103"/>
                    </a:cubicBezTo>
                    <a:cubicBezTo>
                      <a:pt x="2783" y="1103"/>
                      <a:pt x="1993" y="943"/>
                      <a:pt x="1271" y="635"/>
                    </a:cubicBezTo>
                    <a:cubicBezTo>
                      <a:pt x="895" y="456"/>
                      <a:pt x="538" y="258"/>
                      <a:pt x="201" y="20"/>
                    </a:cubicBezTo>
                    <a:cubicBezTo>
                      <a:pt x="180" y="6"/>
                      <a:pt x="160" y="0"/>
                      <a:pt x="1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38" name="Google Shape;1838;p18"/>
              <p:cNvSpPr/>
              <p:nvPr/>
            </p:nvSpPr>
            <p:spPr>
              <a:xfrm>
                <a:off x="5753575" y="1903725"/>
                <a:ext cx="118975" cy="30625"/>
              </a:xfrm>
              <a:custGeom>
                <a:avLst/>
                <a:gdLst/>
                <a:ahLst/>
                <a:cxnLst/>
                <a:rect l="l" t="t" r="r" b="b"/>
                <a:pathLst>
                  <a:path w="4759" h="1225" extrusionOk="0">
                    <a:moveTo>
                      <a:pt x="167" y="0"/>
                    </a:moveTo>
                    <a:cubicBezTo>
                      <a:pt x="80" y="0"/>
                      <a:pt x="0" y="101"/>
                      <a:pt x="94" y="163"/>
                    </a:cubicBezTo>
                    <a:cubicBezTo>
                      <a:pt x="922" y="859"/>
                      <a:pt x="1985" y="1225"/>
                      <a:pt x="3052" y="1225"/>
                    </a:cubicBezTo>
                    <a:cubicBezTo>
                      <a:pt x="3595" y="1225"/>
                      <a:pt x="4139" y="1130"/>
                      <a:pt x="4653" y="936"/>
                    </a:cubicBezTo>
                    <a:cubicBezTo>
                      <a:pt x="4758" y="901"/>
                      <a:pt x="4725" y="727"/>
                      <a:pt x="4634" y="727"/>
                    </a:cubicBezTo>
                    <a:cubicBezTo>
                      <a:pt x="4622" y="727"/>
                      <a:pt x="4609" y="731"/>
                      <a:pt x="4595" y="737"/>
                    </a:cubicBezTo>
                    <a:cubicBezTo>
                      <a:pt x="4100" y="921"/>
                      <a:pt x="3575" y="1011"/>
                      <a:pt x="3050" y="1011"/>
                    </a:cubicBezTo>
                    <a:cubicBezTo>
                      <a:pt x="2039" y="1011"/>
                      <a:pt x="1029" y="676"/>
                      <a:pt x="234" y="24"/>
                    </a:cubicBezTo>
                    <a:cubicBezTo>
                      <a:pt x="213" y="7"/>
                      <a:pt x="189" y="0"/>
                      <a:pt x="1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39" name="Google Shape;1839;p18"/>
              <p:cNvSpPr/>
              <p:nvPr/>
            </p:nvSpPr>
            <p:spPr>
              <a:xfrm>
                <a:off x="5770475" y="1878250"/>
                <a:ext cx="96325" cy="23825"/>
              </a:xfrm>
              <a:custGeom>
                <a:avLst/>
                <a:gdLst/>
                <a:ahLst/>
                <a:cxnLst/>
                <a:rect l="l" t="t" r="r" b="b"/>
                <a:pathLst>
                  <a:path w="3853" h="953" extrusionOk="0">
                    <a:moveTo>
                      <a:pt x="159" y="1"/>
                    </a:moveTo>
                    <a:cubicBezTo>
                      <a:pt x="74" y="1"/>
                      <a:pt x="0" y="109"/>
                      <a:pt x="92" y="171"/>
                    </a:cubicBezTo>
                    <a:cubicBezTo>
                      <a:pt x="748" y="774"/>
                      <a:pt x="1585" y="952"/>
                      <a:pt x="2433" y="952"/>
                    </a:cubicBezTo>
                    <a:cubicBezTo>
                      <a:pt x="2867" y="952"/>
                      <a:pt x="3304" y="905"/>
                      <a:pt x="3721" y="845"/>
                    </a:cubicBezTo>
                    <a:cubicBezTo>
                      <a:pt x="3852" y="826"/>
                      <a:pt x="3805" y="645"/>
                      <a:pt x="3697" y="645"/>
                    </a:cubicBezTo>
                    <a:cubicBezTo>
                      <a:pt x="3692" y="645"/>
                      <a:pt x="3686" y="646"/>
                      <a:pt x="3681" y="646"/>
                    </a:cubicBezTo>
                    <a:cubicBezTo>
                      <a:pt x="3273" y="702"/>
                      <a:pt x="2844" y="747"/>
                      <a:pt x="2418" y="747"/>
                    </a:cubicBezTo>
                    <a:cubicBezTo>
                      <a:pt x="1622" y="747"/>
                      <a:pt x="838" y="588"/>
                      <a:pt x="232" y="33"/>
                    </a:cubicBezTo>
                    <a:cubicBezTo>
                      <a:pt x="209" y="10"/>
                      <a:pt x="183" y="1"/>
                      <a:pt x="1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40" name="Google Shape;1840;p18"/>
              <p:cNvSpPr/>
              <p:nvPr/>
            </p:nvSpPr>
            <p:spPr>
              <a:xfrm>
                <a:off x="5795000" y="1859725"/>
                <a:ext cx="60425" cy="16125"/>
              </a:xfrm>
              <a:custGeom>
                <a:avLst/>
                <a:gdLst/>
                <a:ahLst/>
                <a:cxnLst/>
                <a:rect l="l" t="t" r="r" b="b"/>
                <a:pathLst>
                  <a:path w="2417" h="645" extrusionOk="0">
                    <a:moveTo>
                      <a:pt x="142" y="0"/>
                    </a:moveTo>
                    <a:cubicBezTo>
                      <a:pt x="54" y="0"/>
                      <a:pt x="1" y="133"/>
                      <a:pt x="83" y="198"/>
                    </a:cubicBezTo>
                    <a:cubicBezTo>
                      <a:pt x="517" y="524"/>
                      <a:pt x="1044" y="645"/>
                      <a:pt x="1575" y="645"/>
                    </a:cubicBezTo>
                    <a:cubicBezTo>
                      <a:pt x="1820" y="645"/>
                      <a:pt x="2066" y="619"/>
                      <a:pt x="2303" y="575"/>
                    </a:cubicBezTo>
                    <a:cubicBezTo>
                      <a:pt x="2417" y="538"/>
                      <a:pt x="2386" y="355"/>
                      <a:pt x="2262" y="355"/>
                    </a:cubicBezTo>
                    <a:cubicBezTo>
                      <a:pt x="2256" y="355"/>
                      <a:pt x="2250" y="356"/>
                      <a:pt x="2243" y="357"/>
                    </a:cubicBezTo>
                    <a:cubicBezTo>
                      <a:pt x="2018" y="402"/>
                      <a:pt x="1784" y="428"/>
                      <a:pt x="1551" y="428"/>
                    </a:cubicBezTo>
                    <a:cubicBezTo>
                      <a:pt x="1068" y="428"/>
                      <a:pt x="590" y="315"/>
                      <a:pt x="202" y="20"/>
                    </a:cubicBezTo>
                    <a:cubicBezTo>
                      <a:pt x="181" y="6"/>
                      <a:pt x="161"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41" name="Google Shape;1841;p18"/>
              <p:cNvSpPr/>
              <p:nvPr/>
            </p:nvSpPr>
            <p:spPr>
              <a:xfrm>
                <a:off x="5814900" y="1839600"/>
                <a:ext cx="32225" cy="9800"/>
              </a:xfrm>
              <a:custGeom>
                <a:avLst/>
                <a:gdLst/>
                <a:ahLst/>
                <a:cxnLst/>
                <a:rect l="l" t="t" r="r" b="b"/>
                <a:pathLst>
                  <a:path w="1289" h="392" extrusionOk="0">
                    <a:moveTo>
                      <a:pt x="110" y="1"/>
                    </a:moveTo>
                    <a:cubicBezTo>
                      <a:pt x="79" y="1"/>
                      <a:pt x="45" y="14"/>
                      <a:pt x="20" y="52"/>
                    </a:cubicBezTo>
                    <a:cubicBezTo>
                      <a:pt x="1" y="91"/>
                      <a:pt x="1" y="170"/>
                      <a:pt x="60" y="191"/>
                    </a:cubicBezTo>
                    <a:cubicBezTo>
                      <a:pt x="327" y="324"/>
                      <a:pt x="616" y="391"/>
                      <a:pt x="912" y="391"/>
                    </a:cubicBezTo>
                    <a:cubicBezTo>
                      <a:pt x="1010" y="391"/>
                      <a:pt x="1110" y="384"/>
                      <a:pt x="1209" y="369"/>
                    </a:cubicBezTo>
                    <a:cubicBezTo>
                      <a:pt x="1270" y="369"/>
                      <a:pt x="1289" y="289"/>
                      <a:pt x="1270" y="231"/>
                    </a:cubicBezTo>
                    <a:cubicBezTo>
                      <a:pt x="1270" y="185"/>
                      <a:pt x="1235" y="163"/>
                      <a:pt x="1194" y="163"/>
                    </a:cubicBezTo>
                    <a:cubicBezTo>
                      <a:pt x="1180" y="163"/>
                      <a:pt x="1165" y="166"/>
                      <a:pt x="1151" y="170"/>
                    </a:cubicBezTo>
                    <a:cubicBezTo>
                      <a:pt x="1081" y="179"/>
                      <a:pt x="1012" y="183"/>
                      <a:pt x="943" y="183"/>
                    </a:cubicBezTo>
                    <a:cubicBezTo>
                      <a:pt x="676" y="183"/>
                      <a:pt x="412" y="123"/>
                      <a:pt x="160" y="12"/>
                    </a:cubicBezTo>
                    <a:cubicBezTo>
                      <a:pt x="145" y="5"/>
                      <a:pt x="128" y="1"/>
                      <a:pt x="1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42" name="Google Shape;1842;p18"/>
              <p:cNvSpPr/>
              <p:nvPr/>
            </p:nvSpPr>
            <p:spPr>
              <a:xfrm>
                <a:off x="5752025" y="2054675"/>
                <a:ext cx="65875" cy="17600"/>
              </a:xfrm>
              <a:custGeom>
                <a:avLst/>
                <a:gdLst/>
                <a:ahLst/>
                <a:cxnLst/>
                <a:rect l="l" t="t" r="r" b="b"/>
                <a:pathLst>
                  <a:path w="2635" h="704" extrusionOk="0">
                    <a:moveTo>
                      <a:pt x="163" y="1"/>
                    </a:moveTo>
                    <a:cubicBezTo>
                      <a:pt x="78" y="1"/>
                      <a:pt x="1" y="109"/>
                      <a:pt x="77" y="171"/>
                    </a:cubicBezTo>
                    <a:cubicBezTo>
                      <a:pt x="595" y="613"/>
                      <a:pt x="1254" y="703"/>
                      <a:pt x="1909" y="703"/>
                    </a:cubicBezTo>
                    <a:cubicBezTo>
                      <a:pt x="2106" y="703"/>
                      <a:pt x="2303" y="695"/>
                      <a:pt x="2495" y="686"/>
                    </a:cubicBezTo>
                    <a:cubicBezTo>
                      <a:pt x="2629" y="686"/>
                      <a:pt x="2635" y="487"/>
                      <a:pt x="2512" y="487"/>
                    </a:cubicBezTo>
                    <a:cubicBezTo>
                      <a:pt x="2507" y="487"/>
                      <a:pt x="2501" y="487"/>
                      <a:pt x="2495" y="488"/>
                    </a:cubicBezTo>
                    <a:cubicBezTo>
                      <a:pt x="2321" y="492"/>
                      <a:pt x="2142" y="498"/>
                      <a:pt x="1962" y="498"/>
                    </a:cubicBezTo>
                    <a:cubicBezTo>
                      <a:pt x="1343" y="498"/>
                      <a:pt x="712" y="432"/>
                      <a:pt x="236" y="33"/>
                    </a:cubicBezTo>
                    <a:cubicBezTo>
                      <a:pt x="213" y="10"/>
                      <a:pt x="188" y="1"/>
                      <a:pt x="1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sp>
        <p:nvSpPr>
          <p:cNvPr id="1843" name="Google Shape;1843;p18"/>
          <p:cNvSpPr/>
          <p:nvPr/>
        </p:nvSpPr>
        <p:spPr>
          <a:xfrm>
            <a:off x="500133" y="384800"/>
            <a:ext cx="334400" cy="334400"/>
          </a:xfrm>
          <a:prstGeom prst="ellipse">
            <a:avLst/>
          </a:prstGeom>
          <a:solidFill>
            <a:schemeClr val="accent4"/>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844" name="Google Shape;1844;p18"/>
          <p:cNvSpPr/>
          <p:nvPr/>
        </p:nvSpPr>
        <p:spPr>
          <a:xfrm>
            <a:off x="298133" y="1014833"/>
            <a:ext cx="202000" cy="202000"/>
          </a:xfrm>
          <a:prstGeom prst="ellipse">
            <a:avLst/>
          </a:prstGeom>
          <a:solidFill>
            <a:schemeClr val="accent2"/>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18707001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1845"/>
        <p:cNvGrpSpPr/>
        <p:nvPr/>
      </p:nvGrpSpPr>
      <p:grpSpPr>
        <a:xfrm>
          <a:off x="0" y="0"/>
          <a:ext cx="0" cy="0"/>
          <a:chOff x="0" y="0"/>
          <a:chExt cx="0" cy="0"/>
        </a:xfrm>
      </p:grpSpPr>
      <p:sp>
        <p:nvSpPr>
          <p:cNvPr id="1846" name="Google Shape;1846;p19"/>
          <p:cNvSpPr txBox="1">
            <a:spLocks noGrp="1"/>
          </p:cNvSpPr>
          <p:nvPr>
            <p:ph type="title"/>
          </p:nvPr>
        </p:nvSpPr>
        <p:spPr>
          <a:xfrm>
            <a:off x="1366400" y="2261100"/>
            <a:ext cx="3414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847" name="Google Shape;1847;p19"/>
          <p:cNvSpPr txBox="1">
            <a:spLocks noGrp="1"/>
          </p:cNvSpPr>
          <p:nvPr>
            <p:ph type="subTitle" idx="1"/>
          </p:nvPr>
        </p:nvSpPr>
        <p:spPr>
          <a:xfrm>
            <a:off x="1366400" y="3156500"/>
            <a:ext cx="3968400" cy="1440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1848" name="Google Shape;1848;p19"/>
          <p:cNvGrpSpPr/>
          <p:nvPr/>
        </p:nvGrpSpPr>
        <p:grpSpPr>
          <a:xfrm rot="6154607">
            <a:off x="296109" y="5417800"/>
            <a:ext cx="1309321" cy="1183441"/>
            <a:chOff x="2401900" y="1895088"/>
            <a:chExt cx="1203300" cy="1087613"/>
          </a:xfrm>
        </p:grpSpPr>
        <p:sp>
          <p:nvSpPr>
            <p:cNvPr id="1849" name="Google Shape;1849;p19"/>
            <p:cNvSpPr/>
            <p:nvPr/>
          </p:nvSpPr>
          <p:spPr>
            <a:xfrm>
              <a:off x="2401900" y="1899500"/>
              <a:ext cx="1203300" cy="1083200"/>
            </a:xfrm>
            <a:custGeom>
              <a:avLst/>
              <a:gdLst/>
              <a:ahLst/>
              <a:cxnLst/>
              <a:rect l="l" t="t" r="r" b="b"/>
              <a:pathLst>
                <a:path w="48132" h="43328" extrusionOk="0">
                  <a:moveTo>
                    <a:pt x="0" y="1"/>
                  </a:moveTo>
                  <a:lnTo>
                    <a:pt x="0" y="1"/>
                  </a:lnTo>
                  <a:cubicBezTo>
                    <a:pt x="21" y="576"/>
                    <a:pt x="40" y="1131"/>
                    <a:pt x="60" y="1705"/>
                  </a:cubicBezTo>
                  <a:cubicBezTo>
                    <a:pt x="238" y="6661"/>
                    <a:pt x="555" y="11637"/>
                    <a:pt x="2141" y="16316"/>
                  </a:cubicBezTo>
                  <a:cubicBezTo>
                    <a:pt x="2141" y="16316"/>
                    <a:pt x="2954" y="16453"/>
                    <a:pt x="4087" y="16453"/>
                  </a:cubicBezTo>
                  <a:cubicBezTo>
                    <a:pt x="4923" y="16453"/>
                    <a:pt x="5933" y="16378"/>
                    <a:pt x="6919" y="16117"/>
                  </a:cubicBezTo>
                  <a:lnTo>
                    <a:pt x="6919" y="16117"/>
                  </a:lnTo>
                  <a:cubicBezTo>
                    <a:pt x="6919" y="16117"/>
                    <a:pt x="4718" y="17841"/>
                    <a:pt x="3192" y="18475"/>
                  </a:cubicBezTo>
                  <a:cubicBezTo>
                    <a:pt x="3192" y="18475"/>
                    <a:pt x="5590" y="22123"/>
                    <a:pt x="7672" y="24919"/>
                  </a:cubicBezTo>
                  <a:cubicBezTo>
                    <a:pt x="7672" y="24919"/>
                    <a:pt x="8603" y="24641"/>
                    <a:pt x="10427" y="23412"/>
                  </a:cubicBezTo>
                  <a:lnTo>
                    <a:pt x="10427" y="23412"/>
                  </a:lnTo>
                  <a:cubicBezTo>
                    <a:pt x="10427" y="23412"/>
                    <a:pt x="10249" y="24562"/>
                    <a:pt x="9396" y="26465"/>
                  </a:cubicBezTo>
                  <a:cubicBezTo>
                    <a:pt x="9396" y="26465"/>
                    <a:pt x="12409" y="29616"/>
                    <a:pt x="14808" y="31936"/>
                  </a:cubicBezTo>
                  <a:lnTo>
                    <a:pt x="17861" y="29655"/>
                  </a:lnTo>
                  <a:lnTo>
                    <a:pt x="17861" y="29655"/>
                  </a:lnTo>
                  <a:cubicBezTo>
                    <a:pt x="17861" y="29656"/>
                    <a:pt x="18139" y="31043"/>
                    <a:pt x="17385" y="33105"/>
                  </a:cubicBezTo>
                  <a:cubicBezTo>
                    <a:pt x="17385" y="33105"/>
                    <a:pt x="25198" y="37212"/>
                    <a:pt x="34368" y="37212"/>
                  </a:cubicBezTo>
                  <a:cubicBezTo>
                    <a:pt x="37081" y="37212"/>
                    <a:pt x="39914" y="36852"/>
                    <a:pt x="42698" y="35919"/>
                  </a:cubicBezTo>
                  <a:cubicBezTo>
                    <a:pt x="43015" y="36237"/>
                    <a:pt x="43313" y="36574"/>
                    <a:pt x="43631" y="36911"/>
                  </a:cubicBezTo>
                  <a:cubicBezTo>
                    <a:pt x="44979" y="38457"/>
                    <a:pt x="46287" y="40103"/>
                    <a:pt x="47257" y="41906"/>
                  </a:cubicBezTo>
                  <a:cubicBezTo>
                    <a:pt x="47495" y="42342"/>
                    <a:pt x="47714" y="42799"/>
                    <a:pt x="47912" y="43274"/>
                  </a:cubicBezTo>
                  <a:cubicBezTo>
                    <a:pt x="47931" y="43312"/>
                    <a:pt x="47961" y="43327"/>
                    <a:pt x="47991" y="43327"/>
                  </a:cubicBezTo>
                  <a:cubicBezTo>
                    <a:pt x="48059" y="43327"/>
                    <a:pt x="48131" y="43250"/>
                    <a:pt x="48090" y="43156"/>
                  </a:cubicBezTo>
                  <a:cubicBezTo>
                    <a:pt x="47297" y="41272"/>
                    <a:pt x="46108" y="39587"/>
                    <a:pt x="44820" y="38002"/>
                  </a:cubicBezTo>
                  <a:cubicBezTo>
                    <a:pt x="44186" y="37228"/>
                    <a:pt x="43531" y="36474"/>
                    <a:pt x="42838" y="35742"/>
                  </a:cubicBezTo>
                  <a:cubicBezTo>
                    <a:pt x="44384" y="25830"/>
                    <a:pt x="38139" y="19704"/>
                    <a:pt x="38139" y="19704"/>
                  </a:cubicBezTo>
                  <a:cubicBezTo>
                    <a:pt x="37049" y="20973"/>
                    <a:pt x="35345" y="21330"/>
                    <a:pt x="35345" y="21330"/>
                  </a:cubicBezTo>
                  <a:cubicBezTo>
                    <a:pt x="36257" y="20042"/>
                    <a:pt x="36851" y="18100"/>
                    <a:pt x="36851" y="18100"/>
                  </a:cubicBezTo>
                  <a:cubicBezTo>
                    <a:pt x="33957" y="14254"/>
                    <a:pt x="29893" y="11974"/>
                    <a:pt x="29893" y="11974"/>
                  </a:cubicBezTo>
                  <a:cubicBezTo>
                    <a:pt x="28584" y="13639"/>
                    <a:pt x="26919" y="15145"/>
                    <a:pt x="26919" y="15145"/>
                  </a:cubicBezTo>
                  <a:cubicBezTo>
                    <a:pt x="27316" y="13421"/>
                    <a:pt x="27376" y="10527"/>
                    <a:pt x="27376" y="10527"/>
                  </a:cubicBezTo>
                  <a:cubicBezTo>
                    <a:pt x="25135" y="8802"/>
                    <a:pt x="19407" y="6682"/>
                    <a:pt x="19407" y="6682"/>
                  </a:cubicBezTo>
                  <a:cubicBezTo>
                    <a:pt x="18514" y="8228"/>
                    <a:pt x="16434" y="9853"/>
                    <a:pt x="16434" y="9853"/>
                  </a:cubicBezTo>
                  <a:cubicBezTo>
                    <a:pt x="16989" y="7771"/>
                    <a:pt x="17246" y="5392"/>
                    <a:pt x="17246" y="5392"/>
                  </a:cubicBezTo>
                  <a:cubicBezTo>
                    <a:pt x="17246" y="5392"/>
                    <a:pt x="12528" y="2538"/>
                    <a:pt x="8286" y="2221"/>
                  </a:cubicBezTo>
                  <a:cubicBezTo>
                    <a:pt x="4025" y="1924"/>
                    <a:pt x="0" y="1"/>
                    <a:pt x="0" y="1"/>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1850" name="Google Shape;1850;p19"/>
            <p:cNvGrpSpPr/>
            <p:nvPr/>
          </p:nvGrpSpPr>
          <p:grpSpPr>
            <a:xfrm>
              <a:off x="2402050" y="1895088"/>
              <a:ext cx="1156651" cy="1051648"/>
              <a:chOff x="3295800" y="1931075"/>
              <a:chExt cx="1156651" cy="1051648"/>
            </a:xfrm>
          </p:grpSpPr>
          <p:sp>
            <p:nvSpPr>
              <p:cNvPr id="1851" name="Google Shape;1851;p19"/>
              <p:cNvSpPr/>
              <p:nvPr/>
            </p:nvSpPr>
            <p:spPr>
              <a:xfrm>
                <a:off x="3295800" y="1931075"/>
                <a:ext cx="1111075" cy="930525"/>
              </a:xfrm>
              <a:custGeom>
                <a:avLst/>
                <a:gdLst/>
                <a:ahLst/>
                <a:cxnLst/>
                <a:rect l="l" t="t" r="r" b="b"/>
                <a:pathLst>
                  <a:path w="44443" h="37221" extrusionOk="0">
                    <a:moveTo>
                      <a:pt x="0" y="0"/>
                    </a:moveTo>
                    <a:lnTo>
                      <a:pt x="59" y="1726"/>
                    </a:lnTo>
                    <a:cubicBezTo>
                      <a:pt x="238" y="6661"/>
                      <a:pt x="555" y="11656"/>
                      <a:pt x="2141" y="16334"/>
                    </a:cubicBezTo>
                    <a:cubicBezTo>
                      <a:pt x="2141" y="16334"/>
                      <a:pt x="2944" y="16464"/>
                      <a:pt x="4064" y="16464"/>
                    </a:cubicBezTo>
                    <a:cubicBezTo>
                      <a:pt x="4905" y="16464"/>
                      <a:pt x="5924" y="16391"/>
                      <a:pt x="6918" y="16136"/>
                    </a:cubicBezTo>
                    <a:lnTo>
                      <a:pt x="6918" y="16136"/>
                    </a:lnTo>
                    <a:cubicBezTo>
                      <a:pt x="6918" y="16136"/>
                      <a:pt x="4718" y="17841"/>
                      <a:pt x="3191" y="18475"/>
                    </a:cubicBezTo>
                    <a:cubicBezTo>
                      <a:pt x="3191" y="18475"/>
                      <a:pt x="5590" y="22143"/>
                      <a:pt x="7671" y="24937"/>
                    </a:cubicBezTo>
                    <a:cubicBezTo>
                      <a:pt x="7671" y="24937"/>
                      <a:pt x="8603" y="24660"/>
                      <a:pt x="10427" y="23431"/>
                    </a:cubicBezTo>
                    <a:lnTo>
                      <a:pt x="10427" y="23431"/>
                    </a:lnTo>
                    <a:cubicBezTo>
                      <a:pt x="10427" y="23431"/>
                      <a:pt x="10248" y="24561"/>
                      <a:pt x="9396" y="26483"/>
                    </a:cubicBezTo>
                    <a:cubicBezTo>
                      <a:pt x="9396" y="26483"/>
                      <a:pt x="12409" y="29636"/>
                      <a:pt x="14807" y="31955"/>
                    </a:cubicBezTo>
                    <a:lnTo>
                      <a:pt x="17860" y="29655"/>
                    </a:lnTo>
                    <a:lnTo>
                      <a:pt x="17860" y="29655"/>
                    </a:lnTo>
                    <a:cubicBezTo>
                      <a:pt x="17860" y="29655"/>
                      <a:pt x="18137" y="31063"/>
                      <a:pt x="17384" y="33125"/>
                    </a:cubicBezTo>
                    <a:cubicBezTo>
                      <a:pt x="17384" y="33125"/>
                      <a:pt x="25178" y="37221"/>
                      <a:pt x="34337" y="37221"/>
                    </a:cubicBezTo>
                    <a:cubicBezTo>
                      <a:pt x="37099" y="37221"/>
                      <a:pt x="39984" y="36848"/>
                      <a:pt x="42817" y="35879"/>
                    </a:cubicBezTo>
                    <a:cubicBezTo>
                      <a:pt x="44443" y="25889"/>
                      <a:pt x="38139" y="19704"/>
                      <a:pt x="38139" y="19704"/>
                    </a:cubicBezTo>
                    <a:cubicBezTo>
                      <a:pt x="37048" y="20993"/>
                      <a:pt x="35343" y="21350"/>
                      <a:pt x="35343" y="21350"/>
                    </a:cubicBezTo>
                    <a:cubicBezTo>
                      <a:pt x="36255" y="20061"/>
                      <a:pt x="36850" y="18099"/>
                      <a:pt x="36850" y="18099"/>
                    </a:cubicBezTo>
                    <a:cubicBezTo>
                      <a:pt x="33956" y="14273"/>
                      <a:pt x="29893" y="11994"/>
                      <a:pt x="29893" y="11994"/>
                    </a:cubicBezTo>
                    <a:cubicBezTo>
                      <a:pt x="28585" y="13638"/>
                      <a:pt x="26920" y="15145"/>
                      <a:pt x="26920" y="15145"/>
                    </a:cubicBezTo>
                    <a:cubicBezTo>
                      <a:pt x="27316" y="13440"/>
                      <a:pt x="27375" y="10546"/>
                      <a:pt x="27375" y="10546"/>
                    </a:cubicBezTo>
                    <a:cubicBezTo>
                      <a:pt x="25136" y="8822"/>
                      <a:pt x="19406" y="6700"/>
                      <a:pt x="19406" y="6700"/>
                    </a:cubicBezTo>
                    <a:cubicBezTo>
                      <a:pt x="18515" y="8227"/>
                      <a:pt x="16433" y="9853"/>
                      <a:pt x="16433" y="9853"/>
                    </a:cubicBezTo>
                    <a:cubicBezTo>
                      <a:pt x="16988" y="7791"/>
                      <a:pt x="17246" y="5413"/>
                      <a:pt x="17246" y="5413"/>
                    </a:cubicBezTo>
                    <a:cubicBezTo>
                      <a:pt x="17246" y="5413"/>
                      <a:pt x="12528" y="2538"/>
                      <a:pt x="8286" y="2241"/>
                    </a:cubicBezTo>
                    <a:cubicBezTo>
                      <a:pt x="4024" y="1924"/>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52" name="Google Shape;1852;p19"/>
              <p:cNvSpPr/>
              <p:nvPr/>
            </p:nvSpPr>
            <p:spPr>
              <a:xfrm>
                <a:off x="3371377" y="2028475"/>
                <a:ext cx="989373" cy="786271"/>
              </a:xfrm>
              <a:custGeom>
                <a:avLst/>
                <a:gdLst/>
                <a:ahLst/>
                <a:cxnLst/>
                <a:rect l="l" t="t" r="r" b="b"/>
                <a:pathLst>
                  <a:path w="37494" h="29487" extrusionOk="0">
                    <a:moveTo>
                      <a:pt x="1" y="1"/>
                    </a:moveTo>
                    <a:lnTo>
                      <a:pt x="1" y="1"/>
                    </a:lnTo>
                    <a:cubicBezTo>
                      <a:pt x="9247" y="27141"/>
                      <a:pt x="30385" y="29486"/>
                      <a:pt x="36060" y="29486"/>
                    </a:cubicBezTo>
                    <a:cubicBezTo>
                      <a:pt x="36980" y="29486"/>
                      <a:pt x="37493" y="29425"/>
                      <a:pt x="37485" y="29397"/>
                    </a:cubicBezTo>
                    <a:cubicBezTo>
                      <a:pt x="30726" y="10348"/>
                      <a:pt x="1" y="1"/>
                      <a:pt x="1"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53" name="Google Shape;1853;p19"/>
              <p:cNvSpPr/>
              <p:nvPr/>
            </p:nvSpPr>
            <p:spPr>
              <a:xfrm>
                <a:off x="3601474" y="2047537"/>
                <a:ext cx="54905" cy="195530"/>
              </a:xfrm>
              <a:custGeom>
                <a:avLst/>
                <a:gdLst/>
                <a:ahLst/>
                <a:cxnLst/>
                <a:rect l="l" t="t" r="r" b="b"/>
                <a:pathLst>
                  <a:path w="2924" h="10413" extrusionOk="0">
                    <a:moveTo>
                      <a:pt x="2785" y="1"/>
                    </a:moveTo>
                    <a:cubicBezTo>
                      <a:pt x="2745" y="1"/>
                      <a:pt x="2708" y="20"/>
                      <a:pt x="2701" y="66"/>
                    </a:cubicBezTo>
                    <a:cubicBezTo>
                      <a:pt x="2205" y="2762"/>
                      <a:pt x="1551" y="5437"/>
                      <a:pt x="738" y="8054"/>
                    </a:cubicBezTo>
                    <a:cubicBezTo>
                      <a:pt x="521" y="8807"/>
                      <a:pt x="283" y="9541"/>
                      <a:pt x="24" y="10274"/>
                    </a:cubicBezTo>
                    <a:cubicBezTo>
                      <a:pt x="0" y="10358"/>
                      <a:pt x="63" y="10413"/>
                      <a:pt x="125" y="10413"/>
                    </a:cubicBezTo>
                    <a:cubicBezTo>
                      <a:pt x="166" y="10413"/>
                      <a:pt x="207" y="10389"/>
                      <a:pt x="222" y="10334"/>
                    </a:cubicBezTo>
                    <a:cubicBezTo>
                      <a:pt x="1115" y="7737"/>
                      <a:pt x="1848" y="5101"/>
                      <a:pt x="2443" y="2424"/>
                    </a:cubicBezTo>
                    <a:cubicBezTo>
                      <a:pt x="2622" y="1652"/>
                      <a:pt x="2760" y="898"/>
                      <a:pt x="2899" y="125"/>
                    </a:cubicBezTo>
                    <a:cubicBezTo>
                      <a:pt x="2924" y="51"/>
                      <a:pt x="2850" y="1"/>
                      <a:pt x="27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54" name="Google Shape;1854;p19"/>
              <p:cNvSpPr/>
              <p:nvPr/>
            </p:nvSpPr>
            <p:spPr>
              <a:xfrm>
                <a:off x="3566492" y="2035275"/>
                <a:ext cx="38813" cy="173917"/>
              </a:xfrm>
              <a:custGeom>
                <a:avLst/>
                <a:gdLst/>
                <a:ahLst/>
                <a:cxnLst/>
                <a:rect l="l" t="t" r="r" b="b"/>
                <a:pathLst>
                  <a:path w="2067" h="9262" extrusionOk="0">
                    <a:moveTo>
                      <a:pt x="1965" y="0"/>
                    </a:moveTo>
                    <a:cubicBezTo>
                      <a:pt x="1913" y="0"/>
                      <a:pt x="1858" y="35"/>
                      <a:pt x="1848" y="104"/>
                    </a:cubicBezTo>
                    <a:cubicBezTo>
                      <a:pt x="1630" y="2482"/>
                      <a:pt x="1213" y="4861"/>
                      <a:pt x="600" y="7181"/>
                    </a:cubicBezTo>
                    <a:cubicBezTo>
                      <a:pt x="420" y="7834"/>
                      <a:pt x="222" y="8489"/>
                      <a:pt x="24" y="9124"/>
                    </a:cubicBezTo>
                    <a:cubicBezTo>
                      <a:pt x="0" y="9207"/>
                      <a:pt x="63" y="9262"/>
                      <a:pt x="125" y="9262"/>
                    </a:cubicBezTo>
                    <a:cubicBezTo>
                      <a:pt x="166" y="9262"/>
                      <a:pt x="206" y="9238"/>
                      <a:pt x="222" y="9182"/>
                    </a:cubicBezTo>
                    <a:cubicBezTo>
                      <a:pt x="956" y="6883"/>
                      <a:pt x="1491" y="4504"/>
                      <a:pt x="1829" y="2107"/>
                    </a:cubicBezTo>
                    <a:cubicBezTo>
                      <a:pt x="1927" y="1433"/>
                      <a:pt x="1987" y="759"/>
                      <a:pt x="2066" y="104"/>
                    </a:cubicBezTo>
                    <a:cubicBezTo>
                      <a:pt x="2066" y="35"/>
                      <a:pt x="2017" y="0"/>
                      <a:pt x="19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55" name="Google Shape;1855;p19"/>
              <p:cNvSpPr/>
              <p:nvPr/>
            </p:nvSpPr>
            <p:spPr>
              <a:xfrm>
                <a:off x="3440775" y="2290111"/>
                <a:ext cx="216054" cy="20993"/>
              </a:xfrm>
              <a:custGeom>
                <a:avLst/>
                <a:gdLst/>
                <a:ahLst/>
                <a:cxnLst/>
                <a:rect l="l" t="t" r="r" b="b"/>
                <a:pathLst>
                  <a:path w="11506" h="1118" extrusionOk="0">
                    <a:moveTo>
                      <a:pt x="11373" y="1"/>
                    </a:moveTo>
                    <a:cubicBezTo>
                      <a:pt x="11362" y="1"/>
                      <a:pt x="11351" y="2"/>
                      <a:pt x="11338" y="6"/>
                    </a:cubicBezTo>
                    <a:cubicBezTo>
                      <a:pt x="8652" y="622"/>
                      <a:pt x="5895" y="921"/>
                      <a:pt x="3134" y="921"/>
                    </a:cubicBezTo>
                    <a:cubicBezTo>
                      <a:pt x="2962" y="921"/>
                      <a:pt x="2789" y="920"/>
                      <a:pt x="2616" y="918"/>
                    </a:cubicBezTo>
                    <a:cubicBezTo>
                      <a:pt x="1784" y="899"/>
                      <a:pt x="951" y="839"/>
                      <a:pt x="138" y="780"/>
                    </a:cubicBezTo>
                    <a:cubicBezTo>
                      <a:pt x="132" y="779"/>
                      <a:pt x="126" y="779"/>
                      <a:pt x="120" y="779"/>
                    </a:cubicBezTo>
                    <a:cubicBezTo>
                      <a:pt x="0" y="779"/>
                      <a:pt x="6" y="978"/>
                      <a:pt x="138" y="978"/>
                    </a:cubicBezTo>
                    <a:cubicBezTo>
                      <a:pt x="1197" y="1071"/>
                      <a:pt x="2259" y="1117"/>
                      <a:pt x="3320" y="1117"/>
                    </a:cubicBezTo>
                    <a:cubicBezTo>
                      <a:pt x="5199" y="1117"/>
                      <a:pt x="7078" y="972"/>
                      <a:pt x="8939" y="680"/>
                    </a:cubicBezTo>
                    <a:cubicBezTo>
                      <a:pt x="9772" y="542"/>
                      <a:pt x="10585" y="383"/>
                      <a:pt x="11397" y="204"/>
                    </a:cubicBezTo>
                    <a:cubicBezTo>
                      <a:pt x="11505" y="168"/>
                      <a:pt x="11482" y="1"/>
                      <a:pt x="113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56" name="Google Shape;1856;p19"/>
              <p:cNvSpPr/>
              <p:nvPr/>
            </p:nvSpPr>
            <p:spPr>
              <a:xfrm>
                <a:off x="3437790" y="2269090"/>
                <a:ext cx="195324" cy="17163"/>
              </a:xfrm>
              <a:custGeom>
                <a:avLst/>
                <a:gdLst/>
                <a:ahLst/>
                <a:cxnLst/>
                <a:rect l="l" t="t" r="r" b="b"/>
                <a:pathLst>
                  <a:path w="10402" h="914" extrusionOk="0">
                    <a:moveTo>
                      <a:pt x="10244" y="1"/>
                    </a:moveTo>
                    <a:cubicBezTo>
                      <a:pt x="10239" y="1"/>
                      <a:pt x="10234" y="1"/>
                      <a:pt x="10229" y="2"/>
                    </a:cubicBezTo>
                    <a:cubicBezTo>
                      <a:pt x="7612" y="378"/>
                      <a:pt x="4996" y="597"/>
                      <a:pt x="2379" y="676"/>
                    </a:cubicBezTo>
                    <a:cubicBezTo>
                      <a:pt x="1626" y="695"/>
                      <a:pt x="891" y="716"/>
                      <a:pt x="138" y="716"/>
                    </a:cubicBezTo>
                    <a:cubicBezTo>
                      <a:pt x="0" y="716"/>
                      <a:pt x="0" y="914"/>
                      <a:pt x="138" y="914"/>
                    </a:cubicBezTo>
                    <a:cubicBezTo>
                      <a:pt x="2794" y="914"/>
                      <a:pt x="5451" y="774"/>
                      <a:pt x="8088" y="478"/>
                    </a:cubicBezTo>
                    <a:cubicBezTo>
                      <a:pt x="8821" y="398"/>
                      <a:pt x="9555" y="319"/>
                      <a:pt x="10287" y="219"/>
                    </a:cubicBezTo>
                    <a:cubicBezTo>
                      <a:pt x="10401" y="201"/>
                      <a:pt x="10353" y="1"/>
                      <a:pt x="102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57" name="Google Shape;1857;p19"/>
              <p:cNvSpPr/>
              <p:nvPr/>
            </p:nvSpPr>
            <p:spPr>
              <a:xfrm>
                <a:off x="3423462" y="2177081"/>
                <a:ext cx="122636" cy="9783"/>
              </a:xfrm>
              <a:custGeom>
                <a:avLst/>
                <a:gdLst/>
                <a:ahLst/>
                <a:cxnLst/>
                <a:rect l="l" t="t" r="r" b="b"/>
                <a:pathLst>
                  <a:path w="6531" h="521" extrusionOk="0">
                    <a:moveTo>
                      <a:pt x="140" y="0"/>
                    </a:moveTo>
                    <a:cubicBezTo>
                      <a:pt x="41" y="0"/>
                      <a:pt x="1" y="186"/>
                      <a:pt x="129" y="203"/>
                    </a:cubicBezTo>
                    <a:cubicBezTo>
                      <a:pt x="1139" y="382"/>
                      <a:pt x="2170" y="462"/>
                      <a:pt x="3221" y="481"/>
                    </a:cubicBezTo>
                    <a:cubicBezTo>
                      <a:pt x="4271" y="501"/>
                      <a:pt x="5322" y="501"/>
                      <a:pt x="6393" y="520"/>
                    </a:cubicBezTo>
                    <a:cubicBezTo>
                      <a:pt x="6531" y="520"/>
                      <a:pt x="6531" y="303"/>
                      <a:pt x="6393" y="303"/>
                    </a:cubicBezTo>
                    <a:cubicBezTo>
                      <a:pt x="5341" y="303"/>
                      <a:pt x="4311" y="282"/>
                      <a:pt x="3261" y="263"/>
                    </a:cubicBezTo>
                    <a:cubicBezTo>
                      <a:pt x="2230" y="263"/>
                      <a:pt x="1199" y="184"/>
                      <a:pt x="169" y="5"/>
                    </a:cubicBezTo>
                    <a:cubicBezTo>
                      <a:pt x="159" y="2"/>
                      <a:pt x="149" y="0"/>
                      <a:pt x="1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58" name="Google Shape;1858;p19"/>
              <p:cNvSpPr/>
              <p:nvPr/>
            </p:nvSpPr>
            <p:spPr>
              <a:xfrm>
                <a:off x="3732945" y="2143563"/>
                <a:ext cx="30213" cy="211904"/>
              </a:xfrm>
              <a:custGeom>
                <a:avLst/>
                <a:gdLst/>
                <a:ahLst/>
                <a:cxnLst/>
                <a:rect l="l" t="t" r="r" b="b"/>
                <a:pathLst>
                  <a:path w="1609" h="11285" extrusionOk="0">
                    <a:moveTo>
                      <a:pt x="1507" y="1"/>
                    </a:moveTo>
                    <a:cubicBezTo>
                      <a:pt x="1455" y="1"/>
                      <a:pt x="1400" y="36"/>
                      <a:pt x="1400" y="105"/>
                    </a:cubicBezTo>
                    <a:cubicBezTo>
                      <a:pt x="1341" y="2999"/>
                      <a:pt x="1064" y="5894"/>
                      <a:pt x="528" y="8748"/>
                    </a:cubicBezTo>
                    <a:cubicBezTo>
                      <a:pt x="369" y="9541"/>
                      <a:pt x="210" y="10353"/>
                      <a:pt x="12" y="11146"/>
                    </a:cubicBezTo>
                    <a:cubicBezTo>
                      <a:pt x="1" y="11230"/>
                      <a:pt x="68" y="11285"/>
                      <a:pt x="132" y="11285"/>
                    </a:cubicBezTo>
                    <a:cubicBezTo>
                      <a:pt x="175" y="11285"/>
                      <a:pt x="215" y="11261"/>
                      <a:pt x="231" y="11206"/>
                    </a:cubicBezTo>
                    <a:cubicBezTo>
                      <a:pt x="884" y="8371"/>
                      <a:pt x="1321" y="5477"/>
                      <a:pt x="1500" y="2563"/>
                    </a:cubicBezTo>
                    <a:cubicBezTo>
                      <a:pt x="1558" y="1750"/>
                      <a:pt x="1598" y="938"/>
                      <a:pt x="1598" y="105"/>
                    </a:cubicBezTo>
                    <a:cubicBezTo>
                      <a:pt x="1608" y="36"/>
                      <a:pt x="1559" y="1"/>
                      <a:pt x="15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59" name="Google Shape;1859;p19"/>
              <p:cNvSpPr/>
              <p:nvPr/>
            </p:nvSpPr>
            <p:spPr>
              <a:xfrm>
                <a:off x="3759732" y="2141620"/>
                <a:ext cx="95146" cy="229668"/>
              </a:xfrm>
              <a:custGeom>
                <a:avLst/>
                <a:gdLst/>
                <a:ahLst/>
                <a:cxnLst/>
                <a:rect l="l" t="t" r="r" b="b"/>
                <a:pathLst>
                  <a:path w="5067" h="12231" extrusionOk="0">
                    <a:moveTo>
                      <a:pt x="4962" y="0"/>
                    </a:moveTo>
                    <a:cubicBezTo>
                      <a:pt x="4908" y="0"/>
                      <a:pt x="4848" y="35"/>
                      <a:pt x="4838" y="104"/>
                    </a:cubicBezTo>
                    <a:cubicBezTo>
                      <a:pt x="4719" y="1729"/>
                      <a:pt x="4164" y="3296"/>
                      <a:pt x="3511" y="4782"/>
                    </a:cubicBezTo>
                    <a:cubicBezTo>
                      <a:pt x="2837" y="6349"/>
                      <a:pt x="2083" y="7874"/>
                      <a:pt x="1330" y="9421"/>
                    </a:cubicBezTo>
                    <a:cubicBezTo>
                      <a:pt x="913" y="10313"/>
                      <a:pt x="477" y="11186"/>
                      <a:pt x="41" y="12077"/>
                    </a:cubicBezTo>
                    <a:cubicBezTo>
                      <a:pt x="1" y="12158"/>
                      <a:pt x="71" y="12230"/>
                      <a:pt x="138" y="12230"/>
                    </a:cubicBezTo>
                    <a:cubicBezTo>
                      <a:pt x="170" y="12230"/>
                      <a:pt x="201" y="12214"/>
                      <a:pt x="220" y="12177"/>
                    </a:cubicBezTo>
                    <a:cubicBezTo>
                      <a:pt x="1013" y="10591"/>
                      <a:pt x="1785" y="8984"/>
                      <a:pt x="2538" y="7380"/>
                    </a:cubicBezTo>
                    <a:cubicBezTo>
                      <a:pt x="3252" y="5892"/>
                      <a:pt x="3986" y="4386"/>
                      <a:pt x="4502" y="2800"/>
                    </a:cubicBezTo>
                    <a:cubicBezTo>
                      <a:pt x="4779" y="1928"/>
                      <a:pt x="4977" y="1016"/>
                      <a:pt x="5057" y="104"/>
                    </a:cubicBezTo>
                    <a:cubicBezTo>
                      <a:pt x="5066" y="35"/>
                      <a:pt x="5017" y="0"/>
                      <a:pt x="49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60" name="Google Shape;1860;p19"/>
              <p:cNvSpPr/>
              <p:nvPr/>
            </p:nvSpPr>
            <p:spPr>
              <a:xfrm>
                <a:off x="3790246" y="2166162"/>
                <a:ext cx="114637" cy="227396"/>
              </a:xfrm>
              <a:custGeom>
                <a:avLst/>
                <a:gdLst/>
                <a:ahLst/>
                <a:cxnLst/>
                <a:rect l="l" t="t" r="r" b="b"/>
                <a:pathLst>
                  <a:path w="6105" h="12110" extrusionOk="0">
                    <a:moveTo>
                      <a:pt x="5976" y="1"/>
                    </a:moveTo>
                    <a:cubicBezTo>
                      <a:pt x="5935" y="1"/>
                      <a:pt x="5892" y="20"/>
                      <a:pt x="5869" y="66"/>
                    </a:cubicBezTo>
                    <a:cubicBezTo>
                      <a:pt x="5176" y="1731"/>
                      <a:pt x="4462" y="3396"/>
                      <a:pt x="3749" y="5042"/>
                    </a:cubicBezTo>
                    <a:cubicBezTo>
                      <a:pt x="3392" y="5854"/>
                      <a:pt x="3015" y="6686"/>
                      <a:pt x="2639" y="7500"/>
                    </a:cubicBezTo>
                    <a:cubicBezTo>
                      <a:pt x="2301" y="8232"/>
                      <a:pt x="1965" y="8967"/>
                      <a:pt x="1587" y="9680"/>
                    </a:cubicBezTo>
                    <a:cubicBezTo>
                      <a:pt x="1151" y="10473"/>
                      <a:pt x="676" y="11246"/>
                      <a:pt x="62" y="11919"/>
                    </a:cubicBezTo>
                    <a:cubicBezTo>
                      <a:pt x="0" y="11997"/>
                      <a:pt x="70" y="12110"/>
                      <a:pt x="150" y="12110"/>
                    </a:cubicBezTo>
                    <a:cubicBezTo>
                      <a:pt x="174" y="12110"/>
                      <a:pt x="198" y="12100"/>
                      <a:pt x="220" y="12078"/>
                    </a:cubicBezTo>
                    <a:cubicBezTo>
                      <a:pt x="1291" y="10849"/>
                      <a:pt x="2023" y="9382"/>
                      <a:pt x="2678" y="7915"/>
                    </a:cubicBezTo>
                    <a:cubicBezTo>
                      <a:pt x="3432" y="6271"/>
                      <a:pt x="4164" y="4606"/>
                      <a:pt x="4878" y="2960"/>
                    </a:cubicBezTo>
                    <a:cubicBezTo>
                      <a:pt x="5274" y="2008"/>
                      <a:pt x="5671" y="1077"/>
                      <a:pt x="6067" y="126"/>
                    </a:cubicBezTo>
                    <a:cubicBezTo>
                      <a:pt x="6105" y="52"/>
                      <a:pt x="6043" y="1"/>
                      <a:pt x="59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61" name="Google Shape;1861;p19"/>
              <p:cNvSpPr/>
              <p:nvPr/>
            </p:nvSpPr>
            <p:spPr>
              <a:xfrm>
                <a:off x="3513614" y="2338651"/>
                <a:ext cx="203342" cy="114073"/>
              </a:xfrm>
              <a:custGeom>
                <a:avLst/>
                <a:gdLst/>
                <a:ahLst/>
                <a:cxnLst/>
                <a:rect l="l" t="t" r="r" b="b"/>
                <a:pathLst>
                  <a:path w="10829" h="6075" extrusionOk="0">
                    <a:moveTo>
                      <a:pt x="10667" y="0"/>
                    </a:moveTo>
                    <a:cubicBezTo>
                      <a:pt x="10649" y="0"/>
                      <a:pt x="10630" y="6"/>
                      <a:pt x="10610" y="19"/>
                    </a:cubicBezTo>
                    <a:cubicBezTo>
                      <a:pt x="7994" y="1703"/>
                      <a:pt x="5338" y="3388"/>
                      <a:pt x="2543" y="4776"/>
                    </a:cubicBezTo>
                    <a:cubicBezTo>
                      <a:pt x="1730" y="5152"/>
                      <a:pt x="937" y="5529"/>
                      <a:pt x="104" y="5865"/>
                    </a:cubicBezTo>
                    <a:cubicBezTo>
                      <a:pt x="1" y="5918"/>
                      <a:pt x="33" y="6075"/>
                      <a:pt x="122" y="6075"/>
                    </a:cubicBezTo>
                    <a:cubicBezTo>
                      <a:pt x="135" y="6075"/>
                      <a:pt x="149" y="6072"/>
                      <a:pt x="165" y="6064"/>
                    </a:cubicBezTo>
                    <a:cubicBezTo>
                      <a:pt x="3078" y="4874"/>
                      <a:pt x="5813" y="3289"/>
                      <a:pt x="8490" y="1623"/>
                    </a:cubicBezTo>
                    <a:cubicBezTo>
                      <a:pt x="9243" y="1148"/>
                      <a:pt x="9976" y="672"/>
                      <a:pt x="10729" y="196"/>
                    </a:cubicBezTo>
                    <a:cubicBezTo>
                      <a:pt x="10829" y="147"/>
                      <a:pt x="10762" y="0"/>
                      <a:pt x="106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62" name="Google Shape;1862;p19"/>
              <p:cNvSpPr/>
              <p:nvPr/>
            </p:nvSpPr>
            <p:spPr>
              <a:xfrm>
                <a:off x="3609755" y="2415075"/>
                <a:ext cx="222269" cy="170331"/>
              </a:xfrm>
              <a:custGeom>
                <a:avLst/>
                <a:gdLst/>
                <a:ahLst/>
                <a:cxnLst/>
                <a:rect l="l" t="t" r="r" b="b"/>
                <a:pathLst>
                  <a:path w="11837" h="9071" extrusionOk="0">
                    <a:moveTo>
                      <a:pt x="11686" y="0"/>
                    </a:moveTo>
                    <a:cubicBezTo>
                      <a:pt x="11663" y="0"/>
                      <a:pt x="11638" y="10"/>
                      <a:pt x="11616" y="32"/>
                    </a:cubicBezTo>
                    <a:cubicBezTo>
                      <a:pt x="10427" y="1380"/>
                      <a:pt x="9000" y="2450"/>
                      <a:pt x="7552" y="3500"/>
                    </a:cubicBezTo>
                    <a:cubicBezTo>
                      <a:pt x="5966" y="4631"/>
                      <a:pt x="4401" y="5781"/>
                      <a:pt x="2815" y="6910"/>
                    </a:cubicBezTo>
                    <a:cubicBezTo>
                      <a:pt x="1903" y="7565"/>
                      <a:pt x="1010" y="8218"/>
                      <a:pt x="99" y="8873"/>
                    </a:cubicBezTo>
                    <a:cubicBezTo>
                      <a:pt x="1" y="8938"/>
                      <a:pt x="64" y="9071"/>
                      <a:pt x="146" y="9071"/>
                    </a:cubicBezTo>
                    <a:cubicBezTo>
                      <a:pt x="163" y="9071"/>
                      <a:pt x="181" y="9065"/>
                      <a:pt x="199" y="9051"/>
                    </a:cubicBezTo>
                    <a:cubicBezTo>
                      <a:pt x="1824" y="7882"/>
                      <a:pt x="3429" y="6732"/>
                      <a:pt x="5035" y="5562"/>
                    </a:cubicBezTo>
                    <a:cubicBezTo>
                      <a:pt x="6542" y="4472"/>
                      <a:pt x="8107" y="3421"/>
                      <a:pt x="9555" y="2252"/>
                    </a:cubicBezTo>
                    <a:cubicBezTo>
                      <a:pt x="10348" y="1618"/>
                      <a:pt x="11101" y="944"/>
                      <a:pt x="11775" y="191"/>
                    </a:cubicBezTo>
                    <a:cubicBezTo>
                      <a:pt x="11837" y="113"/>
                      <a:pt x="11766" y="0"/>
                      <a:pt x="116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63" name="Google Shape;1863;p19"/>
              <p:cNvSpPr/>
              <p:nvPr/>
            </p:nvSpPr>
            <p:spPr>
              <a:xfrm>
                <a:off x="3687176" y="2432706"/>
                <a:ext cx="29406" cy="25857"/>
              </a:xfrm>
              <a:custGeom>
                <a:avLst/>
                <a:gdLst/>
                <a:ahLst/>
                <a:cxnLst/>
                <a:rect l="l" t="t" r="r" b="b"/>
                <a:pathLst>
                  <a:path w="1566" h="1377" extrusionOk="0">
                    <a:moveTo>
                      <a:pt x="1412" y="1"/>
                    </a:moveTo>
                    <a:cubicBezTo>
                      <a:pt x="1391" y="1"/>
                      <a:pt x="1369" y="8"/>
                      <a:pt x="1348" y="24"/>
                    </a:cubicBezTo>
                    <a:cubicBezTo>
                      <a:pt x="931" y="420"/>
                      <a:pt x="495" y="817"/>
                      <a:pt x="80" y="1194"/>
                    </a:cubicBezTo>
                    <a:cubicBezTo>
                      <a:pt x="0" y="1272"/>
                      <a:pt x="84" y="1376"/>
                      <a:pt x="172" y="1376"/>
                    </a:cubicBezTo>
                    <a:cubicBezTo>
                      <a:pt x="195" y="1376"/>
                      <a:pt x="218" y="1369"/>
                      <a:pt x="238" y="1353"/>
                    </a:cubicBezTo>
                    <a:cubicBezTo>
                      <a:pt x="654" y="956"/>
                      <a:pt x="1071" y="560"/>
                      <a:pt x="1486" y="183"/>
                    </a:cubicBezTo>
                    <a:cubicBezTo>
                      <a:pt x="1566" y="104"/>
                      <a:pt x="1494" y="1"/>
                      <a:pt x="14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64" name="Google Shape;1864;p19"/>
              <p:cNvSpPr/>
              <p:nvPr/>
            </p:nvSpPr>
            <p:spPr>
              <a:xfrm>
                <a:off x="3501540" y="2231404"/>
                <a:ext cx="27960" cy="10215"/>
              </a:xfrm>
              <a:custGeom>
                <a:avLst/>
                <a:gdLst/>
                <a:ahLst/>
                <a:cxnLst/>
                <a:rect l="l" t="t" r="r" b="b"/>
                <a:pathLst>
                  <a:path w="1489" h="544" extrusionOk="0">
                    <a:moveTo>
                      <a:pt x="1338" y="1"/>
                    </a:moveTo>
                    <a:cubicBezTo>
                      <a:pt x="1327" y="1"/>
                      <a:pt x="1315" y="3"/>
                      <a:pt x="1302" y="6"/>
                    </a:cubicBezTo>
                    <a:cubicBezTo>
                      <a:pt x="906" y="106"/>
                      <a:pt x="510" y="225"/>
                      <a:pt x="134" y="323"/>
                    </a:cubicBezTo>
                    <a:cubicBezTo>
                      <a:pt x="0" y="361"/>
                      <a:pt x="49" y="543"/>
                      <a:pt x="157" y="543"/>
                    </a:cubicBezTo>
                    <a:cubicBezTo>
                      <a:pt x="163" y="543"/>
                      <a:pt x="168" y="543"/>
                      <a:pt x="173" y="542"/>
                    </a:cubicBezTo>
                    <a:cubicBezTo>
                      <a:pt x="570" y="423"/>
                      <a:pt x="966" y="304"/>
                      <a:pt x="1363" y="204"/>
                    </a:cubicBezTo>
                    <a:cubicBezTo>
                      <a:pt x="1488" y="168"/>
                      <a:pt x="1451" y="1"/>
                      <a:pt x="13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65" name="Google Shape;1865;p19"/>
              <p:cNvSpPr/>
              <p:nvPr/>
            </p:nvSpPr>
            <p:spPr>
              <a:xfrm>
                <a:off x="3904189" y="2274038"/>
                <a:ext cx="152154" cy="193821"/>
              </a:xfrm>
              <a:custGeom>
                <a:avLst/>
                <a:gdLst/>
                <a:ahLst/>
                <a:cxnLst/>
                <a:rect l="l" t="t" r="r" b="b"/>
                <a:pathLst>
                  <a:path w="8103" h="10322" extrusionOk="0">
                    <a:moveTo>
                      <a:pt x="7958" y="0"/>
                    </a:moveTo>
                    <a:cubicBezTo>
                      <a:pt x="7926" y="0"/>
                      <a:pt x="7893" y="15"/>
                      <a:pt x="7870" y="50"/>
                    </a:cubicBezTo>
                    <a:cubicBezTo>
                      <a:pt x="6879" y="1477"/>
                      <a:pt x="5887" y="2905"/>
                      <a:pt x="4876" y="4332"/>
                    </a:cubicBezTo>
                    <a:cubicBezTo>
                      <a:pt x="4381" y="5045"/>
                      <a:pt x="3866" y="5738"/>
                      <a:pt x="3369" y="6452"/>
                    </a:cubicBezTo>
                    <a:cubicBezTo>
                      <a:pt x="2914" y="7086"/>
                      <a:pt x="2457" y="7702"/>
                      <a:pt x="1942" y="8315"/>
                    </a:cubicBezTo>
                    <a:cubicBezTo>
                      <a:pt x="1387" y="8989"/>
                      <a:pt x="773" y="9605"/>
                      <a:pt x="79" y="10160"/>
                    </a:cubicBezTo>
                    <a:cubicBezTo>
                      <a:pt x="1" y="10222"/>
                      <a:pt x="71" y="10321"/>
                      <a:pt x="162" y="10321"/>
                    </a:cubicBezTo>
                    <a:cubicBezTo>
                      <a:pt x="186" y="10321"/>
                      <a:pt x="212" y="10314"/>
                      <a:pt x="237" y="10298"/>
                    </a:cubicBezTo>
                    <a:cubicBezTo>
                      <a:pt x="1466" y="9346"/>
                      <a:pt x="2438" y="8098"/>
                      <a:pt x="3350" y="6829"/>
                    </a:cubicBezTo>
                    <a:cubicBezTo>
                      <a:pt x="4360" y="5442"/>
                      <a:pt x="5351" y="4015"/>
                      <a:pt x="6343" y="2606"/>
                    </a:cubicBezTo>
                    <a:cubicBezTo>
                      <a:pt x="6918" y="1794"/>
                      <a:pt x="7492" y="981"/>
                      <a:pt x="8047" y="148"/>
                    </a:cubicBezTo>
                    <a:cubicBezTo>
                      <a:pt x="8103" y="79"/>
                      <a:pt x="8032" y="0"/>
                      <a:pt x="79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66" name="Google Shape;1866;p19"/>
              <p:cNvSpPr/>
              <p:nvPr/>
            </p:nvSpPr>
            <p:spPr>
              <a:xfrm>
                <a:off x="3941016" y="2271563"/>
                <a:ext cx="155196" cy="218401"/>
              </a:xfrm>
              <a:custGeom>
                <a:avLst/>
                <a:gdLst/>
                <a:ahLst/>
                <a:cxnLst/>
                <a:rect l="l" t="t" r="r" b="b"/>
                <a:pathLst>
                  <a:path w="8265" h="11631" extrusionOk="0">
                    <a:moveTo>
                      <a:pt x="8128" y="0"/>
                    </a:moveTo>
                    <a:cubicBezTo>
                      <a:pt x="8096" y="0"/>
                      <a:pt x="8065" y="18"/>
                      <a:pt x="8046" y="62"/>
                    </a:cubicBezTo>
                    <a:cubicBezTo>
                      <a:pt x="7292" y="1708"/>
                      <a:pt x="6441" y="3313"/>
                      <a:pt x="5450" y="4840"/>
                    </a:cubicBezTo>
                    <a:cubicBezTo>
                      <a:pt x="4477" y="6366"/>
                      <a:pt x="3388" y="7833"/>
                      <a:pt x="2199" y="9201"/>
                    </a:cubicBezTo>
                    <a:cubicBezTo>
                      <a:pt x="1525" y="9974"/>
                      <a:pt x="811" y="10727"/>
                      <a:pt x="77" y="11440"/>
                    </a:cubicBezTo>
                    <a:cubicBezTo>
                      <a:pt x="1" y="11518"/>
                      <a:pt x="79" y="11631"/>
                      <a:pt x="164" y="11631"/>
                    </a:cubicBezTo>
                    <a:cubicBezTo>
                      <a:pt x="188" y="11631"/>
                      <a:pt x="213" y="11621"/>
                      <a:pt x="235" y="11599"/>
                    </a:cubicBezTo>
                    <a:cubicBezTo>
                      <a:pt x="1525" y="10330"/>
                      <a:pt x="2733" y="8963"/>
                      <a:pt x="3843" y="7497"/>
                    </a:cubicBezTo>
                    <a:cubicBezTo>
                      <a:pt x="4953" y="6049"/>
                      <a:pt x="5965" y="4523"/>
                      <a:pt x="6837" y="2917"/>
                    </a:cubicBezTo>
                    <a:cubicBezTo>
                      <a:pt x="7353" y="2025"/>
                      <a:pt x="7808" y="1093"/>
                      <a:pt x="8225" y="162"/>
                    </a:cubicBezTo>
                    <a:cubicBezTo>
                      <a:pt x="8265" y="81"/>
                      <a:pt x="8195" y="0"/>
                      <a:pt x="81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67" name="Google Shape;1867;p19"/>
              <p:cNvSpPr/>
              <p:nvPr/>
            </p:nvSpPr>
            <p:spPr>
              <a:xfrm>
                <a:off x="3783350" y="2479575"/>
                <a:ext cx="147758" cy="285641"/>
              </a:xfrm>
              <a:custGeom>
                <a:avLst/>
                <a:gdLst/>
                <a:ahLst/>
                <a:cxnLst/>
                <a:rect l="l" t="t" r="r" b="b"/>
                <a:pathLst>
                  <a:path w="8368" h="16163" extrusionOk="0">
                    <a:moveTo>
                      <a:pt x="8237" y="1"/>
                    </a:moveTo>
                    <a:cubicBezTo>
                      <a:pt x="8197" y="1"/>
                      <a:pt x="8159" y="20"/>
                      <a:pt x="8144" y="65"/>
                    </a:cubicBezTo>
                    <a:cubicBezTo>
                      <a:pt x="7291" y="2246"/>
                      <a:pt x="6360" y="4387"/>
                      <a:pt x="5348" y="6488"/>
                    </a:cubicBezTo>
                    <a:cubicBezTo>
                      <a:pt x="4357" y="8589"/>
                      <a:pt x="3268" y="10632"/>
                      <a:pt x="2098" y="12653"/>
                    </a:cubicBezTo>
                    <a:cubicBezTo>
                      <a:pt x="1444" y="13783"/>
                      <a:pt x="770" y="14913"/>
                      <a:pt x="57" y="16003"/>
                    </a:cubicBezTo>
                    <a:cubicBezTo>
                      <a:pt x="0" y="16087"/>
                      <a:pt x="85" y="16163"/>
                      <a:pt x="159" y="16163"/>
                    </a:cubicBezTo>
                    <a:cubicBezTo>
                      <a:pt x="189" y="16163"/>
                      <a:pt x="217" y="16150"/>
                      <a:pt x="234" y="16122"/>
                    </a:cubicBezTo>
                    <a:cubicBezTo>
                      <a:pt x="1503" y="14139"/>
                      <a:pt x="2692" y="12117"/>
                      <a:pt x="3783" y="10037"/>
                    </a:cubicBezTo>
                    <a:cubicBezTo>
                      <a:pt x="4893" y="7994"/>
                      <a:pt x="5904" y="5893"/>
                      <a:pt x="6836" y="3752"/>
                    </a:cubicBezTo>
                    <a:cubicBezTo>
                      <a:pt x="7370" y="2563"/>
                      <a:pt x="7867" y="1355"/>
                      <a:pt x="8343" y="126"/>
                    </a:cubicBezTo>
                    <a:cubicBezTo>
                      <a:pt x="8367" y="52"/>
                      <a:pt x="8300" y="1"/>
                      <a:pt x="82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68" name="Google Shape;1868;p19"/>
              <p:cNvSpPr/>
              <p:nvPr/>
            </p:nvSpPr>
            <p:spPr>
              <a:xfrm>
                <a:off x="3945993" y="2559020"/>
                <a:ext cx="95014" cy="238869"/>
              </a:xfrm>
              <a:custGeom>
                <a:avLst/>
                <a:gdLst/>
                <a:ahLst/>
                <a:cxnLst/>
                <a:rect l="l" t="t" r="r" b="b"/>
                <a:pathLst>
                  <a:path w="5060" h="12721" extrusionOk="0">
                    <a:moveTo>
                      <a:pt x="4930" y="0"/>
                    </a:moveTo>
                    <a:cubicBezTo>
                      <a:pt x="4887" y="0"/>
                      <a:pt x="4846" y="22"/>
                      <a:pt x="4838" y="71"/>
                    </a:cubicBezTo>
                    <a:cubicBezTo>
                      <a:pt x="4421" y="1755"/>
                      <a:pt x="3926" y="3420"/>
                      <a:pt x="3351" y="5066"/>
                    </a:cubicBezTo>
                    <a:cubicBezTo>
                      <a:pt x="2756" y="6711"/>
                      <a:pt x="2103" y="8336"/>
                      <a:pt x="1368" y="9922"/>
                    </a:cubicBezTo>
                    <a:cubicBezTo>
                      <a:pt x="953" y="10815"/>
                      <a:pt x="496" y="11687"/>
                      <a:pt x="41" y="12559"/>
                    </a:cubicBezTo>
                    <a:cubicBezTo>
                      <a:pt x="0" y="12640"/>
                      <a:pt x="69" y="12720"/>
                      <a:pt x="137" y="12720"/>
                    </a:cubicBezTo>
                    <a:cubicBezTo>
                      <a:pt x="168" y="12720"/>
                      <a:pt x="200" y="12702"/>
                      <a:pt x="219" y="12657"/>
                    </a:cubicBezTo>
                    <a:cubicBezTo>
                      <a:pt x="1051" y="11132"/>
                      <a:pt x="1804" y="9546"/>
                      <a:pt x="2459" y="7940"/>
                    </a:cubicBezTo>
                    <a:cubicBezTo>
                      <a:pt x="3133" y="6314"/>
                      <a:pt x="3728" y="4670"/>
                      <a:pt x="4243" y="3005"/>
                    </a:cubicBezTo>
                    <a:cubicBezTo>
                      <a:pt x="4540" y="2053"/>
                      <a:pt x="4799" y="1102"/>
                      <a:pt x="5036" y="129"/>
                    </a:cubicBezTo>
                    <a:cubicBezTo>
                      <a:pt x="5060" y="48"/>
                      <a:pt x="4992" y="0"/>
                      <a:pt x="49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69" name="Google Shape;1869;p19"/>
              <p:cNvSpPr/>
              <p:nvPr/>
            </p:nvSpPr>
            <p:spPr>
              <a:xfrm>
                <a:off x="4003675" y="2583852"/>
                <a:ext cx="76781" cy="209087"/>
              </a:xfrm>
              <a:custGeom>
                <a:avLst/>
                <a:gdLst/>
                <a:ahLst/>
                <a:cxnLst/>
                <a:rect l="l" t="t" r="r" b="b"/>
                <a:pathLst>
                  <a:path w="4089" h="11135" extrusionOk="0">
                    <a:moveTo>
                      <a:pt x="3956" y="1"/>
                    </a:moveTo>
                    <a:cubicBezTo>
                      <a:pt x="3914" y="1"/>
                      <a:pt x="3875" y="25"/>
                      <a:pt x="3867" y="80"/>
                    </a:cubicBezTo>
                    <a:cubicBezTo>
                      <a:pt x="3134" y="2993"/>
                      <a:pt x="2202" y="5848"/>
                      <a:pt x="1052" y="8623"/>
                    </a:cubicBezTo>
                    <a:cubicBezTo>
                      <a:pt x="735" y="9416"/>
                      <a:pt x="399" y="10190"/>
                      <a:pt x="42" y="10962"/>
                    </a:cubicBezTo>
                    <a:cubicBezTo>
                      <a:pt x="0" y="11058"/>
                      <a:pt x="72" y="11134"/>
                      <a:pt x="140" y="11134"/>
                    </a:cubicBezTo>
                    <a:cubicBezTo>
                      <a:pt x="171" y="11134"/>
                      <a:pt x="201" y="11118"/>
                      <a:pt x="219" y="11081"/>
                    </a:cubicBezTo>
                    <a:cubicBezTo>
                      <a:pt x="1488" y="8346"/>
                      <a:pt x="2558" y="5512"/>
                      <a:pt x="3391" y="2597"/>
                    </a:cubicBezTo>
                    <a:cubicBezTo>
                      <a:pt x="3629" y="1785"/>
                      <a:pt x="3867" y="952"/>
                      <a:pt x="4065" y="139"/>
                    </a:cubicBezTo>
                    <a:cubicBezTo>
                      <a:pt x="4089" y="56"/>
                      <a:pt x="4019" y="1"/>
                      <a:pt x="39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70" name="Google Shape;1870;p19"/>
              <p:cNvSpPr/>
              <p:nvPr/>
            </p:nvSpPr>
            <p:spPr>
              <a:xfrm>
                <a:off x="4063404" y="2614809"/>
                <a:ext cx="57872" cy="171701"/>
              </a:xfrm>
              <a:custGeom>
                <a:avLst/>
                <a:gdLst/>
                <a:ahLst/>
                <a:cxnLst/>
                <a:rect l="l" t="t" r="r" b="b"/>
                <a:pathLst>
                  <a:path w="3082" h="9144" extrusionOk="0">
                    <a:moveTo>
                      <a:pt x="2956" y="0"/>
                    </a:moveTo>
                    <a:cubicBezTo>
                      <a:pt x="2915" y="0"/>
                      <a:pt x="2875" y="24"/>
                      <a:pt x="2859" y="79"/>
                    </a:cubicBezTo>
                    <a:cubicBezTo>
                      <a:pt x="2344" y="2457"/>
                      <a:pt x="1651" y="4797"/>
                      <a:pt x="797" y="7096"/>
                    </a:cubicBezTo>
                    <a:cubicBezTo>
                      <a:pt x="540" y="7730"/>
                      <a:pt x="303" y="8385"/>
                      <a:pt x="25" y="9020"/>
                    </a:cubicBezTo>
                    <a:cubicBezTo>
                      <a:pt x="1" y="9093"/>
                      <a:pt x="67" y="9143"/>
                      <a:pt x="130" y="9143"/>
                    </a:cubicBezTo>
                    <a:cubicBezTo>
                      <a:pt x="170" y="9143"/>
                      <a:pt x="208" y="9124"/>
                      <a:pt x="223" y="9078"/>
                    </a:cubicBezTo>
                    <a:cubicBezTo>
                      <a:pt x="1175" y="6818"/>
                      <a:pt x="1968" y="4500"/>
                      <a:pt x="2581" y="2140"/>
                    </a:cubicBezTo>
                    <a:cubicBezTo>
                      <a:pt x="2761" y="1487"/>
                      <a:pt x="2919" y="813"/>
                      <a:pt x="3057" y="139"/>
                    </a:cubicBezTo>
                    <a:cubicBezTo>
                      <a:pt x="3081" y="55"/>
                      <a:pt x="3018" y="0"/>
                      <a:pt x="29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71" name="Google Shape;1871;p19"/>
              <p:cNvSpPr/>
              <p:nvPr/>
            </p:nvSpPr>
            <p:spPr>
              <a:xfrm>
                <a:off x="4132776" y="2657845"/>
                <a:ext cx="40146" cy="158707"/>
              </a:xfrm>
              <a:custGeom>
                <a:avLst/>
                <a:gdLst/>
                <a:ahLst/>
                <a:cxnLst/>
                <a:rect l="l" t="t" r="r" b="b"/>
                <a:pathLst>
                  <a:path w="2138" h="8452" extrusionOk="0">
                    <a:moveTo>
                      <a:pt x="2014" y="1"/>
                    </a:moveTo>
                    <a:cubicBezTo>
                      <a:pt x="1973" y="1"/>
                      <a:pt x="1936" y="24"/>
                      <a:pt x="1928" y="81"/>
                    </a:cubicBezTo>
                    <a:cubicBezTo>
                      <a:pt x="1590" y="2261"/>
                      <a:pt x="1135" y="4402"/>
                      <a:pt x="559" y="6543"/>
                    </a:cubicBezTo>
                    <a:cubicBezTo>
                      <a:pt x="382" y="7138"/>
                      <a:pt x="223" y="7732"/>
                      <a:pt x="25" y="8327"/>
                    </a:cubicBezTo>
                    <a:cubicBezTo>
                      <a:pt x="0" y="8401"/>
                      <a:pt x="74" y="8452"/>
                      <a:pt x="144" y="8452"/>
                    </a:cubicBezTo>
                    <a:cubicBezTo>
                      <a:pt x="186" y="8452"/>
                      <a:pt x="227" y="8433"/>
                      <a:pt x="242" y="8387"/>
                    </a:cubicBezTo>
                    <a:cubicBezTo>
                      <a:pt x="877" y="6265"/>
                      <a:pt x="1413" y="4125"/>
                      <a:pt x="1809" y="1965"/>
                    </a:cubicBezTo>
                    <a:cubicBezTo>
                      <a:pt x="1928" y="1349"/>
                      <a:pt x="2026" y="736"/>
                      <a:pt x="2126" y="120"/>
                    </a:cubicBezTo>
                    <a:cubicBezTo>
                      <a:pt x="2137" y="50"/>
                      <a:pt x="2073" y="1"/>
                      <a:pt x="20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72" name="Google Shape;1872;p19"/>
              <p:cNvSpPr/>
              <p:nvPr/>
            </p:nvSpPr>
            <p:spPr>
              <a:xfrm>
                <a:off x="4055912" y="2469923"/>
                <a:ext cx="183644" cy="101812"/>
              </a:xfrm>
              <a:custGeom>
                <a:avLst/>
                <a:gdLst/>
                <a:ahLst/>
                <a:cxnLst/>
                <a:rect l="l" t="t" r="r" b="b"/>
                <a:pathLst>
                  <a:path w="9780" h="5422" extrusionOk="0">
                    <a:moveTo>
                      <a:pt x="9616" y="1"/>
                    </a:moveTo>
                    <a:cubicBezTo>
                      <a:pt x="9592" y="1"/>
                      <a:pt x="9567" y="8"/>
                      <a:pt x="9542" y="24"/>
                    </a:cubicBezTo>
                    <a:cubicBezTo>
                      <a:pt x="7402" y="1869"/>
                      <a:pt x="4963" y="3354"/>
                      <a:pt x="2346" y="4425"/>
                    </a:cubicBezTo>
                    <a:cubicBezTo>
                      <a:pt x="1613" y="4723"/>
                      <a:pt x="879" y="4980"/>
                      <a:pt x="126" y="5218"/>
                    </a:cubicBezTo>
                    <a:cubicBezTo>
                      <a:pt x="0" y="5254"/>
                      <a:pt x="38" y="5421"/>
                      <a:pt x="135" y="5421"/>
                    </a:cubicBezTo>
                    <a:cubicBezTo>
                      <a:pt x="145" y="5421"/>
                      <a:pt x="155" y="5420"/>
                      <a:pt x="166" y="5416"/>
                    </a:cubicBezTo>
                    <a:cubicBezTo>
                      <a:pt x="2901" y="4583"/>
                      <a:pt x="5478" y="3296"/>
                      <a:pt x="7798" y="1650"/>
                    </a:cubicBezTo>
                    <a:cubicBezTo>
                      <a:pt x="8451" y="1195"/>
                      <a:pt x="9086" y="698"/>
                      <a:pt x="9701" y="183"/>
                    </a:cubicBezTo>
                    <a:cubicBezTo>
                      <a:pt x="9779" y="105"/>
                      <a:pt x="9708" y="1"/>
                      <a:pt x="96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73" name="Google Shape;1873;p19"/>
              <p:cNvSpPr/>
              <p:nvPr/>
            </p:nvSpPr>
            <p:spPr>
              <a:xfrm>
                <a:off x="4142233" y="2551999"/>
                <a:ext cx="137526" cy="83748"/>
              </a:xfrm>
              <a:custGeom>
                <a:avLst/>
                <a:gdLst/>
                <a:ahLst/>
                <a:cxnLst/>
                <a:rect l="l" t="t" r="r" b="b"/>
                <a:pathLst>
                  <a:path w="7324" h="4460" extrusionOk="0">
                    <a:moveTo>
                      <a:pt x="7181" y="0"/>
                    </a:moveTo>
                    <a:cubicBezTo>
                      <a:pt x="7156" y="0"/>
                      <a:pt x="7130" y="11"/>
                      <a:pt x="7105" y="35"/>
                    </a:cubicBezTo>
                    <a:cubicBezTo>
                      <a:pt x="6352" y="847"/>
                      <a:pt x="5580" y="1640"/>
                      <a:pt x="4628" y="2255"/>
                    </a:cubicBezTo>
                    <a:cubicBezTo>
                      <a:pt x="3756" y="2829"/>
                      <a:pt x="2784" y="3265"/>
                      <a:pt x="1793" y="3643"/>
                    </a:cubicBezTo>
                    <a:cubicBezTo>
                      <a:pt x="1238" y="3860"/>
                      <a:pt x="683" y="4058"/>
                      <a:pt x="109" y="4256"/>
                    </a:cubicBezTo>
                    <a:cubicBezTo>
                      <a:pt x="1" y="4292"/>
                      <a:pt x="24" y="4460"/>
                      <a:pt x="133" y="4460"/>
                    </a:cubicBezTo>
                    <a:cubicBezTo>
                      <a:pt x="143" y="4460"/>
                      <a:pt x="155" y="4458"/>
                      <a:pt x="167" y="4454"/>
                    </a:cubicBezTo>
                    <a:cubicBezTo>
                      <a:pt x="2189" y="3741"/>
                      <a:pt x="4251" y="3008"/>
                      <a:pt x="5876" y="1560"/>
                    </a:cubicBezTo>
                    <a:cubicBezTo>
                      <a:pt x="6352" y="1124"/>
                      <a:pt x="6809" y="649"/>
                      <a:pt x="7264" y="173"/>
                    </a:cubicBezTo>
                    <a:cubicBezTo>
                      <a:pt x="7324" y="98"/>
                      <a:pt x="7260" y="0"/>
                      <a:pt x="71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74" name="Google Shape;1874;p19"/>
              <p:cNvSpPr/>
              <p:nvPr/>
            </p:nvSpPr>
            <p:spPr>
              <a:xfrm>
                <a:off x="4156917" y="2551454"/>
                <a:ext cx="34982" cy="25012"/>
              </a:xfrm>
              <a:custGeom>
                <a:avLst/>
                <a:gdLst/>
                <a:ahLst/>
                <a:cxnLst/>
                <a:rect l="l" t="t" r="r" b="b"/>
                <a:pathLst>
                  <a:path w="1863" h="1332" extrusionOk="0">
                    <a:moveTo>
                      <a:pt x="1701" y="0"/>
                    </a:moveTo>
                    <a:cubicBezTo>
                      <a:pt x="1677" y="0"/>
                      <a:pt x="1651" y="7"/>
                      <a:pt x="1626" y="24"/>
                    </a:cubicBezTo>
                    <a:cubicBezTo>
                      <a:pt x="1130" y="421"/>
                      <a:pt x="614" y="796"/>
                      <a:pt x="99" y="1134"/>
                    </a:cubicBezTo>
                    <a:cubicBezTo>
                      <a:pt x="1" y="1200"/>
                      <a:pt x="52" y="1332"/>
                      <a:pt x="139" y="1332"/>
                    </a:cubicBezTo>
                    <a:cubicBezTo>
                      <a:pt x="158" y="1332"/>
                      <a:pt x="178" y="1326"/>
                      <a:pt x="199" y="1312"/>
                    </a:cubicBezTo>
                    <a:cubicBezTo>
                      <a:pt x="754" y="955"/>
                      <a:pt x="1269" y="579"/>
                      <a:pt x="1785" y="162"/>
                    </a:cubicBezTo>
                    <a:cubicBezTo>
                      <a:pt x="1862" y="100"/>
                      <a:pt x="1793" y="0"/>
                      <a:pt x="17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75" name="Google Shape;1875;p19"/>
              <p:cNvSpPr/>
              <p:nvPr/>
            </p:nvSpPr>
            <p:spPr>
              <a:xfrm>
                <a:off x="4044120" y="2449137"/>
                <a:ext cx="22045" cy="26795"/>
              </a:xfrm>
              <a:custGeom>
                <a:avLst/>
                <a:gdLst/>
                <a:ahLst/>
                <a:cxnLst/>
                <a:rect l="l" t="t" r="r" b="b"/>
                <a:pathLst>
                  <a:path w="1174" h="1427" extrusionOk="0">
                    <a:moveTo>
                      <a:pt x="1018" y="1"/>
                    </a:moveTo>
                    <a:cubicBezTo>
                      <a:pt x="987" y="1"/>
                      <a:pt x="956" y="13"/>
                      <a:pt x="933" y="42"/>
                    </a:cubicBezTo>
                    <a:cubicBezTo>
                      <a:pt x="675" y="457"/>
                      <a:pt x="378" y="874"/>
                      <a:pt x="40" y="1250"/>
                    </a:cubicBezTo>
                    <a:cubicBezTo>
                      <a:pt x="1" y="1290"/>
                      <a:pt x="1" y="1350"/>
                      <a:pt x="40" y="1390"/>
                    </a:cubicBezTo>
                    <a:cubicBezTo>
                      <a:pt x="62" y="1411"/>
                      <a:pt x="96" y="1427"/>
                      <a:pt x="128" y="1427"/>
                    </a:cubicBezTo>
                    <a:cubicBezTo>
                      <a:pt x="155" y="1427"/>
                      <a:pt x="181" y="1416"/>
                      <a:pt x="199" y="1390"/>
                    </a:cubicBezTo>
                    <a:cubicBezTo>
                      <a:pt x="537" y="993"/>
                      <a:pt x="833" y="576"/>
                      <a:pt x="1131" y="161"/>
                    </a:cubicBezTo>
                    <a:cubicBezTo>
                      <a:pt x="1173" y="76"/>
                      <a:pt x="1095" y="1"/>
                      <a:pt x="10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76" name="Google Shape;1876;p19"/>
              <p:cNvSpPr/>
              <p:nvPr/>
            </p:nvSpPr>
            <p:spPr>
              <a:xfrm>
                <a:off x="3950682" y="2584071"/>
                <a:ext cx="23566" cy="55563"/>
              </a:xfrm>
              <a:custGeom>
                <a:avLst/>
                <a:gdLst/>
                <a:ahLst/>
                <a:cxnLst/>
                <a:rect l="l" t="t" r="r" b="b"/>
                <a:pathLst>
                  <a:path w="1255" h="2959" extrusionOk="0">
                    <a:moveTo>
                      <a:pt x="1124" y="1"/>
                    </a:moveTo>
                    <a:cubicBezTo>
                      <a:pt x="1081" y="1"/>
                      <a:pt x="1040" y="23"/>
                      <a:pt x="1033" y="71"/>
                    </a:cubicBezTo>
                    <a:cubicBezTo>
                      <a:pt x="774" y="1002"/>
                      <a:pt x="457" y="1914"/>
                      <a:pt x="42" y="2807"/>
                    </a:cubicBezTo>
                    <a:cubicBezTo>
                      <a:pt x="1" y="2888"/>
                      <a:pt x="79" y="2959"/>
                      <a:pt x="146" y="2959"/>
                    </a:cubicBezTo>
                    <a:cubicBezTo>
                      <a:pt x="178" y="2959"/>
                      <a:pt x="207" y="2943"/>
                      <a:pt x="219" y="2905"/>
                    </a:cubicBezTo>
                    <a:cubicBezTo>
                      <a:pt x="636" y="2014"/>
                      <a:pt x="972" y="1081"/>
                      <a:pt x="1231" y="130"/>
                    </a:cubicBezTo>
                    <a:cubicBezTo>
                      <a:pt x="1254" y="48"/>
                      <a:pt x="1187" y="1"/>
                      <a:pt x="11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77" name="Google Shape;1877;p19"/>
              <p:cNvSpPr/>
              <p:nvPr/>
            </p:nvSpPr>
            <p:spPr>
              <a:xfrm>
                <a:off x="3905653" y="2374140"/>
                <a:ext cx="21275" cy="27565"/>
              </a:xfrm>
              <a:custGeom>
                <a:avLst/>
                <a:gdLst/>
                <a:ahLst/>
                <a:cxnLst/>
                <a:rect l="l" t="t" r="r" b="b"/>
                <a:pathLst>
                  <a:path w="1133" h="1468" extrusionOk="0">
                    <a:moveTo>
                      <a:pt x="982" y="1"/>
                    </a:moveTo>
                    <a:cubicBezTo>
                      <a:pt x="949" y="1"/>
                      <a:pt x="917" y="15"/>
                      <a:pt x="893" y="51"/>
                    </a:cubicBezTo>
                    <a:cubicBezTo>
                      <a:pt x="635" y="487"/>
                      <a:pt x="357" y="904"/>
                      <a:pt x="61" y="1300"/>
                    </a:cubicBezTo>
                    <a:cubicBezTo>
                      <a:pt x="21" y="1340"/>
                      <a:pt x="1" y="1399"/>
                      <a:pt x="61" y="1438"/>
                    </a:cubicBezTo>
                    <a:cubicBezTo>
                      <a:pt x="70" y="1458"/>
                      <a:pt x="95" y="1468"/>
                      <a:pt x="122" y="1468"/>
                    </a:cubicBezTo>
                    <a:cubicBezTo>
                      <a:pt x="149" y="1468"/>
                      <a:pt x="179" y="1458"/>
                      <a:pt x="199" y="1438"/>
                    </a:cubicBezTo>
                    <a:cubicBezTo>
                      <a:pt x="516" y="1023"/>
                      <a:pt x="814" y="606"/>
                      <a:pt x="1092" y="150"/>
                    </a:cubicBezTo>
                    <a:cubicBezTo>
                      <a:pt x="1133" y="80"/>
                      <a:pt x="1058" y="1"/>
                      <a:pt x="9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78" name="Google Shape;1878;p19"/>
              <p:cNvSpPr/>
              <p:nvPr/>
            </p:nvSpPr>
            <p:spPr>
              <a:xfrm>
                <a:off x="3463074" y="2088525"/>
                <a:ext cx="989377" cy="894198"/>
              </a:xfrm>
              <a:custGeom>
                <a:avLst/>
                <a:gdLst/>
                <a:ahLst/>
                <a:cxnLst/>
                <a:rect l="l" t="t" r="r" b="b"/>
                <a:pathLst>
                  <a:path w="47220" h="41873" extrusionOk="0">
                    <a:moveTo>
                      <a:pt x="140" y="0"/>
                    </a:moveTo>
                    <a:cubicBezTo>
                      <a:pt x="63" y="0"/>
                      <a:pt x="1" y="108"/>
                      <a:pt x="60" y="182"/>
                    </a:cubicBezTo>
                    <a:cubicBezTo>
                      <a:pt x="2499" y="3314"/>
                      <a:pt x="5174" y="6288"/>
                      <a:pt x="8068" y="9003"/>
                    </a:cubicBezTo>
                    <a:cubicBezTo>
                      <a:pt x="10962" y="11699"/>
                      <a:pt x="14075" y="14157"/>
                      <a:pt x="17406" y="16297"/>
                    </a:cubicBezTo>
                    <a:cubicBezTo>
                      <a:pt x="21132" y="18697"/>
                      <a:pt x="24899" y="21076"/>
                      <a:pt x="28546" y="23613"/>
                    </a:cubicBezTo>
                    <a:cubicBezTo>
                      <a:pt x="31935" y="25992"/>
                      <a:pt x="35286" y="28450"/>
                      <a:pt x="38378" y="31185"/>
                    </a:cubicBezTo>
                    <a:cubicBezTo>
                      <a:pt x="39904" y="32533"/>
                      <a:pt x="41370" y="33940"/>
                      <a:pt x="42718" y="35467"/>
                    </a:cubicBezTo>
                    <a:cubicBezTo>
                      <a:pt x="44066" y="37013"/>
                      <a:pt x="45375" y="38638"/>
                      <a:pt x="46347" y="40462"/>
                    </a:cubicBezTo>
                    <a:cubicBezTo>
                      <a:pt x="46585" y="40898"/>
                      <a:pt x="46802" y="41353"/>
                      <a:pt x="47000" y="41810"/>
                    </a:cubicBezTo>
                    <a:cubicBezTo>
                      <a:pt x="47019" y="41854"/>
                      <a:pt x="47051" y="41872"/>
                      <a:pt x="47082" y="41872"/>
                    </a:cubicBezTo>
                    <a:cubicBezTo>
                      <a:pt x="47150" y="41872"/>
                      <a:pt x="47219" y="41791"/>
                      <a:pt x="47179" y="41710"/>
                    </a:cubicBezTo>
                    <a:cubicBezTo>
                      <a:pt x="46386" y="39828"/>
                      <a:pt x="45197" y="38123"/>
                      <a:pt x="43908" y="36537"/>
                    </a:cubicBezTo>
                    <a:cubicBezTo>
                      <a:pt x="42620" y="34991"/>
                      <a:pt x="41232" y="33524"/>
                      <a:pt x="39766" y="32156"/>
                    </a:cubicBezTo>
                    <a:cubicBezTo>
                      <a:pt x="36792" y="29361"/>
                      <a:pt x="33521" y="26903"/>
                      <a:pt x="30211" y="24544"/>
                    </a:cubicBezTo>
                    <a:cubicBezTo>
                      <a:pt x="26583" y="21948"/>
                      <a:pt x="22837" y="19509"/>
                      <a:pt x="19071" y="17111"/>
                    </a:cubicBezTo>
                    <a:cubicBezTo>
                      <a:pt x="17345" y="16001"/>
                      <a:pt x="15621" y="14891"/>
                      <a:pt x="13975" y="13662"/>
                    </a:cubicBezTo>
                    <a:cubicBezTo>
                      <a:pt x="12350" y="12472"/>
                      <a:pt x="10785" y="11183"/>
                      <a:pt x="9297" y="9835"/>
                    </a:cubicBezTo>
                    <a:cubicBezTo>
                      <a:pt x="6344" y="7179"/>
                      <a:pt x="3609" y="4266"/>
                      <a:pt x="1111" y="1173"/>
                    </a:cubicBezTo>
                    <a:lnTo>
                      <a:pt x="218" y="43"/>
                    </a:lnTo>
                    <a:cubicBezTo>
                      <a:pt x="194" y="13"/>
                      <a:pt x="166" y="0"/>
                      <a:pt x="1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79" name="Google Shape;1879;p19"/>
              <p:cNvSpPr/>
              <p:nvPr/>
            </p:nvSpPr>
            <p:spPr>
              <a:xfrm>
                <a:off x="3839734" y="2196637"/>
                <a:ext cx="114637" cy="227396"/>
              </a:xfrm>
              <a:custGeom>
                <a:avLst/>
                <a:gdLst/>
                <a:ahLst/>
                <a:cxnLst/>
                <a:rect l="l" t="t" r="r" b="b"/>
                <a:pathLst>
                  <a:path w="6105" h="12110" extrusionOk="0">
                    <a:moveTo>
                      <a:pt x="5976" y="1"/>
                    </a:moveTo>
                    <a:cubicBezTo>
                      <a:pt x="5935" y="1"/>
                      <a:pt x="5892" y="20"/>
                      <a:pt x="5869" y="66"/>
                    </a:cubicBezTo>
                    <a:cubicBezTo>
                      <a:pt x="5176" y="1731"/>
                      <a:pt x="4462" y="3396"/>
                      <a:pt x="3749" y="5042"/>
                    </a:cubicBezTo>
                    <a:cubicBezTo>
                      <a:pt x="3392" y="5854"/>
                      <a:pt x="3015" y="6686"/>
                      <a:pt x="2639" y="7500"/>
                    </a:cubicBezTo>
                    <a:cubicBezTo>
                      <a:pt x="2301" y="8232"/>
                      <a:pt x="1965" y="8967"/>
                      <a:pt x="1587" y="9680"/>
                    </a:cubicBezTo>
                    <a:cubicBezTo>
                      <a:pt x="1151" y="10473"/>
                      <a:pt x="676" y="11246"/>
                      <a:pt x="62" y="11919"/>
                    </a:cubicBezTo>
                    <a:cubicBezTo>
                      <a:pt x="0" y="11997"/>
                      <a:pt x="70" y="12110"/>
                      <a:pt x="150" y="12110"/>
                    </a:cubicBezTo>
                    <a:cubicBezTo>
                      <a:pt x="174" y="12110"/>
                      <a:pt x="198" y="12100"/>
                      <a:pt x="220" y="12078"/>
                    </a:cubicBezTo>
                    <a:cubicBezTo>
                      <a:pt x="1291" y="10849"/>
                      <a:pt x="2023" y="9382"/>
                      <a:pt x="2678" y="7915"/>
                    </a:cubicBezTo>
                    <a:cubicBezTo>
                      <a:pt x="3432" y="6271"/>
                      <a:pt x="4164" y="4606"/>
                      <a:pt x="4878" y="2960"/>
                    </a:cubicBezTo>
                    <a:cubicBezTo>
                      <a:pt x="5274" y="2008"/>
                      <a:pt x="5671" y="1077"/>
                      <a:pt x="6067" y="126"/>
                    </a:cubicBezTo>
                    <a:cubicBezTo>
                      <a:pt x="6105" y="52"/>
                      <a:pt x="6043" y="1"/>
                      <a:pt x="59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80" name="Google Shape;1880;p19"/>
              <p:cNvSpPr/>
              <p:nvPr/>
            </p:nvSpPr>
            <p:spPr>
              <a:xfrm>
                <a:off x="3661393" y="2451100"/>
                <a:ext cx="222269" cy="170331"/>
              </a:xfrm>
              <a:custGeom>
                <a:avLst/>
                <a:gdLst/>
                <a:ahLst/>
                <a:cxnLst/>
                <a:rect l="l" t="t" r="r" b="b"/>
                <a:pathLst>
                  <a:path w="11837" h="9071" extrusionOk="0">
                    <a:moveTo>
                      <a:pt x="11686" y="0"/>
                    </a:moveTo>
                    <a:cubicBezTo>
                      <a:pt x="11663" y="0"/>
                      <a:pt x="11638" y="10"/>
                      <a:pt x="11616" y="32"/>
                    </a:cubicBezTo>
                    <a:cubicBezTo>
                      <a:pt x="10427" y="1380"/>
                      <a:pt x="9000" y="2450"/>
                      <a:pt x="7552" y="3500"/>
                    </a:cubicBezTo>
                    <a:cubicBezTo>
                      <a:pt x="5966" y="4631"/>
                      <a:pt x="4401" y="5781"/>
                      <a:pt x="2815" y="6910"/>
                    </a:cubicBezTo>
                    <a:cubicBezTo>
                      <a:pt x="1903" y="7565"/>
                      <a:pt x="1010" y="8218"/>
                      <a:pt x="99" y="8873"/>
                    </a:cubicBezTo>
                    <a:cubicBezTo>
                      <a:pt x="1" y="8938"/>
                      <a:pt x="64" y="9071"/>
                      <a:pt x="146" y="9071"/>
                    </a:cubicBezTo>
                    <a:cubicBezTo>
                      <a:pt x="163" y="9071"/>
                      <a:pt x="181" y="9065"/>
                      <a:pt x="199" y="9051"/>
                    </a:cubicBezTo>
                    <a:cubicBezTo>
                      <a:pt x="1824" y="7882"/>
                      <a:pt x="3429" y="6732"/>
                      <a:pt x="5035" y="5562"/>
                    </a:cubicBezTo>
                    <a:cubicBezTo>
                      <a:pt x="6542" y="4472"/>
                      <a:pt x="8107" y="3421"/>
                      <a:pt x="9555" y="2252"/>
                    </a:cubicBezTo>
                    <a:cubicBezTo>
                      <a:pt x="10348" y="1618"/>
                      <a:pt x="11101" y="944"/>
                      <a:pt x="11775" y="191"/>
                    </a:cubicBezTo>
                    <a:cubicBezTo>
                      <a:pt x="11837" y="113"/>
                      <a:pt x="11766" y="0"/>
                      <a:pt x="116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grpSp>
        <p:nvGrpSpPr>
          <p:cNvPr id="1881" name="Google Shape;1881;p19"/>
          <p:cNvGrpSpPr/>
          <p:nvPr/>
        </p:nvGrpSpPr>
        <p:grpSpPr>
          <a:xfrm>
            <a:off x="10852318" y="5963401"/>
            <a:ext cx="777767" cy="537900"/>
            <a:chOff x="3736388" y="802750"/>
            <a:chExt cx="583325" cy="403425"/>
          </a:xfrm>
        </p:grpSpPr>
        <p:sp>
          <p:nvSpPr>
            <p:cNvPr id="1882" name="Google Shape;1882;p19"/>
            <p:cNvSpPr/>
            <p:nvPr/>
          </p:nvSpPr>
          <p:spPr>
            <a:xfrm>
              <a:off x="3736388" y="802750"/>
              <a:ext cx="583325" cy="403425"/>
            </a:xfrm>
            <a:custGeom>
              <a:avLst/>
              <a:gdLst/>
              <a:ahLst/>
              <a:cxnLst/>
              <a:rect l="l" t="t" r="r" b="b"/>
              <a:pathLst>
                <a:path w="23333" h="16137" extrusionOk="0">
                  <a:moveTo>
                    <a:pt x="21985" y="1"/>
                  </a:moveTo>
                  <a:cubicBezTo>
                    <a:pt x="21985" y="1"/>
                    <a:pt x="19170" y="1824"/>
                    <a:pt x="16910" y="2914"/>
                  </a:cubicBezTo>
                  <a:cubicBezTo>
                    <a:pt x="14669" y="4005"/>
                    <a:pt x="12509" y="7314"/>
                    <a:pt x="14531" y="14788"/>
                  </a:cubicBezTo>
                  <a:cubicBezTo>
                    <a:pt x="12570" y="8521"/>
                    <a:pt x="8898" y="6320"/>
                    <a:pt x="6429" y="6320"/>
                  </a:cubicBezTo>
                  <a:cubicBezTo>
                    <a:pt x="6227" y="6320"/>
                    <a:pt x="6033" y="6335"/>
                    <a:pt x="5849" y="6363"/>
                  </a:cubicBezTo>
                  <a:cubicBezTo>
                    <a:pt x="3370" y="6740"/>
                    <a:pt x="0" y="6839"/>
                    <a:pt x="0" y="6839"/>
                  </a:cubicBezTo>
                  <a:cubicBezTo>
                    <a:pt x="338" y="8366"/>
                    <a:pt x="754" y="9912"/>
                    <a:pt x="1547" y="11260"/>
                  </a:cubicBezTo>
                  <a:cubicBezTo>
                    <a:pt x="2339" y="12608"/>
                    <a:pt x="3529" y="13777"/>
                    <a:pt x="5016" y="14292"/>
                  </a:cubicBezTo>
                  <a:cubicBezTo>
                    <a:pt x="5787" y="14558"/>
                    <a:pt x="6587" y="14634"/>
                    <a:pt x="7399" y="14634"/>
                  </a:cubicBezTo>
                  <a:cubicBezTo>
                    <a:pt x="8342" y="14634"/>
                    <a:pt x="9301" y="14532"/>
                    <a:pt x="10249" y="14511"/>
                  </a:cubicBezTo>
                  <a:cubicBezTo>
                    <a:pt x="10373" y="14507"/>
                    <a:pt x="10498" y="14504"/>
                    <a:pt x="10623" y="14504"/>
                  </a:cubicBezTo>
                  <a:cubicBezTo>
                    <a:pt x="12245" y="14504"/>
                    <a:pt x="13972" y="14885"/>
                    <a:pt x="14947" y="16136"/>
                  </a:cubicBezTo>
                  <a:cubicBezTo>
                    <a:pt x="15026" y="14432"/>
                    <a:pt x="16453" y="13063"/>
                    <a:pt x="17901" y="12132"/>
                  </a:cubicBezTo>
                  <a:cubicBezTo>
                    <a:pt x="19368" y="11181"/>
                    <a:pt x="21033" y="10407"/>
                    <a:pt x="22083" y="9000"/>
                  </a:cubicBezTo>
                  <a:cubicBezTo>
                    <a:pt x="23015" y="7732"/>
                    <a:pt x="23332" y="6085"/>
                    <a:pt x="23214" y="4539"/>
                  </a:cubicBezTo>
                  <a:cubicBezTo>
                    <a:pt x="23095" y="2974"/>
                    <a:pt x="22579" y="1468"/>
                    <a:pt x="21985" y="1"/>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1883" name="Google Shape;1883;p19"/>
            <p:cNvGrpSpPr/>
            <p:nvPr/>
          </p:nvGrpSpPr>
          <p:grpSpPr>
            <a:xfrm>
              <a:off x="3736400" y="802750"/>
              <a:ext cx="583300" cy="403425"/>
              <a:chOff x="3632425" y="1553450"/>
              <a:chExt cx="583300" cy="403425"/>
            </a:xfrm>
          </p:grpSpPr>
          <p:sp>
            <p:nvSpPr>
              <p:cNvPr id="1884" name="Google Shape;1884;p19"/>
              <p:cNvSpPr/>
              <p:nvPr/>
            </p:nvSpPr>
            <p:spPr>
              <a:xfrm>
                <a:off x="3632425" y="1553450"/>
                <a:ext cx="583300" cy="403425"/>
              </a:xfrm>
              <a:custGeom>
                <a:avLst/>
                <a:gdLst/>
                <a:ahLst/>
                <a:cxnLst/>
                <a:rect l="l" t="t" r="r" b="b"/>
                <a:pathLst>
                  <a:path w="23332" h="16137" extrusionOk="0">
                    <a:moveTo>
                      <a:pt x="21983" y="0"/>
                    </a:moveTo>
                    <a:cubicBezTo>
                      <a:pt x="21983" y="0"/>
                      <a:pt x="19168" y="1824"/>
                      <a:pt x="16909" y="2915"/>
                    </a:cubicBezTo>
                    <a:cubicBezTo>
                      <a:pt x="14669" y="3986"/>
                      <a:pt x="12508" y="7316"/>
                      <a:pt x="14530" y="14769"/>
                    </a:cubicBezTo>
                    <a:cubicBezTo>
                      <a:pt x="12570" y="8502"/>
                      <a:pt x="8898" y="6301"/>
                      <a:pt x="6428" y="6301"/>
                    </a:cubicBezTo>
                    <a:cubicBezTo>
                      <a:pt x="6226" y="6301"/>
                      <a:pt x="6032" y="6315"/>
                      <a:pt x="5848" y="6344"/>
                    </a:cubicBezTo>
                    <a:cubicBezTo>
                      <a:pt x="3371" y="6721"/>
                      <a:pt x="1" y="6819"/>
                      <a:pt x="1" y="6819"/>
                    </a:cubicBezTo>
                    <a:cubicBezTo>
                      <a:pt x="337" y="8366"/>
                      <a:pt x="754" y="9893"/>
                      <a:pt x="1547" y="11260"/>
                    </a:cubicBezTo>
                    <a:cubicBezTo>
                      <a:pt x="2340" y="12608"/>
                      <a:pt x="3529" y="13778"/>
                      <a:pt x="5015" y="14293"/>
                    </a:cubicBezTo>
                    <a:cubicBezTo>
                      <a:pt x="5784" y="14550"/>
                      <a:pt x="6583" y="14624"/>
                      <a:pt x="7394" y="14624"/>
                    </a:cubicBezTo>
                    <a:cubicBezTo>
                      <a:pt x="8338" y="14624"/>
                      <a:pt x="9299" y="14523"/>
                      <a:pt x="10248" y="14492"/>
                    </a:cubicBezTo>
                    <a:cubicBezTo>
                      <a:pt x="10339" y="14489"/>
                      <a:pt x="10431" y="14488"/>
                      <a:pt x="10523" y="14488"/>
                    </a:cubicBezTo>
                    <a:cubicBezTo>
                      <a:pt x="12174" y="14488"/>
                      <a:pt x="13951" y="14841"/>
                      <a:pt x="14947" y="16136"/>
                    </a:cubicBezTo>
                    <a:cubicBezTo>
                      <a:pt x="15026" y="14412"/>
                      <a:pt x="16454" y="13064"/>
                      <a:pt x="17900" y="12113"/>
                    </a:cubicBezTo>
                    <a:cubicBezTo>
                      <a:pt x="19367" y="11161"/>
                      <a:pt x="21032" y="10387"/>
                      <a:pt x="22083" y="8981"/>
                    </a:cubicBezTo>
                    <a:cubicBezTo>
                      <a:pt x="23014" y="7731"/>
                      <a:pt x="23331" y="6087"/>
                      <a:pt x="23212" y="4520"/>
                    </a:cubicBezTo>
                    <a:cubicBezTo>
                      <a:pt x="23093" y="2955"/>
                      <a:pt x="22578" y="1448"/>
                      <a:pt x="219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85" name="Google Shape;1885;p19"/>
              <p:cNvSpPr/>
              <p:nvPr/>
            </p:nvSpPr>
            <p:spPr>
              <a:xfrm>
                <a:off x="3662725" y="1746925"/>
                <a:ext cx="346825" cy="195175"/>
              </a:xfrm>
              <a:custGeom>
                <a:avLst/>
                <a:gdLst/>
                <a:ahLst/>
                <a:cxnLst/>
                <a:rect l="l" t="t" r="r" b="b"/>
                <a:pathLst>
                  <a:path w="13873" h="7807" extrusionOk="0">
                    <a:moveTo>
                      <a:pt x="146" y="1"/>
                    </a:moveTo>
                    <a:cubicBezTo>
                      <a:pt x="66" y="1"/>
                      <a:pt x="0" y="110"/>
                      <a:pt x="76" y="171"/>
                    </a:cubicBezTo>
                    <a:cubicBezTo>
                      <a:pt x="493" y="508"/>
                      <a:pt x="930" y="845"/>
                      <a:pt x="1366" y="1142"/>
                    </a:cubicBezTo>
                    <a:cubicBezTo>
                      <a:pt x="1821" y="1440"/>
                      <a:pt x="2277" y="1678"/>
                      <a:pt x="2772" y="1876"/>
                    </a:cubicBezTo>
                    <a:cubicBezTo>
                      <a:pt x="3744" y="2273"/>
                      <a:pt x="4794" y="2490"/>
                      <a:pt x="5825" y="2748"/>
                    </a:cubicBezTo>
                    <a:cubicBezTo>
                      <a:pt x="6816" y="2986"/>
                      <a:pt x="7828" y="3243"/>
                      <a:pt x="8779" y="3660"/>
                    </a:cubicBezTo>
                    <a:cubicBezTo>
                      <a:pt x="9710" y="4076"/>
                      <a:pt x="10543" y="4651"/>
                      <a:pt x="11277" y="5344"/>
                    </a:cubicBezTo>
                    <a:cubicBezTo>
                      <a:pt x="12110" y="6118"/>
                      <a:pt x="12842" y="6970"/>
                      <a:pt x="13635" y="7783"/>
                    </a:cubicBezTo>
                    <a:cubicBezTo>
                      <a:pt x="13656" y="7800"/>
                      <a:pt x="13679" y="7807"/>
                      <a:pt x="13702" y="7807"/>
                    </a:cubicBezTo>
                    <a:cubicBezTo>
                      <a:pt x="13789" y="7807"/>
                      <a:pt x="13873" y="7703"/>
                      <a:pt x="13794" y="7625"/>
                    </a:cubicBezTo>
                    <a:cubicBezTo>
                      <a:pt x="12366" y="6217"/>
                      <a:pt x="11137" y="4591"/>
                      <a:pt x="9314" y="3679"/>
                    </a:cubicBezTo>
                    <a:cubicBezTo>
                      <a:pt x="7450" y="2748"/>
                      <a:pt x="5370" y="2530"/>
                      <a:pt x="3407" y="1876"/>
                    </a:cubicBezTo>
                    <a:cubicBezTo>
                      <a:pt x="2812" y="1678"/>
                      <a:pt x="2257" y="1440"/>
                      <a:pt x="1722" y="1123"/>
                    </a:cubicBezTo>
                    <a:cubicBezTo>
                      <a:pt x="1186" y="806"/>
                      <a:pt x="711" y="409"/>
                      <a:pt x="216" y="32"/>
                    </a:cubicBezTo>
                    <a:cubicBezTo>
                      <a:pt x="194" y="10"/>
                      <a:pt x="169" y="1"/>
                      <a:pt x="1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86" name="Google Shape;1886;p19"/>
              <p:cNvSpPr/>
              <p:nvPr/>
            </p:nvSpPr>
            <p:spPr>
              <a:xfrm>
                <a:off x="3999825" y="1603525"/>
                <a:ext cx="182800" cy="337250"/>
              </a:xfrm>
              <a:custGeom>
                <a:avLst/>
                <a:gdLst/>
                <a:ahLst/>
                <a:cxnLst/>
                <a:rect l="l" t="t" r="r" b="b"/>
                <a:pathLst>
                  <a:path w="7312" h="13490" extrusionOk="0">
                    <a:moveTo>
                      <a:pt x="7187" y="0"/>
                    </a:moveTo>
                    <a:cubicBezTo>
                      <a:pt x="7146" y="0"/>
                      <a:pt x="7105" y="24"/>
                      <a:pt x="7089" y="80"/>
                    </a:cubicBezTo>
                    <a:cubicBezTo>
                      <a:pt x="6772" y="971"/>
                      <a:pt x="6296" y="1824"/>
                      <a:pt x="5701" y="2557"/>
                    </a:cubicBezTo>
                    <a:cubicBezTo>
                      <a:pt x="5067" y="3349"/>
                      <a:pt x="4235" y="3944"/>
                      <a:pt x="3542" y="4697"/>
                    </a:cubicBezTo>
                    <a:cubicBezTo>
                      <a:pt x="2213" y="6125"/>
                      <a:pt x="1401" y="7929"/>
                      <a:pt x="846" y="9793"/>
                    </a:cubicBezTo>
                    <a:cubicBezTo>
                      <a:pt x="508" y="10961"/>
                      <a:pt x="251" y="12151"/>
                      <a:pt x="13" y="13361"/>
                    </a:cubicBezTo>
                    <a:cubicBezTo>
                      <a:pt x="1" y="13443"/>
                      <a:pt x="66" y="13490"/>
                      <a:pt x="125" y="13490"/>
                    </a:cubicBezTo>
                    <a:cubicBezTo>
                      <a:pt x="165" y="13490"/>
                      <a:pt x="203" y="13468"/>
                      <a:pt x="211" y="13419"/>
                    </a:cubicBezTo>
                    <a:cubicBezTo>
                      <a:pt x="647" y="11358"/>
                      <a:pt x="1063" y="9257"/>
                      <a:pt x="1995" y="7354"/>
                    </a:cubicBezTo>
                    <a:cubicBezTo>
                      <a:pt x="2411" y="6502"/>
                      <a:pt x="2926" y="5689"/>
                      <a:pt x="3561" y="4975"/>
                    </a:cubicBezTo>
                    <a:cubicBezTo>
                      <a:pt x="4235" y="4222"/>
                      <a:pt x="5067" y="3627"/>
                      <a:pt x="5722" y="2874"/>
                    </a:cubicBezTo>
                    <a:cubicBezTo>
                      <a:pt x="6415" y="2062"/>
                      <a:pt x="6951" y="1129"/>
                      <a:pt x="7287" y="138"/>
                    </a:cubicBezTo>
                    <a:cubicBezTo>
                      <a:pt x="7311" y="55"/>
                      <a:pt x="7249" y="0"/>
                      <a:pt x="71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87" name="Google Shape;1887;p19"/>
              <p:cNvSpPr/>
              <p:nvPr/>
            </p:nvSpPr>
            <p:spPr>
              <a:xfrm>
                <a:off x="3694300" y="1795300"/>
                <a:ext cx="63000" cy="36000"/>
              </a:xfrm>
              <a:custGeom>
                <a:avLst/>
                <a:gdLst/>
                <a:ahLst/>
                <a:cxnLst/>
                <a:rect l="l" t="t" r="r" b="b"/>
                <a:pathLst>
                  <a:path w="2520" h="1440" extrusionOk="0">
                    <a:moveTo>
                      <a:pt x="2382" y="1"/>
                    </a:moveTo>
                    <a:cubicBezTo>
                      <a:pt x="2364" y="1"/>
                      <a:pt x="2344" y="7"/>
                      <a:pt x="2323" y="20"/>
                    </a:cubicBezTo>
                    <a:cubicBezTo>
                      <a:pt x="1609" y="457"/>
                      <a:pt x="856" y="872"/>
                      <a:pt x="103" y="1249"/>
                    </a:cubicBezTo>
                    <a:cubicBezTo>
                      <a:pt x="0" y="1300"/>
                      <a:pt x="59" y="1439"/>
                      <a:pt x="153" y="1439"/>
                    </a:cubicBezTo>
                    <a:cubicBezTo>
                      <a:pt x="168" y="1439"/>
                      <a:pt x="184" y="1436"/>
                      <a:pt x="201" y="1427"/>
                    </a:cubicBezTo>
                    <a:cubicBezTo>
                      <a:pt x="975" y="1051"/>
                      <a:pt x="1707" y="634"/>
                      <a:pt x="2421" y="198"/>
                    </a:cubicBezTo>
                    <a:cubicBezTo>
                      <a:pt x="2519" y="133"/>
                      <a:pt x="2470" y="1"/>
                      <a:pt x="23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88" name="Google Shape;1888;p19"/>
              <p:cNvSpPr/>
              <p:nvPr/>
            </p:nvSpPr>
            <p:spPr>
              <a:xfrm>
                <a:off x="3736550" y="1812850"/>
                <a:ext cx="73750" cy="66025"/>
              </a:xfrm>
              <a:custGeom>
                <a:avLst/>
                <a:gdLst/>
                <a:ahLst/>
                <a:cxnLst/>
                <a:rect l="l" t="t" r="r" b="b"/>
                <a:pathLst>
                  <a:path w="2950" h="2641" extrusionOk="0">
                    <a:moveTo>
                      <a:pt x="2803" y="0"/>
                    </a:moveTo>
                    <a:cubicBezTo>
                      <a:pt x="2780" y="0"/>
                      <a:pt x="2756" y="10"/>
                      <a:pt x="2734" y="32"/>
                    </a:cubicBezTo>
                    <a:cubicBezTo>
                      <a:pt x="1881" y="884"/>
                      <a:pt x="1009" y="1697"/>
                      <a:pt x="78" y="2469"/>
                    </a:cubicBezTo>
                    <a:cubicBezTo>
                      <a:pt x="0" y="2531"/>
                      <a:pt x="78" y="2640"/>
                      <a:pt x="164" y="2640"/>
                    </a:cubicBezTo>
                    <a:cubicBezTo>
                      <a:pt x="189" y="2640"/>
                      <a:pt x="214" y="2631"/>
                      <a:pt x="236" y="2609"/>
                    </a:cubicBezTo>
                    <a:cubicBezTo>
                      <a:pt x="1148" y="1856"/>
                      <a:pt x="2039" y="1042"/>
                      <a:pt x="2872" y="191"/>
                    </a:cubicBezTo>
                    <a:cubicBezTo>
                      <a:pt x="2949" y="113"/>
                      <a:pt x="2883" y="0"/>
                      <a:pt x="28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89" name="Google Shape;1889;p19"/>
              <p:cNvSpPr/>
              <p:nvPr/>
            </p:nvSpPr>
            <p:spPr>
              <a:xfrm>
                <a:off x="3824700" y="1821700"/>
                <a:ext cx="23200" cy="33275"/>
              </a:xfrm>
              <a:custGeom>
                <a:avLst/>
                <a:gdLst/>
                <a:ahLst/>
                <a:cxnLst/>
                <a:rect l="l" t="t" r="r" b="b"/>
                <a:pathLst>
                  <a:path w="928" h="1331" extrusionOk="0">
                    <a:moveTo>
                      <a:pt x="780" y="0"/>
                    </a:moveTo>
                    <a:cubicBezTo>
                      <a:pt x="746" y="0"/>
                      <a:pt x="713" y="16"/>
                      <a:pt x="694" y="54"/>
                    </a:cubicBezTo>
                    <a:cubicBezTo>
                      <a:pt x="496" y="450"/>
                      <a:pt x="278" y="807"/>
                      <a:pt x="20" y="1164"/>
                    </a:cubicBezTo>
                    <a:cubicBezTo>
                      <a:pt x="1" y="1224"/>
                      <a:pt x="20" y="1283"/>
                      <a:pt x="60" y="1323"/>
                    </a:cubicBezTo>
                    <a:cubicBezTo>
                      <a:pt x="76" y="1328"/>
                      <a:pt x="92" y="1331"/>
                      <a:pt x="107" y="1331"/>
                    </a:cubicBezTo>
                    <a:cubicBezTo>
                      <a:pt x="149" y="1331"/>
                      <a:pt x="184" y="1312"/>
                      <a:pt x="199" y="1283"/>
                    </a:cubicBezTo>
                    <a:cubicBezTo>
                      <a:pt x="456" y="926"/>
                      <a:pt x="675" y="550"/>
                      <a:pt x="873" y="154"/>
                    </a:cubicBezTo>
                    <a:cubicBezTo>
                      <a:pt x="927" y="73"/>
                      <a:pt x="852" y="0"/>
                      <a:pt x="7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90" name="Google Shape;1890;p19"/>
              <p:cNvSpPr/>
              <p:nvPr/>
            </p:nvSpPr>
            <p:spPr>
              <a:xfrm>
                <a:off x="3826700" y="1836375"/>
                <a:ext cx="65800" cy="68075"/>
              </a:xfrm>
              <a:custGeom>
                <a:avLst/>
                <a:gdLst/>
                <a:ahLst/>
                <a:cxnLst/>
                <a:rect l="l" t="t" r="r" b="b"/>
                <a:pathLst>
                  <a:path w="2632" h="2723" extrusionOk="0">
                    <a:moveTo>
                      <a:pt x="2489" y="0"/>
                    </a:moveTo>
                    <a:cubicBezTo>
                      <a:pt x="2464" y="0"/>
                      <a:pt x="2439" y="12"/>
                      <a:pt x="2419" y="43"/>
                    </a:cubicBezTo>
                    <a:cubicBezTo>
                      <a:pt x="1684" y="915"/>
                      <a:pt x="912" y="1766"/>
                      <a:pt x="79" y="2540"/>
                    </a:cubicBezTo>
                    <a:cubicBezTo>
                      <a:pt x="0" y="2618"/>
                      <a:pt x="72" y="2722"/>
                      <a:pt x="154" y="2722"/>
                    </a:cubicBezTo>
                    <a:cubicBezTo>
                      <a:pt x="175" y="2722"/>
                      <a:pt x="197" y="2715"/>
                      <a:pt x="217" y="2699"/>
                    </a:cubicBezTo>
                    <a:cubicBezTo>
                      <a:pt x="1050" y="1906"/>
                      <a:pt x="1843" y="1073"/>
                      <a:pt x="2557" y="181"/>
                    </a:cubicBezTo>
                    <a:cubicBezTo>
                      <a:pt x="2631" y="107"/>
                      <a:pt x="2562" y="0"/>
                      <a:pt x="24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91" name="Google Shape;1891;p19"/>
              <p:cNvSpPr/>
              <p:nvPr/>
            </p:nvSpPr>
            <p:spPr>
              <a:xfrm>
                <a:off x="3905025" y="1860200"/>
                <a:ext cx="22800" cy="27575"/>
              </a:xfrm>
              <a:custGeom>
                <a:avLst/>
                <a:gdLst/>
                <a:ahLst/>
                <a:cxnLst/>
                <a:rect l="l" t="t" r="r" b="b"/>
                <a:pathLst>
                  <a:path w="912" h="1103" extrusionOk="0">
                    <a:moveTo>
                      <a:pt x="799" y="0"/>
                    </a:moveTo>
                    <a:cubicBezTo>
                      <a:pt x="763" y="0"/>
                      <a:pt x="725" y="22"/>
                      <a:pt x="713" y="60"/>
                    </a:cubicBezTo>
                    <a:cubicBezTo>
                      <a:pt x="534" y="377"/>
                      <a:pt x="335" y="655"/>
                      <a:pt x="78" y="913"/>
                    </a:cubicBezTo>
                    <a:cubicBezTo>
                      <a:pt x="1" y="990"/>
                      <a:pt x="68" y="1103"/>
                      <a:pt x="148" y="1103"/>
                    </a:cubicBezTo>
                    <a:cubicBezTo>
                      <a:pt x="171" y="1103"/>
                      <a:pt x="195" y="1094"/>
                      <a:pt x="216" y="1072"/>
                    </a:cubicBezTo>
                    <a:cubicBezTo>
                      <a:pt x="494" y="794"/>
                      <a:pt x="713" y="496"/>
                      <a:pt x="890" y="160"/>
                    </a:cubicBezTo>
                    <a:cubicBezTo>
                      <a:pt x="911" y="100"/>
                      <a:pt x="911" y="41"/>
                      <a:pt x="851" y="20"/>
                    </a:cubicBezTo>
                    <a:cubicBezTo>
                      <a:pt x="837" y="6"/>
                      <a:pt x="818" y="0"/>
                      <a:pt x="7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92" name="Google Shape;1892;p19"/>
              <p:cNvSpPr/>
              <p:nvPr/>
            </p:nvSpPr>
            <p:spPr>
              <a:xfrm>
                <a:off x="3709175" y="1748975"/>
                <a:ext cx="23450" cy="43400"/>
              </a:xfrm>
              <a:custGeom>
                <a:avLst/>
                <a:gdLst/>
                <a:ahLst/>
                <a:cxnLst/>
                <a:rect l="l" t="t" r="r" b="b"/>
                <a:pathLst>
                  <a:path w="938" h="1736" extrusionOk="0">
                    <a:moveTo>
                      <a:pt x="147" y="1"/>
                    </a:moveTo>
                    <a:cubicBezTo>
                      <a:pt x="77" y="1"/>
                      <a:pt x="1" y="85"/>
                      <a:pt x="42" y="169"/>
                    </a:cubicBezTo>
                    <a:cubicBezTo>
                      <a:pt x="301" y="644"/>
                      <a:pt x="518" y="1160"/>
                      <a:pt x="716" y="1655"/>
                    </a:cubicBezTo>
                    <a:cubicBezTo>
                      <a:pt x="732" y="1712"/>
                      <a:pt x="775" y="1735"/>
                      <a:pt x="817" y="1735"/>
                    </a:cubicBezTo>
                    <a:cubicBezTo>
                      <a:pt x="878" y="1735"/>
                      <a:pt x="938" y="1685"/>
                      <a:pt x="914" y="1615"/>
                    </a:cubicBezTo>
                    <a:cubicBezTo>
                      <a:pt x="716" y="1081"/>
                      <a:pt x="478" y="565"/>
                      <a:pt x="221" y="50"/>
                    </a:cubicBezTo>
                    <a:cubicBezTo>
                      <a:pt x="204" y="15"/>
                      <a:pt x="176" y="1"/>
                      <a:pt x="1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93" name="Google Shape;1893;p19"/>
              <p:cNvSpPr/>
              <p:nvPr/>
            </p:nvSpPr>
            <p:spPr>
              <a:xfrm>
                <a:off x="3765100" y="1735200"/>
                <a:ext cx="29000" cy="75975"/>
              </a:xfrm>
              <a:custGeom>
                <a:avLst/>
                <a:gdLst/>
                <a:ahLst/>
                <a:cxnLst/>
                <a:rect l="l" t="t" r="r" b="b"/>
                <a:pathLst>
                  <a:path w="1160" h="3039" extrusionOk="0">
                    <a:moveTo>
                      <a:pt x="131" y="0"/>
                    </a:moveTo>
                    <a:cubicBezTo>
                      <a:pt x="67" y="0"/>
                      <a:pt x="1" y="51"/>
                      <a:pt x="25" y="125"/>
                    </a:cubicBezTo>
                    <a:cubicBezTo>
                      <a:pt x="403" y="1056"/>
                      <a:pt x="699" y="2007"/>
                      <a:pt x="937" y="2959"/>
                    </a:cubicBezTo>
                    <a:cubicBezTo>
                      <a:pt x="953" y="3014"/>
                      <a:pt x="994" y="3038"/>
                      <a:pt x="1035" y="3038"/>
                    </a:cubicBezTo>
                    <a:cubicBezTo>
                      <a:pt x="1097" y="3038"/>
                      <a:pt x="1159" y="2983"/>
                      <a:pt x="1135" y="2900"/>
                    </a:cubicBezTo>
                    <a:cubicBezTo>
                      <a:pt x="897" y="1949"/>
                      <a:pt x="601" y="997"/>
                      <a:pt x="223" y="65"/>
                    </a:cubicBezTo>
                    <a:cubicBezTo>
                      <a:pt x="208" y="19"/>
                      <a:pt x="170" y="0"/>
                      <a:pt x="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94" name="Google Shape;1894;p19"/>
              <p:cNvSpPr/>
              <p:nvPr/>
            </p:nvSpPr>
            <p:spPr>
              <a:xfrm>
                <a:off x="3829150" y="1773125"/>
                <a:ext cx="20650" cy="50950"/>
              </a:xfrm>
              <a:custGeom>
                <a:avLst/>
                <a:gdLst/>
                <a:ahLst/>
                <a:cxnLst/>
                <a:rect l="l" t="t" r="r" b="b"/>
                <a:pathLst>
                  <a:path w="826" h="2038" extrusionOk="0">
                    <a:moveTo>
                      <a:pt x="138" y="1"/>
                    </a:moveTo>
                    <a:cubicBezTo>
                      <a:pt x="70" y="1"/>
                      <a:pt x="0" y="73"/>
                      <a:pt x="40" y="154"/>
                    </a:cubicBezTo>
                    <a:cubicBezTo>
                      <a:pt x="318" y="728"/>
                      <a:pt x="516" y="1344"/>
                      <a:pt x="616" y="1957"/>
                    </a:cubicBezTo>
                    <a:cubicBezTo>
                      <a:pt x="624" y="2014"/>
                      <a:pt x="661" y="2038"/>
                      <a:pt x="702" y="2038"/>
                    </a:cubicBezTo>
                    <a:cubicBezTo>
                      <a:pt x="760" y="2038"/>
                      <a:pt x="825" y="1988"/>
                      <a:pt x="814" y="1918"/>
                    </a:cubicBezTo>
                    <a:cubicBezTo>
                      <a:pt x="714" y="1264"/>
                      <a:pt x="516" y="630"/>
                      <a:pt x="219" y="54"/>
                    </a:cubicBezTo>
                    <a:cubicBezTo>
                      <a:pt x="200" y="16"/>
                      <a:pt x="169" y="1"/>
                      <a:pt x="1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95" name="Google Shape;1895;p19"/>
              <p:cNvSpPr/>
              <p:nvPr/>
            </p:nvSpPr>
            <p:spPr>
              <a:xfrm>
                <a:off x="3884575" y="1775975"/>
                <a:ext cx="17475" cy="68525"/>
              </a:xfrm>
              <a:custGeom>
                <a:avLst/>
                <a:gdLst/>
                <a:ahLst/>
                <a:cxnLst/>
                <a:rect l="l" t="t" r="r" b="b"/>
                <a:pathLst>
                  <a:path w="699" h="2741" extrusionOk="0">
                    <a:moveTo>
                      <a:pt x="125" y="0"/>
                    </a:moveTo>
                    <a:cubicBezTo>
                      <a:pt x="63" y="0"/>
                      <a:pt x="0" y="55"/>
                      <a:pt x="24" y="139"/>
                    </a:cubicBezTo>
                    <a:cubicBezTo>
                      <a:pt x="222" y="952"/>
                      <a:pt x="381" y="1804"/>
                      <a:pt x="479" y="2636"/>
                    </a:cubicBezTo>
                    <a:cubicBezTo>
                      <a:pt x="490" y="2706"/>
                      <a:pt x="544" y="2741"/>
                      <a:pt x="597" y="2741"/>
                    </a:cubicBezTo>
                    <a:cubicBezTo>
                      <a:pt x="649" y="2741"/>
                      <a:pt x="698" y="2706"/>
                      <a:pt x="698" y="2636"/>
                    </a:cubicBezTo>
                    <a:cubicBezTo>
                      <a:pt x="579" y="1785"/>
                      <a:pt x="421" y="931"/>
                      <a:pt x="222" y="80"/>
                    </a:cubicBezTo>
                    <a:cubicBezTo>
                      <a:pt x="207" y="24"/>
                      <a:pt x="166" y="0"/>
                      <a:pt x="1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96" name="Google Shape;1896;p19"/>
              <p:cNvSpPr/>
              <p:nvPr/>
            </p:nvSpPr>
            <p:spPr>
              <a:xfrm>
                <a:off x="3933725" y="1837425"/>
                <a:ext cx="9425" cy="38175"/>
              </a:xfrm>
              <a:custGeom>
                <a:avLst/>
                <a:gdLst/>
                <a:ahLst/>
                <a:cxnLst/>
                <a:rect l="l" t="t" r="r" b="b"/>
                <a:pathLst>
                  <a:path w="377" h="1527" extrusionOk="0">
                    <a:moveTo>
                      <a:pt x="120" y="1"/>
                    </a:moveTo>
                    <a:cubicBezTo>
                      <a:pt x="60" y="1"/>
                      <a:pt x="1" y="59"/>
                      <a:pt x="20" y="120"/>
                    </a:cubicBezTo>
                    <a:cubicBezTo>
                      <a:pt x="60" y="556"/>
                      <a:pt x="120" y="992"/>
                      <a:pt x="159" y="1428"/>
                    </a:cubicBezTo>
                    <a:cubicBezTo>
                      <a:pt x="159" y="1467"/>
                      <a:pt x="199" y="1526"/>
                      <a:pt x="258" y="1526"/>
                    </a:cubicBezTo>
                    <a:cubicBezTo>
                      <a:pt x="318" y="1526"/>
                      <a:pt x="377" y="1467"/>
                      <a:pt x="377" y="1428"/>
                    </a:cubicBezTo>
                    <a:cubicBezTo>
                      <a:pt x="318" y="992"/>
                      <a:pt x="278" y="556"/>
                      <a:pt x="218" y="120"/>
                    </a:cubicBezTo>
                    <a:cubicBezTo>
                      <a:pt x="218" y="59"/>
                      <a:pt x="179" y="1"/>
                      <a:pt x="1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97" name="Google Shape;1897;p19"/>
              <p:cNvSpPr/>
              <p:nvPr/>
            </p:nvSpPr>
            <p:spPr>
              <a:xfrm>
                <a:off x="4020750" y="1800925"/>
                <a:ext cx="108325" cy="50525"/>
              </a:xfrm>
              <a:custGeom>
                <a:avLst/>
                <a:gdLst/>
                <a:ahLst/>
                <a:cxnLst/>
                <a:rect l="l" t="t" r="r" b="b"/>
                <a:pathLst>
                  <a:path w="4333" h="2021" extrusionOk="0">
                    <a:moveTo>
                      <a:pt x="4160" y="1"/>
                    </a:moveTo>
                    <a:cubicBezTo>
                      <a:pt x="4144" y="1"/>
                      <a:pt x="4128" y="5"/>
                      <a:pt x="4111" y="13"/>
                    </a:cubicBezTo>
                    <a:cubicBezTo>
                      <a:pt x="2803" y="668"/>
                      <a:pt x="1476" y="1262"/>
                      <a:pt x="128" y="1797"/>
                    </a:cubicBezTo>
                    <a:cubicBezTo>
                      <a:pt x="1" y="1852"/>
                      <a:pt x="39" y="2021"/>
                      <a:pt x="137" y="2021"/>
                    </a:cubicBezTo>
                    <a:cubicBezTo>
                      <a:pt x="146" y="2021"/>
                      <a:pt x="157" y="2019"/>
                      <a:pt x="167" y="2016"/>
                    </a:cubicBezTo>
                    <a:cubicBezTo>
                      <a:pt x="1555" y="1461"/>
                      <a:pt x="2903" y="866"/>
                      <a:pt x="4230" y="192"/>
                    </a:cubicBezTo>
                    <a:cubicBezTo>
                      <a:pt x="4333" y="140"/>
                      <a:pt x="4259" y="1"/>
                      <a:pt x="4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98" name="Google Shape;1898;p19"/>
              <p:cNvSpPr/>
              <p:nvPr/>
            </p:nvSpPr>
            <p:spPr>
              <a:xfrm>
                <a:off x="3999550" y="1795775"/>
                <a:ext cx="23800" cy="59025"/>
              </a:xfrm>
              <a:custGeom>
                <a:avLst/>
                <a:gdLst/>
                <a:ahLst/>
                <a:cxnLst/>
                <a:rect l="l" t="t" r="r" b="b"/>
                <a:pathLst>
                  <a:path w="952" h="2361" extrusionOk="0">
                    <a:moveTo>
                      <a:pt x="134" y="0"/>
                    </a:moveTo>
                    <a:cubicBezTo>
                      <a:pt x="67" y="0"/>
                      <a:pt x="1" y="50"/>
                      <a:pt x="24" y="120"/>
                    </a:cubicBezTo>
                    <a:cubicBezTo>
                      <a:pt x="262" y="853"/>
                      <a:pt x="500" y="1567"/>
                      <a:pt x="717" y="2280"/>
                    </a:cubicBezTo>
                    <a:cubicBezTo>
                      <a:pt x="733" y="2337"/>
                      <a:pt x="779" y="2361"/>
                      <a:pt x="824" y="2361"/>
                    </a:cubicBezTo>
                    <a:cubicBezTo>
                      <a:pt x="889" y="2361"/>
                      <a:pt x="951" y="2311"/>
                      <a:pt x="915" y="2241"/>
                    </a:cubicBezTo>
                    <a:cubicBezTo>
                      <a:pt x="698" y="1508"/>
                      <a:pt x="460" y="794"/>
                      <a:pt x="241" y="81"/>
                    </a:cubicBezTo>
                    <a:cubicBezTo>
                      <a:pt x="225" y="24"/>
                      <a:pt x="179" y="0"/>
                      <a:pt x="1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99" name="Google Shape;1899;p19"/>
              <p:cNvSpPr/>
              <p:nvPr/>
            </p:nvSpPr>
            <p:spPr>
              <a:xfrm>
                <a:off x="4009750" y="1696675"/>
                <a:ext cx="36600" cy="101900"/>
              </a:xfrm>
              <a:custGeom>
                <a:avLst/>
                <a:gdLst/>
                <a:ahLst/>
                <a:cxnLst/>
                <a:rect l="l" t="t" r="r" b="b"/>
                <a:pathLst>
                  <a:path w="1464" h="4076" extrusionOk="0">
                    <a:moveTo>
                      <a:pt x="127" y="1"/>
                    </a:moveTo>
                    <a:cubicBezTo>
                      <a:pt x="67" y="1"/>
                      <a:pt x="0" y="56"/>
                      <a:pt x="13" y="139"/>
                    </a:cubicBezTo>
                    <a:cubicBezTo>
                      <a:pt x="132" y="794"/>
                      <a:pt x="290" y="1428"/>
                      <a:pt x="488" y="2062"/>
                    </a:cubicBezTo>
                    <a:cubicBezTo>
                      <a:pt x="706" y="2716"/>
                      <a:pt x="983" y="3350"/>
                      <a:pt x="1221" y="4005"/>
                    </a:cubicBezTo>
                    <a:cubicBezTo>
                      <a:pt x="1245" y="4053"/>
                      <a:pt x="1293" y="4075"/>
                      <a:pt x="1337" y="4075"/>
                    </a:cubicBezTo>
                    <a:cubicBezTo>
                      <a:pt x="1403" y="4075"/>
                      <a:pt x="1463" y="4028"/>
                      <a:pt x="1440" y="3945"/>
                    </a:cubicBezTo>
                    <a:cubicBezTo>
                      <a:pt x="1181" y="3311"/>
                      <a:pt x="924" y="2657"/>
                      <a:pt x="706" y="2002"/>
                    </a:cubicBezTo>
                    <a:cubicBezTo>
                      <a:pt x="488" y="1368"/>
                      <a:pt x="330" y="734"/>
                      <a:pt x="211" y="80"/>
                    </a:cubicBezTo>
                    <a:cubicBezTo>
                      <a:pt x="203" y="25"/>
                      <a:pt x="166"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00" name="Google Shape;1900;p19"/>
              <p:cNvSpPr/>
              <p:nvPr/>
            </p:nvSpPr>
            <p:spPr>
              <a:xfrm>
                <a:off x="4042075" y="1782775"/>
                <a:ext cx="39100" cy="17150"/>
              </a:xfrm>
              <a:custGeom>
                <a:avLst/>
                <a:gdLst/>
                <a:ahLst/>
                <a:cxnLst/>
                <a:rect l="l" t="t" r="r" b="b"/>
                <a:pathLst>
                  <a:path w="1564" h="686" extrusionOk="0">
                    <a:moveTo>
                      <a:pt x="1430" y="1"/>
                    </a:moveTo>
                    <a:cubicBezTo>
                      <a:pt x="1419" y="1"/>
                      <a:pt x="1407" y="2"/>
                      <a:pt x="1395" y="6"/>
                    </a:cubicBezTo>
                    <a:cubicBezTo>
                      <a:pt x="979" y="165"/>
                      <a:pt x="543" y="323"/>
                      <a:pt x="126" y="461"/>
                    </a:cubicBezTo>
                    <a:cubicBezTo>
                      <a:pt x="1" y="516"/>
                      <a:pt x="38" y="685"/>
                      <a:pt x="151" y="685"/>
                    </a:cubicBezTo>
                    <a:cubicBezTo>
                      <a:pt x="162" y="685"/>
                      <a:pt x="174" y="684"/>
                      <a:pt x="186" y="680"/>
                    </a:cubicBezTo>
                    <a:cubicBezTo>
                      <a:pt x="602" y="521"/>
                      <a:pt x="1038" y="363"/>
                      <a:pt x="1455" y="204"/>
                    </a:cubicBezTo>
                    <a:cubicBezTo>
                      <a:pt x="1563" y="168"/>
                      <a:pt x="1540" y="1"/>
                      <a:pt x="14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01" name="Google Shape;1901;p19"/>
              <p:cNvSpPr/>
              <p:nvPr/>
            </p:nvSpPr>
            <p:spPr>
              <a:xfrm>
                <a:off x="4061750" y="1728275"/>
                <a:ext cx="119525" cy="29400"/>
              </a:xfrm>
              <a:custGeom>
                <a:avLst/>
                <a:gdLst/>
                <a:ahLst/>
                <a:cxnLst/>
                <a:rect l="l" t="t" r="r" b="b"/>
                <a:pathLst>
                  <a:path w="4781" h="1176" extrusionOk="0">
                    <a:moveTo>
                      <a:pt x="4643" y="0"/>
                    </a:moveTo>
                    <a:cubicBezTo>
                      <a:pt x="4633" y="0"/>
                      <a:pt x="4623" y="2"/>
                      <a:pt x="4612" y="6"/>
                    </a:cubicBezTo>
                    <a:cubicBezTo>
                      <a:pt x="3126" y="402"/>
                      <a:pt x="1639" y="719"/>
                      <a:pt x="113" y="976"/>
                    </a:cubicBezTo>
                    <a:cubicBezTo>
                      <a:pt x="0" y="996"/>
                      <a:pt x="47" y="1176"/>
                      <a:pt x="155" y="1176"/>
                    </a:cubicBezTo>
                    <a:cubicBezTo>
                      <a:pt x="160" y="1176"/>
                      <a:pt x="166" y="1175"/>
                      <a:pt x="172" y="1174"/>
                    </a:cubicBezTo>
                    <a:cubicBezTo>
                      <a:pt x="1699" y="936"/>
                      <a:pt x="3185" y="600"/>
                      <a:pt x="4672" y="204"/>
                    </a:cubicBezTo>
                    <a:cubicBezTo>
                      <a:pt x="4781" y="168"/>
                      <a:pt x="4740" y="0"/>
                      <a:pt x="46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02" name="Google Shape;1902;p19"/>
              <p:cNvSpPr/>
              <p:nvPr/>
            </p:nvSpPr>
            <p:spPr>
              <a:xfrm>
                <a:off x="4105200" y="1696050"/>
                <a:ext cx="50775" cy="14575"/>
              </a:xfrm>
              <a:custGeom>
                <a:avLst/>
                <a:gdLst/>
                <a:ahLst/>
                <a:cxnLst/>
                <a:rect l="l" t="t" r="r" b="b"/>
                <a:pathLst>
                  <a:path w="2031" h="583" extrusionOk="0">
                    <a:moveTo>
                      <a:pt x="1894" y="0"/>
                    </a:moveTo>
                    <a:cubicBezTo>
                      <a:pt x="1885" y="0"/>
                      <a:pt x="1875" y="2"/>
                      <a:pt x="1864" y="5"/>
                    </a:cubicBezTo>
                    <a:cubicBezTo>
                      <a:pt x="1288" y="184"/>
                      <a:pt x="714" y="322"/>
                      <a:pt x="119" y="383"/>
                    </a:cubicBezTo>
                    <a:cubicBezTo>
                      <a:pt x="6" y="401"/>
                      <a:pt x="1" y="582"/>
                      <a:pt x="104" y="582"/>
                    </a:cubicBezTo>
                    <a:cubicBezTo>
                      <a:pt x="109" y="582"/>
                      <a:pt x="114" y="582"/>
                      <a:pt x="119" y="581"/>
                    </a:cubicBezTo>
                    <a:cubicBezTo>
                      <a:pt x="733" y="521"/>
                      <a:pt x="1328" y="402"/>
                      <a:pt x="1923" y="204"/>
                    </a:cubicBezTo>
                    <a:cubicBezTo>
                      <a:pt x="2031" y="167"/>
                      <a:pt x="1992" y="0"/>
                      <a:pt x="18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03" name="Google Shape;1903;p19"/>
              <p:cNvSpPr/>
              <p:nvPr/>
            </p:nvSpPr>
            <p:spPr>
              <a:xfrm>
                <a:off x="4150800" y="1650975"/>
                <a:ext cx="40375" cy="13025"/>
              </a:xfrm>
              <a:custGeom>
                <a:avLst/>
                <a:gdLst/>
                <a:ahLst/>
                <a:cxnLst/>
                <a:rect l="l" t="t" r="r" b="b"/>
                <a:pathLst>
                  <a:path w="1615" h="521" extrusionOk="0">
                    <a:moveTo>
                      <a:pt x="1482" y="0"/>
                    </a:moveTo>
                    <a:cubicBezTo>
                      <a:pt x="1471" y="0"/>
                      <a:pt x="1459" y="2"/>
                      <a:pt x="1447" y="5"/>
                    </a:cubicBezTo>
                    <a:cubicBezTo>
                      <a:pt x="1010" y="164"/>
                      <a:pt x="555" y="262"/>
                      <a:pt x="99" y="302"/>
                    </a:cubicBezTo>
                    <a:cubicBezTo>
                      <a:pt x="40" y="322"/>
                      <a:pt x="0" y="341"/>
                      <a:pt x="0" y="421"/>
                    </a:cubicBezTo>
                    <a:cubicBezTo>
                      <a:pt x="0" y="460"/>
                      <a:pt x="40" y="521"/>
                      <a:pt x="99" y="521"/>
                    </a:cubicBezTo>
                    <a:cubicBezTo>
                      <a:pt x="574" y="460"/>
                      <a:pt x="1050" y="362"/>
                      <a:pt x="1507" y="203"/>
                    </a:cubicBezTo>
                    <a:cubicBezTo>
                      <a:pt x="1615" y="167"/>
                      <a:pt x="1592" y="0"/>
                      <a:pt x="14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04" name="Google Shape;1904;p19"/>
              <p:cNvSpPr/>
              <p:nvPr/>
            </p:nvSpPr>
            <p:spPr>
              <a:xfrm>
                <a:off x="4043175" y="1657500"/>
                <a:ext cx="31925" cy="84575"/>
              </a:xfrm>
              <a:custGeom>
                <a:avLst/>
                <a:gdLst/>
                <a:ahLst/>
                <a:cxnLst/>
                <a:rect l="l" t="t" r="r" b="b"/>
                <a:pathLst>
                  <a:path w="1277" h="3383" extrusionOk="0">
                    <a:moveTo>
                      <a:pt x="121" y="0"/>
                    </a:moveTo>
                    <a:cubicBezTo>
                      <a:pt x="60" y="0"/>
                      <a:pt x="0" y="50"/>
                      <a:pt x="24" y="120"/>
                    </a:cubicBezTo>
                    <a:cubicBezTo>
                      <a:pt x="360" y="1190"/>
                      <a:pt x="698" y="2242"/>
                      <a:pt x="1054" y="3312"/>
                    </a:cubicBezTo>
                    <a:cubicBezTo>
                      <a:pt x="1070" y="3361"/>
                      <a:pt x="1113" y="3383"/>
                      <a:pt x="1154" y="3383"/>
                    </a:cubicBezTo>
                    <a:cubicBezTo>
                      <a:pt x="1216" y="3383"/>
                      <a:pt x="1276" y="3335"/>
                      <a:pt x="1253" y="3252"/>
                    </a:cubicBezTo>
                    <a:cubicBezTo>
                      <a:pt x="915" y="2202"/>
                      <a:pt x="558" y="1132"/>
                      <a:pt x="222" y="80"/>
                    </a:cubicBezTo>
                    <a:cubicBezTo>
                      <a:pt x="206" y="24"/>
                      <a:pt x="163" y="0"/>
                      <a:pt x="1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05" name="Google Shape;1905;p19"/>
              <p:cNvSpPr/>
              <p:nvPr/>
            </p:nvSpPr>
            <p:spPr>
              <a:xfrm>
                <a:off x="4084775" y="1663975"/>
                <a:ext cx="20525" cy="50050"/>
              </a:xfrm>
              <a:custGeom>
                <a:avLst/>
                <a:gdLst/>
                <a:ahLst/>
                <a:cxnLst/>
                <a:rect l="l" t="t" r="r" b="b"/>
                <a:pathLst>
                  <a:path w="821" h="2002" extrusionOk="0">
                    <a:moveTo>
                      <a:pt x="129" y="1"/>
                    </a:moveTo>
                    <a:cubicBezTo>
                      <a:pt x="63" y="1"/>
                      <a:pt x="1" y="55"/>
                      <a:pt x="25" y="139"/>
                    </a:cubicBezTo>
                    <a:cubicBezTo>
                      <a:pt x="242" y="714"/>
                      <a:pt x="440" y="1328"/>
                      <a:pt x="599" y="1923"/>
                    </a:cubicBezTo>
                    <a:cubicBezTo>
                      <a:pt x="607" y="1978"/>
                      <a:pt x="646" y="2002"/>
                      <a:pt x="688" y="2002"/>
                    </a:cubicBezTo>
                    <a:cubicBezTo>
                      <a:pt x="751" y="2002"/>
                      <a:pt x="821" y="1947"/>
                      <a:pt x="797" y="1864"/>
                    </a:cubicBezTo>
                    <a:cubicBezTo>
                      <a:pt x="638" y="1269"/>
                      <a:pt x="461" y="675"/>
                      <a:pt x="242" y="80"/>
                    </a:cubicBezTo>
                    <a:cubicBezTo>
                      <a:pt x="219" y="24"/>
                      <a:pt x="173" y="1"/>
                      <a:pt x="1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06" name="Google Shape;1906;p19"/>
              <p:cNvSpPr/>
              <p:nvPr/>
            </p:nvSpPr>
            <p:spPr>
              <a:xfrm>
                <a:off x="4109350" y="1616625"/>
                <a:ext cx="22225" cy="70200"/>
              </a:xfrm>
              <a:custGeom>
                <a:avLst/>
                <a:gdLst/>
                <a:ahLst/>
                <a:cxnLst/>
                <a:rect l="l" t="t" r="r" b="b"/>
                <a:pathLst>
                  <a:path w="889" h="2808" extrusionOk="0">
                    <a:moveTo>
                      <a:pt x="129" y="0"/>
                    </a:moveTo>
                    <a:cubicBezTo>
                      <a:pt x="66" y="0"/>
                      <a:pt x="1" y="48"/>
                      <a:pt x="12" y="130"/>
                    </a:cubicBezTo>
                    <a:cubicBezTo>
                      <a:pt x="210" y="1002"/>
                      <a:pt x="429" y="1874"/>
                      <a:pt x="667" y="2727"/>
                    </a:cubicBezTo>
                    <a:cubicBezTo>
                      <a:pt x="675" y="2784"/>
                      <a:pt x="716" y="2807"/>
                      <a:pt x="759" y="2807"/>
                    </a:cubicBezTo>
                    <a:cubicBezTo>
                      <a:pt x="822" y="2807"/>
                      <a:pt x="889" y="2758"/>
                      <a:pt x="865" y="2688"/>
                    </a:cubicBezTo>
                    <a:cubicBezTo>
                      <a:pt x="627" y="1815"/>
                      <a:pt x="429" y="943"/>
                      <a:pt x="231" y="71"/>
                    </a:cubicBezTo>
                    <a:cubicBezTo>
                      <a:pt x="215" y="23"/>
                      <a:pt x="173" y="0"/>
                      <a:pt x="1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07" name="Google Shape;1907;p19"/>
              <p:cNvSpPr/>
              <p:nvPr/>
            </p:nvSpPr>
            <p:spPr>
              <a:xfrm>
                <a:off x="4143550" y="1611950"/>
                <a:ext cx="15775" cy="40425"/>
              </a:xfrm>
              <a:custGeom>
                <a:avLst/>
                <a:gdLst/>
                <a:ahLst/>
                <a:cxnLst/>
                <a:rect l="l" t="t" r="r" b="b"/>
                <a:pathLst>
                  <a:path w="631" h="1617" extrusionOk="0">
                    <a:moveTo>
                      <a:pt x="127" y="0"/>
                    </a:moveTo>
                    <a:cubicBezTo>
                      <a:pt x="67" y="0"/>
                      <a:pt x="0" y="55"/>
                      <a:pt x="13" y="139"/>
                    </a:cubicBezTo>
                    <a:cubicBezTo>
                      <a:pt x="111" y="615"/>
                      <a:pt x="230" y="1090"/>
                      <a:pt x="409" y="1546"/>
                    </a:cubicBezTo>
                    <a:cubicBezTo>
                      <a:pt x="425" y="1594"/>
                      <a:pt x="468" y="1616"/>
                      <a:pt x="509" y="1616"/>
                    </a:cubicBezTo>
                    <a:cubicBezTo>
                      <a:pt x="571" y="1616"/>
                      <a:pt x="631" y="1569"/>
                      <a:pt x="607" y="1487"/>
                    </a:cubicBezTo>
                    <a:cubicBezTo>
                      <a:pt x="449" y="1030"/>
                      <a:pt x="309" y="554"/>
                      <a:pt x="211" y="79"/>
                    </a:cubicBezTo>
                    <a:cubicBezTo>
                      <a:pt x="203" y="24"/>
                      <a:pt x="167"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grpSp>
        <p:nvGrpSpPr>
          <p:cNvPr id="1908" name="Google Shape;1908;p19"/>
          <p:cNvGrpSpPr/>
          <p:nvPr/>
        </p:nvGrpSpPr>
        <p:grpSpPr>
          <a:xfrm rot="-5950668">
            <a:off x="10441178" y="-496266"/>
            <a:ext cx="681517" cy="2240900"/>
            <a:chOff x="2643963" y="1509025"/>
            <a:chExt cx="330600" cy="1087047"/>
          </a:xfrm>
        </p:grpSpPr>
        <p:sp>
          <p:nvSpPr>
            <p:cNvPr id="1909" name="Google Shape;1909;p19"/>
            <p:cNvSpPr/>
            <p:nvPr/>
          </p:nvSpPr>
          <p:spPr>
            <a:xfrm>
              <a:off x="2643963" y="1509273"/>
              <a:ext cx="330600" cy="1086550"/>
            </a:xfrm>
            <a:custGeom>
              <a:avLst/>
              <a:gdLst/>
              <a:ahLst/>
              <a:cxnLst/>
              <a:rect l="l" t="t" r="r" b="b"/>
              <a:pathLst>
                <a:path w="13224" h="43462" extrusionOk="0">
                  <a:moveTo>
                    <a:pt x="6622" y="0"/>
                  </a:moveTo>
                  <a:cubicBezTo>
                    <a:pt x="4065" y="614"/>
                    <a:pt x="4462" y="9237"/>
                    <a:pt x="4639" y="9713"/>
                  </a:cubicBezTo>
                  <a:cubicBezTo>
                    <a:pt x="4690" y="9837"/>
                    <a:pt x="4711" y="9891"/>
                    <a:pt x="4710" y="9891"/>
                  </a:cubicBezTo>
                  <a:cubicBezTo>
                    <a:pt x="4699" y="9891"/>
                    <a:pt x="3834" y="7899"/>
                    <a:pt x="3391" y="7235"/>
                  </a:cubicBezTo>
                  <a:cubicBezTo>
                    <a:pt x="3197" y="6928"/>
                    <a:pt x="2898" y="6608"/>
                    <a:pt x="2589" y="6608"/>
                  </a:cubicBezTo>
                  <a:cubicBezTo>
                    <a:pt x="2519" y="6608"/>
                    <a:pt x="2449" y="6624"/>
                    <a:pt x="2379" y="6661"/>
                  </a:cubicBezTo>
                  <a:cubicBezTo>
                    <a:pt x="952" y="7572"/>
                    <a:pt x="2678" y="14291"/>
                    <a:pt x="3629" y="18018"/>
                  </a:cubicBezTo>
                  <a:cubicBezTo>
                    <a:pt x="3014" y="16612"/>
                    <a:pt x="2261" y="15303"/>
                    <a:pt x="1349" y="14114"/>
                  </a:cubicBezTo>
                  <a:cubicBezTo>
                    <a:pt x="1181" y="13879"/>
                    <a:pt x="944" y="13630"/>
                    <a:pt x="694" y="13630"/>
                  </a:cubicBezTo>
                  <a:cubicBezTo>
                    <a:pt x="648" y="13630"/>
                    <a:pt x="602" y="13639"/>
                    <a:pt x="556" y="13657"/>
                  </a:cubicBezTo>
                  <a:cubicBezTo>
                    <a:pt x="299" y="13757"/>
                    <a:pt x="220" y="14093"/>
                    <a:pt x="180" y="14371"/>
                  </a:cubicBezTo>
                  <a:cubicBezTo>
                    <a:pt x="1" y="15700"/>
                    <a:pt x="239" y="17048"/>
                    <a:pt x="556" y="18335"/>
                  </a:cubicBezTo>
                  <a:cubicBezTo>
                    <a:pt x="1211" y="20992"/>
                    <a:pt x="2162" y="23549"/>
                    <a:pt x="3371" y="25968"/>
                  </a:cubicBezTo>
                  <a:cubicBezTo>
                    <a:pt x="2955" y="25334"/>
                    <a:pt x="2459" y="24758"/>
                    <a:pt x="1904" y="24282"/>
                  </a:cubicBezTo>
                  <a:cubicBezTo>
                    <a:pt x="1658" y="24070"/>
                    <a:pt x="1358" y="23856"/>
                    <a:pt x="1048" y="23856"/>
                  </a:cubicBezTo>
                  <a:cubicBezTo>
                    <a:pt x="984" y="23856"/>
                    <a:pt x="919" y="23865"/>
                    <a:pt x="854" y="23886"/>
                  </a:cubicBezTo>
                  <a:cubicBezTo>
                    <a:pt x="378" y="24025"/>
                    <a:pt x="220" y="24679"/>
                    <a:pt x="259" y="25215"/>
                  </a:cubicBezTo>
                  <a:cubicBezTo>
                    <a:pt x="318" y="26008"/>
                    <a:pt x="595" y="26761"/>
                    <a:pt x="913" y="27474"/>
                  </a:cubicBezTo>
                  <a:cubicBezTo>
                    <a:pt x="2360" y="31003"/>
                    <a:pt x="4243" y="34333"/>
                    <a:pt x="6463" y="37365"/>
                  </a:cubicBezTo>
                  <a:lnTo>
                    <a:pt x="6463" y="43372"/>
                  </a:lnTo>
                  <a:cubicBezTo>
                    <a:pt x="6463" y="43432"/>
                    <a:pt x="6518" y="43461"/>
                    <a:pt x="6572" y="43461"/>
                  </a:cubicBezTo>
                  <a:cubicBezTo>
                    <a:pt x="6627" y="43461"/>
                    <a:pt x="6682" y="43432"/>
                    <a:pt x="6682" y="43372"/>
                  </a:cubicBezTo>
                  <a:lnTo>
                    <a:pt x="6682" y="37465"/>
                  </a:lnTo>
                  <a:cubicBezTo>
                    <a:pt x="8942" y="34412"/>
                    <a:pt x="10845" y="31042"/>
                    <a:pt x="12330" y="27474"/>
                  </a:cubicBezTo>
                  <a:cubicBezTo>
                    <a:pt x="12629" y="26761"/>
                    <a:pt x="12925" y="26008"/>
                    <a:pt x="12965" y="25215"/>
                  </a:cubicBezTo>
                  <a:cubicBezTo>
                    <a:pt x="13004" y="24679"/>
                    <a:pt x="12846" y="24025"/>
                    <a:pt x="12370" y="23886"/>
                  </a:cubicBezTo>
                  <a:cubicBezTo>
                    <a:pt x="12309" y="23865"/>
                    <a:pt x="12246" y="23856"/>
                    <a:pt x="12184" y="23856"/>
                  </a:cubicBezTo>
                  <a:cubicBezTo>
                    <a:pt x="11886" y="23856"/>
                    <a:pt x="11586" y="24070"/>
                    <a:pt x="11339" y="24282"/>
                  </a:cubicBezTo>
                  <a:cubicBezTo>
                    <a:pt x="10765" y="24758"/>
                    <a:pt x="10269" y="25334"/>
                    <a:pt x="9853" y="25968"/>
                  </a:cubicBezTo>
                  <a:cubicBezTo>
                    <a:pt x="11082" y="23549"/>
                    <a:pt x="12013" y="20992"/>
                    <a:pt x="12668" y="18335"/>
                  </a:cubicBezTo>
                  <a:cubicBezTo>
                    <a:pt x="12985" y="17048"/>
                    <a:pt x="13223" y="15700"/>
                    <a:pt x="13065" y="14371"/>
                  </a:cubicBezTo>
                  <a:cubicBezTo>
                    <a:pt x="13025" y="14093"/>
                    <a:pt x="12925" y="13757"/>
                    <a:pt x="12687" y="13657"/>
                  </a:cubicBezTo>
                  <a:cubicBezTo>
                    <a:pt x="12638" y="13639"/>
                    <a:pt x="12589" y="13630"/>
                    <a:pt x="12541" y="13630"/>
                  </a:cubicBezTo>
                  <a:cubicBezTo>
                    <a:pt x="12280" y="13630"/>
                    <a:pt x="12043" y="13879"/>
                    <a:pt x="11875" y="14114"/>
                  </a:cubicBezTo>
                  <a:cubicBezTo>
                    <a:pt x="10983" y="15303"/>
                    <a:pt x="10210" y="16612"/>
                    <a:pt x="9595" y="18018"/>
                  </a:cubicBezTo>
                  <a:cubicBezTo>
                    <a:pt x="10546" y="14291"/>
                    <a:pt x="12291" y="7572"/>
                    <a:pt x="10864" y="6661"/>
                  </a:cubicBezTo>
                  <a:cubicBezTo>
                    <a:pt x="10791" y="6624"/>
                    <a:pt x="10718" y="6608"/>
                    <a:pt x="10645" y="6608"/>
                  </a:cubicBezTo>
                  <a:cubicBezTo>
                    <a:pt x="10326" y="6608"/>
                    <a:pt x="10027" y="6928"/>
                    <a:pt x="9833" y="7235"/>
                  </a:cubicBezTo>
                  <a:cubicBezTo>
                    <a:pt x="9408" y="7899"/>
                    <a:pt x="8544" y="9891"/>
                    <a:pt x="8521" y="9891"/>
                  </a:cubicBezTo>
                  <a:cubicBezTo>
                    <a:pt x="8518" y="9891"/>
                    <a:pt x="8537" y="9837"/>
                    <a:pt x="8585" y="9713"/>
                  </a:cubicBezTo>
                  <a:cubicBezTo>
                    <a:pt x="8783" y="9237"/>
                    <a:pt x="9179" y="614"/>
                    <a:pt x="6622" y="0"/>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1910" name="Google Shape;1910;p19"/>
            <p:cNvGrpSpPr/>
            <p:nvPr/>
          </p:nvGrpSpPr>
          <p:grpSpPr>
            <a:xfrm>
              <a:off x="2643988" y="1509025"/>
              <a:ext cx="330550" cy="1087047"/>
              <a:chOff x="5683100" y="2795850"/>
              <a:chExt cx="330550" cy="1087047"/>
            </a:xfrm>
          </p:grpSpPr>
          <p:sp>
            <p:nvSpPr>
              <p:cNvPr id="1911" name="Google Shape;1911;p19"/>
              <p:cNvSpPr/>
              <p:nvPr/>
            </p:nvSpPr>
            <p:spPr>
              <a:xfrm>
                <a:off x="5683100" y="2795850"/>
                <a:ext cx="330550" cy="939100"/>
              </a:xfrm>
              <a:custGeom>
                <a:avLst/>
                <a:gdLst/>
                <a:ahLst/>
                <a:cxnLst/>
                <a:rect l="l" t="t" r="r" b="b"/>
                <a:pathLst>
                  <a:path w="13222" h="37564" extrusionOk="0">
                    <a:moveTo>
                      <a:pt x="6621" y="1"/>
                    </a:moveTo>
                    <a:cubicBezTo>
                      <a:pt x="4063" y="614"/>
                      <a:pt x="4459" y="9257"/>
                      <a:pt x="4639" y="9733"/>
                    </a:cubicBezTo>
                    <a:cubicBezTo>
                      <a:pt x="4689" y="9852"/>
                      <a:pt x="4710" y="9905"/>
                      <a:pt x="4709" y="9905"/>
                    </a:cubicBezTo>
                    <a:cubicBezTo>
                      <a:pt x="4701" y="9905"/>
                      <a:pt x="3832" y="7920"/>
                      <a:pt x="3389" y="7256"/>
                    </a:cubicBezTo>
                    <a:cubicBezTo>
                      <a:pt x="3192" y="6943"/>
                      <a:pt x="2885" y="6617"/>
                      <a:pt x="2572" y="6617"/>
                    </a:cubicBezTo>
                    <a:cubicBezTo>
                      <a:pt x="2508" y="6617"/>
                      <a:pt x="2443" y="6631"/>
                      <a:pt x="2379" y="6661"/>
                    </a:cubicBezTo>
                    <a:cubicBezTo>
                      <a:pt x="952" y="7592"/>
                      <a:pt x="2675" y="14313"/>
                      <a:pt x="3627" y="18019"/>
                    </a:cubicBezTo>
                    <a:cubicBezTo>
                      <a:pt x="3013" y="16631"/>
                      <a:pt x="2260" y="15323"/>
                      <a:pt x="1348" y="14115"/>
                    </a:cubicBezTo>
                    <a:cubicBezTo>
                      <a:pt x="1185" y="13886"/>
                      <a:pt x="953" y="13643"/>
                      <a:pt x="711" y="13643"/>
                    </a:cubicBezTo>
                    <a:cubicBezTo>
                      <a:pt x="659" y="13643"/>
                      <a:pt x="607" y="13654"/>
                      <a:pt x="555" y="13678"/>
                    </a:cubicBezTo>
                    <a:cubicBezTo>
                      <a:pt x="297" y="13777"/>
                      <a:pt x="217" y="14094"/>
                      <a:pt x="178" y="14392"/>
                    </a:cubicBezTo>
                    <a:cubicBezTo>
                      <a:pt x="0" y="15700"/>
                      <a:pt x="238" y="17048"/>
                      <a:pt x="555" y="18336"/>
                    </a:cubicBezTo>
                    <a:cubicBezTo>
                      <a:pt x="1208" y="20992"/>
                      <a:pt x="2160" y="23569"/>
                      <a:pt x="3370" y="25968"/>
                    </a:cubicBezTo>
                    <a:cubicBezTo>
                      <a:pt x="2953" y="25334"/>
                      <a:pt x="2458" y="24779"/>
                      <a:pt x="1903" y="24283"/>
                    </a:cubicBezTo>
                    <a:cubicBezTo>
                      <a:pt x="1659" y="24073"/>
                      <a:pt x="1364" y="23875"/>
                      <a:pt x="1058" y="23875"/>
                    </a:cubicBezTo>
                    <a:cubicBezTo>
                      <a:pt x="989" y="23875"/>
                      <a:pt x="921" y="23885"/>
                      <a:pt x="852" y="23907"/>
                    </a:cubicBezTo>
                    <a:cubicBezTo>
                      <a:pt x="376" y="24045"/>
                      <a:pt x="217" y="24700"/>
                      <a:pt x="257" y="25234"/>
                    </a:cubicBezTo>
                    <a:cubicBezTo>
                      <a:pt x="317" y="26027"/>
                      <a:pt x="595" y="26761"/>
                      <a:pt x="912" y="27494"/>
                    </a:cubicBezTo>
                    <a:cubicBezTo>
                      <a:pt x="2398" y="31102"/>
                      <a:pt x="4321" y="34492"/>
                      <a:pt x="6621" y="37564"/>
                    </a:cubicBezTo>
                    <a:cubicBezTo>
                      <a:pt x="8920" y="34492"/>
                      <a:pt x="10842" y="31102"/>
                      <a:pt x="12330" y="27494"/>
                    </a:cubicBezTo>
                    <a:cubicBezTo>
                      <a:pt x="12626" y="26761"/>
                      <a:pt x="12924" y="26027"/>
                      <a:pt x="12964" y="25234"/>
                    </a:cubicBezTo>
                    <a:cubicBezTo>
                      <a:pt x="13004" y="24700"/>
                      <a:pt x="12845" y="24045"/>
                      <a:pt x="12369" y="23907"/>
                    </a:cubicBezTo>
                    <a:cubicBezTo>
                      <a:pt x="12304" y="23885"/>
                      <a:pt x="12239" y="23875"/>
                      <a:pt x="12173" y="23875"/>
                    </a:cubicBezTo>
                    <a:cubicBezTo>
                      <a:pt x="11878" y="23875"/>
                      <a:pt x="11581" y="24073"/>
                      <a:pt x="11339" y="24283"/>
                    </a:cubicBezTo>
                    <a:cubicBezTo>
                      <a:pt x="10763" y="24779"/>
                      <a:pt x="10268" y="25334"/>
                      <a:pt x="9851" y="25968"/>
                    </a:cubicBezTo>
                    <a:cubicBezTo>
                      <a:pt x="11080" y="23569"/>
                      <a:pt x="12013" y="20992"/>
                      <a:pt x="12666" y="18336"/>
                    </a:cubicBezTo>
                    <a:cubicBezTo>
                      <a:pt x="12983" y="17048"/>
                      <a:pt x="13221" y="15700"/>
                      <a:pt x="13062" y="14392"/>
                    </a:cubicBezTo>
                    <a:cubicBezTo>
                      <a:pt x="13023" y="14094"/>
                      <a:pt x="12924" y="13777"/>
                      <a:pt x="12687" y="13678"/>
                    </a:cubicBezTo>
                    <a:cubicBezTo>
                      <a:pt x="12631" y="13654"/>
                      <a:pt x="12576" y="13643"/>
                      <a:pt x="12522" y="13643"/>
                    </a:cubicBezTo>
                    <a:cubicBezTo>
                      <a:pt x="12268" y="13643"/>
                      <a:pt x="12037" y="13886"/>
                      <a:pt x="11873" y="14115"/>
                    </a:cubicBezTo>
                    <a:cubicBezTo>
                      <a:pt x="10982" y="15323"/>
                      <a:pt x="10208" y="16631"/>
                      <a:pt x="9594" y="18019"/>
                    </a:cubicBezTo>
                    <a:cubicBezTo>
                      <a:pt x="10546" y="14313"/>
                      <a:pt x="12290" y="7592"/>
                      <a:pt x="10863" y="6661"/>
                    </a:cubicBezTo>
                    <a:cubicBezTo>
                      <a:pt x="10795" y="6631"/>
                      <a:pt x="10728" y="6617"/>
                      <a:pt x="10661" y="6617"/>
                    </a:cubicBezTo>
                    <a:cubicBezTo>
                      <a:pt x="10336" y="6617"/>
                      <a:pt x="10029" y="6943"/>
                      <a:pt x="9832" y="7256"/>
                    </a:cubicBezTo>
                    <a:cubicBezTo>
                      <a:pt x="9405" y="7920"/>
                      <a:pt x="8540" y="9905"/>
                      <a:pt x="8520" y="9905"/>
                    </a:cubicBezTo>
                    <a:cubicBezTo>
                      <a:pt x="8516" y="9905"/>
                      <a:pt x="8535" y="9852"/>
                      <a:pt x="8583" y="9733"/>
                    </a:cubicBezTo>
                    <a:cubicBezTo>
                      <a:pt x="8781" y="9257"/>
                      <a:pt x="9177" y="614"/>
                      <a:pt x="662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12" name="Google Shape;1912;p19"/>
              <p:cNvSpPr/>
              <p:nvPr/>
            </p:nvSpPr>
            <p:spPr>
              <a:xfrm>
                <a:off x="5759400" y="2990350"/>
                <a:ext cx="178425" cy="703986"/>
              </a:xfrm>
              <a:custGeom>
                <a:avLst/>
                <a:gdLst/>
                <a:ahLst/>
                <a:cxnLst/>
                <a:rect l="l" t="t" r="r" b="b"/>
                <a:pathLst>
                  <a:path w="7137" h="26563" extrusionOk="0">
                    <a:moveTo>
                      <a:pt x="3569" y="0"/>
                    </a:moveTo>
                    <a:cubicBezTo>
                      <a:pt x="2181" y="436"/>
                      <a:pt x="2399" y="6542"/>
                      <a:pt x="2498" y="6879"/>
                    </a:cubicBezTo>
                    <a:cubicBezTo>
                      <a:pt x="2524" y="6966"/>
                      <a:pt x="2534" y="7004"/>
                      <a:pt x="2532" y="7004"/>
                    </a:cubicBezTo>
                    <a:cubicBezTo>
                      <a:pt x="2520" y="7004"/>
                      <a:pt x="2063" y="5594"/>
                      <a:pt x="1824" y="5135"/>
                    </a:cubicBezTo>
                    <a:cubicBezTo>
                      <a:pt x="1727" y="4908"/>
                      <a:pt x="1563" y="4681"/>
                      <a:pt x="1388" y="4681"/>
                    </a:cubicBezTo>
                    <a:cubicBezTo>
                      <a:pt x="1349" y="4681"/>
                      <a:pt x="1309" y="4693"/>
                      <a:pt x="1269" y="4718"/>
                    </a:cubicBezTo>
                    <a:cubicBezTo>
                      <a:pt x="496" y="5373"/>
                      <a:pt x="1447" y="10110"/>
                      <a:pt x="1962" y="12747"/>
                    </a:cubicBezTo>
                    <a:cubicBezTo>
                      <a:pt x="1626" y="11756"/>
                      <a:pt x="1209" y="10823"/>
                      <a:pt x="733" y="9972"/>
                    </a:cubicBezTo>
                    <a:cubicBezTo>
                      <a:pt x="632" y="9819"/>
                      <a:pt x="501" y="9638"/>
                      <a:pt x="367" y="9638"/>
                    </a:cubicBezTo>
                    <a:cubicBezTo>
                      <a:pt x="344" y="9638"/>
                      <a:pt x="320" y="9643"/>
                      <a:pt x="297" y="9655"/>
                    </a:cubicBezTo>
                    <a:cubicBezTo>
                      <a:pt x="159" y="9734"/>
                      <a:pt x="99" y="9972"/>
                      <a:pt x="80" y="10170"/>
                    </a:cubicBezTo>
                    <a:cubicBezTo>
                      <a:pt x="1" y="11101"/>
                      <a:pt x="120" y="12052"/>
                      <a:pt x="297" y="12964"/>
                    </a:cubicBezTo>
                    <a:cubicBezTo>
                      <a:pt x="654" y="14848"/>
                      <a:pt x="1150" y="16651"/>
                      <a:pt x="1824" y="18356"/>
                    </a:cubicBezTo>
                    <a:cubicBezTo>
                      <a:pt x="1587" y="17920"/>
                      <a:pt x="1328" y="17504"/>
                      <a:pt x="1011" y="17167"/>
                    </a:cubicBezTo>
                    <a:cubicBezTo>
                      <a:pt x="879" y="17019"/>
                      <a:pt x="719" y="16870"/>
                      <a:pt x="555" y="16870"/>
                    </a:cubicBezTo>
                    <a:cubicBezTo>
                      <a:pt x="522" y="16870"/>
                      <a:pt x="489" y="16876"/>
                      <a:pt x="456" y="16889"/>
                    </a:cubicBezTo>
                    <a:cubicBezTo>
                      <a:pt x="199" y="16989"/>
                      <a:pt x="120" y="17465"/>
                      <a:pt x="139" y="17841"/>
                    </a:cubicBezTo>
                    <a:cubicBezTo>
                      <a:pt x="159" y="18396"/>
                      <a:pt x="318" y="18932"/>
                      <a:pt x="477" y="19426"/>
                    </a:cubicBezTo>
                    <a:cubicBezTo>
                      <a:pt x="1288" y="21984"/>
                      <a:pt x="2319" y="24382"/>
                      <a:pt x="3569" y="26563"/>
                    </a:cubicBezTo>
                    <a:cubicBezTo>
                      <a:pt x="4798" y="24382"/>
                      <a:pt x="5848" y="21984"/>
                      <a:pt x="6641" y="19426"/>
                    </a:cubicBezTo>
                    <a:cubicBezTo>
                      <a:pt x="6799" y="18932"/>
                      <a:pt x="6958" y="18396"/>
                      <a:pt x="6997" y="17841"/>
                    </a:cubicBezTo>
                    <a:cubicBezTo>
                      <a:pt x="7018" y="17465"/>
                      <a:pt x="6918" y="16989"/>
                      <a:pt x="6680" y="16889"/>
                    </a:cubicBezTo>
                    <a:cubicBezTo>
                      <a:pt x="6647" y="16876"/>
                      <a:pt x="6613" y="16870"/>
                      <a:pt x="6579" y="16870"/>
                    </a:cubicBezTo>
                    <a:cubicBezTo>
                      <a:pt x="6411" y="16870"/>
                      <a:pt x="6238" y="17019"/>
                      <a:pt x="6106" y="17167"/>
                    </a:cubicBezTo>
                    <a:cubicBezTo>
                      <a:pt x="5808" y="17504"/>
                      <a:pt x="5531" y="17920"/>
                      <a:pt x="5313" y="18356"/>
                    </a:cubicBezTo>
                    <a:cubicBezTo>
                      <a:pt x="5967" y="16651"/>
                      <a:pt x="6482" y="14848"/>
                      <a:pt x="6839" y="12964"/>
                    </a:cubicBezTo>
                    <a:cubicBezTo>
                      <a:pt x="6997" y="12052"/>
                      <a:pt x="7137" y="11101"/>
                      <a:pt x="7037" y="10170"/>
                    </a:cubicBezTo>
                    <a:cubicBezTo>
                      <a:pt x="7018" y="9972"/>
                      <a:pt x="6978" y="9734"/>
                      <a:pt x="6839" y="9655"/>
                    </a:cubicBezTo>
                    <a:cubicBezTo>
                      <a:pt x="6816" y="9643"/>
                      <a:pt x="6792" y="9638"/>
                      <a:pt x="6769" y="9638"/>
                    </a:cubicBezTo>
                    <a:cubicBezTo>
                      <a:pt x="6630" y="9638"/>
                      <a:pt x="6488" y="9819"/>
                      <a:pt x="6403" y="9972"/>
                    </a:cubicBezTo>
                    <a:cubicBezTo>
                      <a:pt x="5908" y="10823"/>
                      <a:pt x="5511" y="11756"/>
                      <a:pt x="5174" y="12747"/>
                    </a:cubicBezTo>
                    <a:cubicBezTo>
                      <a:pt x="5689" y="10110"/>
                      <a:pt x="6622" y="5373"/>
                      <a:pt x="5848" y="4718"/>
                    </a:cubicBezTo>
                    <a:cubicBezTo>
                      <a:pt x="5811" y="4693"/>
                      <a:pt x="5775" y="4681"/>
                      <a:pt x="5738" y="4681"/>
                    </a:cubicBezTo>
                    <a:cubicBezTo>
                      <a:pt x="5573" y="4681"/>
                      <a:pt x="5407" y="4908"/>
                      <a:pt x="5293" y="5135"/>
                    </a:cubicBezTo>
                    <a:cubicBezTo>
                      <a:pt x="5072" y="5594"/>
                      <a:pt x="4602" y="7004"/>
                      <a:pt x="4587" y="7004"/>
                    </a:cubicBezTo>
                    <a:cubicBezTo>
                      <a:pt x="4584" y="7004"/>
                      <a:pt x="4594" y="6966"/>
                      <a:pt x="4619" y="6879"/>
                    </a:cubicBezTo>
                    <a:cubicBezTo>
                      <a:pt x="4738" y="6542"/>
                      <a:pt x="4936" y="436"/>
                      <a:pt x="3569" y="0"/>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13" name="Google Shape;1913;p19"/>
              <p:cNvSpPr/>
              <p:nvPr/>
            </p:nvSpPr>
            <p:spPr>
              <a:xfrm>
                <a:off x="5725918" y="3408154"/>
                <a:ext cx="120741" cy="278783"/>
              </a:xfrm>
              <a:custGeom>
                <a:avLst/>
                <a:gdLst/>
                <a:ahLst/>
                <a:cxnLst/>
                <a:rect l="l" t="t" r="r" b="b"/>
                <a:pathLst>
                  <a:path w="6176" h="11910" extrusionOk="0">
                    <a:moveTo>
                      <a:pt x="144" y="0"/>
                    </a:moveTo>
                    <a:cubicBezTo>
                      <a:pt x="75" y="0"/>
                      <a:pt x="0" y="73"/>
                      <a:pt x="28" y="154"/>
                    </a:cubicBezTo>
                    <a:cubicBezTo>
                      <a:pt x="722" y="1740"/>
                      <a:pt x="1396" y="3345"/>
                      <a:pt x="2110" y="4930"/>
                    </a:cubicBezTo>
                    <a:cubicBezTo>
                      <a:pt x="2803" y="6458"/>
                      <a:pt x="3635" y="7924"/>
                      <a:pt x="4488" y="9371"/>
                    </a:cubicBezTo>
                    <a:cubicBezTo>
                      <a:pt x="4964" y="10203"/>
                      <a:pt x="5459" y="11036"/>
                      <a:pt x="5935" y="11868"/>
                    </a:cubicBezTo>
                    <a:cubicBezTo>
                      <a:pt x="5957" y="11897"/>
                      <a:pt x="5988" y="11909"/>
                      <a:pt x="6020" y="11909"/>
                    </a:cubicBezTo>
                    <a:cubicBezTo>
                      <a:pt x="6097" y="11909"/>
                      <a:pt x="6176" y="11834"/>
                      <a:pt x="6133" y="11749"/>
                    </a:cubicBezTo>
                    <a:cubicBezTo>
                      <a:pt x="5261" y="10283"/>
                      <a:pt x="4369" y="8816"/>
                      <a:pt x="3556" y="7309"/>
                    </a:cubicBezTo>
                    <a:cubicBezTo>
                      <a:pt x="2744" y="5842"/>
                      <a:pt x="2049" y="4296"/>
                      <a:pt x="1375" y="2750"/>
                    </a:cubicBezTo>
                    <a:cubicBezTo>
                      <a:pt x="1000" y="1838"/>
                      <a:pt x="603" y="947"/>
                      <a:pt x="226" y="54"/>
                    </a:cubicBezTo>
                    <a:cubicBezTo>
                      <a:pt x="207" y="16"/>
                      <a:pt x="176" y="0"/>
                      <a:pt x="1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14" name="Google Shape;1914;p19"/>
              <p:cNvSpPr/>
              <p:nvPr/>
            </p:nvSpPr>
            <p:spPr>
              <a:xfrm>
                <a:off x="5843926" y="3418358"/>
                <a:ext cx="149968" cy="209895"/>
              </a:xfrm>
              <a:custGeom>
                <a:avLst/>
                <a:gdLst/>
                <a:ahLst/>
                <a:cxnLst/>
                <a:rect l="l" t="t" r="r" b="b"/>
                <a:pathLst>
                  <a:path w="7671" h="8967" extrusionOk="0">
                    <a:moveTo>
                      <a:pt x="7533" y="1"/>
                    </a:moveTo>
                    <a:cubicBezTo>
                      <a:pt x="7501" y="1"/>
                      <a:pt x="7471" y="16"/>
                      <a:pt x="7452" y="54"/>
                    </a:cubicBezTo>
                    <a:cubicBezTo>
                      <a:pt x="5945" y="2631"/>
                      <a:pt x="4101" y="4991"/>
                      <a:pt x="1960" y="7071"/>
                    </a:cubicBezTo>
                    <a:cubicBezTo>
                      <a:pt x="1366" y="7666"/>
                      <a:pt x="731" y="8242"/>
                      <a:pt x="78" y="8797"/>
                    </a:cubicBezTo>
                    <a:cubicBezTo>
                      <a:pt x="1" y="8858"/>
                      <a:pt x="78" y="8967"/>
                      <a:pt x="163" y="8967"/>
                    </a:cubicBezTo>
                    <a:cubicBezTo>
                      <a:pt x="188" y="8967"/>
                      <a:pt x="214" y="8957"/>
                      <a:pt x="236" y="8935"/>
                    </a:cubicBezTo>
                    <a:cubicBezTo>
                      <a:pt x="2536" y="6992"/>
                      <a:pt x="4577" y="4772"/>
                      <a:pt x="6282" y="2295"/>
                    </a:cubicBezTo>
                    <a:cubicBezTo>
                      <a:pt x="6757" y="1600"/>
                      <a:pt x="7214" y="887"/>
                      <a:pt x="7630" y="154"/>
                    </a:cubicBezTo>
                    <a:cubicBezTo>
                      <a:pt x="7671" y="73"/>
                      <a:pt x="7600" y="1"/>
                      <a:pt x="75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15" name="Google Shape;1915;p19"/>
              <p:cNvSpPr/>
              <p:nvPr/>
            </p:nvSpPr>
            <p:spPr>
              <a:xfrm>
                <a:off x="5841638" y="3353504"/>
                <a:ext cx="128522" cy="169026"/>
              </a:xfrm>
              <a:custGeom>
                <a:avLst/>
                <a:gdLst/>
                <a:ahLst/>
                <a:cxnLst/>
                <a:rect l="l" t="t" r="r" b="b"/>
                <a:pathLst>
                  <a:path w="6574" h="7221" extrusionOk="0">
                    <a:moveTo>
                      <a:pt x="6428" y="0"/>
                    </a:moveTo>
                    <a:cubicBezTo>
                      <a:pt x="6396" y="0"/>
                      <a:pt x="6364" y="14"/>
                      <a:pt x="6340" y="50"/>
                    </a:cubicBezTo>
                    <a:cubicBezTo>
                      <a:pt x="4932" y="2053"/>
                      <a:pt x="3208" y="3777"/>
                      <a:pt x="1503" y="5542"/>
                    </a:cubicBezTo>
                    <a:cubicBezTo>
                      <a:pt x="1027" y="6036"/>
                      <a:pt x="531" y="6533"/>
                      <a:pt x="76" y="7048"/>
                    </a:cubicBezTo>
                    <a:cubicBezTo>
                      <a:pt x="0" y="7123"/>
                      <a:pt x="73" y="7221"/>
                      <a:pt x="147" y="7221"/>
                    </a:cubicBezTo>
                    <a:cubicBezTo>
                      <a:pt x="171" y="7221"/>
                      <a:pt x="195" y="7210"/>
                      <a:pt x="214" y="7186"/>
                    </a:cubicBezTo>
                    <a:cubicBezTo>
                      <a:pt x="1900" y="5383"/>
                      <a:pt x="3684" y="3678"/>
                      <a:pt x="5269" y="1775"/>
                    </a:cubicBezTo>
                    <a:cubicBezTo>
                      <a:pt x="5706" y="1260"/>
                      <a:pt x="6121" y="724"/>
                      <a:pt x="6518" y="150"/>
                    </a:cubicBezTo>
                    <a:cubicBezTo>
                      <a:pt x="6573" y="80"/>
                      <a:pt x="6502" y="0"/>
                      <a:pt x="64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16" name="Google Shape;1916;p19"/>
              <p:cNvSpPr/>
              <p:nvPr/>
            </p:nvSpPr>
            <p:spPr>
              <a:xfrm>
                <a:off x="5843965" y="3224896"/>
                <a:ext cx="141014" cy="199291"/>
              </a:xfrm>
              <a:custGeom>
                <a:avLst/>
                <a:gdLst/>
                <a:ahLst/>
                <a:cxnLst/>
                <a:rect l="l" t="t" r="r" b="b"/>
                <a:pathLst>
                  <a:path w="7213" h="8514" extrusionOk="0">
                    <a:moveTo>
                      <a:pt x="7070" y="1"/>
                    </a:moveTo>
                    <a:cubicBezTo>
                      <a:pt x="7035" y="1"/>
                      <a:pt x="7000" y="17"/>
                      <a:pt x="6974" y="55"/>
                    </a:cubicBezTo>
                    <a:cubicBezTo>
                      <a:pt x="5566" y="2434"/>
                      <a:pt x="3684" y="4495"/>
                      <a:pt x="1781" y="6517"/>
                    </a:cubicBezTo>
                    <a:cubicBezTo>
                      <a:pt x="1205" y="7112"/>
                      <a:pt x="650" y="7725"/>
                      <a:pt x="76" y="8341"/>
                    </a:cubicBezTo>
                    <a:cubicBezTo>
                      <a:pt x="0" y="8415"/>
                      <a:pt x="73" y="8513"/>
                      <a:pt x="147" y="8513"/>
                    </a:cubicBezTo>
                    <a:cubicBezTo>
                      <a:pt x="171" y="8513"/>
                      <a:pt x="195" y="8503"/>
                      <a:pt x="214" y="8479"/>
                    </a:cubicBezTo>
                    <a:cubicBezTo>
                      <a:pt x="2177" y="6417"/>
                      <a:pt x="4178" y="4376"/>
                      <a:pt x="5864" y="2096"/>
                    </a:cubicBezTo>
                    <a:cubicBezTo>
                      <a:pt x="6340" y="1461"/>
                      <a:pt x="6776" y="827"/>
                      <a:pt x="7172" y="153"/>
                    </a:cubicBezTo>
                    <a:cubicBezTo>
                      <a:pt x="7212" y="72"/>
                      <a:pt x="7143" y="1"/>
                      <a:pt x="70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17" name="Google Shape;1917;p19"/>
              <p:cNvSpPr/>
              <p:nvPr/>
            </p:nvSpPr>
            <p:spPr>
              <a:xfrm>
                <a:off x="5706250" y="3179070"/>
                <a:ext cx="141464" cy="285642"/>
              </a:xfrm>
              <a:custGeom>
                <a:avLst/>
                <a:gdLst/>
                <a:ahLst/>
                <a:cxnLst/>
                <a:rect l="l" t="t" r="r" b="b"/>
                <a:pathLst>
                  <a:path w="7236" h="12203" extrusionOk="0">
                    <a:moveTo>
                      <a:pt x="154" y="0"/>
                    </a:moveTo>
                    <a:cubicBezTo>
                      <a:pt x="78" y="0"/>
                      <a:pt x="1" y="84"/>
                      <a:pt x="42" y="168"/>
                    </a:cubicBezTo>
                    <a:cubicBezTo>
                      <a:pt x="975" y="1696"/>
                      <a:pt x="1747" y="3281"/>
                      <a:pt x="2561" y="4867"/>
                    </a:cubicBezTo>
                    <a:cubicBezTo>
                      <a:pt x="3393" y="6493"/>
                      <a:pt x="4265" y="8058"/>
                      <a:pt x="5257" y="9564"/>
                    </a:cubicBezTo>
                    <a:cubicBezTo>
                      <a:pt x="5831" y="10437"/>
                      <a:pt x="6425" y="11290"/>
                      <a:pt x="7001" y="12162"/>
                    </a:cubicBezTo>
                    <a:cubicBezTo>
                      <a:pt x="7024" y="12190"/>
                      <a:pt x="7055" y="12202"/>
                      <a:pt x="7085" y="12202"/>
                    </a:cubicBezTo>
                    <a:cubicBezTo>
                      <a:pt x="7161" y="12202"/>
                      <a:pt x="7235" y="12128"/>
                      <a:pt x="7179" y="12043"/>
                    </a:cubicBezTo>
                    <a:cubicBezTo>
                      <a:pt x="6168" y="10537"/>
                      <a:pt x="5117" y="9030"/>
                      <a:pt x="4186" y="7444"/>
                    </a:cubicBezTo>
                    <a:cubicBezTo>
                      <a:pt x="3293" y="5898"/>
                      <a:pt x="2521" y="4292"/>
                      <a:pt x="1688" y="2706"/>
                    </a:cubicBezTo>
                    <a:cubicBezTo>
                      <a:pt x="1232" y="1815"/>
                      <a:pt x="756" y="922"/>
                      <a:pt x="241" y="50"/>
                    </a:cubicBezTo>
                    <a:cubicBezTo>
                      <a:pt x="217" y="15"/>
                      <a:pt x="186" y="0"/>
                      <a:pt x="1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18" name="Google Shape;1918;p19"/>
              <p:cNvSpPr/>
              <p:nvPr/>
            </p:nvSpPr>
            <p:spPr>
              <a:xfrm>
                <a:off x="5748851" y="3051725"/>
                <a:ext cx="97379" cy="277824"/>
              </a:xfrm>
              <a:custGeom>
                <a:avLst/>
                <a:gdLst/>
                <a:ahLst/>
                <a:cxnLst/>
                <a:rect l="l" t="t" r="r" b="b"/>
                <a:pathLst>
                  <a:path w="4981" h="11869" extrusionOk="0">
                    <a:moveTo>
                      <a:pt x="126" y="0"/>
                    </a:moveTo>
                    <a:cubicBezTo>
                      <a:pt x="63" y="0"/>
                      <a:pt x="1" y="55"/>
                      <a:pt x="25" y="138"/>
                    </a:cubicBezTo>
                    <a:cubicBezTo>
                      <a:pt x="1035" y="3251"/>
                      <a:pt x="2285" y="6264"/>
                      <a:pt x="3612" y="9257"/>
                    </a:cubicBezTo>
                    <a:cubicBezTo>
                      <a:pt x="3989" y="10110"/>
                      <a:pt x="4386" y="10962"/>
                      <a:pt x="4762" y="11815"/>
                    </a:cubicBezTo>
                    <a:cubicBezTo>
                      <a:pt x="4781" y="11853"/>
                      <a:pt x="4812" y="11868"/>
                      <a:pt x="4843" y="11868"/>
                    </a:cubicBezTo>
                    <a:cubicBezTo>
                      <a:pt x="4911" y="11868"/>
                      <a:pt x="4981" y="11796"/>
                      <a:pt x="4941" y="11715"/>
                    </a:cubicBezTo>
                    <a:cubicBezTo>
                      <a:pt x="3593" y="8722"/>
                      <a:pt x="2245" y="5728"/>
                      <a:pt x="1114" y="2636"/>
                    </a:cubicBezTo>
                    <a:cubicBezTo>
                      <a:pt x="797" y="1785"/>
                      <a:pt x="520" y="931"/>
                      <a:pt x="223" y="80"/>
                    </a:cubicBezTo>
                    <a:cubicBezTo>
                      <a:pt x="207" y="24"/>
                      <a:pt x="16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19" name="Google Shape;1919;p19"/>
              <p:cNvSpPr/>
              <p:nvPr/>
            </p:nvSpPr>
            <p:spPr>
              <a:xfrm>
                <a:off x="5843476" y="3059355"/>
                <a:ext cx="119333" cy="199643"/>
              </a:xfrm>
              <a:custGeom>
                <a:avLst/>
                <a:gdLst/>
                <a:ahLst/>
                <a:cxnLst/>
                <a:rect l="l" t="t" r="r" b="b"/>
                <a:pathLst>
                  <a:path w="6104" h="8529" extrusionOk="0">
                    <a:moveTo>
                      <a:pt x="5948" y="1"/>
                    </a:moveTo>
                    <a:cubicBezTo>
                      <a:pt x="5917" y="1"/>
                      <a:pt x="5886" y="15"/>
                      <a:pt x="5868" y="50"/>
                    </a:cubicBezTo>
                    <a:cubicBezTo>
                      <a:pt x="4441" y="2251"/>
                      <a:pt x="3035" y="4451"/>
                      <a:pt x="1468" y="6552"/>
                    </a:cubicBezTo>
                    <a:cubicBezTo>
                      <a:pt x="1013" y="7167"/>
                      <a:pt x="537" y="7762"/>
                      <a:pt x="61" y="8336"/>
                    </a:cubicBezTo>
                    <a:cubicBezTo>
                      <a:pt x="1" y="8427"/>
                      <a:pt x="66" y="8529"/>
                      <a:pt x="145" y="8529"/>
                    </a:cubicBezTo>
                    <a:cubicBezTo>
                      <a:pt x="170" y="8529"/>
                      <a:pt x="196" y="8519"/>
                      <a:pt x="220" y="8495"/>
                    </a:cubicBezTo>
                    <a:cubicBezTo>
                      <a:pt x="1904" y="6454"/>
                      <a:pt x="3391" y="4253"/>
                      <a:pt x="4838" y="2033"/>
                    </a:cubicBezTo>
                    <a:cubicBezTo>
                      <a:pt x="5234" y="1419"/>
                      <a:pt x="5651" y="785"/>
                      <a:pt x="6048" y="150"/>
                    </a:cubicBezTo>
                    <a:cubicBezTo>
                      <a:pt x="6103" y="80"/>
                      <a:pt x="6022" y="1"/>
                      <a:pt x="59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20" name="Google Shape;1920;p19"/>
              <p:cNvSpPr/>
              <p:nvPr/>
            </p:nvSpPr>
            <p:spPr>
              <a:xfrm>
                <a:off x="5842349" y="2975202"/>
                <a:ext cx="56049" cy="93803"/>
              </a:xfrm>
              <a:custGeom>
                <a:avLst/>
                <a:gdLst/>
                <a:ahLst/>
                <a:cxnLst/>
                <a:rect l="l" t="t" r="r" b="b"/>
                <a:pathLst>
                  <a:path w="3427" h="4803" extrusionOk="0">
                    <a:moveTo>
                      <a:pt x="3275" y="0"/>
                    </a:moveTo>
                    <a:cubicBezTo>
                      <a:pt x="3245" y="0"/>
                      <a:pt x="3214" y="12"/>
                      <a:pt x="3191" y="41"/>
                    </a:cubicBezTo>
                    <a:cubicBezTo>
                      <a:pt x="2339" y="1190"/>
                      <a:pt x="1784" y="2538"/>
                      <a:pt x="912" y="3688"/>
                    </a:cubicBezTo>
                    <a:cubicBezTo>
                      <a:pt x="674" y="4026"/>
                      <a:pt x="397" y="4343"/>
                      <a:pt x="80" y="4620"/>
                    </a:cubicBezTo>
                    <a:cubicBezTo>
                      <a:pt x="0" y="4699"/>
                      <a:pt x="84" y="4802"/>
                      <a:pt x="172" y="4802"/>
                    </a:cubicBezTo>
                    <a:cubicBezTo>
                      <a:pt x="194" y="4802"/>
                      <a:pt x="218" y="4795"/>
                      <a:pt x="238" y="4779"/>
                    </a:cubicBezTo>
                    <a:cubicBezTo>
                      <a:pt x="1309" y="3767"/>
                      <a:pt x="1943" y="2440"/>
                      <a:pt x="2676" y="1211"/>
                    </a:cubicBezTo>
                    <a:cubicBezTo>
                      <a:pt x="2894" y="834"/>
                      <a:pt x="3112" y="497"/>
                      <a:pt x="3370" y="160"/>
                    </a:cubicBezTo>
                    <a:cubicBezTo>
                      <a:pt x="3427" y="75"/>
                      <a:pt x="3352" y="0"/>
                      <a:pt x="32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21" name="Google Shape;1921;p19"/>
              <p:cNvSpPr/>
              <p:nvPr/>
            </p:nvSpPr>
            <p:spPr>
              <a:xfrm>
                <a:off x="5797825" y="2921315"/>
                <a:ext cx="47956" cy="79890"/>
              </a:xfrm>
              <a:custGeom>
                <a:avLst/>
                <a:gdLst/>
                <a:ahLst/>
                <a:cxnLst/>
                <a:rect l="l" t="t" r="r" b="b"/>
                <a:pathLst>
                  <a:path w="2453" h="3413" extrusionOk="0">
                    <a:moveTo>
                      <a:pt x="160" y="1"/>
                    </a:moveTo>
                    <a:cubicBezTo>
                      <a:pt x="85" y="1"/>
                      <a:pt x="1" y="75"/>
                      <a:pt x="57" y="160"/>
                    </a:cubicBezTo>
                    <a:cubicBezTo>
                      <a:pt x="771" y="1230"/>
                      <a:pt x="1503" y="2301"/>
                      <a:pt x="2217" y="3371"/>
                    </a:cubicBezTo>
                    <a:cubicBezTo>
                      <a:pt x="2240" y="3400"/>
                      <a:pt x="2271" y="3412"/>
                      <a:pt x="2302" y="3412"/>
                    </a:cubicBezTo>
                    <a:cubicBezTo>
                      <a:pt x="2378" y="3412"/>
                      <a:pt x="2453" y="3337"/>
                      <a:pt x="2396" y="3252"/>
                    </a:cubicBezTo>
                    <a:cubicBezTo>
                      <a:pt x="1683" y="2182"/>
                      <a:pt x="969" y="1112"/>
                      <a:pt x="235" y="41"/>
                    </a:cubicBezTo>
                    <a:cubicBezTo>
                      <a:pt x="218" y="13"/>
                      <a:pt x="190" y="1"/>
                      <a:pt x="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22" name="Google Shape;1922;p19"/>
              <p:cNvSpPr/>
              <p:nvPr/>
            </p:nvSpPr>
            <p:spPr>
              <a:xfrm>
                <a:off x="5842342" y="2908700"/>
                <a:ext cx="4262" cy="974197"/>
              </a:xfrm>
              <a:custGeom>
                <a:avLst/>
                <a:gdLst/>
                <a:ahLst/>
                <a:cxnLst/>
                <a:rect l="l" t="t" r="r" b="b"/>
                <a:pathLst>
                  <a:path w="218" h="41619" extrusionOk="0">
                    <a:moveTo>
                      <a:pt x="109" y="1"/>
                    </a:moveTo>
                    <a:cubicBezTo>
                      <a:pt x="55" y="1"/>
                      <a:pt x="0" y="35"/>
                      <a:pt x="0" y="104"/>
                    </a:cubicBezTo>
                    <a:lnTo>
                      <a:pt x="0" y="16300"/>
                    </a:lnTo>
                    <a:lnTo>
                      <a:pt x="0" y="32415"/>
                    </a:lnTo>
                    <a:lnTo>
                      <a:pt x="0" y="41515"/>
                    </a:lnTo>
                    <a:cubicBezTo>
                      <a:pt x="0" y="41584"/>
                      <a:pt x="55" y="41618"/>
                      <a:pt x="109" y="41618"/>
                    </a:cubicBezTo>
                    <a:cubicBezTo>
                      <a:pt x="163" y="41618"/>
                      <a:pt x="218" y="41584"/>
                      <a:pt x="218" y="41515"/>
                    </a:cubicBezTo>
                    <a:lnTo>
                      <a:pt x="218" y="25319"/>
                    </a:lnTo>
                    <a:lnTo>
                      <a:pt x="218" y="9204"/>
                    </a:lnTo>
                    <a:lnTo>
                      <a:pt x="218" y="104"/>
                    </a:lnTo>
                    <a:cubicBezTo>
                      <a:pt x="218" y="35"/>
                      <a:pt x="163" y="1"/>
                      <a:pt x="1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sp>
        <p:nvSpPr>
          <p:cNvPr id="1923" name="Google Shape;1923;p19"/>
          <p:cNvSpPr/>
          <p:nvPr/>
        </p:nvSpPr>
        <p:spPr>
          <a:xfrm>
            <a:off x="11482433" y="3308001"/>
            <a:ext cx="242000" cy="242000"/>
          </a:xfrm>
          <a:prstGeom prst="ellipse">
            <a:avLst/>
          </a:prstGeom>
          <a:solidFill>
            <a:schemeClr val="accent4"/>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924" name="Google Shape;1924;p19"/>
          <p:cNvSpPr/>
          <p:nvPr/>
        </p:nvSpPr>
        <p:spPr>
          <a:xfrm>
            <a:off x="470705" y="3826900"/>
            <a:ext cx="296800" cy="296800"/>
          </a:xfrm>
          <a:prstGeom prst="ellipse">
            <a:avLst/>
          </a:prstGeom>
          <a:solidFill>
            <a:schemeClr val="accent2"/>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925" name="Google Shape;1925;p19"/>
          <p:cNvSpPr/>
          <p:nvPr/>
        </p:nvSpPr>
        <p:spPr>
          <a:xfrm>
            <a:off x="11630105" y="2728433"/>
            <a:ext cx="296800" cy="296800"/>
          </a:xfrm>
          <a:prstGeom prst="ellipse">
            <a:avLst/>
          </a:pr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926" name="Google Shape;1926;p19"/>
          <p:cNvSpPr/>
          <p:nvPr/>
        </p:nvSpPr>
        <p:spPr>
          <a:xfrm>
            <a:off x="275501" y="952600"/>
            <a:ext cx="192400" cy="192400"/>
          </a:xfrm>
          <a:prstGeom prst="ellipse">
            <a:avLst/>
          </a:prstGeom>
          <a:solidFill>
            <a:schemeClr val="accent4"/>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1927" name="Google Shape;1927;p19"/>
          <p:cNvGrpSpPr/>
          <p:nvPr/>
        </p:nvGrpSpPr>
        <p:grpSpPr>
          <a:xfrm rot="10800000">
            <a:off x="4043498" y="-576178"/>
            <a:ext cx="2401724" cy="1806147"/>
            <a:chOff x="2434713" y="2011488"/>
            <a:chExt cx="1504463" cy="1131388"/>
          </a:xfrm>
        </p:grpSpPr>
        <p:sp>
          <p:nvSpPr>
            <p:cNvPr id="1928" name="Google Shape;1928;p19"/>
            <p:cNvSpPr/>
            <p:nvPr/>
          </p:nvSpPr>
          <p:spPr>
            <a:xfrm>
              <a:off x="2441550" y="2011488"/>
              <a:ext cx="1497625" cy="1120525"/>
            </a:xfrm>
            <a:custGeom>
              <a:avLst/>
              <a:gdLst/>
              <a:ahLst/>
              <a:cxnLst/>
              <a:rect l="l" t="t" r="r" b="b"/>
              <a:pathLst>
                <a:path w="59905" h="44821" extrusionOk="0">
                  <a:moveTo>
                    <a:pt x="29545" y="0"/>
                  </a:moveTo>
                  <a:cubicBezTo>
                    <a:pt x="29522" y="0"/>
                    <a:pt x="29499" y="1"/>
                    <a:pt x="29476" y="1"/>
                  </a:cubicBezTo>
                  <a:cubicBezTo>
                    <a:pt x="23014" y="120"/>
                    <a:pt x="23727" y="14690"/>
                    <a:pt x="24837" y="23888"/>
                  </a:cubicBezTo>
                  <a:cubicBezTo>
                    <a:pt x="23310" y="15200"/>
                    <a:pt x="20134" y="1861"/>
                    <a:pt x="15002" y="1861"/>
                  </a:cubicBezTo>
                  <a:cubicBezTo>
                    <a:pt x="14537" y="1861"/>
                    <a:pt x="14056" y="1970"/>
                    <a:pt x="13559" y="2202"/>
                  </a:cubicBezTo>
                  <a:cubicBezTo>
                    <a:pt x="6402" y="5551"/>
                    <a:pt x="17463" y="24383"/>
                    <a:pt x="21507" y="30806"/>
                  </a:cubicBezTo>
                  <a:cubicBezTo>
                    <a:pt x="19327" y="27436"/>
                    <a:pt x="15045" y="20815"/>
                    <a:pt x="11953" y="16078"/>
                  </a:cubicBezTo>
                  <a:cubicBezTo>
                    <a:pt x="10430" y="13749"/>
                    <a:pt x="8816" y="13058"/>
                    <a:pt x="7436" y="13058"/>
                  </a:cubicBezTo>
                  <a:cubicBezTo>
                    <a:pt x="5420" y="13058"/>
                    <a:pt x="3905" y="14532"/>
                    <a:pt x="3905" y="14532"/>
                  </a:cubicBezTo>
                  <a:cubicBezTo>
                    <a:pt x="0" y="20141"/>
                    <a:pt x="9991" y="27792"/>
                    <a:pt x="14154" y="30924"/>
                  </a:cubicBezTo>
                  <a:cubicBezTo>
                    <a:pt x="15322" y="31817"/>
                    <a:pt x="16551" y="32610"/>
                    <a:pt x="17722" y="33482"/>
                  </a:cubicBezTo>
                  <a:cubicBezTo>
                    <a:pt x="20100" y="35246"/>
                    <a:pt x="23391" y="37664"/>
                    <a:pt x="25828" y="39310"/>
                  </a:cubicBezTo>
                  <a:cubicBezTo>
                    <a:pt x="25828" y="39310"/>
                    <a:pt x="25611" y="40875"/>
                    <a:pt x="25017" y="43949"/>
                  </a:cubicBezTo>
                  <a:cubicBezTo>
                    <a:pt x="25017" y="43949"/>
                    <a:pt x="25075" y="44821"/>
                    <a:pt x="26008" y="44821"/>
                  </a:cubicBezTo>
                  <a:cubicBezTo>
                    <a:pt x="26840" y="44800"/>
                    <a:pt x="27018" y="44007"/>
                    <a:pt x="27018" y="44007"/>
                  </a:cubicBezTo>
                  <a:lnTo>
                    <a:pt x="26999" y="39488"/>
                  </a:lnTo>
                  <a:cubicBezTo>
                    <a:pt x="40676" y="34037"/>
                    <a:pt x="59904" y="18734"/>
                    <a:pt x="51698" y="14709"/>
                  </a:cubicBezTo>
                  <a:cubicBezTo>
                    <a:pt x="51371" y="14549"/>
                    <a:pt x="51011" y="14474"/>
                    <a:pt x="50625" y="14474"/>
                  </a:cubicBezTo>
                  <a:cubicBezTo>
                    <a:pt x="46329" y="14474"/>
                    <a:pt x="38676" y="23794"/>
                    <a:pt x="34511" y="29359"/>
                  </a:cubicBezTo>
                  <a:cubicBezTo>
                    <a:pt x="39725" y="21885"/>
                    <a:pt x="49597" y="6503"/>
                    <a:pt x="43610" y="4620"/>
                  </a:cubicBezTo>
                  <a:cubicBezTo>
                    <a:pt x="43285" y="4518"/>
                    <a:pt x="42962" y="4469"/>
                    <a:pt x="42642" y="4469"/>
                  </a:cubicBezTo>
                  <a:cubicBezTo>
                    <a:pt x="37448" y="4469"/>
                    <a:pt x="32881" y="17382"/>
                    <a:pt x="30546" y="25355"/>
                  </a:cubicBezTo>
                  <a:cubicBezTo>
                    <a:pt x="32779" y="16210"/>
                    <a:pt x="35836" y="0"/>
                    <a:pt x="29545" y="0"/>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1929" name="Google Shape;1929;p19"/>
            <p:cNvGrpSpPr/>
            <p:nvPr/>
          </p:nvGrpSpPr>
          <p:grpSpPr>
            <a:xfrm>
              <a:off x="2434713" y="2022350"/>
              <a:ext cx="1497650" cy="1120525"/>
              <a:chOff x="3564263" y="1524700"/>
              <a:chExt cx="1497650" cy="1120525"/>
            </a:xfrm>
          </p:grpSpPr>
          <p:sp>
            <p:nvSpPr>
              <p:cNvPr id="1930" name="Google Shape;1930;p19"/>
              <p:cNvSpPr/>
              <p:nvPr/>
            </p:nvSpPr>
            <p:spPr>
              <a:xfrm>
                <a:off x="4221132" y="1571278"/>
                <a:ext cx="123771" cy="32933"/>
              </a:xfrm>
              <a:custGeom>
                <a:avLst/>
                <a:gdLst/>
                <a:ahLst/>
                <a:cxnLst/>
                <a:rect l="l" t="t" r="r" b="b"/>
                <a:pathLst>
                  <a:path w="4643" h="1206" extrusionOk="0">
                    <a:moveTo>
                      <a:pt x="132" y="1"/>
                    </a:moveTo>
                    <a:cubicBezTo>
                      <a:pt x="63" y="1"/>
                      <a:pt x="0" y="108"/>
                      <a:pt x="60" y="181"/>
                    </a:cubicBezTo>
                    <a:cubicBezTo>
                      <a:pt x="516" y="776"/>
                      <a:pt x="1270" y="1114"/>
                      <a:pt x="2002" y="1193"/>
                    </a:cubicBezTo>
                    <a:cubicBezTo>
                      <a:pt x="2100" y="1202"/>
                      <a:pt x="2198" y="1206"/>
                      <a:pt x="2295" y="1206"/>
                    </a:cubicBezTo>
                    <a:cubicBezTo>
                      <a:pt x="3085" y="1206"/>
                      <a:pt x="3852" y="931"/>
                      <a:pt x="4540" y="578"/>
                    </a:cubicBezTo>
                    <a:cubicBezTo>
                      <a:pt x="4642" y="509"/>
                      <a:pt x="4568" y="368"/>
                      <a:pt x="4469" y="368"/>
                    </a:cubicBezTo>
                    <a:cubicBezTo>
                      <a:pt x="4453" y="368"/>
                      <a:pt x="4437" y="371"/>
                      <a:pt x="4421" y="379"/>
                    </a:cubicBezTo>
                    <a:cubicBezTo>
                      <a:pt x="3789" y="730"/>
                      <a:pt x="3065" y="988"/>
                      <a:pt x="2330" y="988"/>
                    </a:cubicBezTo>
                    <a:cubicBezTo>
                      <a:pt x="2234" y="988"/>
                      <a:pt x="2138" y="983"/>
                      <a:pt x="2042" y="974"/>
                    </a:cubicBezTo>
                    <a:cubicBezTo>
                      <a:pt x="1328" y="915"/>
                      <a:pt x="654" y="598"/>
                      <a:pt x="199" y="43"/>
                    </a:cubicBezTo>
                    <a:cubicBezTo>
                      <a:pt x="179" y="13"/>
                      <a:pt x="155" y="1"/>
                      <a:pt x="1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31" name="Google Shape;1931;p19"/>
              <p:cNvSpPr/>
              <p:nvPr/>
            </p:nvSpPr>
            <p:spPr>
              <a:xfrm>
                <a:off x="3564263" y="1524700"/>
                <a:ext cx="1497650" cy="1120525"/>
              </a:xfrm>
              <a:custGeom>
                <a:avLst/>
                <a:gdLst/>
                <a:ahLst/>
                <a:cxnLst/>
                <a:rect l="l" t="t" r="r" b="b"/>
                <a:pathLst>
                  <a:path w="59906" h="44821" extrusionOk="0">
                    <a:moveTo>
                      <a:pt x="29536" y="0"/>
                    </a:moveTo>
                    <a:cubicBezTo>
                      <a:pt x="29517" y="0"/>
                      <a:pt x="29497" y="0"/>
                      <a:pt x="29478" y="1"/>
                    </a:cubicBezTo>
                    <a:cubicBezTo>
                      <a:pt x="23026" y="123"/>
                      <a:pt x="23738" y="14676"/>
                      <a:pt x="24834" y="23868"/>
                    </a:cubicBezTo>
                    <a:lnTo>
                      <a:pt x="24834" y="23868"/>
                    </a:lnTo>
                    <a:cubicBezTo>
                      <a:pt x="23306" y="15175"/>
                      <a:pt x="20131" y="1878"/>
                      <a:pt x="15006" y="1878"/>
                    </a:cubicBezTo>
                    <a:cubicBezTo>
                      <a:pt x="14540" y="1878"/>
                      <a:pt x="14058" y="1988"/>
                      <a:pt x="13560" y="2221"/>
                    </a:cubicBezTo>
                    <a:cubicBezTo>
                      <a:pt x="6404" y="5569"/>
                      <a:pt x="17497" y="24448"/>
                      <a:pt x="21527" y="30846"/>
                    </a:cubicBezTo>
                    <a:lnTo>
                      <a:pt x="21527" y="30846"/>
                    </a:lnTo>
                    <a:cubicBezTo>
                      <a:pt x="19355" y="27485"/>
                      <a:pt x="15049" y="20831"/>
                      <a:pt x="11955" y="16097"/>
                    </a:cubicBezTo>
                    <a:cubicBezTo>
                      <a:pt x="10428" y="13762"/>
                      <a:pt x="8808" y="13071"/>
                      <a:pt x="7426" y="13071"/>
                    </a:cubicBezTo>
                    <a:cubicBezTo>
                      <a:pt x="5416" y="13071"/>
                      <a:pt x="3907" y="14531"/>
                      <a:pt x="3907" y="14531"/>
                    </a:cubicBezTo>
                    <a:cubicBezTo>
                      <a:pt x="1" y="20141"/>
                      <a:pt x="9992" y="27813"/>
                      <a:pt x="14154" y="30945"/>
                    </a:cubicBezTo>
                    <a:cubicBezTo>
                      <a:pt x="15325" y="31817"/>
                      <a:pt x="16554" y="32629"/>
                      <a:pt x="17722" y="33501"/>
                    </a:cubicBezTo>
                    <a:cubicBezTo>
                      <a:pt x="20101" y="35245"/>
                      <a:pt x="23392" y="37664"/>
                      <a:pt x="25831" y="39329"/>
                    </a:cubicBezTo>
                    <a:cubicBezTo>
                      <a:pt x="25831" y="39329"/>
                      <a:pt x="25612" y="40875"/>
                      <a:pt x="25017" y="43948"/>
                    </a:cubicBezTo>
                    <a:cubicBezTo>
                      <a:pt x="25017" y="43948"/>
                      <a:pt x="25076" y="44821"/>
                      <a:pt x="25979" y="44821"/>
                    </a:cubicBezTo>
                    <a:cubicBezTo>
                      <a:pt x="25989" y="44821"/>
                      <a:pt x="25999" y="44821"/>
                      <a:pt x="26008" y="44821"/>
                    </a:cubicBezTo>
                    <a:cubicBezTo>
                      <a:pt x="26841" y="44821"/>
                      <a:pt x="27020" y="44028"/>
                      <a:pt x="27020" y="44028"/>
                    </a:cubicBezTo>
                    <a:lnTo>
                      <a:pt x="27000" y="39488"/>
                    </a:lnTo>
                    <a:cubicBezTo>
                      <a:pt x="40677" y="34037"/>
                      <a:pt x="59905" y="18734"/>
                      <a:pt x="51699" y="14730"/>
                    </a:cubicBezTo>
                    <a:cubicBezTo>
                      <a:pt x="51371" y="14570"/>
                      <a:pt x="51012" y="14494"/>
                      <a:pt x="50625" y="14494"/>
                    </a:cubicBezTo>
                    <a:cubicBezTo>
                      <a:pt x="46325" y="14494"/>
                      <a:pt x="38665" y="23819"/>
                      <a:pt x="34490" y="29364"/>
                    </a:cubicBezTo>
                    <a:lnTo>
                      <a:pt x="34490" y="29364"/>
                    </a:lnTo>
                    <a:cubicBezTo>
                      <a:pt x="39715" y="21906"/>
                      <a:pt x="49607" y="6504"/>
                      <a:pt x="43611" y="4620"/>
                    </a:cubicBezTo>
                    <a:cubicBezTo>
                      <a:pt x="43288" y="4518"/>
                      <a:pt x="42966" y="4469"/>
                      <a:pt x="42647" y="4469"/>
                    </a:cubicBezTo>
                    <a:cubicBezTo>
                      <a:pt x="37453" y="4469"/>
                      <a:pt x="32876" y="17415"/>
                      <a:pt x="30548" y="25388"/>
                    </a:cubicBezTo>
                    <a:lnTo>
                      <a:pt x="30548" y="25388"/>
                    </a:lnTo>
                    <a:cubicBezTo>
                      <a:pt x="32778" y="16227"/>
                      <a:pt x="35839" y="0"/>
                      <a:pt x="2953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32" name="Google Shape;1932;p19"/>
              <p:cNvSpPr/>
              <p:nvPr/>
            </p:nvSpPr>
            <p:spPr>
              <a:xfrm>
                <a:off x="3805638" y="1866150"/>
                <a:ext cx="940600" cy="616025"/>
              </a:xfrm>
              <a:custGeom>
                <a:avLst/>
                <a:gdLst/>
                <a:ahLst/>
                <a:cxnLst/>
                <a:rect l="l" t="t" r="r" b="b"/>
                <a:pathLst>
                  <a:path w="37624" h="24641" extrusionOk="0">
                    <a:moveTo>
                      <a:pt x="18665" y="1"/>
                    </a:moveTo>
                    <a:cubicBezTo>
                      <a:pt x="14816" y="1"/>
                      <a:pt x="16710" y="21172"/>
                      <a:pt x="16710" y="21172"/>
                    </a:cubicBezTo>
                    <a:cubicBezTo>
                      <a:pt x="16710" y="21172"/>
                      <a:pt x="12792" y="2162"/>
                      <a:pt x="9142" y="2162"/>
                    </a:cubicBezTo>
                    <a:cubicBezTo>
                      <a:pt x="9048" y="2162"/>
                      <a:pt x="8954" y="2175"/>
                      <a:pt x="8860" y="2201"/>
                    </a:cubicBezTo>
                    <a:cubicBezTo>
                      <a:pt x="5154" y="3232"/>
                      <a:pt x="15719" y="21727"/>
                      <a:pt x="15719" y="21727"/>
                    </a:cubicBezTo>
                    <a:cubicBezTo>
                      <a:pt x="15719" y="21727"/>
                      <a:pt x="6641" y="10459"/>
                      <a:pt x="3189" y="10459"/>
                    </a:cubicBezTo>
                    <a:cubicBezTo>
                      <a:pt x="2824" y="10459"/>
                      <a:pt x="2522" y="10585"/>
                      <a:pt x="2300" y="10864"/>
                    </a:cubicBezTo>
                    <a:cubicBezTo>
                      <a:pt x="0" y="13758"/>
                      <a:pt x="16572" y="24640"/>
                      <a:pt x="16572" y="24640"/>
                    </a:cubicBezTo>
                    <a:cubicBezTo>
                      <a:pt x="16572" y="24640"/>
                      <a:pt x="37624" y="14134"/>
                      <a:pt x="34333" y="11023"/>
                    </a:cubicBezTo>
                    <a:cubicBezTo>
                      <a:pt x="34126" y="10827"/>
                      <a:pt x="33849" y="10738"/>
                      <a:pt x="33515" y="10738"/>
                    </a:cubicBezTo>
                    <a:cubicBezTo>
                      <a:pt x="29811" y="10738"/>
                      <a:pt x="19089" y="21727"/>
                      <a:pt x="19089" y="21727"/>
                    </a:cubicBezTo>
                    <a:cubicBezTo>
                      <a:pt x="19089" y="21727"/>
                      <a:pt x="30705" y="5055"/>
                      <a:pt x="27533" y="3807"/>
                    </a:cubicBezTo>
                    <a:cubicBezTo>
                      <a:pt x="27430" y="3765"/>
                      <a:pt x="27322" y="3745"/>
                      <a:pt x="27211" y="3745"/>
                    </a:cubicBezTo>
                    <a:cubicBezTo>
                      <a:pt x="23956" y="3745"/>
                      <a:pt x="17801" y="21172"/>
                      <a:pt x="17801" y="21172"/>
                    </a:cubicBezTo>
                    <a:cubicBezTo>
                      <a:pt x="17801" y="21172"/>
                      <a:pt x="22578" y="81"/>
                      <a:pt x="18692" y="1"/>
                    </a:cubicBezTo>
                    <a:cubicBezTo>
                      <a:pt x="18683" y="1"/>
                      <a:pt x="18674" y="1"/>
                      <a:pt x="18665"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33" name="Google Shape;1933;p19"/>
              <p:cNvSpPr/>
              <p:nvPr/>
            </p:nvSpPr>
            <p:spPr>
              <a:xfrm>
                <a:off x="3684248" y="1899313"/>
                <a:ext cx="540587" cy="569006"/>
              </a:xfrm>
              <a:custGeom>
                <a:avLst/>
                <a:gdLst/>
                <a:ahLst/>
                <a:cxnLst/>
                <a:rect l="l" t="t" r="r" b="b"/>
                <a:pathLst>
                  <a:path w="20279" h="20837" extrusionOk="0">
                    <a:moveTo>
                      <a:pt x="148" y="0"/>
                    </a:moveTo>
                    <a:cubicBezTo>
                      <a:pt x="74" y="0"/>
                      <a:pt x="1" y="107"/>
                      <a:pt x="60" y="181"/>
                    </a:cubicBezTo>
                    <a:cubicBezTo>
                      <a:pt x="1190" y="1629"/>
                      <a:pt x="2320" y="3056"/>
                      <a:pt x="3469" y="4483"/>
                    </a:cubicBezTo>
                    <a:cubicBezTo>
                      <a:pt x="4659" y="5969"/>
                      <a:pt x="5869" y="7417"/>
                      <a:pt x="7098" y="8844"/>
                    </a:cubicBezTo>
                    <a:cubicBezTo>
                      <a:pt x="8346" y="10311"/>
                      <a:pt x="9635" y="11718"/>
                      <a:pt x="10983" y="13105"/>
                    </a:cubicBezTo>
                    <a:cubicBezTo>
                      <a:pt x="12291" y="14453"/>
                      <a:pt x="13679" y="15782"/>
                      <a:pt x="15106" y="17030"/>
                    </a:cubicBezTo>
                    <a:cubicBezTo>
                      <a:pt x="16513" y="18240"/>
                      <a:pt x="17960" y="19390"/>
                      <a:pt x="19507" y="20440"/>
                    </a:cubicBezTo>
                    <a:cubicBezTo>
                      <a:pt x="19684" y="20579"/>
                      <a:pt x="19882" y="20698"/>
                      <a:pt x="20081" y="20817"/>
                    </a:cubicBezTo>
                    <a:cubicBezTo>
                      <a:pt x="20098" y="20831"/>
                      <a:pt x="20116" y="20837"/>
                      <a:pt x="20133" y="20837"/>
                    </a:cubicBezTo>
                    <a:cubicBezTo>
                      <a:pt x="20215" y="20837"/>
                      <a:pt x="20279" y="20703"/>
                      <a:pt x="20181" y="20638"/>
                    </a:cubicBezTo>
                    <a:cubicBezTo>
                      <a:pt x="18634" y="19628"/>
                      <a:pt x="17147" y="18497"/>
                      <a:pt x="15720" y="17289"/>
                    </a:cubicBezTo>
                    <a:cubicBezTo>
                      <a:pt x="14292" y="16060"/>
                      <a:pt x="12905" y="14770"/>
                      <a:pt x="11578" y="13422"/>
                    </a:cubicBezTo>
                    <a:cubicBezTo>
                      <a:pt x="10249" y="12055"/>
                      <a:pt x="8940" y="10647"/>
                      <a:pt x="7692" y="9220"/>
                    </a:cubicBezTo>
                    <a:cubicBezTo>
                      <a:pt x="6443" y="7793"/>
                      <a:pt x="5234" y="6346"/>
                      <a:pt x="4045" y="4859"/>
                    </a:cubicBezTo>
                    <a:cubicBezTo>
                      <a:pt x="2895" y="3452"/>
                      <a:pt x="1765" y="2005"/>
                      <a:pt x="635" y="577"/>
                    </a:cubicBezTo>
                    <a:lnTo>
                      <a:pt x="218" y="43"/>
                    </a:lnTo>
                    <a:cubicBezTo>
                      <a:pt x="198" y="13"/>
                      <a:pt x="173" y="0"/>
                      <a:pt x="1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34" name="Google Shape;1934;p19"/>
              <p:cNvSpPr/>
              <p:nvPr/>
            </p:nvSpPr>
            <p:spPr>
              <a:xfrm>
                <a:off x="3904600" y="1596045"/>
                <a:ext cx="319197" cy="872283"/>
              </a:xfrm>
              <a:custGeom>
                <a:avLst/>
                <a:gdLst/>
                <a:ahLst/>
                <a:cxnLst/>
                <a:rect l="l" t="t" r="r" b="b"/>
                <a:pathLst>
                  <a:path w="11974" h="31943" extrusionOk="0">
                    <a:moveTo>
                      <a:pt x="124" y="1"/>
                    </a:moveTo>
                    <a:cubicBezTo>
                      <a:pt x="110" y="1"/>
                      <a:pt x="95" y="3"/>
                      <a:pt x="80" y="8"/>
                    </a:cubicBezTo>
                    <a:cubicBezTo>
                      <a:pt x="21" y="28"/>
                      <a:pt x="0" y="88"/>
                      <a:pt x="21" y="146"/>
                    </a:cubicBezTo>
                    <a:lnTo>
                      <a:pt x="11756" y="31883"/>
                    </a:lnTo>
                    <a:cubicBezTo>
                      <a:pt x="11775" y="31923"/>
                      <a:pt x="11815" y="31942"/>
                      <a:pt x="11854" y="31942"/>
                    </a:cubicBezTo>
                    <a:lnTo>
                      <a:pt x="11894" y="31942"/>
                    </a:lnTo>
                    <a:cubicBezTo>
                      <a:pt x="11954" y="31923"/>
                      <a:pt x="11973" y="31863"/>
                      <a:pt x="11954" y="31804"/>
                    </a:cubicBezTo>
                    <a:lnTo>
                      <a:pt x="219" y="67"/>
                    </a:lnTo>
                    <a:cubicBezTo>
                      <a:pt x="204" y="23"/>
                      <a:pt x="167" y="1"/>
                      <a:pt x="1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35" name="Google Shape;1935;p19"/>
              <p:cNvSpPr/>
              <p:nvPr/>
            </p:nvSpPr>
            <p:spPr>
              <a:xfrm>
                <a:off x="4217987" y="1537800"/>
                <a:ext cx="430145" cy="930530"/>
              </a:xfrm>
              <a:custGeom>
                <a:avLst/>
                <a:gdLst/>
                <a:ahLst/>
                <a:cxnLst/>
                <a:rect l="l" t="t" r="r" b="b"/>
                <a:pathLst>
                  <a:path w="16136" h="34076" extrusionOk="0">
                    <a:moveTo>
                      <a:pt x="2656" y="1"/>
                    </a:moveTo>
                    <a:cubicBezTo>
                      <a:pt x="2596" y="1"/>
                      <a:pt x="2537" y="40"/>
                      <a:pt x="2537" y="99"/>
                    </a:cubicBezTo>
                    <a:lnTo>
                      <a:pt x="0" y="33956"/>
                    </a:lnTo>
                    <a:cubicBezTo>
                      <a:pt x="0" y="34016"/>
                      <a:pt x="19" y="34056"/>
                      <a:pt x="79" y="34075"/>
                    </a:cubicBezTo>
                    <a:lnTo>
                      <a:pt x="98" y="34075"/>
                    </a:lnTo>
                    <a:cubicBezTo>
                      <a:pt x="138" y="34075"/>
                      <a:pt x="178" y="34056"/>
                      <a:pt x="198" y="34016"/>
                    </a:cubicBezTo>
                    <a:lnTo>
                      <a:pt x="16115" y="3965"/>
                    </a:lnTo>
                    <a:cubicBezTo>
                      <a:pt x="16136" y="3905"/>
                      <a:pt x="16115" y="3846"/>
                      <a:pt x="16056" y="3826"/>
                    </a:cubicBezTo>
                    <a:cubicBezTo>
                      <a:pt x="16042" y="3812"/>
                      <a:pt x="16026" y="3805"/>
                      <a:pt x="16009" y="3805"/>
                    </a:cubicBezTo>
                    <a:cubicBezTo>
                      <a:pt x="15977" y="3805"/>
                      <a:pt x="15943" y="3827"/>
                      <a:pt x="15917" y="3865"/>
                    </a:cubicBezTo>
                    <a:lnTo>
                      <a:pt x="257" y="33480"/>
                    </a:lnTo>
                    <a:lnTo>
                      <a:pt x="2755" y="99"/>
                    </a:lnTo>
                    <a:cubicBezTo>
                      <a:pt x="2755" y="59"/>
                      <a:pt x="2715" y="1"/>
                      <a:pt x="26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36" name="Google Shape;1936;p19"/>
              <p:cNvSpPr/>
              <p:nvPr/>
            </p:nvSpPr>
            <p:spPr>
              <a:xfrm>
                <a:off x="4217427" y="1919193"/>
                <a:ext cx="642579" cy="549127"/>
              </a:xfrm>
              <a:custGeom>
                <a:avLst/>
                <a:gdLst/>
                <a:ahLst/>
                <a:cxnLst/>
                <a:rect l="l" t="t" r="r" b="b"/>
                <a:pathLst>
                  <a:path w="24105" h="20109" extrusionOk="0">
                    <a:moveTo>
                      <a:pt x="23984" y="1"/>
                    </a:moveTo>
                    <a:cubicBezTo>
                      <a:pt x="23956" y="1"/>
                      <a:pt x="23928" y="15"/>
                      <a:pt x="23907" y="48"/>
                    </a:cubicBezTo>
                    <a:lnTo>
                      <a:pt x="21430" y="2843"/>
                    </a:lnTo>
                    <a:cubicBezTo>
                      <a:pt x="10150" y="15490"/>
                      <a:pt x="180" y="19870"/>
                      <a:pt x="80" y="19910"/>
                    </a:cubicBezTo>
                    <a:cubicBezTo>
                      <a:pt x="40" y="19930"/>
                      <a:pt x="0" y="19989"/>
                      <a:pt x="21" y="20049"/>
                    </a:cubicBezTo>
                    <a:cubicBezTo>
                      <a:pt x="40" y="20089"/>
                      <a:pt x="80" y="20108"/>
                      <a:pt x="119" y="20108"/>
                    </a:cubicBezTo>
                    <a:lnTo>
                      <a:pt x="159" y="20108"/>
                    </a:lnTo>
                    <a:cubicBezTo>
                      <a:pt x="259" y="20068"/>
                      <a:pt x="10269" y="15668"/>
                      <a:pt x="21588" y="2981"/>
                    </a:cubicBezTo>
                    <a:lnTo>
                      <a:pt x="24065" y="187"/>
                    </a:lnTo>
                    <a:cubicBezTo>
                      <a:pt x="24105" y="127"/>
                      <a:pt x="24086" y="68"/>
                      <a:pt x="24046" y="28"/>
                    </a:cubicBezTo>
                    <a:cubicBezTo>
                      <a:pt x="24028" y="11"/>
                      <a:pt x="24006" y="1"/>
                      <a:pt x="239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37" name="Google Shape;1937;p19"/>
              <p:cNvSpPr/>
              <p:nvPr/>
            </p:nvSpPr>
            <p:spPr>
              <a:xfrm>
                <a:off x="3653763" y="1864425"/>
                <a:ext cx="95730" cy="92123"/>
              </a:xfrm>
              <a:custGeom>
                <a:avLst/>
                <a:gdLst/>
                <a:ahLst/>
                <a:cxnLst/>
                <a:rect l="l" t="t" r="r" b="b"/>
                <a:pathLst>
                  <a:path w="4768" h="3534" extrusionOk="0">
                    <a:moveTo>
                      <a:pt x="4666" y="0"/>
                    </a:moveTo>
                    <a:cubicBezTo>
                      <a:pt x="4614" y="0"/>
                      <a:pt x="4560" y="35"/>
                      <a:pt x="4560" y="104"/>
                    </a:cubicBezTo>
                    <a:cubicBezTo>
                      <a:pt x="4460" y="897"/>
                      <a:pt x="4203" y="1690"/>
                      <a:pt x="3786" y="2384"/>
                    </a:cubicBezTo>
                    <a:cubicBezTo>
                      <a:pt x="3569" y="2720"/>
                      <a:pt x="3310" y="2979"/>
                      <a:pt x="2914" y="3077"/>
                    </a:cubicBezTo>
                    <a:cubicBezTo>
                      <a:pt x="2517" y="3177"/>
                      <a:pt x="2081" y="3157"/>
                      <a:pt x="1666" y="3196"/>
                    </a:cubicBezTo>
                    <a:lnTo>
                      <a:pt x="120" y="3315"/>
                    </a:lnTo>
                    <a:cubicBezTo>
                      <a:pt x="1" y="3336"/>
                      <a:pt x="1" y="3534"/>
                      <a:pt x="120" y="3534"/>
                    </a:cubicBezTo>
                    <a:cubicBezTo>
                      <a:pt x="614" y="3494"/>
                      <a:pt x="1090" y="3455"/>
                      <a:pt x="1586" y="3415"/>
                    </a:cubicBezTo>
                    <a:cubicBezTo>
                      <a:pt x="2023" y="3375"/>
                      <a:pt x="2498" y="3375"/>
                      <a:pt x="2934" y="3275"/>
                    </a:cubicBezTo>
                    <a:cubicBezTo>
                      <a:pt x="3331" y="3196"/>
                      <a:pt x="3627" y="2979"/>
                      <a:pt x="3846" y="2641"/>
                    </a:cubicBezTo>
                    <a:cubicBezTo>
                      <a:pt x="4103" y="2305"/>
                      <a:pt x="4282" y="1909"/>
                      <a:pt x="4441" y="1512"/>
                    </a:cubicBezTo>
                    <a:cubicBezTo>
                      <a:pt x="4600" y="1055"/>
                      <a:pt x="4718" y="580"/>
                      <a:pt x="4758" y="104"/>
                    </a:cubicBezTo>
                    <a:cubicBezTo>
                      <a:pt x="4768" y="35"/>
                      <a:pt x="4718" y="0"/>
                      <a:pt x="46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38" name="Google Shape;1938;p19"/>
              <p:cNvSpPr/>
              <p:nvPr/>
            </p:nvSpPr>
            <p:spPr>
              <a:xfrm>
                <a:off x="3647274" y="1884622"/>
                <a:ext cx="144910" cy="106854"/>
              </a:xfrm>
              <a:custGeom>
                <a:avLst/>
                <a:gdLst/>
                <a:ahLst/>
                <a:cxnLst/>
                <a:rect l="l" t="t" r="r" b="b"/>
                <a:pathLst>
                  <a:path w="5436" h="3913" extrusionOk="0">
                    <a:moveTo>
                      <a:pt x="5306" y="0"/>
                    </a:moveTo>
                    <a:cubicBezTo>
                      <a:pt x="5267" y="0"/>
                      <a:pt x="5228" y="20"/>
                      <a:pt x="5213" y="65"/>
                    </a:cubicBezTo>
                    <a:cubicBezTo>
                      <a:pt x="5015" y="858"/>
                      <a:pt x="4777" y="1691"/>
                      <a:pt x="4282" y="2344"/>
                    </a:cubicBezTo>
                    <a:cubicBezTo>
                      <a:pt x="4024" y="2701"/>
                      <a:pt x="3688" y="2960"/>
                      <a:pt x="3291" y="3137"/>
                    </a:cubicBezTo>
                    <a:cubicBezTo>
                      <a:pt x="2874" y="3316"/>
                      <a:pt x="2398" y="3415"/>
                      <a:pt x="1943" y="3475"/>
                    </a:cubicBezTo>
                    <a:cubicBezTo>
                      <a:pt x="1348" y="3554"/>
                      <a:pt x="733" y="3634"/>
                      <a:pt x="138" y="3713"/>
                    </a:cubicBezTo>
                    <a:cubicBezTo>
                      <a:pt x="7" y="3731"/>
                      <a:pt x="1" y="3912"/>
                      <a:pt x="120" y="3912"/>
                    </a:cubicBezTo>
                    <a:cubicBezTo>
                      <a:pt x="126" y="3912"/>
                      <a:pt x="132" y="3912"/>
                      <a:pt x="138" y="3911"/>
                    </a:cubicBezTo>
                    <a:cubicBezTo>
                      <a:pt x="694" y="3851"/>
                      <a:pt x="1249" y="3772"/>
                      <a:pt x="1824" y="3692"/>
                    </a:cubicBezTo>
                    <a:cubicBezTo>
                      <a:pt x="2300" y="3634"/>
                      <a:pt x="2776" y="3554"/>
                      <a:pt x="3231" y="3396"/>
                    </a:cubicBezTo>
                    <a:cubicBezTo>
                      <a:pt x="3667" y="3216"/>
                      <a:pt x="4024" y="2960"/>
                      <a:pt x="4322" y="2622"/>
                    </a:cubicBezTo>
                    <a:cubicBezTo>
                      <a:pt x="4599" y="2305"/>
                      <a:pt x="4798" y="1929"/>
                      <a:pt x="4975" y="1551"/>
                    </a:cubicBezTo>
                    <a:cubicBezTo>
                      <a:pt x="5154" y="1096"/>
                      <a:pt x="5292" y="621"/>
                      <a:pt x="5411" y="124"/>
                    </a:cubicBezTo>
                    <a:cubicBezTo>
                      <a:pt x="5436" y="51"/>
                      <a:pt x="5370" y="0"/>
                      <a:pt x="53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39" name="Google Shape;1939;p19"/>
              <p:cNvSpPr/>
              <p:nvPr/>
            </p:nvSpPr>
            <p:spPr>
              <a:xfrm>
                <a:off x="3681902" y="1935658"/>
                <a:ext cx="132461" cy="99727"/>
              </a:xfrm>
              <a:custGeom>
                <a:avLst/>
                <a:gdLst/>
                <a:ahLst/>
                <a:cxnLst/>
                <a:rect l="l" t="t" r="r" b="b"/>
                <a:pathLst>
                  <a:path w="4969" h="3652" extrusionOk="0">
                    <a:moveTo>
                      <a:pt x="4840" y="0"/>
                    </a:moveTo>
                    <a:cubicBezTo>
                      <a:pt x="4796" y="0"/>
                      <a:pt x="4751" y="24"/>
                      <a:pt x="4728" y="79"/>
                    </a:cubicBezTo>
                    <a:cubicBezTo>
                      <a:pt x="4450" y="853"/>
                      <a:pt x="4173" y="1665"/>
                      <a:pt x="3557" y="2240"/>
                    </a:cubicBezTo>
                    <a:cubicBezTo>
                      <a:pt x="2963" y="2775"/>
                      <a:pt x="2190" y="3013"/>
                      <a:pt x="1437" y="3171"/>
                    </a:cubicBezTo>
                    <a:cubicBezTo>
                      <a:pt x="1001" y="3271"/>
                      <a:pt x="565" y="3350"/>
                      <a:pt x="129" y="3449"/>
                    </a:cubicBezTo>
                    <a:cubicBezTo>
                      <a:pt x="1" y="3468"/>
                      <a:pt x="41" y="3652"/>
                      <a:pt x="155" y="3652"/>
                    </a:cubicBezTo>
                    <a:cubicBezTo>
                      <a:pt x="165" y="3652"/>
                      <a:pt x="176" y="3650"/>
                      <a:pt x="187" y="3647"/>
                    </a:cubicBezTo>
                    <a:cubicBezTo>
                      <a:pt x="980" y="3469"/>
                      <a:pt x="1813" y="3369"/>
                      <a:pt x="2587" y="3052"/>
                    </a:cubicBezTo>
                    <a:cubicBezTo>
                      <a:pt x="2944" y="2914"/>
                      <a:pt x="3300" y="2735"/>
                      <a:pt x="3597" y="2478"/>
                    </a:cubicBezTo>
                    <a:cubicBezTo>
                      <a:pt x="3914" y="2201"/>
                      <a:pt x="4173" y="1844"/>
                      <a:pt x="4371" y="1487"/>
                    </a:cubicBezTo>
                    <a:cubicBezTo>
                      <a:pt x="4609" y="1051"/>
                      <a:pt x="4767" y="594"/>
                      <a:pt x="4945" y="139"/>
                    </a:cubicBezTo>
                    <a:cubicBezTo>
                      <a:pt x="4969" y="55"/>
                      <a:pt x="4906" y="0"/>
                      <a:pt x="48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40" name="Google Shape;1940;p19"/>
              <p:cNvSpPr/>
              <p:nvPr/>
            </p:nvSpPr>
            <p:spPr>
              <a:xfrm>
                <a:off x="3719143" y="1995351"/>
                <a:ext cx="120172" cy="76707"/>
              </a:xfrm>
              <a:custGeom>
                <a:avLst/>
                <a:gdLst/>
                <a:ahLst/>
                <a:cxnLst/>
                <a:rect l="l" t="t" r="r" b="b"/>
                <a:pathLst>
                  <a:path w="4508" h="2809" extrusionOk="0">
                    <a:moveTo>
                      <a:pt x="4364" y="0"/>
                    </a:moveTo>
                    <a:cubicBezTo>
                      <a:pt x="4332" y="0"/>
                      <a:pt x="4301" y="16"/>
                      <a:pt x="4282" y="54"/>
                    </a:cubicBezTo>
                    <a:cubicBezTo>
                      <a:pt x="3548" y="1659"/>
                      <a:pt x="1824" y="2433"/>
                      <a:pt x="138" y="2592"/>
                    </a:cubicBezTo>
                    <a:cubicBezTo>
                      <a:pt x="0" y="2611"/>
                      <a:pt x="0" y="2809"/>
                      <a:pt x="138" y="2809"/>
                    </a:cubicBezTo>
                    <a:cubicBezTo>
                      <a:pt x="1883" y="2631"/>
                      <a:pt x="3706" y="1838"/>
                      <a:pt x="4480" y="153"/>
                    </a:cubicBezTo>
                    <a:cubicBezTo>
                      <a:pt x="4507" y="72"/>
                      <a:pt x="4433" y="0"/>
                      <a:pt x="43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41" name="Google Shape;1941;p19"/>
              <p:cNvSpPr/>
              <p:nvPr/>
            </p:nvSpPr>
            <p:spPr>
              <a:xfrm>
                <a:off x="3758756" y="2029129"/>
                <a:ext cx="107750" cy="80858"/>
              </a:xfrm>
              <a:custGeom>
                <a:avLst/>
                <a:gdLst/>
                <a:ahLst/>
                <a:cxnLst/>
                <a:rect l="l" t="t" r="r" b="b"/>
                <a:pathLst>
                  <a:path w="4042" h="2961" extrusionOk="0">
                    <a:moveTo>
                      <a:pt x="3904" y="1"/>
                    </a:moveTo>
                    <a:cubicBezTo>
                      <a:pt x="3862" y="1"/>
                      <a:pt x="3821" y="20"/>
                      <a:pt x="3806" y="65"/>
                    </a:cubicBezTo>
                    <a:cubicBezTo>
                      <a:pt x="3212" y="1572"/>
                      <a:pt x="1726" y="2642"/>
                      <a:pt x="119" y="2761"/>
                    </a:cubicBezTo>
                    <a:cubicBezTo>
                      <a:pt x="6" y="2761"/>
                      <a:pt x="1" y="2961"/>
                      <a:pt x="104" y="2961"/>
                    </a:cubicBezTo>
                    <a:cubicBezTo>
                      <a:pt x="109" y="2961"/>
                      <a:pt x="114" y="2960"/>
                      <a:pt x="119" y="2959"/>
                    </a:cubicBezTo>
                    <a:cubicBezTo>
                      <a:pt x="1448" y="2880"/>
                      <a:pt x="2696" y="2167"/>
                      <a:pt x="3470" y="1096"/>
                    </a:cubicBezTo>
                    <a:cubicBezTo>
                      <a:pt x="3687" y="800"/>
                      <a:pt x="3867" y="462"/>
                      <a:pt x="4004" y="126"/>
                    </a:cubicBezTo>
                    <a:cubicBezTo>
                      <a:pt x="4042" y="52"/>
                      <a:pt x="3972" y="1"/>
                      <a:pt x="39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42" name="Google Shape;1942;p19"/>
              <p:cNvSpPr/>
              <p:nvPr/>
            </p:nvSpPr>
            <p:spPr>
              <a:xfrm>
                <a:off x="3799249" y="2068806"/>
                <a:ext cx="98100" cy="74331"/>
              </a:xfrm>
              <a:custGeom>
                <a:avLst/>
                <a:gdLst/>
                <a:ahLst/>
                <a:cxnLst/>
                <a:rect l="l" t="t" r="r" b="b"/>
                <a:pathLst>
                  <a:path w="3680" h="2722" extrusionOk="0">
                    <a:moveTo>
                      <a:pt x="3542" y="1"/>
                    </a:moveTo>
                    <a:cubicBezTo>
                      <a:pt x="3497" y="1"/>
                      <a:pt x="3453" y="24"/>
                      <a:pt x="3437" y="79"/>
                    </a:cubicBezTo>
                    <a:cubicBezTo>
                      <a:pt x="3001" y="1527"/>
                      <a:pt x="1475" y="2201"/>
                      <a:pt x="127" y="2518"/>
                    </a:cubicBezTo>
                    <a:cubicBezTo>
                      <a:pt x="0" y="2554"/>
                      <a:pt x="39" y="2722"/>
                      <a:pt x="136" y="2722"/>
                    </a:cubicBezTo>
                    <a:cubicBezTo>
                      <a:pt x="146" y="2722"/>
                      <a:pt x="156" y="2720"/>
                      <a:pt x="167" y="2716"/>
                    </a:cubicBezTo>
                    <a:cubicBezTo>
                      <a:pt x="1613" y="2379"/>
                      <a:pt x="3180" y="1665"/>
                      <a:pt x="3656" y="139"/>
                    </a:cubicBezTo>
                    <a:cubicBezTo>
                      <a:pt x="3680" y="55"/>
                      <a:pt x="3610" y="1"/>
                      <a:pt x="35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43" name="Google Shape;1943;p19"/>
              <p:cNvSpPr/>
              <p:nvPr/>
            </p:nvSpPr>
            <p:spPr>
              <a:xfrm>
                <a:off x="3840142" y="2106844"/>
                <a:ext cx="83011" cy="67040"/>
              </a:xfrm>
              <a:custGeom>
                <a:avLst/>
                <a:gdLst/>
                <a:ahLst/>
                <a:cxnLst/>
                <a:rect l="l" t="t" r="r" b="b"/>
                <a:pathLst>
                  <a:path w="3114" h="2455" extrusionOk="0">
                    <a:moveTo>
                      <a:pt x="2960" y="1"/>
                    </a:moveTo>
                    <a:cubicBezTo>
                      <a:pt x="2937" y="1"/>
                      <a:pt x="2913" y="11"/>
                      <a:pt x="2894" y="34"/>
                    </a:cubicBezTo>
                    <a:cubicBezTo>
                      <a:pt x="2796" y="153"/>
                      <a:pt x="2756" y="293"/>
                      <a:pt x="2677" y="431"/>
                    </a:cubicBezTo>
                    <a:cubicBezTo>
                      <a:pt x="2617" y="570"/>
                      <a:pt x="2537" y="708"/>
                      <a:pt x="2439" y="848"/>
                    </a:cubicBezTo>
                    <a:cubicBezTo>
                      <a:pt x="2260" y="1086"/>
                      <a:pt x="2062" y="1323"/>
                      <a:pt x="1824" y="1522"/>
                    </a:cubicBezTo>
                    <a:cubicBezTo>
                      <a:pt x="1348" y="1918"/>
                      <a:pt x="753" y="2175"/>
                      <a:pt x="140" y="2254"/>
                    </a:cubicBezTo>
                    <a:cubicBezTo>
                      <a:pt x="7" y="2274"/>
                      <a:pt x="0" y="2454"/>
                      <a:pt x="120" y="2454"/>
                    </a:cubicBezTo>
                    <a:cubicBezTo>
                      <a:pt x="126" y="2454"/>
                      <a:pt x="133" y="2454"/>
                      <a:pt x="140" y="2453"/>
                    </a:cubicBezTo>
                    <a:cubicBezTo>
                      <a:pt x="774" y="2373"/>
                      <a:pt x="1369" y="2135"/>
                      <a:pt x="1884" y="1739"/>
                    </a:cubicBezTo>
                    <a:cubicBezTo>
                      <a:pt x="2141" y="1541"/>
                      <a:pt x="2360" y="1303"/>
                      <a:pt x="2537" y="1046"/>
                    </a:cubicBezTo>
                    <a:cubicBezTo>
                      <a:pt x="2637" y="927"/>
                      <a:pt x="2736" y="787"/>
                      <a:pt x="2815" y="649"/>
                    </a:cubicBezTo>
                    <a:cubicBezTo>
                      <a:pt x="2894" y="491"/>
                      <a:pt x="2934" y="312"/>
                      <a:pt x="3053" y="193"/>
                    </a:cubicBezTo>
                    <a:cubicBezTo>
                      <a:pt x="3113" y="102"/>
                      <a:pt x="3036" y="1"/>
                      <a:pt x="29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44" name="Google Shape;1944;p19"/>
              <p:cNvSpPr/>
              <p:nvPr/>
            </p:nvSpPr>
            <p:spPr>
              <a:xfrm>
                <a:off x="3870585" y="2141196"/>
                <a:ext cx="78880" cy="66876"/>
              </a:xfrm>
              <a:custGeom>
                <a:avLst/>
                <a:gdLst/>
                <a:ahLst/>
                <a:cxnLst/>
                <a:rect l="l" t="t" r="r" b="b"/>
                <a:pathLst>
                  <a:path w="2959" h="2449" extrusionOk="0">
                    <a:moveTo>
                      <a:pt x="2831" y="0"/>
                    </a:moveTo>
                    <a:cubicBezTo>
                      <a:pt x="2790" y="0"/>
                      <a:pt x="2747" y="20"/>
                      <a:pt x="2724" y="65"/>
                    </a:cubicBezTo>
                    <a:cubicBezTo>
                      <a:pt x="2307" y="1195"/>
                      <a:pt x="1297" y="2027"/>
                      <a:pt x="127" y="2246"/>
                    </a:cubicBezTo>
                    <a:cubicBezTo>
                      <a:pt x="0" y="2263"/>
                      <a:pt x="39" y="2449"/>
                      <a:pt x="154" y="2449"/>
                    </a:cubicBezTo>
                    <a:cubicBezTo>
                      <a:pt x="164" y="2449"/>
                      <a:pt x="175" y="2447"/>
                      <a:pt x="187" y="2444"/>
                    </a:cubicBezTo>
                    <a:cubicBezTo>
                      <a:pt x="1416" y="2225"/>
                      <a:pt x="2486" y="1313"/>
                      <a:pt x="2922" y="124"/>
                    </a:cubicBezTo>
                    <a:cubicBezTo>
                      <a:pt x="2959" y="51"/>
                      <a:pt x="2897" y="0"/>
                      <a:pt x="28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45" name="Google Shape;1945;p19"/>
              <p:cNvSpPr/>
              <p:nvPr/>
            </p:nvSpPr>
            <p:spPr>
              <a:xfrm>
                <a:off x="3899322" y="2171643"/>
                <a:ext cx="80479" cy="70426"/>
              </a:xfrm>
              <a:custGeom>
                <a:avLst/>
                <a:gdLst/>
                <a:ahLst/>
                <a:cxnLst/>
                <a:rect l="l" t="t" r="r" b="b"/>
                <a:pathLst>
                  <a:path w="3019" h="2579" extrusionOk="0">
                    <a:moveTo>
                      <a:pt x="2893" y="1"/>
                    </a:moveTo>
                    <a:cubicBezTo>
                      <a:pt x="2852" y="1"/>
                      <a:pt x="2812" y="25"/>
                      <a:pt x="2796" y="80"/>
                    </a:cubicBezTo>
                    <a:cubicBezTo>
                      <a:pt x="2458" y="1290"/>
                      <a:pt x="1369" y="2241"/>
                      <a:pt x="119" y="2360"/>
                    </a:cubicBezTo>
                    <a:cubicBezTo>
                      <a:pt x="5" y="2378"/>
                      <a:pt x="0" y="2579"/>
                      <a:pt x="104" y="2579"/>
                    </a:cubicBezTo>
                    <a:cubicBezTo>
                      <a:pt x="109" y="2579"/>
                      <a:pt x="114" y="2578"/>
                      <a:pt x="119" y="2577"/>
                    </a:cubicBezTo>
                    <a:cubicBezTo>
                      <a:pt x="1467" y="2439"/>
                      <a:pt x="2637" y="1427"/>
                      <a:pt x="2994" y="140"/>
                    </a:cubicBezTo>
                    <a:cubicBezTo>
                      <a:pt x="3018" y="56"/>
                      <a:pt x="2956" y="1"/>
                      <a:pt x="28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46" name="Google Shape;1946;p19"/>
              <p:cNvSpPr/>
              <p:nvPr/>
            </p:nvSpPr>
            <p:spPr>
              <a:xfrm>
                <a:off x="3935576" y="2206158"/>
                <a:ext cx="70509" cy="70153"/>
              </a:xfrm>
              <a:custGeom>
                <a:avLst/>
                <a:gdLst/>
                <a:ahLst/>
                <a:cxnLst/>
                <a:rect l="l" t="t" r="r" b="b"/>
                <a:pathLst>
                  <a:path w="2645" h="2569" extrusionOk="0">
                    <a:moveTo>
                      <a:pt x="2529" y="0"/>
                    </a:moveTo>
                    <a:cubicBezTo>
                      <a:pt x="2477" y="0"/>
                      <a:pt x="2427" y="35"/>
                      <a:pt x="2427" y="105"/>
                    </a:cubicBezTo>
                    <a:cubicBezTo>
                      <a:pt x="2446" y="679"/>
                      <a:pt x="1970" y="1175"/>
                      <a:pt x="1574" y="1532"/>
                    </a:cubicBezTo>
                    <a:cubicBezTo>
                      <a:pt x="1138" y="1908"/>
                      <a:pt x="643" y="2185"/>
                      <a:pt x="128" y="2365"/>
                    </a:cubicBezTo>
                    <a:cubicBezTo>
                      <a:pt x="1" y="2401"/>
                      <a:pt x="39" y="2568"/>
                      <a:pt x="137" y="2568"/>
                    </a:cubicBezTo>
                    <a:cubicBezTo>
                      <a:pt x="146" y="2568"/>
                      <a:pt x="157" y="2566"/>
                      <a:pt x="167" y="2563"/>
                    </a:cubicBezTo>
                    <a:cubicBezTo>
                      <a:pt x="762" y="2365"/>
                      <a:pt x="1296" y="2066"/>
                      <a:pt x="1753" y="1651"/>
                    </a:cubicBezTo>
                    <a:cubicBezTo>
                      <a:pt x="2189" y="1255"/>
                      <a:pt x="2644" y="739"/>
                      <a:pt x="2644" y="105"/>
                    </a:cubicBezTo>
                    <a:cubicBezTo>
                      <a:pt x="2635" y="35"/>
                      <a:pt x="2581" y="0"/>
                      <a:pt x="25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47" name="Google Shape;1947;p19"/>
              <p:cNvSpPr/>
              <p:nvPr/>
            </p:nvSpPr>
            <p:spPr>
              <a:xfrm>
                <a:off x="3974683" y="2249576"/>
                <a:ext cx="56887" cy="54861"/>
              </a:xfrm>
              <a:custGeom>
                <a:avLst/>
                <a:gdLst/>
                <a:ahLst/>
                <a:cxnLst/>
                <a:rect l="l" t="t" r="r" b="b"/>
                <a:pathLst>
                  <a:path w="2134" h="2009" extrusionOk="0">
                    <a:moveTo>
                      <a:pt x="2013" y="0"/>
                    </a:moveTo>
                    <a:cubicBezTo>
                      <a:pt x="1970" y="0"/>
                      <a:pt x="1928" y="24"/>
                      <a:pt x="1912" y="80"/>
                    </a:cubicBezTo>
                    <a:cubicBezTo>
                      <a:pt x="1634" y="894"/>
                      <a:pt x="939" y="1547"/>
                      <a:pt x="128" y="1805"/>
                    </a:cubicBezTo>
                    <a:cubicBezTo>
                      <a:pt x="1" y="1841"/>
                      <a:pt x="39" y="2009"/>
                      <a:pt x="151" y="2009"/>
                    </a:cubicBezTo>
                    <a:cubicBezTo>
                      <a:pt x="162" y="2009"/>
                      <a:pt x="174" y="2007"/>
                      <a:pt x="186" y="2004"/>
                    </a:cubicBezTo>
                    <a:cubicBezTo>
                      <a:pt x="1079" y="1726"/>
                      <a:pt x="1812" y="1012"/>
                      <a:pt x="2110" y="120"/>
                    </a:cubicBezTo>
                    <a:cubicBezTo>
                      <a:pt x="2133" y="49"/>
                      <a:pt x="2074" y="0"/>
                      <a:pt x="20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48" name="Google Shape;1948;p19"/>
              <p:cNvSpPr/>
              <p:nvPr/>
            </p:nvSpPr>
            <p:spPr>
              <a:xfrm>
                <a:off x="4004833" y="2284392"/>
                <a:ext cx="60299" cy="53605"/>
              </a:xfrm>
              <a:custGeom>
                <a:avLst/>
                <a:gdLst/>
                <a:ahLst/>
                <a:cxnLst/>
                <a:rect l="l" t="t" r="r" b="b"/>
                <a:pathLst>
                  <a:path w="2262" h="1963" extrusionOk="0">
                    <a:moveTo>
                      <a:pt x="2124" y="1"/>
                    </a:moveTo>
                    <a:cubicBezTo>
                      <a:pt x="2090" y="1"/>
                      <a:pt x="2054" y="17"/>
                      <a:pt x="2029" y="55"/>
                    </a:cubicBezTo>
                    <a:cubicBezTo>
                      <a:pt x="1613" y="808"/>
                      <a:pt x="939" y="1422"/>
                      <a:pt x="126" y="1759"/>
                    </a:cubicBezTo>
                    <a:cubicBezTo>
                      <a:pt x="0" y="1795"/>
                      <a:pt x="37" y="1963"/>
                      <a:pt x="135" y="1963"/>
                    </a:cubicBezTo>
                    <a:cubicBezTo>
                      <a:pt x="144" y="1963"/>
                      <a:pt x="155" y="1961"/>
                      <a:pt x="165" y="1958"/>
                    </a:cubicBezTo>
                    <a:cubicBezTo>
                      <a:pt x="1037" y="1601"/>
                      <a:pt x="1772" y="966"/>
                      <a:pt x="2208" y="153"/>
                    </a:cubicBezTo>
                    <a:cubicBezTo>
                      <a:pt x="2262" y="72"/>
                      <a:pt x="2196" y="1"/>
                      <a:pt x="21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49" name="Google Shape;1949;p19"/>
              <p:cNvSpPr/>
              <p:nvPr/>
            </p:nvSpPr>
            <p:spPr>
              <a:xfrm>
                <a:off x="4047698" y="2314566"/>
                <a:ext cx="43558" cy="49590"/>
              </a:xfrm>
              <a:custGeom>
                <a:avLst/>
                <a:gdLst/>
                <a:ahLst/>
                <a:cxnLst/>
                <a:rect l="l" t="t" r="r" b="b"/>
                <a:pathLst>
                  <a:path w="1634" h="1816" extrusionOk="0">
                    <a:moveTo>
                      <a:pt x="1509" y="0"/>
                    </a:moveTo>
                    <a:cubicBezTo>
                      <a:pt x="1468" y="0"/>
                      <a:pt x="1427" y="24"/>
                      <a:pt x="1412" y="79"/>
                    </a:cubicBezTo>
                    <a:cubicBezTo>
                      <a:pt x="1253" y="773"/>
                      <a:pt x="758" y="1347"/>
                      <a:pt x="103" y="1625"/>
                    </a:cubicBezTo>
                    <a:cubicBezTo>
                      <a:pt x="1" y="1677"/>
                      <a:pt x="61" y="1816"/>
                      <a:pt x="168" y="1816"/>
                    </a:cubicBezTo>
                    <a:cubicBezTo>
                      <a:pt x="185" y="1816"/>
                      <a:pt x="203" y="1812"/>
                      <a:pt x="222" y="1804"/>
                    </a:cubicBezTo>
                    <a:cubicBezTo>
                      <a:pt x="917" y="1506"/>
                      <a:pt x="1432" y="872"/>
                      <a:pt x="1610" y="139"/>
                    </a:cubicBezTo>
                    <a:cubicBezTo>
                      <a:pt x="1634" y="55"/>
                      <a:pt x="1571" y="0"/>
                      <a:pt x="15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50" name="Google Shape;1950;p19"/>
              <p:cNvSpPr/>
              <p:nvPr/>
            </p:nvSpPr>
            <p:spPr>
              <a:xfrm>
                <a:off x="4079420" y="2344576"/>
                <a:ext cx="40359" cy="47187"/>
              </a:xfrm>
              <a:custGeom>
                <a:avLst/>
                <a:gdLst/>
                <a:ahLst/>
                <a:cxnLst/>
                <a:rect l="l" t="t" r="r" b="b"/>
                <a:pathLst>
                  <a:path w="1514" h="1728" extrusionOk="0">
                    <a:moveTo>
                      <a:pt x="1392" y="0"/>
                    </a:moveTo>
                    <a:cubicBezTo>
                      <a:pt x="1351" y="0"/>
                      <a:pt x="1308" y="22"/>
                      <a:pt x="1292" y="71"/>
                    </a:cubicBezTo>
                    <a:cubicBezTo>
                      <a:pt x="1094" y="684"/>
                      <a:pt x="678" y="1221"/>
                      <a:pt x="103" y="1538"/>
                    </a:cubicBezTo>
                    <a:cubicBezTo>
                      <a:pt x="1" y="1588"/>
                      <a:pt x="74" y="1727"/>
                      <a:pt x="172" y="1727"/>
                    </a:cubicBezTo>
                    <a:cubicBezTo>
                      <a:pt x="188" y="1727"/>
                      <a:pt x="205" y="1724"/>
                      <a:pt x="222" y="1715"/>
                    </a:cubicBezTo>
                    <a:cubicBezTo>
                      <a:pt x="837" y="1379"/>
                      <a:pt x="1292" y="803"/>
                      <a:pt x="1490" y="129"/>
                    </a:cubicBezTo>
                    <a:cubicBezTo>
                      <a:pt x="1514" y="48"/>
                      <a:pt x="1454" y="0"/>
                      <a:pt x="13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51" name="Google Shape;1951;p19"/>
              <p:cNvSpPr/>
              <p:nvPr/>
            </p:nvSpPr>
            <p:spPr>
              <a:xfrm>
                <a:off x="4117567" y="2372429"/>
                <a:ext cx="30976" cy="41753"/>
              </a:xfrm>
              <a:custGeom>
                <a:avLst/>
                <a:gdLst/>
                <a:ahLst/>
                <a:cxnLst/>
                <a:rect l="l" t="t" r="r" b="b"/>
                <a:pathLst>
                  <a:path w="1162" h="1529" extrusionOk="0">
                    <a:moveTo>
                      <a:pt x="1034" y="1"/>
                    </a:moveTo>
                    <a:cubicBezTo>
                      <a:pt x="990" y="1"/>
                      <a:pt x="948" y="25"/>
                      <a:pt x="932" y="82"/>
                    </a:cubicBezTo>
                    <a:cubicBezTo>
                      <a:pt x="833" y="576"/>
                      <a:pt x="516" y="1033"/>
                      <a:pt x="99" y="1330"/>
                    </a:cubicBezTo>
                    <a:cubicBezTo>
                      <a:pt x="1" y="1395"/>
                      <a:pt x="52" y="1529"/>
                      <a:pt x="139" y="1529"/>
                    </a:cubicBezTo>
                    <a:cubicBezTo>
                      <a:pt x="158" y="1529"/>
                      <a:pt x="178" y="1523"/>
                      <a:pt x="199" y="1509"/>
                    </a:cubicBezTo>
                    <a:cubicBezTo>
                      <a:pt x="675" y="1192"/>
                      <a:pt x="1011" y="695"/>
                      <a:pt x="1150" y="121"/>
                    </a:cubicBezTo>
                    <a:cubicBezTo>
                      <a:pt x="1162" y="51"/>
                      <a:pt x="1097" y="1"/>
                      <a:pt x="10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52" name="Google Shape;1952;p19"/>
              <p:cNvSpPr/>
              <p:nvPr/>
            </p:nvSpPr>
            <p:spPr>
              <a:xfrm>
                <a:off x="4151902" y="2407873"/>
                <a:ext cx="21166" cy="26079"/>
              </a:xfrm>
              <a:custGeom>
                <a:avLst/>
                <a:gdLst/>
                <a:ahLst/>
                <a:cxnLst/>
                <a:rect l="l" t="t" r="r" b="b"/>
                <a:pathLst>
                  <a:path w="794" h="955" extrusionOk="0">
                    <a:moveTo>
                      <a:pt x="669" y="0"/>
                    </a:moveTo>
                    <a:cubicBezTo>
                      <a:pt x="634" y="0"/>
                      <a:pt x="601" y="14"/>
                      <a:pt x="576" y="52"/>
                    </a:cubicBezTo>
                    <a:cubicBezTo>
                      <a:pt x="437" y="330"/>
                      <a:pt x="259" y="568"/>
                      <a:pt x="40" y="785"/>
                    </a:cubicBezTo>
                    <a:cubicBezTo>
                      <a:pt x="0" y="825"/>
                      <a:pt x="0" y="885"/>
                      <a:pt x="40" y="924"/>
                    </a:cubicBezTo>
                    <a:cubicBezTo>
                      <a:pt x="60" y="944"/>
                      <a:pt x="90" y="954"/>
                      <a:pt x="119" y="954"/>
                    </a:cubicBezTo>
                    <a:cubicBezTo>
                      <a:pt x="149" y="954"/>
                      <a:pt x="179" y="944"/>
                      <a:pt x="199" y="924"/>
                    </a:cubicBezTo>
                    <a:cubicBezTo>
                      <a:pt x="437" y="706"/>
                      <a:pt x="616" y="449"/>
                      <a:pt x="754" y="151"/>
                    </a:cubicBezTo>
                    <a:cubicBezTo>
                      <a:pt x="793" y="111"/>
                      <a:pt x="774" y="52"/>
                      <a:pt x="735" y="13"/>
                    </a:cubicBezTo>
                    <a:cubicBezTo>
                      <a:pt x="712" y="5"/>
                      <a:pt x="690" y="0"/>
                      <a:pt x="6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53" name="Google Shape;1953;p19"/>
              <p:cNvSpPr/>
              <p:nvPr/>
            </p:nvSpPr>
            <p:spPr>
              <a:xfrm>
                <a:off x="4170936" y="2371528"/>
                <a:ext cx="31083" cy="14664"/>
              </a:xfrm>
              <a:custGeom>
                <a:avLst/>
                <a:gdLst/>
                <a:ahLst/>
                <a:cxnLst/>
                <a:rect l="l" t="t" r="r" b="b"/>
                <a:pathLst>
                  <a:path w="1166" h="537" extrusionOk="0">
                    <a:moveTo>
                      <a:pt x="1010" y="1"/>
                    </a:moveTo>
                    <a:cubicBezTo>
                      <a:pt x="984" y="1"/>
                      <a:pt x="956" y="11"/>
                      <a:pt x="932" y="35"/>
                    </a:cubicBezTo>
                    <a:cubicBezTo>
                      <a:pt x="732" y="234"/>
                      <a:pt x="467" y="334"/>
                      <a:pt x="181" y="334"/>
                    </a:cubicBezTo>
                    <a:cubicBezTo>
                      <a:pt x="154" y="334"/>
                      <a:pt x="127" y="334"/>
                      <a:pt x="100" y="332"/>
                    </a:cubicBezTo>
                    <a:cubicBezTo>
                      <a:pt x="92" y="329"/>
                      <a:pt x="85" y="328"/>
                      <a:pt x="77" y="328"/>
                    </a:cubicBezTo>
                    <a:cubicBezTo>
                      <a:pt x="30" y="328"/>
                      <a:pt x="0" y="379"/>
                      <a:pt x="0" y="432"/>
                    </a:cubicBezTo>
                    <a:cubicBezTo>
                      <a:pt x="0" y="490"/>
                      <a:pt x="40" y="530"/>
                      <a:pt x="100" y="530"/>
                    </a:cubicBezTo>
                    <a:cubicBezTo>
                      <a:pt x="140" y="535"/>
                      <a:pt x="181" y="537"/>
                      <a:pt x="222" y="537"/>
                    </a:cubicBezTo>
                    <a:cubicBezTo>
                      <a:pt x="541" y="537"/>
                      <a:pt x="862" y="402"/>
                      <a:pt x="1091" y="173"/>
                    </a:cubicBezTo>
                    <a:cubicBezTo>
                      <a:pt x="1165" y="99"/>
                      <a:pt x="1093" y="1"/>
                      <a:pt x="10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54" name="Google Shape;1954;p19"/>
              <p:cNvSpPr/>
              <p:nvPr/>
            </p:nvSpPr>
            <p:spPr>
              <a:xfrm>
                <a:off x="4207990" y="2352113"/>
                <a:ext cx="33429" cy="13545"/>
              </a:xfrm>
              <a:custGeom>
                <a:avLst/>
                <a:gdLst/>
                <a:ahLst/>
                <a:cxnLst/>
                <a:rect l="l" t="t" r="r" b="b"/>
                <a:pathLst>
                  <a:path w="1254" h="496" extrusionOk="0">
                    <a:moveTo>
                      <a:pt x="155" y="1"/>
                    </a:moveTo>
                    <a:cubicBezTo>
                      <a:pt x="79" y="1"/>
                      <a:pt x="1" y="114"/>
                      <a:pt x="77" y="191"/>
                    </a:cubicBezTo>
                    <a:cubicBezTo>
                      <a:pt x="292" y="391"/>
                      <a:pt x="579" y="495"/>
                      <a:pt x="873" y="495"/>
                    </a:cubicBezTo>
                    <a:cubicBezTo>
                      <a:pt x="958" y="495"/>
                      <a:pt x="1044" y="487"/>
                      <a:pt x="1128" y="469"/>
                    </a:cubicBezTo>
                    <a:cubicBezTo>
                      <a:pt x="1254" y="433"/>
                      <a:pt x="1217" y="265"/>
                      <a:pt x="1104" y="265"/>
                    </a:cubicBezTo>
                    <a:cubicBezTo>
                      <a:pt x="1093" y="265"/>
                      <a:pt x="1081" y="267"/>
                      <a:pt x="1068" y="271"/>
                    </a:cubicBezTo>
                    <a:cubicBezTo>
                      <a:pt x="1005" y="283"/>
                      <a:pt x="941" y="289"/>
                      <a:pt x="877" y="289"/>
                    </a:cubicBezTo>
                    <a:cubicBezTo>
                      <a:pt x="640" y="289"/>
                      <a:pt x="404" y="204"/>
                      <a:pt x="216" y="33"/>
                    </a:cubicBezTo>
                    <a:cubicBezTo>
                      <a:pt x="199" y="10"/>
                      <a:pt x="177" y="1"/>
                      <a:pt x="1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55" name="Google Shape;1955;p19"/>
              <p:cNvSpPr/>
              <p:nvPr/>
            </p:nvSpPr>
            <p:spPr>
              <a:xfrm>
                <a:off x="4261705" y="2356072"/>
                <a:ext cx="27617" cy="18651"/>
              </a:xfrm>
              <a:custGeom>
                <a:avLst/>
                <a:gdLst/>
                <a:ahLst/>
                <a:cxnLst/>
                <a:rect l="l" t="t" r="r" b="b"/>
                <a:pathLst>
                  <a:path w="1036" h="683" extrusionOk="0">
                    <a:moveTo>
                      <a:pt x="131" y="1"/>
                    </a:moveTo>
                    <a:cubicBezTo>
                      <a:pt x="67" y="1"/>
                      <a:pt x="1" y="52"/>
                      <a:pt x="25" y="126"/>
                    </a:cubicBezTo>
                    <a:cubicBezTo>
                      <a:pt x="108" y="461"/>
                      <a:pt x="433" y="683"/>
                      <a:pt x="760" y="683"/>
                    </a:cubicBezTo>
                    <a:cubicBezTo>
                      <a:pt x="819" y="683"/>
                      <a:pt x="879" y="675"/>
                      <a:pt x="937" y="660"/>
                    </a:cubicBezTo>
                    <a:cubicBezTo>
                      <a:pt x="996" y="660"/>
                      <a:pt x="1035" y="581"/>
                      <a:pt x="1016" y="541"/>
                    </a:cubicBezTo>
                    <a:cubicBezTo>
                      <a:pt x="999" y="492"/>
                      <a:pt x="956" y="457"/>
                      <a:pt x="908" y="457"/>
                    </a:cubicBezTo>
                    <a:cubicBezTo>
                      <a:pt x="897" y="457"/>
                      <a:pt x="887" y="458"/>
                      <a:pt x="877" y="462"/>
                    </a:cubicBezTo>
                    <a:lnTo>
                      <a:pt x="858" y="462"/>
                    </a:lnTo>
                    <a:cubicBezTo>
                      <a:pt x="858" y="462"/>
                      <a:pt x="840" y="471"/>
                      <a:pt x="834" y="471"/>
                    </a:cubicBezTo>
                    <a:cubicBezTo>
                      <a:pt x="831" y="471"/>
                      <a:pt x="831" y="469"/>
                      <a:pt x="837" y="462"/>
                    </a:cubicBezTo>
                    <a:lnTo>
                      <a:pt x="837" y="462"/>
                    </a:lnTo>
                    <a:cubicBezTo>
                      <a:pt x="818" y="482"/>
                      <a:pt x="797" y="482"/>
                      <a:pt x="778" y="482"/>
                    </a:cubicBezTo>
                    <a:lnTo>
                      <a:pt x="718" y="482"/>
                    </a:lnTo>
                    <a:cubicBezTo>
                      <a:pt x="718" y="482"/>
                      <a:pt x="699" y="482"/>
                      <a:pt x="699" y="462"/>
                    </a:cubicBezTo>
                    <a:cubicBezTo>
                      <a:pt x="685" y="462"/>
                      <a:pt x="690" y="471"/>
                      <a:pt x="688" y="471"/>
                    </a:cubicBezTo>
                    <a:cubicBezTo>
                      <a:pt x="688" y="471"/>
                      <a:pt x="685" y="469"/>
                      <a:pt x="679" y="462"/>
                    </a:cubicBezTo>
                    <a:cubicBezTo>
                      <a:pt x="639" y="462"/>
                      <a:pt x="620" y="462"/>
                      <a:pt x="580" y="443"/>
                    </a:cubicBezTo>
                    <a:cubicBezTo>
                      <a:pt x="560" y="443"/>
                      <a:pt x="560" y="443"/>
                      <a:pt x="541" y="422"/>
                    </a:cubicBezTo>
                    <a:lnTo>
                      <a:pt x="541" y="422"/>
                    </a:lnTo>
                    <a:cubicBezTo>
                      <a:pt x="547" y="429"/>
                      <a:pt x="547" y="431"/>
                      <a:pt x="544" y="431"/>
                    </a:cubicBezTo>
                    <a:cubicBezTo>
                      <a:pt x="540" y="431"/>
                      <a:pt x="527" y="422"/>
                      <a:pt x="541" y="422"/>
                    </a:cubicBezTo>
                    <a:cubicBezTo>
                      <a:pt x="520" y="422"/>
                      <a:pt x="501" y="403"/>
                      <a:pt x="480" y="403"/>
                    </a:cubicBezTo>
                    <a:cubicBezTo>
                      <a:pt x="422" y="363"/>
                      <a:pt x="361" y="324"/>
                      <a:pt x="322" y="263"/>
                    </a:cubicBezTo>
                    <a:lnTo>
                      <a:pt x="303" y="244"/>
                    </a:lnTo>
                    <a:cubicBezTo>
                      <a:pt x="303" y="244"/>
                      <a:pt x="303" y="224"/>
                      <a:pt x="282" y="224"/>
                    </a:cubicBezTo>
                    <a:cubicBezTo>
                      <a:pt x="282" y="205"/>
                      <a:pt x="263" y="184"/>
                      <a:pt x="263" y="165"/>
                    </a:cubicBezTo>
                    <a:lnTo>
                      <a:pt x="242" y="145"/>
                    </a:lnTo>
                    <a:cubicBezTo>
                      <a:pt x="242" y="145"/>
                      <a:pt x="223" y="126"/>
                      <a:pt x="242" y="126"/>
                    </a:cubicBezTo>
                    <a:cubicBezTo>
                      <a:pt x="223" y="105"/>
                      <a:pt x="223" y="86"/>
                      <a:pt x="223" y="65"/>
                    </a:cubicBezTo>
                    <a:cubicBezTo>
                      <a:pt x="208" y="20"/>
                      <a:pt x="170" y="1"/>
                      <a:pt x="1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56" name="Google Shape;1956;p19"/>
              <p:cNvSpPr/>
              <p:nvPr/>
            </p:nvSpPr>
            <p:spPr>
              <a:xfrm>
                <a:off x="4265544" y="2418331"/>
                <a:ext cx="22152" cy="38067"/>
              </a:xfrm>
              <a:custGeom>
                <a:avLst/>
                <a:gdLst/>
                <a:ahLst/>
                <a:cxnLst/>
                <a:rect l="l" t="t" r="r" b="b"/>
                <a:pathLst>
                  <a:path w="831" h="1394" extrusionOk="0">
                    <a:moveTo>
                      <a:pt x="186" y="1"/>
                    </a:moveTo>
                    <a:cubicBezTo>
                      <a:pt x="134" y="1"/>
                      <a:pt x="79" y="36"/>
                      <a:pt x="79" y="85"/>
                    </a:cubicBezTo>
                    <a:cubicBezTo>
                      <a:pt x="0" y="581"/>
                      <a:pt x="217" y="1096"/>
                      <a:pt x="634" y="1374"/>
                    </a:cubicBezTo>
                    <a:cubicBezTo>
                      <a:pt x="655" y="1388"/>
                      <a:pt x="675" y="1394"/>
                      <a:pt x="694" y="1394"/>
                    </a:cubicBezTo>
                    <a:cubicBezTo>
                      <a:pt x="781" y="1394"/>
                      <a:pt x="831" y="1260"/>
                      <a:pt x="733" y="1195"/>
                    </a:cubicBezTo>
                    <a:cubicBezTo>
                      <a:pt x="416" y="957"/>
                      <a:pt x="217" y="541"/>
                      <a:pt x="278" y="145"/>
                    </a:cubicBezTo>
                    <a:cubicBezTo>
                      <a:pt x="297" y="85"/>
                      <a:pt x="278" y="26"/>
                      <a:pt x="217" y="5"/>
                    </a:cubicBezTo>
                    <a:cubicBezTo>
                      <a:pt x="207" y="2"/>
                      <a:pt x="197" y="1"/>
                      <a:pt x="1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57" name="Google Shape;1957;p19"/>
              <p:cNvSpPr/>
              <p:nvPr/>
            </p:nvSpPr>
            <p:spPr>
              <a:xfrm>
                <a:off x="4299852" y="2401155"/>
                <a:ext cx="27004" cy="37329"/>
              </a:xfrm>
              <a:custGeom>
                <a:avLst/>
                <a:gdLst/>
                <a:ahLst/>
                <a:cxnLst/>
                <a:rect l="l" t="t" r="r" b="b"/>
                <a:pathLst>
                  <a:path w="1013" h="1367" extrusionOk="0">
                    <a:moveTo>
                      <a:pt x="101" y="0"/>
                    </a:moveTo>
                    <a:cubicBezTo>
                      <a:pt x="40" y="0"/>
                      <a:pt x="1" y="40"/>
                      <a:pt x="1" y="100"/>
                    </a:cubicBezTo>
                    <a:cubicBezTo>
                      <a:pt x="40" y="615"/>
                      <a:pt x="339" y="1091"/>
                      <a:pt x="794" y="1348"/>
                    </a:cubicBezTo>
                    <a:cubicBezTo>
                      <a:pt x="813" y="1361"/>
                      <a:pt x="832" y="1366"/>
                      <a:pt x="851" y="1366"/>
                    </a:cubicBezTo>
                    <a:cubicBezTo>
                      <a:pt x="945" y="1366"/>
                      <a:pt x="1012" y="1220"/>
                      <a:pt x="913" y="1170"/>
                    </a:cubicBezTo>
                    <a:cubicBezTo>
                      <a:pt x="516" y="952"/>
                      <a:pt x="259" y="555"/>
                      <a:pt x="199" y="100"/>
                    </a:cubicBezTo>
                    <a:cubicBezTo>
                      <a:pt x="199" y="40"/>
                      <a:pt x="159" y="0"/>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58" name="Google Shape;1958;p19"/>
              <p:cNvSpPr/>
              <p:nvPr/>
            </p:nvSpPr>
            <p:spPr>
              <a:xfrm>
                <a:off x="4331575" y="2365848"/>
                <a:ext cx="29696" cy="48334"/>
              </a:xfrm>
              <a:custGeom>
                <a:avLst/>
                <a:gdLst/>
                <a:ahLst/>
                <a:cxnLst/>
                <a:rect l="l" t="t" r="r" b="b"/>
                <a:pathLst>
                  <a:path w="1114" h="1770" extrusionOk="0">
                    <a:moveTo>
                      <a:pt x="110" y="0"/>
                    </a:moveTo>
                    <a:cubicBezTo>
                      <a:pt x="55" y="0"/>
                      <a:pt x="0" y="35"/>
                      <a:pt x="0" y="104"/>
                    </a:cubicBezTo>
                    <a:cubicBezTo>
                      <a:pt x="40" y="759"/>
                      <a:pt x="378" y="1372"/>
                      <a:pt x="912" y="1750"/>
                    </a:cubicBezTo>
                    <a:cubicBezTo>
                      <a:pt x="933" y="1764"/>
                      <a:pt x="953" y="1770"/>
                      <a:pt x="972" y="1770"/>
                    </a:cubicBezTo>
                    <a:cubicBezTo>
                      <a:pt x="1060" y="1770"/>
                      <a:pt x="1113" y="1636"/>
                      <a:pt x="1031" y="1571"/>
                    </a:cubicBezTo>
                    <a:cubicBezTo>
                      <a:pt x="536" y="1234"/>
                      <a:pt x="238" y="679"/>
                      <a:pt x="219" y="104"/>
                    </a:cubicBezTo>
                    <a:cubicBezTo>
                      <a:pt x="219" y="35"/>
                      <a:pt x="164" y="0"/>
                      <a:pt x="1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59" name="Google Shape;1959;p19"/>
              <p:cNvSpPr/>
              <p:nvPr/>
            </p:nvSpPr>
            <p:spPr>
              <a:xfrm>
                <a:off x="4367509" y="2333899"/>
                <a:ext cx="43585" cy="60923"/>
              </a:xfrm>
              <a:custGeom>
                <a:avLst/>
                <a:gdLst/>
                <a:ahLst/>
                <a:cxnLst/>
                <a:rect l="l" t="t" r="r" b="b"/>
                <a:pathLst>
                  <a:path w="1635" h="2231" extrusionOk="0">
                    <a:moveTo>
                      <a:pt x="99" y="0"/>
                    </a:moveTo>
                    <a:cubicBezTo>
                      <a:pt x="50" y="0"/>
                      <a:pt x="0" y="35"/>
                      <a:pt x="0" y="105"/>
                    </a:cubicBezTo>
                    <a:cubicBezTo>
                      <a:pt x="21" y="1017"/>
                      <a:pt x="576" y="1868"/>
                      <a:pt x="1408" y="2225"/>
                    </a:cubicBezTo>
                    <a:cubicBezTo>
                      <a:pt x="1422" y="2229"/>
                      <a:pt x="1435" y="2231"/>
                      <a:pt x="1448" y="2231"/>
                    </a:cubicBezTo>
                    <a:cubicBezTo>
                      <a:pt x="1564" y="2231"/>
                      <a:pt x="1634" y="2083"/>
                      <a:pt x="1527" y="2048"/>
                    </a:cubicBezTo>
                    <a:cubicBezTo>
                      <a:pt x="753" y="1710"/>
                      <a:pt x="219" y="938"/>
                      <a:pt x="198" y="105"/>
                    </a:cubicBezTo>
                    <a:cubicBezTo>
                      <a:pt x="198" y="35"/>
                      <a:pt x="149" y="0"/>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60" name="Google Shape;1960;p19"/>
              <p:cNvSpPr/>
              <p:nvPr/>
            </p:nvSpPr>
            <p:spPr>
              <a:xfrm>
                <a:off x="4399472" y="2307384"/>
                <a:ext cx="47877" cy="62398"/>
              </a:xfrm>
              <a:custGeom>
                <a:avLst/>
                <a:gdLst/>
                <a:ahLst/>
                <a:cxnLst/>
                <a:rect l="l" t="t" r="r" b="b"/>
                <a:pathLst>
                  <a:path w="1796" h="2285" extrusionOk="0">
                    <a:moveTo>
                      <a:pt x="105" y="0"/>
                    </a:moveTo>
                    <a:cubicBezTo>
                      <a:pt x="50" y="0"/>
                      <a:pt x="1" y="35"/>
                      <a:pt x="11" y="104"/>
                    </a:cubicBezTo>
                    <a:cubicBezTo>
                      <a:pt x="51" y="580"/>
                      <a:pt x="228" y="1055"/>
                      <a:pt x="506" y="1472"/>
                    </a:cubicBezTo>
                    <a:cubicBezTo>
                      <a:pt x="764" y="1848"/>
                      <a:pt x="1161" y="2265"/>
                      <a:pt x="1656" y="2284"/>
                    </a:cubicBezTo>
                    <a:cubicBezTo>
                      <a:pt x="1795" y="2284"/>
                      <a:pt x="1795" y="2067"/>
                      <a:pt x="1656" y="2067"/>
                    </a:cubicBezTo>
                    <a:cubicBezTo>
                      <a:pt x="1219" y="2067"/>
                      <a:pt x="863" y="1631"/>
                      <a:pt x="645" y="1314"/>
                    </a:cubicBezTo>
                    <a:cubicBezTo>
                      <a:pt x="408" y="936"/>
                      <a:pt x="268" y="521"/>
                      <a:pt x="228" y="104"/>
                    </a:cubicBezTo>
                    <a:cubicBezTo>
                      <a:pt x="219" y="35"/>
                      <a:pt x="159" y="0"/>
                      <a:pt x="1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61" name="Google Shape;1961;p19"/>
              <p:cNvSpPr/>
              <p:nvPr/>
            </p:nvSpPr>
            <p:spPr>
              <a:xfrm>
                <a:off x="4436952" y="2281224"/>
                <a:ext cx="53155" cy="63271"/>
              </a:xfrm>
              <a:custGeom>
                <a:avLst/>
                <a:gdLst/>
                <a:ahLst/>
                <a:cxnLst/>
                <a:rect l="l" t="t" r="r" b="b"/>
                <a:pathLst>
                  <a:path w="1994" h="2317" extrusionOk="0">
                    <a:moveTo>
                      <a:pt x="125" y="0"/>
                    </a:moveTo>
                    <a:cubicBezTo>
                      <a:pt x="66" y="0"/>
                      <a:pt x="0" y="48"/>
                      <a:pt x="12" y="131"/>
                    </a:cubicBezTo>
                    <a:cubicBezTo>
                      <a:pt x="91" y="646"/>
                      <a:pt x="329" y="1141"/>
                      <a:pt x="646" y="1558"/>
                    </a:cubicBezTo>
                    <a:cubicBezTo>
                      <a:pt x="906" y="1911"/>
                      <a:pt x="1290" y="2317"/>
                      <a:pt x="1762" y="2317"/>
                    </a:cubicBezTo>
                    <a:cubicBezTo>
                      <a:pt x="1793" y="2317"/>
                      <a:pt x="1824" y="2315"/>
                      <a:pt x="1856" y="2311"/>
                    </a:cubicBezTo>
                    <a:cubicBezTo>
                      <a:pt x="1987" y="2292"/>
                      <a:pt x="1994" y="2112"/>
                      <a:pt x="1875" y="2112"/>
                    </a:cubicBezTo>
                    <a:cubicBezTo>
                      <a:pt x="1869" y="2112"/>
                      <a:pt x="1863" y="2112"/>
                      <a:pt x="1856" y="2113"/>
                    </a:cubicBezTo>
                    <a:cubicBezTo>
                      <a:pt x="1836" y="2115"/>
                      <a:pt x="1816" y="2116"/>
                      <a:pt x="1796" y="2116"/>
                    </a:cubicBezTo>
                    <a:cubicBezTo>
                      <a:pt x="1350" y="2116"/>
                      <a:pt x="1012" y="1702"/>
                      <a:pt x="765" y="1360"/>
                    </a:cubicBezTo>
                    <a:cubicBezTo>
                      <a:pt x="487" y="983"/>
                      <a:pt x="289" y="546"/>
                      <a:pt x="210" y="71"/>
                    </a:cubicBezTo>
                    <a:cubicBezTo>
                      <a:pt x="202" y="23"/>
                      <a:pt x="165" y="0"/>
                      <a:pt x="1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62" name="Google Shape;1962;p19"/>
              <p:cNvSpPr/>
              <p:nvPr/>
            </p:nvSpPr>
            <p:spPr>
              <a:xfrm>
                <a:off x="4472353" y="2250395"/>
                <a:ext cx="57767" cy="59367"/>
              </a:xfrm>
              <a:custGeom>
                <a:avLst/>
                <a:gdLst/>
                <a:ahLst/>
                <a:cxnLst/>
                <a:rect l="l" t="t" r="r" b="b"/>
                <a:pathLst>
                  <a:path w="2167" h="2174" extrusionOk="0">
                    <a:moveTo>
                      <a:pt x="128" y="0"/>
                    </a:moveTo>
                    <a:cubicBezTo>
                      <a:pt x="65" y="0"/>
                      <a:pt x="0" y="47"/>
                      <a:pt x="13" y="129"/>
                    </a:cubicBezTo>
                    <a:cubicBezTo>
                      <a:pt x="190" y="1120"/>
                      <a:pt x="1004" y="1953"/>
                      <a:pt x="1974" y="2172"/>
                    </a:cubicBezTo>
                    <a:cubicBezTo>
                      <a:pt x="1981" y="2173"/>
                      <a:pt x="1987" y="2173"/>
                      <a:pt x="1993" y="2173"/>
                    </a:cubicBezTo>
                    <a:cubicBezTo>
                      <a:pt x="2119" y="2173"/>
                      <a:pt x="2166" y="1991"/>
                      <a:pt x="2035" y="1953"/>
                    </a:cubicBezTo>
                    <a:cubicBezTo>
                      <a:pt x="1123" y="1775"/>
                      <a:pt x="388" y="1002"/>
                      <a:pt x="230" y="71"/>
                    </a:cubicBezTo>
                    <a:cubicBezTo>
                      <a:pt x="214" y="22"/>
                      <a:pt x="171" y="0"/>
                      <a:pt x="1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63" name="Google Shape;1963;p19"/>
              <p:cNvSpPr/>
              <p:nvPr/>
            </p:nvSpPr>
            <p:spPr>
              <a:xfrm>
                <a:off x="4504582" y="2201434"/>
                <a:ext cx="80506" cy="78728"/>
              </a:xfrm>
              <a:custGeom>
                <a:avLst/>
                <a:gdLst/>
                <a:ahLst/>
                <a:cxnLst/>
                <a:rect l="l" t="t" r="r" b="b"/>
                <a:pathLst>
                  <a:path w="3020" h="2883" extrusionOk="0">
                    <a:moveTo>
                      <a:pt x="132" y="0"/>
                    </a:moveTo>
                    <a:cubicBezTo>
                      <a:pt x="68" y="0"/>
                      <a:pt x="1" y="55"/>
                      <a:pt x="12" y="138"/>
                    </a:cubicBezTo>
                    <a:cubicBezTo>
                      <a:pt x="171" y="852"/>
                      <a:pt x="508" y="1526"/>
                      <a:pt x="1003" y="2062"/>
                    </a:cubicBezTo>
                    <a:cubicBezTo>
                      <a:pt x="1414" y="2524"/>
                      <a:pt x="1973" y="2882"/>
                      <a:pt x="2604" y="2882"/>
                    </a:cubicBezTo>
                    <a:cubicBezTo>
                      <a:pt x="2703" y="2882"/>
                      <a:pt x="2804" y="2874"/>
                      <a:pt x="2906" y="2855"/>
                    </a:cubicBezTo>
                    <a:cubicBezTo>
                      <a:pt x="3019" y="2835"/>
                      <a:pt x="2972" y="2655"/>
                      <a:pt x="2865" y="2655"/>
                    </a:cubicBezTo>
                    <a:cubicBezTo>
                      <a:pt x="2859" y="2655"/>
                      <a:pt x="2853" y="2656"/>
                      <a:pt x="2847" y="2657"/>
                    </a:cubicBezTo>
                    <a:cubicBezTo>
                      <a:pt x="2766" y="2670"/>
                      <a:pt x="2686" y="2677"/>
                      <a:pt x="2607" y="2677"/>
                    </a:cubicBezTo>
                    <a:cubicBezTo>
                      <a:pt x="2007" y="2677"/>
                      <a:pt x="1468" y="2301"/>
                      <a:pt x="1082" y="1864"/>
                    </a:cubicBezTo>
                    <a:cubicBezTo>
                      <a:pt x="667" y="1348"/>
                      <a:pt x="369" y="733"/>
                      <a:pt x="231" y="80"/>
                    </a:cubicBezTo>
                    <a:cubicBezTo>
                      <a:pt x="215" y="24"/>
                      <a:pt x="174" y="0"/>
                      <a:pt x="1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64" name="Google Shape;1964;p19"/>
              <p:cNvSpPr/>
              <p:nvPr/>
            </p:nvSpPr>
            <p:spPr>
              <a:xfrm>
                <a:off x="4544542" y="2163915"/>
                <a:ext cx="76454" cy="80639"/>
              </a:xfrm>
              <a:custGeom>
                <a:avLst/>
                <a:gdLst/>
                <a:ahLst/>
                <a:cxnLst/>
                <a:rect l="l" t="t" r="r" b="b"/>
                <a:pathLst>
                  <a:path w="2868" h="2953" extrusionOk="0">
                    <a:moveTo>
                      <a:pt x="109" y="1"/>
                    </a:moveTo>
                    <a:cubicBezTo>
                      <a:pt x="55" y="1"/>
                      <a:pt x="0" y="36"/>
                      <a:pt x="0" y="106"/>
                    </a:cubicBezTo>
                    <a:cubicBezTo>
                      <a:pt x="0" y="819"/>
                      <a:pt x="476" y="1473"/>
                      <a:pt x="931" y="1969"/>
                    </a:cubicBezTo>
                    <a:cubicBezTo>
                      <a:pt x="1169" y="2207"/>
                      <a:pt x="1428" y="2445"/>
                      <a:pt x="1724" y="2643"/>
                    </a:cubicBezTo>
                    <a:cubicBezTo>
                      <a:pt x="1979" y="2812"/>
                      <a:pt x="2261" y="2952"/>
                      <a:pt x="2573" y="2952"/>
                    </a:cubicBezTo>
                    <a:cubicBezTo>
                      <a:pt x="2626" y="2952"/>
                      <a:pt x="2681" y="2948"/>
                      <a:pt x="2736" y="2939"/>
                    </a:cubicBezTo>
                    <a:cubicBezTo>
                      <a:pt x="2868" y="2921"/>
                      <a:pt x="2820" y="2740"/>
                      <a:pt x="2712" y="2740"/>
                    </a:cubicBezTo>
                    <a:cubicBezTo>
                      <a:pt x="2707" y="2740"/>
                      <a:pt x="2702" y="2740"/>
                      <a:pt x="2696" y="2741"/>
                    </a:cubicBezTo>
                    <a:cubicBezTo>
                      <a:pt x="2662" y="2745"/>
                      <a:pt x="2629" y="2747"/>
                      <a:pt x="2595" y="2747"/>
                    </a:cubicBezTo>
                    <a:cubicBezTo>
                      <a:pt x="2280" y="2747"/>
                      <a:pt x="1998" y="2584"/>
                      <a:pt x="1764" y="2405"/>
                    </a:cubicBezTo>
                    <a:cubicBezTo>
                      <a:pt x="1507" y="2226"/>
                      <a:pt x="1269" y="2009"/>
                      <a:pt x="1050" y="1790"/>
                    </a:cubicBezTo>
                    <a:cubicBezTo>
                      <a:pt x="654" y="1335"/>
                      <a:pt x="199" y="740"/>
                      <a:pt x="218" y="106"/>
                    </a:cubicBezTo>
                    <a:cubicBezTo>
                      <a:pt x="218" y="36"/>
                      <a:pt x="163" y="1"/>
                      <a:pt x="1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65" name="Google Shape;1965;p19"/>
              <p:cNvSpPr/>
              <p:nvPr/>
            </p:nvSpPr>
            <p:spPr>
              <a:xfrm>
                <a:off x="4590393" y="2133222"/>
                <a:ext cx="87037" cy="76488"/>
              </a:xfrm>
              <a:custGeom>
                <a:avLst/>
                <a:gdLst/>
                <a:ahLst/>
                <a:cxnLst/>
                <a:rect l="l" t="t" r="r" b="b"/>
                <a:pathLst>
                  <a:path w="3265" h="2801" extrusionOk="0">
                    <a:moveTo>
                      <a:pt x="126" y="1"/>
                    </a:moveTo>
                    <a:cubicBezTo>
                      <a:pt x="63" y="1"/>
                      <a:pt x="1" y="55"/>
                      <a:pt x="25" y="139"/>
                    </a:cubicBezTo>
                    <a:cubicBezTo>
                      <a:pt x="163" y="852"/>
                      <a:pt x="540" y="1487"/>
                      <a:pt x="1056" y="1983"/>
                    </a:cubicBezTo>
                    <a:cubicBezTo>
                      <a:pt x="1333" y="2221"/>
                      <a:pt x="1630" y="2419"/>
                      <a:pt x="1947" y="2578"/>
                    </a:cubicBezTo>
                    <a:cubicBezTo>
                      <a:pt x="2225" y="2694"/>
                      <a:pt x="2524" y="2800"/>
                      <a:pt x="2820" y="2800"/>
                    </a:cubicBezTo>
                    <a:cubicBezTo>
                      <a:pt x="2926" y="2800"/>
                      <a:pt x="3032" y="2787"/>
                      <a:pt x="3136" y="2755"/>
                    </a:cubicBezTo>
                    <a:cubicBezTo>
                      <a:pt x="3264" y="2738"/>
                      <a:pt x="3224" y="2552"/>
                      <a:pt x="3110" y="2552"/>
                    </a:cubicBezTo>
                    <a:cubicBezTo>
                      <a:pt x="3100" y="2552"/>
                      <a:pt x="3089" y="2554"/>
                      <a:pt x="3078" y="2557"/>
                    </a:cubicBezTo>
                    <a:cubicBezTo>
                      <a:pt x="2989" y="2580"/>
                      <a:pt x="2900" y="2591"/>
                      <a:pt x="2811" y="2591"/>
                    </a:cubicBezTo>
                    <a:cubicBezTo>
                      <a:pt x="2518" y="2591"/>
                      <a:pt x="2225" y="2480"/>
                      <a:pt x="1968" y="2359"/>
                    </a:cubicBezTo>
                    <a:cubicBezTo>
                      <a:pt x="1669" y="2200"/>
                      <a:pt x="1392" y="2002"/>
                      <a:pt x="1154" y="1785"/>
                    </a:cubicBezTo>
                    <a:cubicBezTo>
                      <a:pt x="678" y="1328"/>
                      <a:pt x="342" y="733"/>
                      <a:pt x="223" y="80"/>
                    </a:cubicBezTo>
                    <a:cubicBezTo>
                      <a:pt x="207" y="24"/>
                      <a:pt x="167" y="1"/>
                      <a:pt x="1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66" name="Google Shape;1966;p19"/>
              <p:cNvSpPr/>
              <p:nvPr/>
            </p:nvSpPr>
            <p:spPr>
              <a:xfrm>
                <a:off x="4616838" y="2078008"/>
                <a:ext cx="99459" cy="89978"/>
              </a:xfrm>
              <a:custGeom>
                <a:avLst/>
                <a:gdLst/>
                <a:ahLst/>
                <a:cxnLst/>
                <a:rect l="l" t="t" r="r" b="b"/>
                <a:pathLst>
                  <a:path w="3731" h="3295" extrusionOk="0">
                    <a:moveTo>
                      <a:pt x="133" y="1"/>
                    </a:moveTo>
                    <a:cubicBezTo>
                      <a:pt x="70" y="1"/>
                      <a:pt x="0" y="56"/>
                      <a:pt x="24" y="139"/>
                    </a:cubicBezTo>
                    <a:cubicBezTo>
                      <a:pt x="183" y="992"/>
                      <a:pt x="598" y="1804"/>
                      <a:pt x="1232" y="2398"/>
                    </a:cubicBezTo>
                    <a:cubicBezTo>
                      <a:pt x="1835" y="2945"/>
                      <a:pt x="2634" y="3294"/>
                      <a:pt x="3460" y="3294"/>
                    </a:cubicBezTo>
                    <a:cubicBezTo>
                      <a:pt x="3504" y="3294"/>
                      <a:pt x="3548" y="3293"/>
                      <a:pt x="3592" y="3291"/>
                    </a:cubicBezTo>
                    <a:cubicBezTo>
                      <a:pt x="3730" y="3291"/>
                      <a:pt x="3730" y="3093"/>
                      <a:pt x="3592" y="3093"/>
                    </a:cubicBezTo>
                    <a:cubicBezTo>
                      <a:pt x="3570" y="3094"/>
                      <a:pt x="3547" y="3094"/>
                      <a:pt x="3525" y="3094"/>
                    </a:cubicBezTo>
                    <a:cubicBezTo>
                      <a:pt x="2716" y="3094"/>
                      <a:pt x="1930" y="2761"/>
                      <a:pt x="1351" y="2221"/>
                    </a:cubicBezTo>
                    <a:cubicBezTo>
                      <a:pt x="757" y="1645"/>
                      <a:pt x="381" y="892"/>
                      <a:pt x="222" y="80"/>
                    </a:cubicBezTo>
                    <a:cubicBezTo>
                      <a:pt x="214" y="25"/>
                      <a:pt x="175" y="1"/>
                      <a:pt x="1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67" name="Google Shape;1967;p19"/>
              <p:cNvSpPr/>
              <p:nvPr/>
            </p:nvSpPr>
            <p:spPr>
              <a:xfrm>
                <a:off x="4656024" y="2036174"/>
                <a:ext cx="97247" cy="99809"/>
              </a:xfrm>
              <a:custGeom>
                <a:avLst/>
                <a:gdLst/>
                <a:ahLst/>
                <a:cxnLst/>
                <a:rect l="l" t="t" r="r" b="b"/>
                <a:pathLst>
                  <a:path w="3648" h="3655" extrusionOk="0">
                    <a:moveTo>
                      <a:pt x="130" y="1"/>
                    </a:moveTo>
                    <a:cubicBezTo>
                      <a:pt x="75" y="1"/>
                      <a:pt x="21" y="36"/>
                      <a:pt x="21" y="105"/>
                    </a:cubicBezTo>
                    <a:cubicBezTo>
                      <a:pt x="0" y="502"/>
                      <a:pt x="159" y="878"/>
                      <a:pt x="317" y="1216"/>
                    </a:cubicBezTo>
                    <a:cubicBezTo>
                      <a:pt x="476" y="1533"/>
                      <a:pt x="655" y="1810"/>
                      <a:pt x="872" y="2088"/>
                    </a:cubicBezTo>
                    <a:cubicBezTo>
                      <a:pt x="1290" y="2622"/>
                      <a:pt x="1824" y="3079"/>
                      <a:pt x="2439" y="3356"/>
                    </a:cubicBezTo>
                    <a:cubicBezTo>
                      <a:pt x="2775" y="3515"/>
                      <a:pt x="3153" y="3613"/>
                      <a:pt x="3529" y="3653"/>
                    </a:cubicBezTo>
                    <a:cubicBezTo>
                      <a:pt x="3535" y="3654"/>
                      <a:pt x="3540" y="3654"/>
                      <a:pt x="3545" y="3654"/>
                    </a:cubicBezTo>
                    <a:cubicBezTo>
                      <a:pt x="3647" y="3654"/>
                      <a:pt x="3642" y="3474"/>
                      <a:pt x="3529" y="3455"/>
                    </a:cubicBezTo>
                    <a:cubicBezTo>
                      <a:pt x="2717" y="3356"/>
                      <a:pt x="1983" y="2939"/>
                      <a:pt x="1408" y="2365"/>
                    </a:cubicBezTo>
                    <a:cubicBezTo>
                      <a:pt x="1110" y="2088"/>
                      <a:pt x="872" y="1750"/>
                      <a:pt x="655" y="1393"/>
                    </a:cubicBezTo>
                    <a:cubicBezTo>
                      <a:pt x="436" y="1017"/>
                      <a:pt x="219" y="561"/>
                      <a:pt x="238" y="105"/>
                    </a:cubicBezTo>
                    <a:cubicBezTo>
                      <a:pt x="238" y="36"/>
                      <a:pt x="184" y="1"/>
                      <a:pt x="1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68" name="Google Shape;1968;p19"/>
              <p:cNvSpPr/>
              <p:nvPr/>
            </p:nvSpPr>
            <p:spPr>
              <a:xfrm>
                <a:off x="4699103" y="1992347"/>
                <a:ext cx="93088" cy="108984"/>
              </a:xfrm>
              <a:custGeom>
                <a:avLst/>
                <a:gdLst/>
                <a:ahLst/>
                <a:cxnLst/>
                <a:rect l="l" t="t" r="r" b="b"/>
                <a:pathLst>
                  <a:path w="3492" h="3991" extrusionOk="0">
                    <a:moveTo>
                      <a:pt x="104" y="1"/>
                    </a:moveTo>
                    <a:cubicBezTo>
                      <a:pt x="50" y="1"/>
                      <a:pt x="0" y="35"/>
                      <a:pt x="10" y="104"/>
                    </a:cubicBezTo>
                    <a:cubicBezTo>
                      <a:pt x="89" y="1037"/>
                      <a:pt x="466" y="1909"/>
                      <a:pt x="1080" y="2622"/>
                    </a:cubicBezTo>
                    <a:cubicBezTo>
                      <a:pt x="1656" y="3276"/>
                      <a:pt x="2449" y="3772"/>
                      <a:pt x="3321" y="3989"/>
                    </a:cubicBezTo>
                    <a:cubicBezTo>
                      <a:pt x="3327" y="3990"/>
                      <a:pt x="3332" y="3991"/>
                      <a:pt x="3338" y="3991"/>
                    </a:cubicBezTo>
                    <a:cubicBezTo>
                      <a:pt x="3445" y="3991"/>
                      <a:pt x="3492" y="3810"/>
                      <a:pt x="3361" y="3772"/>
                    </a:cubicBezTo>
                    <a:cubicBezTo>
                      <a:pt x="1656" y="3336"/>
                      <a:pt x="387" y="1869"/>
                      <a:pt x="229" y="104"/>
                    </a:cubicBezTo>
                    <a:cubicBezTo>
                      <a:pt x="218" y="35"/>
                      <a:pt x="159" y="1"/>
                      <a:pt x="1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69" name="Google Shape;1969;p19"/>
              <p:cNvSpPr/>
              <p:nvPr/>
            </p:nvSpPr>
            <p:spPr>
              <a:xfrm>
                <a:off x="4734158" y="1959688"/>
                <a:ext cx="86584" cy="95658"/>
              </a:xfrm>
              <a:custGeom>
                <a:avLst/>
                <a:gdLst/>
                <a:ahLst/>
                <a:cxnLst/>
                <a:rect l="l" t="t" r="r" b="b"/>
                <a:pathLst>
                  <a:path w="3248" h="3503" extrusionOk="0">
                    <a:moveTo>
                      <a:pt x="122" y="1"/>
                    </a:moveTo>
                    <a:cubicBezTo>
                      <a:pt x="61" y="1"/>
                      <a:pt x="0" y="48"/>
                      <a:pt x="24" y="131"/>
                    </a:cubicBezTo>
                    <a:cubicBezTo>
                      <a:pt x="262" y="924"/>
                      <a:pt x="598" y="1696"/>
                      <a:pt x="1134" y="2351"/>
                    </a:cubicBezTo>
                    <a:cubicBezTo>
                      <a:pt x="1629" y="2926"/>
                      <a:pt x="2302" y="3382"/>
                      <a:pt x="3056" y="3501"/>
                    </a:cubicBezTo>
                    <a:cubicBezTo>
                      <a:pt x="3062" y="3502"/>
                      <a:pt x="3068" y="3502"/>
                      <a:pt x="3074" y="3502"/>
                    </a:cubicBezTo>
                    <a:cubicBezTo>
                      <a:pt x="3200" y="3502"/>
                      <a:pt x="3248" y="3321"/>
                      <a:pt x="3116" y="3303"/>
                    </a:cubicBezTo>
                    <a:cubicBezTo>
                      <a:pt x="1510" y="3025"/>
                      <a:pt x="658" y="1498"/>
                      <a:pt x="222" y="71"/>
                    </a:cubicBezTo>
                    <a:cubicBezTo>
                      <a:pt x="206" y="23"/>
                      <a:pt x="164" y="1"/>
                      <a:pt x="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70" name="Google Shape;1970;p19"/>
              <p:cNvSpPr/>
              <p:nvPr/>
            </p:nvSpPr>
            <p:spPr>
              <a:xfrm>
                <a:off x="4778836" y="1918319"/>
                <a:ext cx="82745" cy="89514"/>
              </a:xfrm>
              <a:custGeom>
                <a:avLst/>
                <a:gdLst/>
                <a:ahLst/>
                <a:cxnLst/>
                <a:rect l="l" t="t" r="r" b="b"/>
                <a:pathLst>
                  <a:path w="3104" h="3278" extrusionOk="0">
                    <a:moveTo>
                      <a:pt x="131" y="1"/>
                    </a:moveTo>
                    <a:cubicBezTo>
                      <a:pt x="67" y="1"/>
                      <a:pt x="0" y="56"/>
                      <a:pt x="13" y="140"/>
                    </a:cubicBezTo>
                    <a:cubicBezTo>
                      <a:pt x="211" y="933"/>
                      <a:pt x="468" y="1745"/>
                      <a:pt x="1023" y="2379"/>
                    </a:cubicBezTo>
                    <a:cubicBezTo>
                      <a:pt x="1467" y="2897"/>
                      <a:pt x="2119" y="3278"/>
                      <a:pt x="2817" y="3278"/>
                    </a:cubicBezTo>
                    <a:cubicBezTo>
                      <a:pt x="2866" y="3278"/>
                      <a:pt x="2916" y="3276"/>
                      <a:pt x="2966" y="3272"/>
                    </a:cubicBezTo>
                    <a:cubicBezTo>
                      <a:pt x="3079" y="3272"/>
                      <a:pt x="3103" y="3072"/>
                      <a:pt x="2983" y="3072"/>
                    </a:cubicBezTo>
                    <a:cubicBezTo>
                      <a:pt x="2978" y="3072"/>
                      <a:pt x="2972" y="3073"/>
                      <a:pt x="2966" y="3074"/>
                    </a:cubicBezTo>
                    <a:cubicBezTo>
                      <a:pt x="2931" y="3075"/>
                      <a:pt x="2897" y="3076"/>
                      <a:pt x="2863" y="3076"/>
                    </a:cubicBezTo>
                    <a:cubicBezTo>
                      <a:pt x="2187" y="3076"/>
                      <a:pt x="1557" y="2710"/>
                      <a:pt x="1142" y="2201"/>
                    </a:cubicBezTo>
                    <a:cubicBezTo>
                      <a:pt x="647" y="1607"/>
                      <a:pt x="409" y="833"/>
                      <a:pt x="230" y="80"/>
                    </a:cubicBezTo>
                    <a:cubicBezTo>
                      <a:pt x="214" y="25"/>
                      <a:pt x="173" y="1"/>
                      <a:pt x="1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71" name="Google Shape;1971;p19"/>
              <p:cNvSpPr/>
              <p:nvPr/>
            </p:nvSpPr>
            <p:spPr>
              <a:xfrm>
                <a:off x="4817942" y="1891258"/>
                <a:ext cx="74321" cy="68897"/>
              </a:xfrm>
              <a:custGeom>
                <a:avLst/>
                <a:gdLst/>
                <a:ahLst/>
                <a:cxnLst/>
                <a:rect l="l" t="t" r="r" b="b"/>
                <a:pathLst>
                  <a:path w="2788" h="2523" extrusionOk="0">
                    <a:moveTo>
                      <a:pt x="127" y="1"/>
                    </a:moveTo>
                    <a:cubicBezTo>
                      <a:pt x="67" y="1"/>
                      <a:pt x="0" y="56"/>
                      <a:pt x="13" y="140"/>
                    </a:cubicBezTo>
                    <a:cubicBezTo>
                      <a:pt x="111" y="774"/>
                      <a:pt x="409" y="1408"/>
                      <a:pt x="885" y="1863"/>
                    </a:cubicBezTo>
                    <a:cubicBezTo>
                      <a:pt x="1329" y="2270"/>
                      <a:pt x="1910" y="2522"/>
                      <a:pt x="2516" y="2522"/>
                    </a:cubicBezTo>
                    <a:cubicBezTo>
                      <a:pt x="2560" y="2522"/>
                      <a:pt x="2604" y="2521"/>
                      <a:pt x="2648" y="2518"/>
                    </a:cubicBezTo>
                    <a:cubicBezTo>
                      <a:pt x="2782" y="2518"/>
                      <a:pt x="2788" y="2319"/>
                      <a:pt x="2666" y="2319"/>
                    </a:cubicBezTo>
                    <a:cubicBezTo>
                      <a:pt x="2661" y="2319"/>
                      <a:pt x="2655" y="2319"/>
                      <a:pt x="2648" y="2320"/>
                    </a:cubicBezTo>
                    <a:cubicBezTo>
                      <a:pt x="2625" y="2321"/>
                      <a:pt x="2603" y="2321"/>
                      <a:pt x="2580" y="2321"/>
                    </a:cubicBezTo>
                    <a:cubicBezTo>
                      <a:pt x="1990" y="2321"/>
                      <a:pt x="1424" y="2086"/>
                      <a:pt x="1004" y="1686"/>
                    </a:cubicBezTo>
                    <a:cubicBezTo>
                      <a:pt x="568" y="1250"/>
                      <a:pt x="309" y="674"/>
                      <a:pt x="211" y="79"/>
                    </a:cubicBezTo>
                    <a:cubicBezTo>
                      <a:pt x="203" y="25"/>
                      <a:pt x="166"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72" name="Google Shape;1972;p19"/>
              <p:cNvSpPr/>
              <p:nvPr/>
            </p:nvSpPr>
            <p:spPr>
              <a:xfrm>
                <a:off x="4268716" y="2303043"/>
                <a:ext cx="47770" cy="37684"/>
              </a:xfrm>
              <a:custGeom>
                <a:avLst/>
                <a:gdLst/>
                <a:ahLst/>
                <a:cxnLst/>
                <a:rect l="l" t="t" r="r" b="b"/>
                <a:pathLst>
                  <a:path w="1792" h="1380" extrusionOk="0">
                    <a:moveTo>
                      <a:pt x="131" y="0"/>
                    </a:moveTo>
                    <a:cubicBezTo>
                      <a:pt x="120" y="0"/>
                      <a:pt x="109" y="2"/>
                      <a:pt x="98" y="6"/>
                    </a:cubicBezTo>
                    <a:cubicBezTo>
                      <a:pt x="59" y="25"/>
                      <a:pt x="0" y="85"/>
                      <a:pt x="40" y="144"/>
                    </a:cubicBezTo>
                    <a:cubicBezTo>
                      <a:pt x="159" y="461"/>
                      <a:pt x="376" y="778"/>
                      <a:pt x="653" y="1016"/>
                    </a:cubicBezTo>
                    <a:cubicBezTo>
                      <a:pt x="881" y="1211"/>
                      <a:pt x="1162" y="1380"/>
                      <a:pt x="1464" y="1380"/>
                    </a:cubicBezTo>
                    <a:cubicBezTo>
                      <a:pt x="1530" y="1380"/>
                      <a:pt x="1597" y="1372"/>
                      <a:pt x="1665" y="1354"/>
                    </a:cubicBezTo>
                    <a:cubicBezTo>
                      <a:pt x="1792" y="1335"/>
                      <a:pt x="1753" y="1151"/>
                      <a:pt x="1638" y="1151"/>
                    </a:cubicBezTo>
                    <a:cubicBezTo>
                      <a:pt x="1628" y="1151"/>
                      <a:pt x="1616" y="1152"/>
                      <a:pt x="1605" y="1156"/>
                    </a:cubicBezTo>
                    <a:cubicBezTo>
                      <a:pt x="1556" y="1168"/>
                      <a:pt x="1508" y="1174"/>
                      <a:pt x="1460" y="1174"/>
                    </a:cubicBezTo>
                    <a:cubicBezTo>
                      <a:pt x="1198" y="1174"/>
                      <a:pt x="957" y="1003"/>
                      <a:pt x="772" y="818"/>
                    </a:cubicBezTo>
                    <a:cubicBezTo>
                      <a:pt x="534" y="620"/>
                      <a:pt x="357" y="363"/>
                      <a:pt x="238" y="85"/>
                    </a:cubicBezTo>
                    <a:cubicBezTo>
                      <a:pt x="221" y="36"/>
                      <a:pt x="179" y="0"/>
                      <a:pt x="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73" name="Google Shape;1973;p19"/>
              <p:cNvSpPr/>
              <p:nvPr/>
            </p:nvSpPr>
            <p:spPr>
              <a:xfrm>
                <a:off x="4286523" y="2253235"/>
                <a:ext cx="62538" cy="50546"/>
              </a:xfrm>
              <a:custGeom>
                <a:avLst/>
                <a:gdLst/>
                <a:ahLst/>
                <a:cxnLst/>
                <a:rect l="l" t="t" r="r" b="b"/>
                <a:pathLst>
                  <a:path w="2346" h="1851" extrusionOk="0">
                    <a:moveTo>
                      <a:pt x="131" y="0"/>
                    </a:moveTo>
                    <a:cubicBezTo>
                      <a:pt x="67" y="0"/>
                      <a:pt x="0" y="52"/>
                      <a:pt x="25" y="125"/>
                    </a:cubicBezTo>
                    <a:cubicBezTo>
                      <a:pt x="204" y="580"/>
                      <a:pt x="482" y="1016"/>
                      <a:pt x="858" y="1354"/>
                    </a:cubicBezTo>
                    <a:cubicBezTo>
                      <a:pt x="1217" y="1656"/>
                      <a:pt x="1666" y="1850"/>
                      <a:pt x="2135" y="1850"/>
                    </a:cubicBezTo>
                    <a:cubicBezTo>
                      <a:pt x="2158" y="1850"/>
                      <a:pt x="2182" y="1850"/>
                      <a:pt x="2206" y="1849"/>
                    </a:cubicBezTo>
                    <a:cubicBezTo>
                      <a:pt x="2345" y="1849"/>
                      <a:pt x="2345" y="1632"/>
                      <a:pt x="2206" y="1632"/>
                    </a:cubicBezTo>
                    <a:cubicBezTo>
                      <a:pt x="2182" y="1633"/>
                      <a:pt x="2159" y="1633"/>
                      <a:pt x="2136" y="1633"/>
                    </a:cubicBezTo>
                    <a:cubicBezTo>
                      <a:pt x="1220" y="1633"/>
                      <a:pt x="553" y="877"/>
                      <a:pt x="223" y="65"/>
                    </a:cubicBezTo>
                    <a:cubicBezTo>
                      <a:pt x="208" y="20"/>
                      <a:pt x="170" y="0"/>
                      <a:pt x="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74" name="Google Shape;1974;p19"/>
              <p:cNvSpPr/>
              <p:nvPr/>
            </p:nvSpPr>
            <p:spPr>
              <a:xfrm>
                <a:off x="4315047" y="2204520"/>
                <a:ext cx="58806" cy="41371"/>
              </a:xfrm>
              <a:custGeom>
                <a:avLst/>
                <a:gdLst/>
                <a:ahLst/>
                <a:cxnLst/>
                <a:rect l="l" t="t" r="r" b="b"/>
                <a:pathLst>
                  <a:path w="2206" h="1515" extrusionOk="0">
                    <a:moveTo>
                      <a:pt x="136" y="0"/>
                    </a:moveTo>
                    <a:cubicBezTo>
                      <a:pt x="68" y="0"/>
                      <a:pt x="1" y="51"/>
                      <a:pt x="25" y="125"/>
                    </a:cubicBezTo>
                    <a:cubicBezTo>
                      <a:pt x="333" y="931"/>
                      <a:pt x="1123" y="1515"/>
                      <a:pt x="1984" y="1515"/>
                    </a:cubicBezTo>
                    <a:cubicBezTo>
                      <a:pt x="2012" y="1515"/>
                      <a:pt x="2040" y="1514"/>
                      <a:pt x="2068" y="1513"/>
                    </a:cubicBezTo>
                    <a:cubicBezTo>
                      <a:pt x="2206" y="1513"/>
                      <a:pt x="2206" y="1294"/>
                      <a:pt x="2068" y="1294"/>
                    </a:cubicBezTo>
                    <a:cubicBezTo>
                      <a:pt x="2039" y="1295"/>
                      <a:pt x="2011" y="1296"/>
                      <a:pt x="1982" y="1296"/>
                    </a:cubicBezTo>
                    <a:cubicBezTo>
                      <a:pt x="1220" y="1296"/>
                      <a:pt x="492" y="791"/>
                      <a:pt x="244" y="65"/>
                    </a:cubicBezTo>
                    <a:cubicBezTo>
                      <a:pt x="221" y="20"/>
                      <a:pt x="178" y="0"/>
                      <a:pt x="1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75" name="Google Shape;1975;p19"/>
              <p:cNvSpPr/>
              <p:nvPr/>
            </p:nvSpPr>
            <p:spPr>
              <a:xfrm>
                <a:off x="4333281" y="2147804"/>
                <a:ext cx="64378" cy="51557"/>
              </a:xfrm>
              <a:custGeom>
                <a:avLst/>
                <a:gdLst/>
                <a:ahLst/>
                <a:cxnLst/>
                <a:rect l="l" t="t" r="r" b="b"/>
                <a:pathLst>
                  <a:path w="2415" h="1888" extrusionOk="0">
                    <a:moveTo>
                      <a:pt x="127" y="0"/>
                    </a:moveTo>
                    <a:cubicBezTo>
                      <a:pt x="62" y="0"/>
                      <a:pt x="0" y="50"/>
                      <a:pt x="36" y="120"/>
                    </a:cubicBezTo>
                    <a:cubicBezTo>
                      <a:pt x="214" y="596"/>
                      <a:pt x="491" y="1013"/>
                      <a:pt x="888" y="1309"/>
                    </a:cubicBezTo>
                    <a:cubicBezTo>
                      <a:pt x="1067" y="1468"/>
                      <a:pt x="1284" y="1587"/>
                      <a:pt x="1503" y="1687"/>
                    </a:cubicBezTo>
                    <a:cubicBezTo>
                      <a:pt x="1721" y="1796"/>
                      <a:pt x="1972" y="1887"/>
                      <a:pt x="2210" y="1887"/>
                    </a:cubicBezTo>
                    <a:cubicBezTo>
                      <a:pt x="2232" y="1887"/>
                      <a:pt x="2254" y="1887"/>
                      <a:pt x="2275" y="1885"/>
                    </a:cubicBezTo>
                    <a:cubicBezTo>
                      <a:pt x="2415" y="1864"/>
                      <a:pt x="2415" y="1666"/>
                      <a:pt x="2275" y="1666"/>
                    </a:cubicBezTo>
                    <a:cubicBezTo>
                      <a:pt x="2250" y="1668"/>
                      <a:pt x="2224" y="1669"/>
                      <a:pt x="2198" y="1669"/>
                    </a:cubicBezTo>
                    <a:cubicBezTo>
                      <a:pt x="1983" y="1669"/>
                      <a:pt x="1759" y="1597"/>
                      <a:pt x="1582" y="1508"/>
                    </a:cubicBezTo>
                    <a:cubicBezTo>
                      <a:pt x="1363" y="1409"/>
                      <a:pt x="1186" y="1290"/>
                      <a:pt x="1007" y="1151"/>
                    </a:cubicBezTo>
                    <a:cubicBezTo>
                      <a:pt x="670" y="854"/>
                      <a:pt x="393" y="497"/>
                      <a:pt x="234" y="80"/>
                    </a:cubicBezTo>
                    <a:cubicBezTo>
                      <a:pt x="218" y="24"/>
                      <a:pt x="172"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76" name="Google Shape;1976;p19"/>
              <p:cNvSpPr/>
              <p:nvPr/>
            </p:nvSpPr>
            <p:spPr>
              <a:xfrm>
                <a:off x="4355247" y="2106708"/>
                <a:ext cx="75681" cy="60104"/>
              </a:xfrm>
              <a:custGeom>
                <a:avLst/>
                <a:gdLst/>
                <a:ahLst/>
                <a:cxnLst/>
                <a:rect l="l" t="t" r="r" b="b"/>
                <a:pathLst>
                  <a:path w="2839" h="2201" extrusionOk="0">
                    <a:moveTo>
                      <a:pt x="125" y="0"/>
                    </a:moveTo>
                    <a:cubicBezTo>
                      <a:pt x="63" y="0"/>
                      <a:pt x="0" y="55"/>
                      <a:pt x="24" y="139"/>
                    </a:cubicBezTo>
                    <a:cubicBezTo>
                      <a:pt x="441" y="1268"/>
                      <a:pt x="1511" y="2082"/>
                      <a:pt x="2701" y="2201"/>
                    </a:cubicBezTo>
                    <a:cubicBezTo>
                      <a:pt x="2839" y="2201"/>
                      <a:pt x="2839" y="1982"/>
                      <a:pt x="2701" y="1982"/>
                    </a:cubicBezTo>
                    <a:cubicBezTo>
                      <a:pt x="1610" y="1883"/>
                      <a:pt x="600" y="1110"/>
                      <a:pt x="222" y="79"/>
                    </a:cubicBezTo>
                    <a:cubicBezTo>
                      <a:pt x="206" y="24"/>
                      <a:pt x="166" y="0"/>
                      <a:pt x="1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77" name="Google Shape;1977;p19"/>
              <p:cNvSpPr/>
              <p:nvPr/>
            </p:nvSpPr>
            <p:spPr>
              <a:xfrm>
                <a:off x="4372601" y="2057364"/>
                <a:ext cx="95860" cy="62370"/>
              </a:xfrm>
              <a:custGeom>
                <a:avLst/>
                <a:gdLst/>
                <a:ahLst/>
                <a:cxnLst/>
                <a:rect l="l" t="t" r="r" b="b"/>
                <a:pathLst>
                  <a:path w="3596" h="2284" extrusionOk="0">
                    <a:moveTo>
                      <a:pt x="143" y="0"/>
                    </a:moveTo>
                    <a:cubicBezTo>
                      <a:pt x="75" y="0"/>
                      <a:pt x="1" y="81"/>
                      <a:pt x="28" y="162"/>
                    </a:cubicBezTo>
                    <a:cubicBezTo>
                      <a:pt x="628" y="1441"/>
                      <a:pt x="1968" y="2284"/>
                      <a:pt x="3361" y="2284"/>
                    </a:cubicBezTo>
                    <a:cubicBezTo>
                      <a:pt x="3393" y="2284"/>
                      <a:pt x="3425" y="2283"/>
                      <a:pt x="3456" y="2282"/>
                    </a:cubicBezTo>
                    <a:cubicBezTo>
                      <a:pt x="3596" y="2282"/>
                      <a:pt x="3596" y="2084"/>
                      <a:pt x="3456" y="2084"/>
                    </a:cubicBezTo>
                    <a:cubicBezTo>
                      <a:pt x="3426" y="2085"/>
                      <a:pt x="3395" y="2085"/>
                      <a:pt x="3364" y="2085"/>
                    </a:cubicBezTo>
                    <a:cubicBezTo>
                      <a:pt x="2048" y="2085"/>
                      <a:pt x="768" y="1263"/>
                      <a:pt x="226" y="62"/>
                    </a:cubicBezTo>
                    <a:cubicBezTo>
                      <a:pt x="207" y="18"/>
                      <a:pt x="176" y="0"/>
                      <a:pt x="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78" name="Google Shape;1978;p19"/>
              <p:cNvSpPr/>
              <p:nvPr/>
            </p:nvSpPr>
            <p:spPr>
              <a:xfrm>
                <a:off x="4389315" y="2009414"/>
                <a:ext cx="98180" cy="63217"/>
              </a:xfrm>
              <a:custGeom>
                <a:avLst/>
                <a:gdLst/>
                <a:ahLst/>
                <a:cxnLst/>
                <a:rect l="l" t="t" r="r" b="b"/>
                <a:pathLst>
                  <a:path w="3683" h="2315" extrusionOk="0">
                    <a:moveTo>
                      <a:pt x="147" y="1"/>
                    </a:moveTo>
                    <a:cubicBezTo>
                      <a:pt x="75" y="1"/>
                      <a:pt x="0" y="72"/>
                      <a:pt x="54" y="153"/>
                    </a:cubicBezTo>
                    <a:cubicBezTo>
                      <a:pt x="789" y="1382"/>
                      <a:pt x="2116" y="2215"/>
                      <a:pt x="3543" y="2314"/>
                    </a:cubicBezTo>
                    <a:cubicBezTo>
                      <a:pt x="3683" y="2314"/>
                      <a:pt x="3683" y="2096"/>
                      <a:pt x="3543" y="2096"/>
                    </a:cubicBezTo>
                    <a:cubicBezTo>
                      <a:pt x="2195" y="1997"/>
                      <a:pt x="926" y="1223"/>
                      <a:pt x="233" y="55"/>
                    </a:cubicBezTo>
                    <a:cubicBezTo>
                      <a:pt x="214" y="17"/>
                      <a:pt x="181" y="1"/>
                      <a:pt x="1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79" name="Google Shape;1979;p19"/>
              <p:cNvSpPr/>
              <p:nvPr/>
            </p:nvSpPr>
            <p:spPr>
              <a:xfrm>
                <a:off x="4419251" y="1954746"/>
                <a:ext cx="97300" cy="61606"/>
              </a:xfrm>
              <a:custGeom>
                <a:avLst/>
                <a:gdLst/>
                <a:ahLst/>
                <a:cxnLst/>
                <a:rect l="l" t="t" r="r" b="b"/>
                <a:pathLst>
                  <a:path w="3650" h="2256" extrusionOk="0">
                    <a:moveTo>
                      <a:pt x="141" y="1"/>
                    </a:moveTo>
                    <a:cubicBezTo>
                      <a:pt x="72" y="1"/>
                      <a:pt x="1" y="78"/>
                      <a:pt x="41" y="173"/>
                    </a:cubicBezTo>
                    <a:cubicBezTo>
                      <a:pt x="689" y="1427"/>
                      <a:pt x="2053" y="2255"/>
                      <a:pt x="3463" y="2255"/>
                    </a:cubicBezTo>
                    <a:cubicBezTo>
                      <a:pt x="3479" y="2255"/>
                      <a:pt x="3495" y="2255"/>
                      <a:pt x="3511" y="2255"/>
                    </a:cubicBezTo>
                    <a:cubicBezTo>
                      <a:pt x="3649" y="2255"/>
                      <a:pt x="3649" y="2036"/>
                      <a:pt x="3511" y="2036"/>
                    </a:cubicBezTo>
                    <a:cubicBezTo>
                      <a:pt x="3494" y="2036"/>
                      <a:pt x="3476" y="2036"/>
                      <a:pt x="3459" y="2036"/>
                    </a:cubicBezTo>
                    <a:cubicBezTo>
                      <a:pt x="2109" y="2036"/>
                      <a:pt x="826" y="1248"/>
                      <a:pt x="221" y="54"/>
                    </a:cubicBezTo>
                    <a:cubicBezTo>
                      <a:pt x="202" y="17"/>
                      <a:pt x="172" y="1"/>
                      <a:pt x="1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80" name="Google Shape;1980;p19"/>
              <p:cNvSpPr/>
              <p:nvPr/>
            </p:nvSpPr>
            <p:spPr>
              <a:xfrm>
                <a:off x="4443590" y="1901170"/>
                <a:ext cx="99752" cy="66494"/>
              </a:xfrm>
              <a:custGeom>
                <a:avLst/>
                <a:gdLst/>
                <a:ahLst/>
                <a:cxnLst/>
                <a:rect l="l" t="t" r="r" b="b"/>
                <a:pathLst>
                  <a:path w="3742" h="2435" extrusionOk="0">
                    <a:moveTo>
                      <a:pt x="137" y="0"/>
                    </a:moveTo>
                    <a:cubicBezTo>
                      <a:pt x="70" y="0"/>
                      <a:pt x="0" y="72"/>
                      <a:pt x="40" y="152"/>
                    </a:cubicBezTo>
                    <a:cubicBezTo>
                      <a:pt x="397" y="826"/>
                      <a:pt x="854" y="1442"/>
                      <a:pt x="1488" y="1878"/>
                    </a:cubicBezTo>
                    <a:cubicBezTo>
                      <a:pt x="1963" y="2226"/>
                      <a:pt x="2550" y="2434"/>
                      <a:pt x="3151" y="2434"/>
                    </a:cubicBezTo>
                    <a:cubicBezTo>
                      <a:pt x="3303" y="2434"/>
                      <a:pt x="3456" y="2421"/>
                      <a:pt x="3608" y="2393"/>
                    </a:cubicBezTo>
                    <a:cubicBezTo>
                      <a:pt x="3741" y="2355"/>
                      <a:pt x="3693" y="2173"/>
                      <a:pt x="3568" y="2173"/>
                    </a:cubicBezTo>
                    <a:cubicBezTo>
                      <a:pt x="3562" y="2173"/>
                      <a:pt x="3556" y="2174"/>
                      <a:pt x="3550" y="2174"/>
                    </a:cubicBezTo>
                    <a:cubicBezTo>
                      <a:pt x="3402" y="2208"/>
                      <a:pt x="3253" y="2224"/>
                      <a:pt x="3104" y="2224"/>
                    </a:cubicBezTo>
                    <a:cubicBezTo>
                      <a:pt x="2551" y="2224"/>
                      <a:pt x="2000" y="2007"/>
                      <a:pt x="1547" y="1680"/>
                    </a:cubicBezTo>
                    <a:cubicBezTo>
                      <a:pt x="973" y="1263"/>
                      <a:pt x="556" y="668"/>
                      <a:pt x="219" y="54"/>
                    </a:cubicBezTo>
                    <a:cubicBezTo>
                      <a:pt x="200" y="16"/>
                      <a:pt x="169" y="0"/>
                      <a:pt x="1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81" name="Google Shape;1981;p19"/>
              <p:cNvSpPr/>
              <p:nvPr/>
            </p:nvSpPr>
            <p:spPr>
              <a:xfrm>
                <a:off x="4465769" y="1854066"/>
                <a:ext cx="117746" cy="63108"/>
              </a:xfrm>
              <a:custGeom>
                <a:avLst/>
                <a:gdLst/>
                <a:ahLst/>
                <a:cxnLst/>
                <a:rect l="l" t="t" r="r" b="b"/>
                <a:pathLst>
                  <a:path w="4417" h="2311" extrusionOk="0">
                    <a:moveTo>
                      <a:pt x="138" y="0"/>
                    </a:moveTo>
                    <a:cubicBezTo>
                      <a:pt x="71" y="0"/>
                      <a:pt x="1" y="73"/>
                      <a:pt x="41" y="154"/>
                    </a:cubicBezTo>
                    <a:cubicBezTo>
                      <a:pt x="418" y="886"/>
                      <a:pt x="992" y="1481"/>
                      <a:pt x="1706" y="1858"/>
                    </a:cubicBezTo>
                    <a:cubicBezTo>
                      <a:pt x="2272" y="2155"/>
                      <a:pt x="2898" y="2311"/>
                      <a:pt x="3534" y="2311"/>
                    </a:cubicBezTo>
                    <a:cubicBezTo>
                      <a:pt x="3790" y="2311"/>
                      <a:pt x="4048" y="2286"/>
                      <a:pt x="4303" y="2234"/>
                    </a:cubicBezTo>
                    <a:cubicBezTo>
                      <a:pt x="4417" y="2216"/>
                      <a:pt x="4367" y="2035"/>
                      <a:pt x="4259" y="2035"/>
                    </a:cubicBezTo>
                    <a:cubicBezTo>
                      <a:pt x="4254" y="2035"/>
                      <a:pt x="4249" y="2035"/>
                      <a:pt x="4243" y="2036"/>
                    </a:cubicBezTo>
                    <a:cubicBezTo>
                      <a:pt x="4012" y="2081"/>
                      <a:pt x="3780" y="2103"/>
                      <a:pt x="3550" y="2103"/>
                    </a:cubicBezTo>
                    <a:cubicBezTo>
                      <a:pt x="2167" y="2103"/>
                      <a:pt x="866" y="1312"/>
                      <a:pt x="220" y="54"/>
                    </a:cubicBezTo>
                    <a:cubicBezTo>
                      <a:pt x="201" y="16"/>
                      <a:pt x="170" y="0"/>
                      <a:pt x="1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82" name="Google Shape;1982;p19"/>
              <p:cNvSpPr/>
              <p:nvPr/>
            </p:nvSpPr>
            <p:spPr>
              <a:xfrm>
                <a:off x="4489148" y="1807617"/>
                <a:ext cx="118839" cy="54724"/>
              </a:xfrm>
              <a:custGeom>
                <a:avLst/>
                <a:gdLst/>
                <a:ahLst/>
                <a:cxnLst/>
                <a:rect l="l" t="t" r="r" b="b"/>
                <a:pathLst>
                  <a:path w="4458" h="2004" extrusionOk="0">
                    <a:moveTo>
                      <a:pt x="156" y="0"/>
                    </a:moveTo>
                    <a:cubicBezTo>
                      <a:pt x="82" y="0"/>
                      <a:pt x="1" y="80"/>
                      <a:pt x="57" y="150"/>
                    </a:cubicBezTo>
                    <a:cubicBezTo>
                      <a:pt x="512" y="824"/>
                      <a:pt x="1167" y="1300"/>
                      <a:pt x="1899" y="1617"/>
                    </a:cubicBezTo>
                    <a:cubicBezTo>
                      <a:pt x="2277" y="1775"/>
                      <a:pt x="2673" y="1874"/>
                      <a:pt x="3070" y="1953"/>
                    </a:cubicBezTo>
                    <a:cubicBezTo>
                      <a:pt x="3236" y="1985"/>
                      <a:pt x="3409" y="2004"/>
                      <a:pt x="3582" y="2004"/>
                    </a:cubicBezTo>
                    <a:cubicBezTo>
                      <a:pt x="3841" y="2004"/>
                      <a:pt x="4101" y="1961"/>
                      <a:pt x="4338" y="1855"/>
                    </a:cubicBezTo>
                    <a:cubicBezTo>
                      <a:pt x="4457" y="1803"/>
                      <a:pt x="4385" y="1664"/>
                      <a:pt x="4287" y="1664"/>
                    </a:cubicBezTo>
                    <a:cubicBezTo>
                      <a:pt x="4271" y="1664"/>
                      <a:pt x="4255" y="1667"/>
                      <a:pt x="4238" y="1675"/>
                    </a:cubicBezTo>
                    <a:cubicBezTo>
                      <a:pt x="4040" y="1765"/>
                      <a:pt x="3832" y="1800"/>
                      <a:pt x="3621" y="1800"/>
                    </a:cubicBezTo>
                    <a:cubicBezTo>
                      <a:pt x="3411" y="1800"/>
                      <a:pt x="3198" y="1765"/>
                      <a:pt x="2990" y="1715"/>
                    </a:cubicBezTo>
                    <a:cubicBezTo>
                      <a:pt x="2634" y="1656"/>
                      <a:pt x="2277" y="1538"/>
                      <a:pt x="1939" y="1398"/>
                    </a:cubicBezTo>
                    <a:cubicBezTo>
                      <a:pt x="1265" y="1101"/>
                      <a:pt x="651" y="665"/>
                      <a:pt x="234" y="50"/>
                    </a:cubicBezTo>
                    <a:cubicBezTo>
                      <a:pt x="217" y="15"/>
                      <a:pt x="187" y="0"/>
                      <a:pt x="1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83" name="Google Shape;1983;p19"/>
              <p:cNvSpPr/>
              <p:nvPr/>
            </p:nvSpPr>
            <p:spPr>
              <a:xfrm>
                <a:off x="4521350" y="1752376"/>
                <a:ext cx="107403" cy="57428"/>
              </a:xfrm>
              <a:custGeom>
                <a:avLst/>
                <a:gdLst/>
                <a:ahLst/>
                <a:cxnLst/>
                <a:rect l="l" t="t" r="r" b="b"/>
                <a:pathLst>
                  <a:path w="4029" h="2103" extrusionOk="0">
                    <a:moveTo>
                      <a:pt x="154" y="0"/>
                    </a:moveTo>
                    <a:cubicBezTo>
                      <a:pt x="78" y="0"/>
                      <a:pt x="0" y="113"/>
                      <a:pt x="78" y="191"/>
                    </a:cubicBezTo>
                    <a:cubicBezTo>
                      <a:pt x="533" y="785"/>
                      <a:pt x="1069" y="1380"/>
                      <a:pt x="1762" y="1756"/>
                    </a:cubicBezTo>
                    <a:cubicBezTo>
                      <a:pt x="2175" y="1969"/>
                      <a:pt x="2650" y="2102"/>
                      <a:pt x="3119" y="2102"/>
                    </a:cubicBezTo>
                    <a:cubicBezTo>
                      <a:pt x="3394" y="2102"/>
                      <a:pt x="3667" y="2057"/>
                      <a:pt x="3923" y="1954"/>
                    </a:cubicBezTo>
                    <a:cubicBezTo>
                      <a:pt x="4028" y="1919"/>
                      <a:pt x="4010" y="1746"/>
                      <a:pt x="3908" y="1746"/>
                    </a:cubicBezTo>
                    <a:cubicBezTo>
                      <a:pt x="3894" y="1746"/>
                      <a:pt x="3879" y="1749"/>
                      <a:pt x="3863" y="1756"/>
                    </a:cubicBezTo>
                    <a:cubicBezTo>
                      <a:pt x="3625" y="1847"/>
                      <a:pt x="3375" y="1889"/>
                      <a:pt x="3123" y="1889"/>
                    </a:cubicBezTo>
                    <a:cubicBezTo>
                      <a:pt x="2661" y="1889"/>
                      <a:pt x="2193" y="1749"/>
                      <a:pt x="1782" y="1518"/>
                    </a:cubicBezTo>
                    <a:cubicBezTo>
                      <a:pt x="1167" y="1161"/>
                      <a:pt x="672" y="606"/>
                      <a:pt x="216" y="32"/>
                    </a:cubicBezTo>
                    <a:cubicBezTo>
                      <a:pt x="198" y="10"/>
                      <a:pt x="176" y="0"/>
                      <a:pt x="1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84" name="Google Shape;1984;p19"/>
              <p:cNvSpPr/>
              <p:nvPr/>
            </p:nvSpPr>
            <p:spPr>
              <a:xfrm>
                <a:off x="4207910" y="2315849"/>
                <a:ext cx="41852" cy="10541"/>
              </a:xfrm>
              <a:custGeom>
                <a:avLst/>
                <a:gdLst/>
                <a:ahLst/>
                <a:cxnLst/>
                <a:rect l="l" t="t" r="r" b="b"/>
                <a:pathLst>
                  <a:path w="1570" h="386" extrusionOk="0">
                    <a:moveTo>
                      <a:pt x="1418" y="0"/>
                    </a:moveTo>
                    <a:cubicBezTo>
                      <a:pt x="1402" y="0"/>
                      <a:pt x="1386" y="4"/>
                      <a:pt x="1369" y="13"/>
                    </a:cubicBezTo>
                    <a:cubicBezTo>
                      <a:pt x="1171" y="123"/>
                      <a:pt x="943" y="177"/>
                      <a:pt x="714" y="177"/>
                    </a:cubicBezTo>
                    <a:cubicBezTo>
                      <a:pt x="531" y="177"/>
                      <a:pt x="347" y="142"/>
                      <a:pt x="180" y="71"/>
                    </a:cubicBezTo>
                    <a:cubicBezTo>
                      <a:pt x="158" y="64"/>
                      <a:pt x="136" y="60"/>
                      <a:pt x="117" y="60"/>
                    </a:cubicBezTo>
                    <a:cubicBezTo>
                      <a:pt x="82" y="60"/>
                      <a:pt x="53" y="74"/>
                      <a:pt x="40" y="111"/>
                    </a:cubicBezTo>
                    <a:cubicBezTo>
                      <a:pt x="1" y="151"/>
                      <a:pt x="21" y="230"/>
                      <a:pt x="61" y="251"/>
                    </a:cubicBezTo>
                    <a:cubicBezTo>
                      <a:pt x="267" y="341"/>
                      <a:pt x="486" y="385"/>
                      <a:pt x="704" y="385"/>
                    </a:cubicBezTo>
                    <a:cubicBezTo>
                      <a:pt x="967" y="385"/>
                      <a:pt x="1229" y="320"/>
                      <a:pt x="1467" y="190"/>
                    </a:cubicBezTo>
                    <a:cubicBezTo>
                      <a:pt x="1570" y="140"/>
                      <a:pt x="1511" y="0"/>
                      <a:pt x="14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85" name="Google Shape;1985;p19"/>
              <p:cNvSpPr/>
              <p:nvPr/>
            </p:nvSpPr>
            <p:spPr>
              <a:xfrm>
                <a:off x="4204125" y="2272541"/>
                <a:ext cx="59926" cy="11797"/>
              </a:xfrm>
              <a:custGeom>
                <a:avLst/>
                <a:gdLst/>
                <a:ahLst/>
                <a:cxnLst/>
                <a:rect l="l" t="t" r="r" b="b"/>
                <a:pathLst>
                  <a:path w="2248" h="432" extrusionOk="0">
                    <a:moveTo>
                      <a:pt x="154" y="1"/>
                    </a:moveTo>
                    <a:cubicBezTo>
                      <a:pt x="60" y="1"/>
                      <a:pt x="1" y="140"/>
                      <a:pt x="103" y="191"/>
                    </a:cubicBezTo>
                    <a:cubicBezTo>
                      <a:pt x="425" y="352"/>
                      <a:pt x="779" y="431"/>
                      <a:pt x="1134" y="431"/>
                    </a:cubicBezTo>
                    <a:cubicBezTo>
                      <a:pt x="1478" y="431"/>
                      <a:pt x="1824" y="357"/>
                      <a:pt x="2146" y="211"/>
                    </a:cubicBezTo>
                    <a:cubicBezTo>
                      <a:pt x="2248" y="159"/>
                      <a:pt x="2188" y="20"/>
                      <a:pt x="2093" y="20"/>
                    </a:cubicBezTo>
                    <a:cubicBezTo>
                      <a:pt x="2078" y="20"/>
                      <a:pt x="2062" y="24"/>
                      <a:pt x="2046" y="32"/>
                    </a:cubicBezTo>
                    <a:cubicBezTo>
                      <a:pt x="1764" y="159"/>
                      <a:pt x="1453" y="223"/>
                      <a:pt x="1141" y="223"/>
                    </a:cubicBezTo>
                    <a:cubicBezTo>
                      <a:pt x="818" y="223"/>
                      <a:pt x="495" y="154"/>
                      <a:pt x="203" y="13"/>
                    </a:cubicBezTo>
                    <a:cubicBezTo>
                      <a:pt x="186" y="4"/>
                      <a:pt x="170" y="1"/>
                      <a:pt x="1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86" name="Google Shape;1986;p19"/>
              <p:cNvSpPr/>
              <p:nvPr/>
            </p:nvSpPr>
            <p:spPr>
              <a:xfrm>
                <a:off x="4203565" y="2217928"/>
                <a:ext cx="66937" cy="11251"/>
              </a:xfrm>
              <a:custGeom>
                <a:avLst/>
                <a:gdLst/>
                <a:ahLst/>
                <a:cxnLst/>
                <a:rect l="l" t="t" r="r" b="b"/>
                <a:pathLst>
                  <a:path w="2511" h="412" extrusionOk="0">
                    <a:moveTo>
                      <a:pt x="124" y="0"/>
                    </a:moveTo>
                    <a:cubicBezTo>
                      <a:pt x="33" y="0"/>
                      <a:pt x="0" y="173"/>
                      <a:pt x="105" y="208"/>
                    </a:cubicBezTo>
                    <a:cubicBezTo>
                      <a:pt x="511" y="340"/>
                      <a:pt x="936" y="411"/>
                      <a:pt x="1362" y="411"/>
                    </a:cubicBezTo>
                    <a:cubicBezTo>
                      <a:pt x="1705" y="411"/>
                      <a:pt x="2048" y="365"/>
                      <a:pt x="2384" y="268"/>
                    </a:cubicBezTo>
                    <a:cubicBezTo>
                      <a:pt x="2511" y="232"/>
                      <a:pt x="2472" y="65"/>
                      <a:pt x="2360" y="65"/>
                    </a:cubicBezTo>
                    <a:cubicBezTo>
                      <a:pt x="2349" y="65"/>
                      <a:pt x="2338" y="67"/>
                      <a:pt x="2325" y="70"/>
                    </a:cubicBezTo>
                    <a:cubicBezTo>
                      <a:pt x="2001" y="160"/>
                      <a:pt x="1669" y="205"/>
                      <a:pt x="1339" y="205"/>
                    </a:cubicBezTo>
                    <a:cubicBezTo>
                      <a:pt x="940" y="205"/>
                      <a:pt x="543" y="140"/>
                      <a:pt x="164" y="10"/>
                    </a:cubicBezTo>
                    <a:cubicBezTo>
                      <a:pt x="150" y="3"/>
                      <a:pt x="136" y="0"/>
                      <a:pt x="1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87" name="Google Shape;1987;p19"/>
              <p:cNvSpPr/>
              <p:nvPr/>
            </p:nvSpPr>
            <p:spPr>
              <a:xfrm>
                <a:off x="4201939" y="2156215"/>
                <a:ext cx="78640" cy="12753"/>
              </a:xfrm>
              <a:custGeom>
                <a:avLst/>
                <a:gdLst/>
                <a:ahLst/>
                <a:cxnLst/>
                <a:rect l="l" t="t" r="r" b="b"/>
                <a:pathLst>
                  <a:path w="2950" h="467" extrusionOk="0">
                    <a:moveTo>
                      <a:pt x="121" y="0"/>
                    </a:moveTo>
                    <a:cubicBezTo>
                      <a:pt x="19" y="0"/>
                      <a:pt x="1" y="173"/>
                      <a:pt x="106" y="208"/>
                    </a:cubicBezTo>
                    <a:cubicBezTo>
                      <a:pt x="555" y="383"/>
                      <a:pt x="1032" y="467"/>
                      <a:pt x="1510" y="467"/>
                    </a:cubicBezTo>
                    <a:cubicBezTo>
                      <a:pt x="1959" y="467"/>
                      <a:pt x="2410" y="393"/>
                      <a:pt x="2841" y="248"/>
                    </a:cubicBezTo>
                    <a:cubicBezTo>
                      <a:pt x="2949" y="212"/>
                      <a:pt x="2911" y="45"/>
                      <a:pt x="2813" y="45"/>
                    </a:cubicBezTo>
                    <a:cubicBezTo>
                      <a:pt x="2803" y="45"/>
                      <a:pt x="2793" y="46"/>
                      <a:pt x="2783" y="50"/>
                    </a:cubicBezTo>
                    <a:cubicBezTo>
                      <a:pt x="2370" y="184"/>
                      <a:pt x="1940" y="253"/>
                      <a:pt x="1511" y="253"/>
                    </a:cubicBezTo>
                    <a:cubicBezTo>
                      <a:pt x="1053" y="253"/>
                      <a:pt x="596" y="174"/>
                      <a:pt x="166" y="10"/>
                    </a:cubicBezTo>
                    <a:cubicBezTo>
                      <a:pt x="150" y="3"/>
                      <a:pt x="134" y="0"/>
                      <a:pt x="1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88" name="Google Shape;1988;p19"/>
              <p:cNvSpPr/>
              <p:nvPr/>
            </p:nvSpPr>
            <p:spPr>
              <a:xfrm>
                <a:off x="4201512" y="2098789"/>
                <a:ext cx="90529" cy="15729"/>
              </a:xfrm>
              <a:custGeom>
                <a:avLst/>
                <a:gdLst/>
                <a:ahLst/>
                <a:cxnLst/>
                <a:rect l="l" t="t" r="r" b="b"/>
                <a:pathLst>
                  <a:path w="3396" h="576" extrusionOk="0">
                    <a:moveTo>
                      <a:pt x="3243" y="0"/>
                    </a:moveTo>
                    <a:cubicBezTo>
                      <a:pt x="3228" y="0"/>
                      <a:pt x="3211" y="4"/>
                      <a:pt x="3195" y="12"/>
                    </a:cubicBezTo>
                    <a:cubicBezTo>
                      <a:pt x="2764" y="260"/>
                      <a:pt x="2291" y="359"/>
                      <a:pt x="1813" y="359"/>
                    </a:cubicBezTo>
                    <a:cubicBezTo>
                      <a:pt x="1257" y="359"/>
                      <a:pt x="694" y="225"/>
                      <a:pt x="182" y="33"/>
                    </a:cubicBezTo>
                    <a:cubicBezTo>
                      <a:pt x="165" y="25"/>
                      <a:pt x="150" y="22"/>
                      <a:pt x="135" y="22"/>
                    </a:cubicBezTo>
                    <a:cubicBezTo>
                      <a:pt x="31" y="22"/>
                      <a:pt x="0" y="196"/>
                      <a:pt x="122" y="231"/>
                    </a:cubicBezTo>
                    <a:cubicBezTo>
                      <a:pt x="653" y="439"/>
                      <a:pt x="1233" y="576"/>
                      <a:pt x="1805" y="576"/>
                    </a:cubicBezTo>
                    <a:cubicBezTo>
                      <a:pt x="2322" y="576"/>
                      <a:pt x="2832" y="464"/>
                      <a:pt x="3293" y="191"/>
                    </a:cubicBezTo>
                    <a:cubicBezTo>
                      <a:pt x="3396" y="139"/>
                      <a:pt x="3337" y="0"/>
                      <a:pt x="32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89" name="Google Shape;1989;p19"/>
              <p:cNvSpPr/>
              <p:nvPr/>
            </p:nvSpPr>
            <p:spPr>
              <a:xfrm>
                <a:off x="4196234" y="2038714"/>
                <a:ext cx="96873" cy="18323"/>
              </a:xfrm>
              <a:custGeom>
                <a:avLst/>
                <a:gdLst/>
                <a:ahLst/>
                <a:cxnLst/>
                <a:rect l="l" t="t" r="r" b="b"/>
                <a:pathLst>
                  <a:path w="3634" h="671" extrusionOk="0">
                    <a:moveTo>
                      <a:pt x="153" y="0"/>
                    </a:moveTo>
                    <a:cubicBezTo>
                      <a:pt x="59" y="0"/>
                      <a:pt x="0" y="142"/>
                      <a:pt x="102" y="211"/>
                    </a:cubicBezTo>
                    <a:cubicBezTo>
                      <a:pt x="661" y="516"/>
                      <a:pt x="1286" y="670"/>
                      <a:pt x="1914" y="670"/>
                    </a:cubicBezTo>
                    <a:cubicBezTo>
                      <a:pt x="2467" y="670"/>
                      <a:pt x="3021" y="550"/>
                      <a:pt x="3531" y="309"/>
                    </a:cubicBezTo>
                    <a:cubicBezTo>
                      <a:pt x="3633" y="259"/>
                      <a:pt x="3575" y="119"/>
                      <a:pt x="3481" y="119"/>
                    </a:cubicBezTo>
                    <a:cubicBezTo>
                      <a:pt x="3466" y="119"/>
                      <a:pt x="3449" y="123"/>
                      <a:pt x="3433" y="131"/>
                    </a:cubicBezTo>
                    <a:cubicBezTo>
                      <a:pt x="2966" y="351"/>
                      <a:pt x="2452" y="461"/>
                      <a:pt x="1938" y="461"/>
                    </a:cubicBezTo>
                    <a:cubicBezTo>
                      <a:pt x="1337" y="461"/>
                      <a:pt x="734" y="311"/>
                      <a:pt x="201" y="12"/>
                    </a:cubicBezTo>
                    <a:cubicBezTo>
                      <a:pt x="184" y="4"/>
                      <a:pt x="168" y="0"/>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90" name="Google Shape;1990;p19"/>
              <p:cNvSpPr/>
              <p:nvPr/>
            </p:nvSpPr>
            <p:spPr>
              <a:xfrm>
                <a:off x="4205298" y="1988142"/>
                <a:ext cx="99432" cy="22966"/>
              </a:xfrm>
              <a:custGeom>
                <a:avLst/>
                <a:gdLst/>
                <a:ahLst/>
                <a:cxnLst/>
                <a:rect l="l" t="t" r="r" b="b"/>
                <a:pathLst>
                  <a:path w="3730" h="841" extrusionOk="0">
                    <a:moveTo>
                      <a:pt x="139" y="0"/>
                    </a:moveTo>
                    <a:cubicBezTo>
                      <a:pt x="51" y="0"/>
                      <a:pt x="0" y="134"/>
                      <a:pt x="99" y="199"/>
                    </a:cubicBezTo>
                    <a:cubicBezTo>
                      <a:pt x="574" y="575"/>
                      <a:pt x="1169" y="794"/>
                      <a:pt x="1784" y="834"/>
                    </a:cubicBezTo>
                    <a:cubicBezTo>
                      <a:pt x="1863" y="838"/>
                      <a:pt x="1940" y="841"/>
                      <a:pt x="2016" y="841"/>
                    </a:cubicBezTo>
                    <a:cubicBezTo>
                      <a:pt x="2248" y="841"/>
                      <a:pt x="2472" y="819"/>
                      <a:pt x="2696" y="773"/>
                    </a:cubicBezTo>
                    <a:cubicBezTo>
                      <a:pt x="3032" y="694"/>
                      <a:pt x="3331" y="556"/>
                      <a:pt x="3627" y="377"/>
                    </a:cubicBezTo>
                    <a:cubicBezTo>
                      <a:pt x="3729" y="327"/>
                      <a:pt x="3671" y="187"/>
                      <a:pt x="3577" y="187"/>
                    </a:cubicBezTo>
                    <a:cubicBezTo>
                      <a:pt x="3562" y="187"/>
                      <a:pt x="3545" y="191"/>
                      <a:pt x="3529" y="199"/>
                    </a:cubicBezTo>
                    <a:cubicBezTo>
                      <a:pt x="3251" y="358"/>
                      <a:pt x="2953" y="496"/>
                      <a:pt x="2636" y="556"/>
                    </a:cubicBezTo>
                    <a:cubicBezTo>
                      <a:pt x="2423" y="617"/>
                      <a:pt x="2211" y="642"/>
                      <a:pt x="1990" y="642"/>
                    </a:cubicBezTo>
                    <a:cubicBezTo>
                      <a:pt x="1922" y="642"/>
                      <a:pt x="1854" y="640"/>
                      <a:pt x="1784" y="635"/>
                    </a:cubicBezTo>
                    <a:cubicBezTo>
                      <a:pt x="1209" y="596"/>
                      <a:pt x="654" y="377"/>
                      <a:pt x="199" y="20"/>
                    </a:cubicBezTo>
                    <a:cubicBezTo>
                      <a:pt x="178" y="6"/>
                      <a:pt x="158" y="0"/>
                      <a:pt x="1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91" name="Google Shape;1991;p19"/>
              <p:cNvSpPr/>
              <p:nvPr/>
            </p:nvSpPr>
            <p:spPr>
              <a:xfrm>
                <a:off x="4205831" y="1932819"/>
                <a:ext cx="108976" cy="27116"/>
              </a:xfrm>
              <a:custGeom>
                <a:avLst/>
                <a:gdLst/>
                <a:ahLst/>
                <a:cxnLst/>
                <a:rect l="l" t="t" r="r" b="b"/>
                <a:pathLst>
                  <a:path w="4088" h="993" extrusionOk="0">
                    <a:moveTo>
                      <a:pt x="171" y="1"/>
                    </a:moveTo>
                    <a:cubicBezTo>
                      <a:pt x="84" y="1"/>
                      <a:pt x="1" y="105"/>
                      <a:pt x="79" y="183"/>
                    </a:cubicBezTo>
                    <a:cubicBezTo>
                      <a:pt x="706" y="719"/>
                      <a:pt x="1497" y="992"/>
                      <a:pt x="2289" y="992"/>
                    </a:cubicBezTo>
                    <a:cubicBezTo>
                      <a:pt x="2875" y="992"/>
                      <a:pt x="3462" y="843"/>
                      <a:pt x="3984" y="540"/>
                    </a:cubicBezTo>
                    <a:cubicBezTo>
                      <a:pt x="4087" y="471"/>
                      <a:pt x="4027" y="330"/>
                      <a:pt x="3932" y="330"/>
                    </a:cubicBezTo>
                    <a:cubicBezTo>
                      <a:pt x="3917" y="330"/>
                      <a:pt x="3901" y="333"/>
                      <a:pt x="3885" y="341"/>
                    </a:cubicBezTo>
                    <a:cubicBezTo>
                      <a:pt x="3391" y="631"/>
                      <a:pt x="2835" y="774"/>
                      <a:pt x="2281" y="774"/>
                    </a:cubicBezTo>
                    <a:cubicBezTo>
                      <a:pt x="1546" y="774"/>
                      <a:pt x="814" y="522"/>
                      <a:pt x="237" y="24"/>
                    </a:cubicBezTo>
                    <a:cubicBezTo>
                      <a:pt x="217" y="8"/>
                      <a:pt x="194" y="1"/>
                      <a:pt x="1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92" name="Google Shape;1992;p19"/>
              <p:cNvSpPr/>
              <p:nvPr/>
            </p:nvSpPr>
            <p:spPr>
              <a:xfrm>
                <a:off x="4193595" y="1873372"/>
                <a:ext cx="135340" cy="33206"/>
              </a:xfrm>
              <a:custGeom>
                <a:avLst/>
                <a:gdLst/>
                <a:ahLst/>
                <a:cxnLst/>
                <a:rect l="l" t="t" r="r" b="b"/>
                <a:pathLst>
                  <a:path w="5077" h="1216" extrusionOk="0">
                    <a:moveTo>
                      <a:pt x="130" y="1"/>
                    </a:moveTo>
                    <a:cubicBezTo>
                      <a:pt x="54" y="1"/>
                      <a:pt x="0" y="134"/>
                      <a:pt x="82" y="200"/>
                    </a:cubicBezTo>
                    <a:cubicBezTo>
                      <a:pt x="796" y="734"/>
                      <a:pt x="1629" y="1112"/>
                      <a:pt x="2520" y="1191"/>
                    </a:cubicBezTo>
                    <a:cubicBezTo>
                      <a:pt x="2661" y="1207"/>
                      <a:pt x="2804" y="1216"/>
                      <a:pt x="2946" y="1216"/>
                    </a:cubicBezTo>
                    <a:cubicBezTo>
                      <a:pt x="3664" y="1216"/>
                      <a:pt x="4383" y="1009"/>
                      <a:pt x="4978" y="596"/>
                    </a:cubicBezTo>
                    <a:cubicBezTo>
                      <a:pt x="5076" y="531"/>
                      <a:pt x="5012" y="397"/>
                      <a:pt x="4932" y="397"/>
                    </a:cubicBezTo>
                    <a:cubicBezTo>
                      <a:pt x="4915" y="397"/>
                      <a:pt x="4897" y="403"/>
                      <a:pt x="4880" y="417"/>
                    </a:cubicBezTo>
                    <a:cubicBezTo>
                      <a:pt x="4290" y="821"/>
                      <a:pt x="3602" y="1011"/>
                      <a:pt x="2898" y="1011"/>
                    </a:cubicBezTo>
                    <a:cubicBezTo>
                      <a:pt x="2772" y="1011"/>
                      <a:pt x="2646" y="1005"/>
                      <a:pt x="2520" y="993"/>
                    </a:cubicBezTo>
                    <a:cubicBezTo>
                      <a:pt x="1668" y="893"/>
                      <a:pt x="875" y="517"/>
                      <a:pt x="181" y="21"/>
                    </a:cubicBezTo>
                    <a:cubicBezTo>
                      <a:pt x="164" y="7"/>
                      <a:pt x="146" y="1"/>
                      <a:pt x="1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93" name="Google Shape;1993;p19"/>
              <p:cNvSpPr/>
              <p:nvPr/>
            </p:nvSpPr>
            <p:spPr>
              <a:xfrm>
                <a:off x="4200633" y="1813461"/>
                <a:ext cx="129795" cy="37193"/>
              </a:xfrm>
              <a:custGeom>
                <a:avLst/>
                <a:gdLst/>
                <a:ahLst/>
                <a:cxnLst/>
                <a:rect l="l" t="t" r="r" b="b"/>
                <a:pathLst>
                  <a:path w="4869" h="1362" extrusionOk="0">
                    <a:moveTo>
                      <a:pt x="149" y="1"/>
                    </a:moveTo>
                    <a:cubicBezTo>
                      <a:pt x="75" y="1"/>
                      <a:pt x="1" y="102"/>
                      <a:pt x="75" y="193"/>
                    </a:cubicBezTo>
                    <a:cubicBezTo>
                      <a:pt x="511" y="729"/>
                      <a:pt x="1146" y="1046"/>
                      <a:pt x="1801" y="1205"/>
                    </a:cubicBezTo>
                    <a:cubicBezTo>
                      <a:pt x="2201" y="1302"/>
                      <a:pt x="2623" y="1361"/>
                      <a:pt x="3041" y="1361"/>
                    </a:cubicBezTo>
                    <a:cubicBezTo>
                      <a:pt x="3306" y="1361"/>
                      <a:pt x="3569" y="1337"/>
                      <a:pt x="3823" y="1284"/>
                    </a:cubicBezTo>
                    <a:cubicBezTo>
                      <a:pt x="4199" y="1184"/>
                      <a:pt x="4536" y="1025"/>
                      <a:pt x="4793" y="748"/>
                    </a:cubicBezTo>
                    <a:cubicBezTo>
                      <a:pt x="4869" y="673"/>
                      <a:pt x="4796" y="575"/>
                      <a:pt x="4722" y="575"/>
                    </a:cubicBezTo>
                    <a:cubicBezTo>
                      <a:pt x="4699" y="575"/>
                      <a:pt x="4675" y="586"/>
                      <a:pt x="4655" y="610"/>
                    </a:cubicBezTo>
                    <a:cubicBezTo>
                      <a:pt x="4256" y="1022"/>
                      <a:pt x="3677" y="1139"/>
                      <a:pt x="3101" y="1139"/>
                    </a:cubicBezTo>
                    <a:cubicBezTo>
                      <a:pt x="2847" y="1139"/>
                      <a:pt x="2593" y="1116"/>
                      <a:pt x="2356" y="1086"/>
                    </a:cubicBezTo>
                    <a:cubicBezTo>
                      <a:pt x="1563" y="986"/>
                      <a:pt x="749" y="689"/>
                      <a:pt x="215" y="34"/>
                    </a:cubicBezTo>
                    <a:cubicBezTo>
                      <a:pt x="196" y="11"/>
                      <a:pt x="173" y="1"/>
                      <a:pt x="1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94" name="Google Shape;1994;p19"/>
              <p:cNvSpPr/>
              <p:nvPr/>
            </p:nvSpPr>
            <p:spPr>
              <a:xfrm>
                <a:off x="4202739" y="1754260"/>
                <a:ext cx="128383" cy="35636"/>
              </a:xfrm>
              <a:custGeom>
                <a:avLst/>
                <a:gdLst/>
                <a:ahLst/>
                <a:cxnLst/>
                <a:rect l="l" t="t" r="r" b="b"/>
                <a:pathLst>
                  <a:path w="4816" h="1305" extrusionOk="0">
                    <a:moveTo>
                      <a:pt x="174" y="0"/>
                    </a:moveTo>
                    <a:cubicBezTo>
                      <a:pt x="85" y="0"/>
                      <a:pt x="0" y="116"/>
                      <a:pt x="96" y="180"/>
                    </a:cubicBezTo>
                    <a:cubicBezTo>
                      <a:pt x="810" y="735"/>
                      <a:pt x="1622" y="1192"/>
                      <a:pt x="2534" y="1290"/>
                    </a:cubicBezTo>
                    <a:cubicBezTo>
                      <a:pt x="2627" y="1300"/>
                      <a:pt x="2722" y="1304"/>
                      <a:pt x="2817" y="1304"/>
                    </a:cubicBezTo>
                    <a:cubicBezTo>
                      <a:pt x="3528" y="1304"/>
                      <a:pt x="4264" y="1043"/>
                      <a:pt x="4754" y="518"/>
                    </a:cubicBezTo>
                    <a:cubicBezTo>
                      <a:pt x="4815" y="441"/>
                      <a:pt x="4746" y="328"/>
                      <a:pt x="4665" y="328"/>
                    </a:cubicBezTo>
                    <a:cubicBezTo>
                      <a:pt x="4642" y="328"/>
                      <a:pt x="4618" y="337"/>
                      <a:pt x="4595" y="360"/>
                    </a:cubicBezTo>
                    <a:cubicBezTo>
                      <a:pt x="4148" y="858"/>
                      <a:pt x="3490" y="1089"/>
                      <a:pt x="2832" y="1089"/>
                    </a:cubicBezTo>
                    <a:cubicBezTo>
                      <a:pt x="2732" y="1089"/>
                      <a:pt x="2633" y="1084"/>
                      <a:pt x="2534" y="1073"/>
                    </a:cubicBezTo>
                    <a:cubicBezTo>
                      <a:pt x="1682" y="994"/>
                      <a:pt x="908" y="537"/>
                      <a:pt x="234" y="22"/>
                    </a:cubicBezTo>
                    <a:cubicBezTo>
                      <a:pt x="215" y="7"/>
                      <a:pt x="195" y="0"/>
                      <a:pt x="1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95" name="Google Shape;1995;p19"/>
              <p:cNvSpPr/>
              <p:nvPr/>
            </p:nvSpPr>
            <p:spPr>
              <a:xfrm>
                <a:off x="4207963" y="1687632"/>
                <a:ext cx="128542" cy="36428"/>
              </a:xfrm>
              <a:custGeom>
                <a:avLst/>
                <a:gdLst/>
                <a:ahLst/>
                <a:cxnLst/>
                <a:rect l="l" t="t" r="r" b="b"/>
                <a:pathLst>
                  <a:path w="4822" h="1334" extrusionOk="0">
                    <a:moveTo>
                      <a:pt x="170" y="1"/>
                    </a:moveTo>
                    <a:cubicBezTo>
                      <a:pt x="83" y="1"/>
                      <a:pt x="0" y="104"/>
                      <a:pt x="78" y="183"/>
                    </a:cubicBezTo>
                    <a:cubicBezTo>
                      <a:pt x="917" y="928"/>
                      <a:pt x="2023" y="1334"/>
                      <a:pt x="3128" y="1334"/>
                    </a:cubicBezTo>
                    <a:cubicBezTo>
                      <a:pt x="3668" y="1334"/>
                      <a:pt x="4208" y="1237"/>
                      <a:pt x="4716" y="1035"/>
                    </a:cubicBezTo>
                    <a:cubicBezTo>
                      <a:pt x="4821" y="1000"/>
                      <a:pt x="4803" y="826"/>
                      <a:pt x="4702" y="826"/>
                    </a:cubicBezTo>
                    <a:cubicBezTo>
                      <a:pt x="4689" y="826"/>
                      <a:pt x="4674" y="829"/>
                      <a:pt x="4658" y="836"/>
                    </a:cubicBezTo>
                    <a:cubicBezTo>
                      <a:pt x="4172" y="1027"/>
                      <a:pt x="3654" y="1120"/>
                      <a:pt x="3135" y="1120"/>
                    </a:cubicBezTo>
                    <a:cubicBezTo>
                      <a:pt x="2086" y="1120"/>
                      <a:pt x="1032" y="741"/>
                      <a:pt x="236" y="24"/>
                    </a:cubicBezTo>
                    <a:cubicBezTo>
                      <a:pt x="216" y="8"/>
                      <a:pt x="193" y="1"/>
                      <a:pt x="1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96" name="Google Shape;1996;p19"/>
              <p:cNvSpPr/>
              <p:nvPr/>
            </p:nvSpPr>
            <p:spPr>
              <a:xfrm>
                <a:off x="4216361" y="1625100"/>
                <a:ext cx="126863" cy="39104"/>
              </a:xfrm>
              <a:custGeom>
                <a:avLst/>
                <a:gdLst/>
                <a:ahLst/>
                <a:cxnLst/>
                <a:rect l="l" t="t" r="r" b="b"/>
                <a:pathLst>
                  <a:path w="4759" h="1432" extrusionOk="0">
                    <a:moveTo>
                      <a:pt x="136" y="0"/>
                    </a:moveTo>
                    <a:cubicBezTo>
                      <a:pt x="66" y="0"/>
                      <a:pt x="1" y="102"/>
                      <a:pt x="61" y="193"/>
                    </a:cubicBezTo>
                    <a:cubicBezTo>
                      <a:pt x="576" y="847"/>
                      <a:pt x="1369" y="1284"/>
                      <a:pt x="2202" y="1403"/>
                    </a:cubicBezTo>
                    <a:cubicBezTo>
                      <a:pt x="2342" y="1422"/>
                      <a:pt x="2483" y="1431"/>
                      <a:pt x="2624" y="1431"/>
                    </a:cubicBezTo>
                    <a:cubicBezTo>
                      <a:pt x="3356" y="1431"/>
                      <a:pt x="4077" y="1177"/>
                      <a:pt x="4660" y="729"/>
                    </a:cubicBezTo>
                    <a:cubicBezTo>
                      <a:pt x="4758" y="663"/>
                      <a:pt x="4694" y="530"/>
                      <a:pt x="4613" y="530"/>
                    </a:cubicBezTo>
                    <a:cubicBezTo>
                      <a:pt x="4595" y="530"/>
                      <a:pt x="4577" y="535"/>
                      <a:pt x="4560" y="549"/>
                    </a:cubicBezTo>
                    <a:cubicBezTo>
                      <a:pt x="4001" y="977"/>
                      <a:pt x="3319" y="1214"/>
                      <a:pt x="2627" y="1214"/>
                    </a:cubicBezTo>
                    <a:cubicBezTo>
                      <a:pt x="2485" y="1214"/>
                      <a:pt x="2343" y="1204"/>
                      <a:pt x="2202" y="1184"/>
                    </a:cubicBezTo>
                    <a:cubicBezTo>
                      <a:pt x="1428" y="1065"/>
                      <a:pt x="695" y="649"/>
                      <a:pt x="199" y="34"/>
                    </a:cubicBezTo>
                    <a:cubicBezTo>
                      <a:pt x="180" y="10"/>
                      <a:pt x="158" y="0"/>
                      <a:pt x="1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97" name="Google Shape;1997;p19"/>
              <p:cNvSpPr/>
              <p:nvPr/>
            </p:nvSpPr>
            <p:spPr>
              <a:xfrm>
                <a:off x="4150063" y="2333708"/>
                <a:ext cx="43158" cy="17941"/>
              </a:xfrm>
              <a:custGeom>
                <a:avLst/>
                <a:gdLst/>
                <a:ahLst/>
                <a:cxnLst/>
                <a:rect l="l" t="t" r="r" b="b"/>
                <a:pathLst>
                  <a:path w="1619" h="657" extrusionOk="0">
                    <a:moveTo>
                      <a:pt x="1468" y="1"/>
                    </a:moveTo>
                    <a:cubicBezTo>
                      <a:pt x="1444" y="1"/>
                      <a:pt x="1420" y="10"/>
                      <a:pt x="1398" y="33"/>
                    </a:cubicBezTo>
                    <a:cubicBezTo>
                      <a:pt x="1170" y="305"/>
                      <a:pt x="828" y="450"/>
                      <a:pt x="484" y="450"/>
                    </a:cubicBezTo>
                    <a:cubicBezTo>
                      <a:pt x="378" y="450"/>
                      <a:pt x="272" y="437"/>
                      <a:pt x="169" y="409"/>
                    </a:cubicBezTo>
                    <a:cubicBezTo>
                      <a:pt x="157" y="405"/>
                      <a:pt x="145" y="403"/>
                      <a:pt x="134" y="403"/>
                    </a:cubicBezTo>
                    <a:cubicBezTo>
                      <a:pt x="24" y="403"/>
                      <a:pt x="1" y="571"/>
                      <a:pt x="109" y="607"/>
                    </a:cubicBezTo>
                    <a:cubicBezTo>
                      <a:pt x="233" y="640"/>
                      <a:pt x="360" y="657"/>
                      <a:pt x="486" y="657"/>
                    </a:cubicBezTo>
                    <a:cubicBezTo>
                      <a:pt x="888" y="657"/>
                      <a:pt x="1286" y="493"/>
                      <a:pt x="1557" y="191"/>
                    </a:cubicBezTo>
                    <a:cubicBezTo>
                      <a:pt x="1618" y="114"/>
                      <a:pt x="1548" y="1"/>
                      <a:pt x="14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98" name="Google Shape;1998;p19"/>
              <p:cNvSpPr/>
              <p:nvPr/>
            </p:nvSpPr>
            <p:spPr>
              <a:xfrm>
                <a:off x="4121246" y="2282235"/>
                <a:ext cx="74055" cy="33697"/>
              </a:xfrm>
              <a:custGeom>
                <a:avLst/>
                <a:gdLst/>
                <a:ahLst/>
                <a:cxnLst/>
                <a:rect l="l" t="t" r="r" b="b"/>
                <a:pathLst>
                  <a:path w="2778" h="1234" extrusionOk="0">
                    <a:moveTo>
                      <a:pt x="2633" y="0"/>
                    </a:moveTo>
                    <a:cubicBezTo>
                      <a:pt x="2608" y="0"/>
                      <a:pt x="2582" y="10"/>
                      <a:pt x="2559" y="34"/>
                    </a:cubicBezTo>
                    <a:cubicBezTo>
                      <a:pt x="2016" y="648"/>
                      <a:pt x="1210" y="1016"/>
                      <a:pt x="381" y="1016"/>
                    </a:cubicBezTo>
                    <a:cubicBezTo>
                      <a:pt x="301" y="1016"/>
                      <a:pt x="221" y="1013"/>
                      <a:pt x="140" y="1006"/>
                    </a:cubicBezTo>
                    <a:cubicBezTo>
                      <a:pt x="1" y="1006"/>
                      <a:pt x="1" y="1204"/>
                      <a:pt x="140" y="1223"/>
                    </a:cubicBezTo>
                    <a:cubicBezTo>
                      <a:pt x="221" y="1230"/>
                      <a:pt x="301" y="1233"/>
                      <a:pt x="382" y="1233"/>
                    </a:cubicBezTo>
                    <a:cubicBezTo>
                      <a:pt x="1254" y="1233"/>
                      <a:pt x="2118" y="846"/>
                      <a:pt x="2717" y="192"/>
                    </a:cubicBezTo>
                    <a:cubicBezTo>
                      <a:pt x="2778" y="102"/>
                      <a:pt x="2711" y="0"/>
                      <a:pt x="26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99" name="Google Shape;1999;p19"/>
              <p:cNvSpPr/>
              <p:nvPr/>
            </p:nvSpPr>
            <p:spPr>
              <a:xfrm>
                <a:off x="4102239" y="2238380"/>
                <a:ext cx="79306" cy="39951"/>
              </a:xfrm>
              <a:custGeom>
                <a:avLst/>
                <a:gdLst/>
                <a:ahLst/>
                <a:cxnLst/>
                <a:rect l="l" t="t" r="r" b="b"/>
                <a:pathLst>
                  <a:path w="2975" h="1463" extrusionOk="0">
                    <a:moveTo>
                      <a:pt x="2837" y="0"/>
                    </a:moveTo>
                    <a:cubicBezTo>
                      <a:pt x="2806" y="0"/>
                      <a:pt x="2775" y="16"/>
                      <a:pt x="2756" y="54"/>
                    </a:cubicBezTo>
                    <a:cubicBezTo>
                      <a:pt x="2257" y="937"/>
                      <a:pt x="1201" y="1244"/>
                      <a:pt x="235" y="1244"/>
                    </a:cubicBezTo>
                    <a:cubicBezTo>
                      <a:pt x="203" y="1244"/>
                      <a:pt x="171" y="1244"/>
                      <a:pt x="140" y="1243"/>
                    </a:cubicBezTo>
                    <a:cubicBezTo>
                      <a:pt x="0" y="1243"/>
                      <a:pt x="0" y="1462"/>
                      <a:pt x="140" y="1462"/>
                    </a:cubicBezTo>
                    <a:cubicBezTo>
                      <a:pt x="168" y="1463"/>
                      <a:pt x="196" y="1463"/>
                      <a:pt x="225" y="1463"/>
                    </a:cubicBezTo>
                    <a:cubicBezTo>
                      <a:pt x="1272" y="1463"/>
                      <a:pt x="2394" y="1119"/>
                      <a:pt x="2934" y="154"/>
                    </a:cubicBezTo>
                    <a:cubicBezTo>
                      <a:pt x="2975" y="73"/>
                      <a:pt x="2905" y="0"/>
                      <a:pt x="28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00" name="Google Shape;2000;p19"/>
              <p:cNvSpPr/>
              <p:nvPr/>
            </p:nvSpPr>
            <p:spPr>
              <a:xfrm>
                <a:off x="4080034" y="2190484"/>
                <a:ext cx="90476" cy="42900"/>
              </a:xfrm>
              <a:custGeom>
                <a:avLst/>
                <a:gdLst/>
                <a:ahLst/>
                <a:cxnLst/>
                <a:rect l="l" t="t" r="r" b="b"/>
                <a:pathLst>
                  <a:path w="3394" h="1571" extrusionOk="0">
                    <a:moveTo>
                      <a:pt x="3237" y="0"/>
                    </a:moveTo>
                    <a:cubicBezTo>
                      <a:pt x="3215" y="0"/>
                      <a:pt x="3193" y="7"/>
                      <a:pt x="3172" y="24"/>
                    </a:cubicBezTo>
                    <a:cubicBezTo>
                      <a:pt x="2360" y="817"/>
                      <a:pt x="1269" y="1313"/>
                      <a:pt x="140" y="1353"/>
                    </a:cubicBezTo>
                    <a:cubicBezTo>
                      <a:pt x="1" y="1372"/>
                      <a:pt x="1" y="1570"/>
                      <a:pt x="140" y="1570"/>
                    </a:cubicBezTo>
                    <a:cubicBezTo>
                      <a:pt x="1329" y="1511"/>
                      <a:pt x="2479" y="1015"/>
                      <a:pt x="3331" y="182"/>
                    </a:cubicBezTo>
                    <a:cubicBezTo>
                      <a:pt x="3394" y="104"/>
                      <a:pt x="3320" y="0"/>
                      <a:pt x="32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01" name="Google Shape;2001;p19"/>
              <p:cNvSpPr/>
              <p:nvPr/>
            </p:nvSpPr>
            <p:spPr>
              <a:xfrm>
                <a:off x="4064199" y="2136636"/>
                <a:ext cx="87410" cy="48061"/>
              </a:xfrm>
              <a:custGeom>
                <a:avLst/>
                <a:gdLst/>
                <a:ahLst/>
                <a:cxnLst/>
                <a:rect l="l" t="t" r="r" b="b"/>
                <a:pathLst>
                  <a:path w="3279" h="1760" extrusionOk="0">
                    <a:moveTo>
                      <a:pt x="3140" y="0"/>
                    </a:moveTo>
                    <a:cubicBezTo>
                      <a:pt x="3111" y="0"/>
                      <a:pt x="3086" y="16"/>
                      <a:pt x="3073" y="53"/>
                    </a:cubicBezTo>
                    <a:cubicBezTo>
                      <a:pt x="2854" y="550"/>
                      <a:pt x="2478" y="946"/>
                      <a:pt x="1982" y="1144"/>
                    </a:cubicBezTo>
                    <a:cubicBezTo>
                      <a:pt x="1705" y="1263"/>
                      <a:pt x="1387" y="1322"/>
                      <a:pt x="1091" y="1382"/>
                    </a:cubicBezTo>
                    <a:cubicBezTo>
                      <a:pt x="774" y="1461"/>
                      <a:pt x="457" y="1520"/>
                      <a:pt x="139" y="1560"/>
                    </a:cubicBezTo>
                    <a:cubicBezTo>
                      <a:pt x="7" y="1579"/>
                      <a:pt x="0" y="1759"/>
                      <a:pt x="120" y="1759"/>
                    </a:cubicBezTo>
                    <a:cubicBezTo>
                      <a:pt x="126" y="1759"/>
                      <a:pt x="133" y="1759"/>
                      <a:pt x="139" y="1758"/>
                    </a:cubicBezTo>
                    <a:cubicBezTo>
                      <a:pt x="476" y="1718"/>
                      <a:pt x="813" y="1660"/>
                      <a:pt x="1150" y="1599"/>
                    </a:cubicBezTo>
                    <a:cubicBezTo>
                      <a:pt x="1467" y="1520"/>
                      <a:pt x="1804" y="1461"/>
                      <a:pt x="2101" y="1322"/>
                    </a:cubicBezTo>
                    <a:cubicBezTo>
                      <a:pt x="2616" y="1105"/>
                      <a:pt x="3034" y="688"/>
                      <a:pt x="3251" y="172"/>
                    </a:cubicBezTo>
                    <a:cubicBezTo>
                      <a:pt x="3278" y="77"/>
                      <a:pt x="3202" y="0"/>
                      <a:pt x="31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02" name="Google Shape;2002;p19"/>
              <p:cNvSpPr/>
              <p:nvPr/>
            </p:nvSpPr>
            <p:spPr>
              <a:xfrm>
                <a:off x="4043753" y="2084180"/>
                <a:ext cx="89116" cy="45003"/>
              </a:xfrm>
              <a:custGeom>
                <a:avLst/>
                <a:gdLst/>
                <a:ahLst/>
                <a:cxnLst/>
                <a:rect l="l" t="t" r="r" b="b"/>
                <a:pathLst>
                  <a:path w="3343" h="1648" extrusionOk="0">
                    <a:moveTo>
                      <a:pt x="3178" y="1"/>
                    </a:moveTo>
                    <a:cubicBezTo>
                      <a:pt x="3153" y="1"/>
                      <a:pt x="3128" y="10"/>
                      <a:pt x="3106" y="32"/>
                    </a:cubicBezTo>
                    <a:cubicBezTo>
                      <a:pt x="2470" y="738"/>
                      <a:pt x="1608" y="1429"/>
                      <a:pt x="626" y="1429"/>
                    </a:cubicBezTo>
                    <a:cubicBezTo>
                      <a:pt x="477" y="1429"/>
                      <a:pt x="326" y="1414"/>
                      <a:pt x="172" y="1380"/>
                    </a:cubicBezTo>
                    <a:cubicBezTo>
                      <a:pt x="167" y="1379"/>
                      <a:pt x="161" y="1378"/>
                      <a:pt x="156" y="1378"/>
                    </a:cubicBezTo>
                    <a:cubicBezTo>
                      <a:pt x="48" y="1378"/>
                      <a:pt x="1" y="1561"/>
                      <a:pt x="133" y="1598"/>
                    </a:cubicBezTo>
                    <a:cubicBezTo>
                      <a:pt x="295" y="1632"/>
                      <a:pt x="455" y="1648"/>
                      <a:pt x="611" y="1648"/>
                    </a:cubicBezTo>
                    <a:cubicBezTo>
                      <a:pt x="1656" y="1648"/>
                      <a:pt x="2558" y="949"/>
                      <a:pt x="3264" y="190"/>
                    </a:cubicBezTo>
                    <a:cubicBezTo>
                      <a:pt x="3342" y="114"/>
                      <a:pt x="3263" y="1"/>
                      <a:pt x="317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03" name="Google Shape;2003;p19"/>
              <p:cNvSpPr/>
              <p:nvPr/>
            </p:nvSpPr>
            <p:spPr>
              <a:xfrm>
                <a:off x="4021920" y="2023859"/>
                <a:ext cx="97193" cy="45658"/>
              </a:xfrm>
              <a:custGeom>
                <a:avLst/>
                <a:gdLst/>
                <a:ahLst/>
                <a:cxnLst/>
                <a:rect l="l" t="t" r="r" b="b"/>
                <a:pathLst>
                  <a:path w="3646" h="1672" extrusionOk="0">
                    <a:moveTo>
                      <a:pt x="3494" y="0"/>
                    </a:moveTo>
                    <a:cubicBezTo>
                      <a:pt x="3463" y="0"/>
                      <a:pt x="3432" y="12"/>
                      <a:pt x="3410" y="41"/>
                    </a:cubicBezTo>
                    <a:cubicBezTo>
                      <a:pt x="2744" y="934"/>
                      <a:pt x="1661" y="1456"/>
                      <a:pt x="570" y="1456"/>
                    </a:cubicBezTo>
                    <a:cubicBezTo>
                      <a:pt x="426" y="1456"/>
                      <a:pt x="283" y="1447"/>
                      <a:pt x="140" y="1429"/>
                    </a:cubicBezTo>
                    <a:cubicBezTo>
                      <a:pt x="133" y="1428"/>
                      <a:pt x="127" y="1427"/>
                      <a:pt x="122" y="1427"/>
                    </a:cubicBezTo>
                    <a:cubicBezTo>
                      <a:pt x="0" y="1427"/>
                      <a:pt x="6" y="1628"/>
                      <a:pt x="140" y="1646"/>
                    </a:cubicBezTo>
                    <a:cubicBezTo>
                      <a:pt x="280" y="1663"/>
                      <a:pt x="421" y="1671"/>
                      <a:pt x="562" y="1671"/>
                    </a:cubicBezTo>
                    <a:cubicBezTo>
                      <a:pt x="1731" y="1671"/>
                      <a:pt x="2881" y="1097"/>
                      <a:pt x="3589" y="160"/>
                    </a:cubicBezTo>
                    <a:cubicBezTo>
                      <a:pt x="3645" y="75"/>
                      <a:pt x="3570" y="0"/>
                      <a:pt x="34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04" name="Google Shape;2004;p19"/>
              <p:cNvSpPr/>
              <p:nvPr/>
            </p:nvSpPr>
            <p:spPr>
              <a:xfrm>
                <a:off x="3995156" y="1968399"/>
                <a:ext cx="102951" cy="50355"/>
              </a:xfrm>
              <a:custGeom>
                <a:avLst/>
                <a:gdLst/>
                <a:ahLst/>
                <a:cxnLst/>
                <a:rect l="l" t="t" r="r" b="b"/>
                <a:pathLst>
                  <a:path w="3862" h="1844" extrusionOk="0">
                    <a:moveTo>
                      <a:pt x="3715" y="1"/>
                    </a:moveTo>
                    <a:cubicBezTo>
                      <a:pt x="3686" y="1"/>
                      <a:pt x="3658" y="15"/>
                      <a:pt x="3641" y="50"/>
                    </a:cubicBezTo>
                    <a:cubicBezTo>
                      <a:pt x="3074" y="1037"/>
                      <a:pt x="2032" y="1628"/>
                      <a:pt x="936" y="1628"/>
                    </a:cubicBezTo>
                    <a:cubicBezTo>
                      <a:pt x="689" y="1628"/>
                      <a:pt x="440" y="1598"/>
                      <a:pt x="192" y="1536"/>
                    </a:cubicBezTo>
                    <a:cubicBezTo>
                      <a:pt x="186" y="1535"/>
                      <a:pt x="180" y="1535"/>
                      <a:pt x="174" y="1535"/>
                    </a:cubicBezTo>
                    <a:cubicBezTo>
                      <a:pt x="48" y="1535"/>
                      <a:pt x="0" y="1717"/>
                      <a:pt x="132" y="1755"/>
                    </a:cubicBezTo>
                    <a:cubicBezTo>
                      <a:pt x="386" y="1815"/>
                      <a:pt x="644" y="1844"/>
                      <a:pt x="900" y="1844"/>
                    </a:cubicBezTo>
                    <a:cubicBezTo>
                      <a:pt x="2079" y="1844"/>
                      <a:pt x="3217" y="1227"/>
                      <a:pt x="3819" y="169"/>
                    </a:cubicBezTo>
                    <a:cubicBezTo>
                      <a:pt x="3861" y="85"/>
                      <a:pt x="3784" y="1"/>
                      <a:pt x="37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05" name="Google Shape;2005;p19"/>
              <p:cNvSpPr/>
              <p:nvPr/>
            </p:nvSpPr>
            <p:spPr>
              <a:xfrm>
                <a:off x="3967672" y="1898439"/>
                <a:ext cx="128276" cy="66357"/>
              </a:xfrm>
              <a:custGeom>
                <a:avLst/>
                <a:gdLst/>
                <a:ahLst/>
                <a:cxnLst/>
                <a:rect l="l" t="t" r="r" b="b"/>
                <a:pathLst>
                  <a:path w="4812" h="2430" extrusionOk="0">
                    <a:moveTo>
                      <a:pt x="4674" y="1"/>
                    </a:moveTo>
                    <a:cubicBezTo>
                      <a:pt x="4642" y="1"/>
                      <a:pt x="4612" y="16"/>
                      <a:pt x="4593" y="54"/>
                    </a:cubicBezTo>
                    <a:cubicBezTo>
                      <a:pt x="3857" y="1388"/>
                      <a:pt x="2428" y="2220"/>
                      <a:pt x="918" y="2220"/>
                    </a:cubicBezTo>
                    <a:cubicBezTo>
                      <a:pt x="677" y="2220"/>
                      <a:pt x="435" y="2199"/>
                      <a:pt x="192" y="2155"/>
                    </a:cubicBezTo>
                    <a:cubicBezTo>
                      <a:pt x="186" y="2155"/>
                      <a:pt x="180" y="2154"/>
                      <a:pt x="174" y="2154"/>
                    </a:cubicBezTo>
                    <a:cubicBezTo>
                      <a:pt x="48" y="2154"/>
                      <a:pt x="0" y="2336"/>
                      <a:pt x="132" y="2354"/>
                    </a:cubicBezTo>
                    <a:cubicBezTo>
                      <a:pt x="402" y="2405"/>
                      <a:pt x="674" y="2430"/>
                      <a:pt x="945" y="2430"/>
                    </a:cubicBezTo>
                    <a:cubicBezTo>
                      <a:pt x="1627" y="2430"/>
                      <a:pt x="2303" y="2270"/>
                      <a:pt x="2928" y="1957"/>
                    </a:cubicBezTo>
                    <a:cubicBezTo>
                      <a:pt x="3700" y="1561"/>
                      <a:pt x="4355" y="926"/>
                      <a:pt x="4771" y="154"/>
                    </a:cubicBezTo>
                    <a:cubicBezTo>
                      <a:pt x="4812" y="73"/>
                      <a:pt x="4741" y="1"/>
                      <a:pt x="46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06" name="Google Shape;2006;p19"/>
              <p:cNvSpPr/>
              <p:nvPr/>
            </p:nvSpPr>
            <p:spPr>
              <a:xfrm>
                <a:off x="3943200" y="1854066"/>
                <a:ext cx="135847" cy="59039"/>
              </a:xfrm>
              <a:custGeom>
                <a:avLst/>
                <a:gdLst/>
                <a:ahLst/>
                <a:cxnLst/>
                <a:rect l="l" t="t" r="r" b="b"/>
                <a:pathLst>
                  <a:path w="5096" h="2162" extrusionOk="0">
                    <a:moveTo>
                      <a:pt x="4952" y="0"/>
                    </a:moveTo>
                    <a:cubicBezTo>
                      <a:pt x="4927" y="0"/>
                      <a:pt x="4901" y="10"/>
                      <a:pt x="4877" y="35"/>
                    </a:cubicBezTo>
                    <a:cubicBezTo>
                      <a:pt x="3965" y="1085"/>
                      <a:pt x="2675" y="1759"/>
                      <a:pt x="1288" y="1917"/>
                    </a:cubicBezTo>
                    <a:cubicBezTo>
                      <a:pt x="1066" y="1941"/>
                      <a:pt x="837" y="1950"/>
                      <a:pt x="608" y="1950"/>
                    </a:cubicBezTo>
                    <a:cubicBezTo>
                      <a:pt x="450" y="1950"/>
                      <a:pt x="293" y="1946"/>
                      <a:pt x="138" y="1938"/>
                    </a:cubicBezTo>
                    <a:cubicBezTo>
                      <a:pt x="132" y="1937"/>
                      <a:pt x="126" y="1936"/>
                      <a:pt x="120" y="1936"/>
                    </a:cubicBezTo>
                    <a:cubicBezTo>
                      <a:pt x="1" y="1936"/>
                      <a:pt x="6" y="2136"/>
                      <a:pt x="138" y="2136"/>
                    </a:cubicBezTo>
                    <a:cubicBezTo>
                      <a:pt x="316" y="2153"/>
                      <a:pt x="495" y="2162"/>
                      <a:pt x="674" y="2162"/>
                    </a:cubicBezTo>
                    <a:cubicBezTo>
                      <a:pt x="1912" y="2162"/>
                      <a:pt x="3156" y="1751"/>
                      <a:pt x="4142" y="1005"/>
                    </a:cubicBezTo>
                    <a:cubicBezTo>
                      <a:pt x="4460" y="767"/>
                      <a:pt x="4758" y="490"/>
                      <a:pt x="5035" y="173"/>
                    </a:cubicBezTo>
                    <a:cubicBezTo>
                      <a:pt x="5095" y="98"/>
                      <a:pt x="5030" y="0"/>
                      <a:pt x="49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07" name="Google Shape;2007;p19"/>
              <p:cNvSpPr/>
              <p:nvPr/>
            </p:nvSpPr>
            <p:spPr>
              <a:xfrm>
                <a:off x="3916782" y="1801637"/>
                <a:ext cx="151601" cy="62780"/>
              </a:xfrm>
              <a:custGeom>
                <a:avLst/>
                <a:gdLst/>
                <a:ahLst/>
                <a:cxnLst/>
                <a:rect l="l" t="t" r="r" b="b"/>
                <a:pathLst>
                  <a:path w="5687" h="2299" extrusionOk="0">
                    <a:moveTo>
                      <a:pt x="5532" y="0"/>
                    </a:moveTo>
                    <a:cubicBezTo>
                      <a:pt x="5510" y="0"/>
                      <a:pt x="5489" y="9"/>
                      <a:pt x="5471" y="31"/>
                    </a:cubicBezTo>
                    <a:cubicBezTo>
                      <a:pt x="4440" y="1201"/>
                      <a:pt x="2973" y="1934"/>
                      <a:pt x="1427" y="2074"/>
                    </a:cubicBezTo>
                    <a:cubicBezTo>
                      <a:pt x="1281" y="2088"/>
                      <a:pt x="1132" y="2094"/>
                      <a:pt x="981" y="2094"/>
                    </a:cubicBezTo>
                    <a:cubicBezTo>
                      <a:pt x="703" y="2094"/>
                      <a:pt x="421" y="2072"/>
                      <a:pt x="138" y="2034"/>
                    </a:cubicBezTo>
                    <a:cubicBezTo>
                      <a:pt x="132" y="2033"/>
                      <a:pt x="126" y="2033"/>
                      <a:pt x="120" y="2033"/>
                    </a:cubicBezTo>
                    <a:cubicBezTo>
                      <a:pt x="0" y="2033"/>
                      <a:pt x="6" y="2233"/>
                      <a:pt x="138" y="2251"/>
                    </a:cubicBezTo>
                    <a:cubicBezTo>
                      <a:pt x="387" y="2283"/>
                      <a:pt x="638" y="2298"/>
                      <a:pt x="890" y="2298"/>
                    </a:cubicBezTo>
                    <a:cubicBezTo>
                      <a:pt x="2218" y="2298"/>
                      <a:pt x="3551" y="1865"/>
                      <a:pt x="4618" y="1083"/>
                    </a:cubicBezTo>
                    <a:cubicBezTo>
                      <a:pt x="4995" y="824"/>
                      <a:pt x="5313" y="528"/>
                      <a:pt x="5609" y="190"/>
                    </a:cubicBezTo>
                    <a:cubicBezTo>
                      <a:pt x="5687" y="113"/>
                      <a:pt x="5608" y="0"/>
                      <a:pt x="55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08" name="Google Shape;2008;p19"/>
              <p:cNvSpPr/>
              <p:nvPr/>
            </p:nvSpPr>
            <p:spPr>
              <a:xfrm>
                <a:off x="3900921" y="1751830"/>
                <a:ext cx="151628" cy="59858"/>
              </a:xfrm>
              <a:custGeom>
                <a:avLst/>
                <a:gdLst/>
                <a:ahLst/>
                <a:cxnLst/>
                <a:rect l="l" t="t" r="r" b="b"/>
                <a:pathLst>
                  <a:path w="5688" h="2192" extrusionOk="0">
                    <a:moveTo>
                      <a:pt x="5540" y="0"/>
                    </a:moveTo>
                    <a:cubicBezTo>
                      <a:pt x="5517" y="0"/>
                      <a:pt x="5493" y="10"/>
                      <a:pt x="5471" y="31"/>
                    </a:cubicBezTo>
                    <a:cubicBezTo>
                      <a:pt x="4380" y="1083"/>
                      <a:pt x="2934" y="1757"/>
                      <a:pt x="1428" y="1934"/>
                    </a:cubicBezTo>
                    <a:cubicBezTo>
                      <a:pt x="1156" y="1959"/>
                      <a:pt x="892" y="1976"/>
                      <a:pt x="627" y="1976"/>
                    </a:cubicBezTo>
                    <a:cubicBezTo>
                      <a:pt x="465" y="1976"/>
                      <a:pt x="303" y="1970"/>
                      <a:pt x="138" y="1955"/>
                    </a:cubicBezTo>
                    <a:cubicBezTo>
                      <a:pt x="132" y="1954"/>
                      <a:pt x="126" y="1954"/>
                      <a:pt x="121" y="1954"/>
                    </a:cubicBezTo>
                    <a:cubicBezTo>
                      <a:pt x="1" y="1954"/>
                      <a:pt x="7" y="2154"/>
                      <a:pt x="138" y="2172"/>
                    </a:cubicBezTo>
                    <a:cubicBezTo>
                      <a:pt x="309" y="2185"/>
                      <a:pt x="479" y="2192"/>
                      <a:pt x="649" y="2192"/>
                    </a:cubicBezTo>
                    <a:cubicBezTo>
                      <a:pt x="2046" y="2192"/>
                      <a:pt x="3433" y="1763"/>
                      <a:pt x="4599" y="1004"/>
                    </a:cubicBezTo>
                    <a:cubicBezTo>
                      <a:pt x="4956" y="766"/>
                      <a:pt x="5292" y="488"/>
                      <a:pt x="5609" y="190"/>
                    </a:cubicBezTo>
                    <a:cubicBezTo>
                      <a:pt x="5687" y="114"/>
                      <a:pt x="5620" y="0"/>
                      <a:pt x="55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09" name="Google Shape;2009;p19"/>
              <p:cNvSpPr/>
              <p:nvPr/>
            </p:nvSpPr>
            <p:spPr>
              <a:xfrm>
                <a:off x="3881355" y="1699319"/>
                <a:ext cx="155840" cy="59530"/>
              </a:xfrm>
              <a:custGeom>
                <a:avLst/>
                <a:gdLst/>
                <a:ahLst/>
                <a:cxnLst/>
                <a:rect l="l" t="t" r="r" b="b"/>
                <a:pathLst>
                  <a:path w="5846" h="2180" extrusionOk="0">
                    <a:moveTo>
                      <a:pt x="5682" y="1"/>
                    </a:moveTo>
                    <a:cubicBezTo>
                      <a:pt x="5658" y="1"/>
                      <a:pt x="5633" y="10"/>
                      <a:pt x="5611" y="32"/>
                    </a:cubicBezTo>
                    <a:cubicBezTo>
                      <a:pt x="4480" y="1103"/>
                      <a:pt x="2994" y="1777"/>
                      <a:pt x="1448" y="1935"/>
                    </a:cubicBezTo>
                    <a:cubicBezTo>
                      <a:pt x="1230" y="1955"/>
                      <a:pt x="1012" y="1965"/>
                      <a:pt x="794" y="1965"/>
                    </a:cubicBezTo>
                    <a:cubicBezTo>
                      <a:pt x="576" y="1965"/>
                      <a:pt x="358" y="1955"/>
                      <a:pt x="140" y="1935"/>
                    </a:cubicBezTo>
                    <a:cubicBezTo>
                      <a:pt x="0" y="1935"/>
                      <a:pt x="0" y="2134"/>
                      <a:pt x="140" y="2153"/>
                    </a:cubicBezTo>
                    <a:cubicBezTo>
                      <a:pt x="341" y="2170"/>
                      <a:pt x="543" y="2179"/>
                      <a:pt x="744" y="2179"/>
                    </a:cubicBezTo>
                    <a:cubicBezTo>
                      <a:pt x="2133" y="2179"/>
                      <a:pt x="3522" y="1765"/>
                      <a:pt x="4699" y="1003"/>
                    </a:cubicBezTo>
                    <a:cubicBezTo>
                      <a:pt x="5075" y="765"/>
                      <a:pt x="5432" y="488"/>
                      <a:pt x="5769" y="191"/>
                    </a:cubicBezTo>
                    <a:cubicBezTo>
                      <a:pt x="5846" y="114"/>
                      <a:pt x="5767" y="1"/>
                      <a:pt x="56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10" name="Google Shape;2010;p19"/>
              <p:cNvSpPr/>
              <p:nvPr/>
            </p:nvSpPr>
            <p:spPr>
              <a:xfrm>
                <a:off x="3873944" y="1673105"/>
                <a:ext cx="127983" cy="39732"/>
              </a:xfrm>
              <a:custGeom>
                <a:avLst/>
                <a:gdLst/>
                <a:ahLst/>
                <a:cxnLst/>
                <a:rect l="l" t="t" r="r" b="b"/>
                <a:pathLst>
                  <a:path w="4801" h="1455" extrusionOk="0">
                    <a:moveTo>
                      <a:pt x="4659" y="1"/>
                    </a:moveTo>
                    <a:cubicBezTo>
                      <a:pt x="4640" y="1"/>
                      <a:pt x="4620" y="7"/>
                      <a:pt x="4600" y="20"/>
                    </a:cubicBezTo>
                    <a:cubicBezTo>
                      <a:pt x="3546" y="811"/>
                      <a:pt x="2246" y="1246"/>
                      <a:pt x="926" y="1246"/>
                    </a:cubicBezTo>
                    <a:cubicBezTo>
                      <a:pt x="658" y="1246"/>
                      <a:pt x="388" y="1227"/>
                      <a:pt x="120" y="1191"/>
                    </a:cubicBezTo>
                    <a:cubicBezTo>
                      <a:pt x="114" y="1190"/>
                      <a:pt x="109" y="1189"/>
                      <a:pt x="104" y="1189"/>
                    </a:cubicBezTo>
                    <a:cubicBezTo>
                      <a:pt x="1" y="1189"/>
                      <a:pt x="6" y="1390"/>
                      <a:pt x="120" y="1408"/>
                    </a:cubicBezTo>
                    <a:cubicBezTo>
                      <a:pt x="377" y="1439"/>
                      <a:pt x="635" y="1455"/>
                      <a:pt x="893" y="1455"/>
                    </a:cubicBezTo>
                    <a:cubicBezTo>
                      <a:pt x="2263" y="1455"/>
                      <a:pt x="3617" y="1017"/>
                      <a:pt x="4718" y="200"/>
                    </a:cubicBezTo>
                    <a:cubicBezTo>
                      <a:pt x="4801" y="134"/>
                      <a:pt x="4747" y="1"/>
                      <a:pt x="46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11" name="Google Shape;2011;p19"/>
              <p:cNvSpPr/>
              <p:nvPr/>
            </p:nvSpPr>
            <p:spPr>
              <a:xfrm>
                <a:off x="3866560" y="1618355"/>
                <a:ext cx="112041" cy="39569"/>
              </a:xfrm>
              <a:custGeom>
                <a:avLst/>
                <a:gdLst/>
                <a:ahLst/>
                <a:cxnLst/>
                <a:rect l="l" t="t" r="r" b="b"/>
                <a:pathLst>
                  <a:path w="4203" h="1449" extrusionOk="0">
                    <a:moveTo>
                      <a:pt x="4032" y="0"/>
                    </a:moveTo>
                    <a:cubicBezTo>
                      <a:pt x="4009" y="0"/>
                      <a:pt x="3985" y="8"/>
                      <a:pt x="3965" y="24"/>
                    </a:cubicBezTo>
                    <a:cubicBezTo>
                      <a:pt x="3010" y="802"/>
                      <a:pt x="1804" y="1233"/>
                      <a:pt x="570" y="1233"/>
                    </a:cubicBezTo>
                    <a:cubicBezTo>
                      <a:pt x="420" y="1233"/>
                      <a:pt x="269" y="1226"/>
                      <a:pt x="119" y="1213"/>
                    </a:cubicBezTo>
                    <a:cubicBezTo>
                      <a:pt x="0" y="1213"/>
                      <a:pt x="0" y="1412"/>
                      <a:pt x="119" y="1431"/>
                    </a:cubicBezTo>
                    <a:cubicBezTo>
                      <a:pt x="266" y="1443"/>
                      <a:pt x="413" y="1449"/>
                      <a:pt x="559" y="1449"/>
                    </a:cubicBezTo>
                    <a:cubicBezTo>
                      <a:pt x="1854" y="1449"/>
                      <a:pt x="3109" y="983"/>
                      <a:pt x="4123" y="183"/>
                    </a:cubicBezTo>
                    <a:cubicBezTo>
                      <a:pt x="4202" y="103"/>
                      <a:pt x="4119" y="0"/>
                      <a:pt x="40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12" name="Google Shape;2012;p19"/>
              <p:cNvSpPr/>
              <p:nvPr/>
            </p:nvSpPr>
            <p:spPr>
              <a:xfrm>
                <a:off x="4546328" y="1693148"/>
                <a:ext cx="112708" cy="59421"/>
              </a:xfrm>
              <a:custGeom>
                <a:avLst/>
                <a:gdLst/>
                <a:ahLst/>
                <a:cxnLst/>
                <a:rect l="l" t="t" r="r" b="b"/>
                <a:pathLst>
                  <a:path w="4228" h="2176" extrusionOk="0">
                    <a:moveTo>
                      <a:pt x="131" y="1"/>
                    </a:moveTo>
                    <a:cubicBezTo>
                      <a:pt x="67" y="1"/>
                      <a:pt x="0" y="55"/>
                      <a:pt x="13" y="140"/>
                    </a:cubicBezTo>
                    <a:cubicBezTo>
                      <a:pt x="111" y="555"/>
                      <a:pt x="409" y="893"/>
                      <a:pt x="706" y="1189"/>
                    </a:cubicBezTo>
                    <a:cubicBezTo>
                      <a:pt x="1023" y="1448"/>
                      <a:pt x="1361" y="1665"/>
                      <a:pt x="1718" y="1844"/>
                    </a:cubicBezTo>
                    <a:cubicBezTo>
                      <a:pt x="2233" y="2061"/>
                      <a:pt x="2785" y="2176"/>
                      <a:pt x="3336" y="2176"/>
                    </a:cubicBezTo>
                    <a:cubicBezTo>
                      <a:pt x="3591" y="2176"/>
                      <a:pt x="3846" y="2151"/>
                      <a:pt x="4096" y="2101"/>
                    </a:cubicBezTo>
                    <a:cubicBezTo>
                      <a:pt x="4227" y="2063"/>
                      <a:pt x="4181" y="1882"/>
                      <a:pt x="4056" y="1882"/>
                    </a:cubicBezTo>
                    <a:cubicBezTo>
                      <a:pt x="4050" y="1882"/>
                      <a:pt x="4043" y="1883"/>
                      <a:pt x="4036" y="1884"/>
                    </a:cubicBezTo>
                    <a:cubicBezTo>
                      <a:pt x="3792" y="1937"/>
                      <a:pt x="3543" y="1963"/>
                      <a:pt x="3294" y="1963"/>
                    </a:cubicBezTo>
                    <a:cubicBezTo>
                      <a:pt x="2796" y="1963"/>
                      <a:pt x="2298" y="1857"/>
                      <a:pt x="1836" y="1646"/>
                    </a:cubicBezTo>
                    <a:cubicBezTo>
                      <a:pt x="1499" y="1506"/>
                      <a:pt x="1182" y="1308"/>
                      <a:pt x="885" y="1051"/>
                    </a:cubicBezTo>
                    <a:cubicBezTo>
                      <a:pt x="607" y="793"/>
                      <a:pt x="309" y="476"/>
                      <a:pt x="230" y="79"/>
                    </a:cubicBezTo>
                    <a:cubicBezTo>
                      <a:pt x="214" y="24"/>
                      <a:pt x="173" y="1"/>
                      <a:pt x="1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13" name="Google Shape;2013;p19"/>
              <p:cNvSpPr/>
              <p:nvPr/>
            </p:nvSpPr>
            <p:spPr>
              <a:xfrm>
                <a:off x="4580952" y="1655183"/>
                <a:ext cx="107563" cy="52922"/>
              </a:xfrm>
              <a:custGeom>
                <a:avLst/>
                <a:gdLst/>
                <a:ahLst/>
                <a:cxnLst/>
                <a:rect l="l" t="t" r="r" b="b"/>
                <a:pathLst>
                  <a:path w="4035" h="1938" extrusionOk="0">
                    <a:moveTo>
                      <a:pt x="148" y="0"/>
                    </a:moveTo>
                    <a:cubicBezTo>
                      <a:pt x="76" y="0"/>
                      <a:pt x="1" y="73"/>
                      <a:pt x="55" y="154"/>
                    </a:cubicBezTo>
                    <a:cubicBezTo>
                      <a:pt x="769" y="1268"/>
                      <a:pt x="2063" y="1938"/>
                      <a:pt x="3374" y="1938"/>
                    </a:cubicBezTo>
                    <a:cubicBezTo>
                      <a:pt x="3557" y="1938"/>
                      <a:pt x="3739" y="1925"/>
                      <a:pt x="3921" y="1898"/>
                    </a:cubicBezTo>
                    <a:cubicBezTo>
                      <a:pt x="4034" y="1879"/>
                      <a:pt x="3985" y="1698"/>
                      <a:pt x="3878" y="1698"/>
                    </a:cubicBezTo>
                    <a:cubicBezTo>
                      <a:pt x="3872" y="1698"/>
                      <a:pt x="3867" y="1699"/>
                      <a:pt x="3861" y="1700"/>
                    </a:cubicBezTo>
                    <a:cubicBezTo>
                      <a:pt x="3699" y="1723"/>
                      <a:pt x="3536" y="1734"/>
                      <a:pt x="3373" y="1734"/>
                    </a:cubicBezTo>
                    <a:cubicBezTo>
                      <a:pt x="2137" y="1734"/>
                      <a:pt x="899" y="1088"/>
                      <a:pt x="234" y="54"/>
                    </a:cubicBezTo>
                    <a:cubicBezTo>
                      <a:pt x="215" y="16"/>
                      <a:pt x="182" y="0"/>
                      <a:pt x="1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spTree>
    <p:extLst>
      <p:ext uri="{BB962C8B-B14F-4D97-AF65-F5344CB8AC3E}">
        <p14:creationId xmlns:p14="http://schemas.microsoft.com/office/powerpoint/2010/main" val="23345499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2014"/>
        <p:cNvGrpSpPr/>
        <p:nvPr/>
      </p:nvGrpSpPr>
      <p:grpSpPr>
        <a:xfrm>
          <a:off x="0" y="0"/>
          <a:ext cx="0" cy="0"/>
          <a:chOff x="0" y="0"/>
          <a:chExt cx="0" cy="0"/>
        </a:xfrm>
      </p:grpSpPr>
      <p:sp>
        <p:nvSpPr>
          <p:cNvPr id="2015" name="Google Shape;2015;p20"/>
          <p:cNvSpPr txBox="1">
            <a:spLocks noGrp="1"/>
          </p:cNvSpPr>
          <p:nvPr>
            <p:ph type="title"/>
          </p:nvPr>
        </p:nvSpPr>
        <p:spPr>
          <a:xfrm>
            <a:off x="6204000" y="878433"/>
            <a:ext cx="4390800" cy="14268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2016" name="Google Shape;2016;p20"/>
          <p:cNvGrpSpPr/>
          <p:nvPr/>
        </p:nvGrpSpPr>
        <p:grpSpPr>
          <a:xfrm rot="10324585">
            <a:off x="10172901" y="-11158"/>
            <a:ext cx="1309337" cy="1183455"/>
            <a:chOff x="2401900" y="1895088"/>
            <a:chExt cx="1203300" cy="1087613"/>
          </a:xfrm>
        </p:grpSpPr>
        <p:sp>
          <p:nvSpPr>
            <p:cNvPr id="2017" name="Google Shape;2017;p20"/>
            <p:cNvSpPr/>
            <p:nvPr/>
          </p:nvSpPr>
          <p:spPr>
            <a:xfrm>
              <a:off x="2401900" y="1899500"/>
              <a:ext cx="1203300" cy="1083200"/>
            </a:xfrm>
            <a:custGeom>
              <a:avLst/>
              <a:gdLst/>
              <a:ahLst/>
              <a:cxnLst/>
              <a:rect l="l" t="t" r="r" b="b"/>
              <a:pathLst>
                <a:path w="48132" h="43328" extrusionOk="0">
                  <a:moveTo>
                    <a:pt x="0" y="1"/>
                  </a:moveTo>
                  <a:lnTo>
                    <a:pt x="0" y="1"/>
                  </a:lnTo>
                  <a:cubicBezTo>
                    <a:pt x="21" y="576"/>
                    <a:pt x="40" y="1131"/>
                    <a:pt x="60" y="1705"/>
                  </a:cubicBezTo>
                  <a:cubicBezTo>
                    <a:pt x="238" y="6661"/>
                    <a:pt x="555" y="11637"/>
                    <a:pt x="2141" y="16316"/>
                  </a:cubicBezTo>
                  <a:cubicBezTo>
                    <a:pt x="2141" y="16316"/>
                    <a:pt x="2954" y="16453"/>
                    <a:pt x="4087" y="16453"/>
                  </a:cubicBezTo>
                  <a:cubicBezTo>
                    <a:pt x="4923" y="16453"/>
                    <a:pt x="5933" y="16378"/>
                    <a:pt x="6919" y="16117"/>
                  </a:cubicBezTo>
                  <a:lnTo>
                    <a:pt x="6919" y="16117"/>
                  </a:lnTo>
                  <a:cubicBezTo>
                    <a:pt x="6919" y="16117"/>
                    <a:pt x="4718" y="17841"/>
                    <a:pt x="3192" y="18475"/>
                  </a:cubicBezTo>
                  <a:cubicBezTo>
                    <a:pt x="3192" y="18475"/>
                    <a:pt x="5590" y="22123"/>
                    <a:pt x="7672" y="24919"/>
                  </a:cubicBezTo>
                  <a:cubicBezTo>
                    <a:pt x="7672" y="24919"/>
                    <a:pt x="8603" y="24641"/>
                    <a:pt x="10427" y="23412"/>
                  </a:cubicBezTo>
                  <a:lnTo>
                    <a:pt x="10427" y="23412"/>
                  </a:lnTo>
                  <a:cubicBezTo>
                    <a:pt x="10427" y="23412"/>
                    <a:pt x="10249" y="24562"/>
                    <a:pt x="9396" y="26465"/>
                  </a:cubicBezTo>
                  <a:cubicBezTo>
                    <a:pt x="9396" y="26465"/>
                    <a:pt x="12409" y="29616"/>
                    <a:pt x="14808" y="31936"/>
                  </a:cubicBezTo>
                  <a:lnTo>
                    <a:pt x="17861" y="29655"/>
                  </a:lnTo>
                  <a:lnTo>
                    <a:pt x="17861" y="29655"/>
                  </a:lnTo>
                  <a:cubicBezTo>
                    <a:pt x="17861" y="29656"/>
                    <a:pt x="18139" y="31043"/>
                    <a:pt x="17385" y="33105"/>
                  </a:cubicBezTo>
                  <a:cubicBezTo>
                    <a:pt x="17385" y="33105"/>
                    <a:pt x="25198" y="37212"/>
                    <a:pt x="34368" y="37212"/>
                  </a:cubicBezTo>
                  <a:cubicBezTo>
                    <a:pt x="37081" y="37212"/>
                    <a:pt x="39914" y="36852"/>
                    <a:pt x="42698" y="35919"/>
                  </a:cubicBezTo>
                  <a:cubicBezTo>
                    <a:pt x="43015" y="36237"/>
                    <a:pt x="43313" y="36574"/>
                    <a:pt x="43631" y="36911"/>
                  </a:cubicBezTo>
                  <a:cubicBezTo>
                    <a:pt x="44979" y="38457"/>
                    <a:pt x="46287" y="40103"/>
                    <a:pt x="47257" y="41906"/>
                  </a:cubicBezTo>
                  <a:cubicBezTo>
                    <a:pt x="47495" y="42342"/>
                    <a:pt x="47714" y="42799"/>
                    <a:pt x="47912" y="43274"/>
                  </a:cubicBezTo>
                  <a:cubicBezTo>
                    <a:pt x="47931" y="43312"/>
                    <a:pt x="47961" y="43327"/>
                    <a:pt x="47991" y="43327"/>
                  </a:cubicBezTo>
                  <a:cubicBezTo>
                    <a:pt x="48059" y="43327"/>
                    <a:pt x="48131" y="43250"/>
                    <a:pt x="48090" y="43156"/>
                  </a:cubicBezTo>
                  <a:cubicBezTo>
                    <a:pt x="47297" y="41272"/>
                    <a:pt x="46108" y="39587"/>
                    <a:pt x="44820" y="38002"/>
                  </a:cubicBezTo>
                  <a:cubicBezTo>
                    <a:pt x="44186" y="37228"/>
                    <a:pt x="43531" y="36474"/>
                    <a:pt x="42838" y="35742"/>
                  </a:cubicBezTo>
                  <a:cubicBezTo>
                    <a:pt x="44384" y="25830"/>
                    <a:pt x="38139" y="19704"/>
                    <a:pt x="38139" y="19704"/>
                  </a:cubicBezTo>
                  <a:cubicBezTo>
                    <a:pt x="37049" y="20973"/>
                    <a:pt x="35345" y="21330"/>
                    <a:pt x="35345" y="21330"/>
                  </a:cubicBezTo>
                  <a:cubicBezTo>
                    <a:pt x="36257" y="20042"/>
                    <a:pt x="36851" y="18100"/>
                    <a:pt x="36851" y="18100"/>
                  </a:cubicBezTo>
                  <a:cubicBezTo>
                    <a:pt x="33957" y="14254"/>
                    <a:pt x="29893" y="11974"/>
                    <a:pt x="29893" y="11974"/>
                  </a:cubicBezTo>
                  <a:cubicBezTo>
                    <a:pt x="28584" y="13639"/>
                    <a:pt x="26919" y="15145"/>
                    <a:pt x="26919" y="15145"/>
                  </a:cubicBezTo>
                  <a:cubicBezTo>
                    <a:pt x="27316" y="13421"/>
                    <a:pt x="27376" y="10527"/>
                    <a:pt x="27376" y="10527"/>
                  </a:cubicBezTo>
                  <a:cubicBezTo>
                    <a:pt x="25135" y="8802"/>
                    <a:pt x="19407" y="6682"/>
                    <a:pt x="19407" y="6682"/>
                  </a:cubicBezTo>
                  <a:cubicBezTo>
                    <a:pt x="18514" y="8228"/>
                    <a:pt x="16434" y="9853"/>
                    <a:pt x="16434" y="9853"/>
                  </a:cubicBezTo>
                  <a:cubicBezTo>
                    <a:pt x="16989" y="7771"/>
                    <a:pt x="17246" y="5392"/>
                    <a:pt x="17246" y="5392"/>
                  </a:cubicBezTo>
                  <a:cubicBezTo>
                    <a:pt x="17246" y="5392"/>
                    <a:pt x="12528" y="2538"/>
                    <a:pt x="8286" y="2221"/>
                  </a:cubicBezTo>
                  <a:cubicBezTo>
                    <a:pt x="4025" y="1924"/>
                    <a:pt x="0" y="1"/>
                    <a:pt x="0" y="1"/>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2018" name="Google Shape;2018;p20"/>
            <p:cNvGrpSpPr/>
            <p:nvPr/>
          </p:nvGrpSpPr>
          <p:grpSpPr>
            <a:xfrm>
              <a:off x="2402050" y="1895088"/>
              <a:ext cx="1156651" cy="1051648"/>
              <a:chOff x="3295800" y="1931075"/>
              <a:chExt cx="1156651" cy="1051648"/>
            </a:xfrm>
          </p:grpSpPr>
          <p:sp>
            <p:nvSpPr>
              <p:cNvPr id="2019" name="Google Shape;2019;p20"/>
              <p:cNvSpPr/>
              <p:nvPr/>
            </p:nvSpPr>
            <p:spPr>
              <a:xfrm>
                <a:off x="3295800" y="1931075"/>
                <a:ext cx="1111075" cy="930525"/>
              </a:xfrm>
              <a:custGeom>
                <a:avLst/>
                <a:gdLst/>
                <a:ahLst/>
                <a:cxnLst/>
                <a:rect l="l" t="t" r="r" b="b"/>
                <a:pathLst>
                  <a:path w="44443" h="37221" extrusionOk="0">
                    <a:moveTo>
                      <a:pt x="0" y="0"/>
                    </a:moveTo>
                    <a:lnTo>
                      <a:pt x="59" y="1726"/>
                    </a:lnTo>
                    <a:cubicBezTo>
                      <a:pt x="238" y="6661"/>
                      <a:pt x="555" y="11656"/>
                      <a:pt x="2141" y="16334"/>
                    </a:cubicBezTo>
                    <a:cubicBezTo>
                      <a:pt x="2141" y="16334"/>
                      <a:pt x="2944" y="16464"/>
                      <a:pt x="4064" y="16464"/>
                    </a:cubicBezTo>
                    <a:cubicBezTo>
                      <a:pt x="4905" y="16464"/>
                      <a:pt x="5924" y="16391"/>
                      <a:pt x="6918" y="16136"/>
                    </a:cubicBezTo>
                    <a:lnTo>
                      <a:pt x="6918" y="16136"/>
                    </a:lnTo>
                    <a:cubicBezTo>
                      <a:pt x="6918" y="16136"/>
                      <a:pt x="4718" y="17841"/>
                      <a:pt x="3191" y="18475"/>
                    </a:cubicBezTo>
                    <a:cubicBezTo>
                      <a:pt x="3191" y="18475"/>
                      <a:pt x="5590" y="22143"/>
                      <a:pt x="7671" y="24937"/>
                    </a:cubicBezTo>
                    <a:cubicBezTo>
                      <a:pt x="7671" y="24937"/>
                      <a:pt x="8603" y="24660"/>
                      <a:pt x="10427" y="23431"/>
                    </a:cubicBezTo>
                    <a:lnTo>
                      <a:pt x="10427" y="23431"/>
                    </a:lnTo>
                    <a:cubicBezTo>
                      <a:pt x="10427" y="23431"/>
                      <a:pt x="10248" y="24561"/>
                      <a:pt x="9396" y="26483"/>
                    </a:cubicBezTo>
                    <a:cubicBezTo>
                      <a:pt x="9396" y="26483"/>
                      <a:pt x="12409" y="29636"/>
                      <a:pt x="14807" y="31955"/>
                    </a:cubicBezTo>
                    <a:lnTo>
                      <a:pt x="17860" y="29655"/>
                    </a:lnTo>
                    <a:lnTo>
                      <a:pt x="17860" y="29655"/>
                    </a:lnTo>
                    <a:cubicBezTo>
                      <a:pt x="17860" y="29655"/>
                      <a:pt x="18137" y="31063"/>
                      <a:pt x="17384" y="33125"/>
                    </a:cubicBezTo>
                    <a:cubicBezTo>
                      <a:pt x="17384" y="33125"/>
                      <a:pt x="25178" y="37221"/>
                      <a:pt x="34337" y="37221"/>
                    </a:cubicBezTo>
                    <a:cubicBezTo>
                      <a:pt x="37099" y="37221"/>
                      <a:pt x="39984" y="36848"/>
                      <a:pt x="42817" y="35879"/>
                    </a:cubicBezTo>
                    <a:cubicBezTo>
                      <a:pt x="44443" y="25889"/>
                      <a:pt x="38139" y="19704"/>
                      <a:pt x="38139" y="19704"/>
                    </a:cubicBezTo>
                    <a:cubicBezTo>
                      <a:pt x="37048" y="20993"/>
                      <a:pt x="35343" y="21350"/>
                      <a:pt x="35343" y="21350"/>
                    </a:cubicBezTo>
                    <a:cubicBezTo>
                      <a:pt x="36255" y="20061"/>
                      <a:pt x="36850" y="18099"/>
                      <a:pt x="36850" y="18099"/>
                    </a:cubicBezTo>
                    <a:cubicBezTo>
                      <a:pt x="33956" y="14273"/>
                      <a:pt x="29893" y="11994"/>
                      <a:pt x="29893" y="11994"/>
                    </a:cubicBezTo>
                    <a:cubicBezTo>
                      <a:pt x="28585" y="13638"/>
                      <a:pt x="26920" y="15145"/>
                      <a:pt x="26920" y="15145"/>
                    </a:cubicBezTo>
                    <a:cubicBezTo>
                      <a:pt x="27316" y="13440"/>
                      <a:pt x="27375" y="10546"/>
                      <a:pt x="27375" y="10546"/>
                    </a:cubicBezTo>
                    <a:cubicBezTo>
                      <a:pt x="25136" y="8822"/>
                      <a:pt x="19406" y="6700"/>
                      <a:pt x="19406" y="6700"/>
                    </a:cubicBezTo>
                    <a:cubicBezTo>
                      <a:pt x="18515" y="8227"/>
                      <a:pt x="16433" y="9853"/>
                      <a:pt x="16433" y="9853"/>
                    </a:cubicBezTo>
                    <a:cubicBezTo>
                      <a:pt x="16988" y="7791"/>
                      <a:pt x="17246" y="5413"/>
                      <a:pt x="17246" y="5413"/>
                    </a:cubicBezTo>
                    <a:cubicBezTo>
                      <a:pt x="17246" y="5413"/>
                      <a:pt x="12528" y="2538"/>
                      <a:pt x="8286" y="2241"/>
                    </a:cubicBezTo>
                    <a:cubicBezTo>
                      <a:pt x="4024" y="1924"/>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20" name="Google Shape;2020;p20"/>
              <p:cNvSpPr/>
              <p:nvPr/>
            </p:nvSpPr>
            <p:spPr>
              <a:xfrm>
                <a:off x="3371377" y="2028475"/>
                <a:ext cx="989373" cy="786271"/>
              </a:xfrm>
              <a:custGeom>
                <a:avLst/>
                <a:gdLst/>
                <a:ahLst/>
                <a:cxnLst/>
                <a:rect l="l" t="t" r="r" b="b"/>
                <a:pathLst>
                  <a:path w="37494" h="29487" extrusionOk="0">
                    <a:moveTo>
                      <a:pt x="1" y="1"/>
                    </a:moveTo>
                    <a:lnTo>
                      <a:pt x="1" y="1"/>
                    </a:lnTo>
                    <a:cubicBezTo>
                      <a:pt x="9247" y="27141"/>
                      <a:pt x="30385" y="29486"/>
                      <a:pt x="36060" y="29486"/>
                    </a:cubicBezTo>
                    <a:cubicBezTo>
                      <a:pt x="36980" y="29486"/>
                      <a:pt x="37493" y="29425"/>
                      <a:pt x="37485" y="29397"/>
                    </a:cubicBezTo>
                    <a:cubicBezTo>
                      <a:pt x="30726" y="10348"/>
                      <a:pt x="1" y="1"/>
                      <a:pt x="1"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21" name="Google Shape;2021;p20"/>
              <p:cNvSpPr/>
              <p:nvPr/>
            </p:nvSpPr>
            <p:spPr>
              <a:xfrm>
                <a:off x="3601474" y="2047537"/>
                <a:ext cx="54905" cy="195530"/>
              </a:xfrm>
              <a:custGeom>
                <a:avLst/>
                <a:gdLst/>
                <a:ahLst/>
                <a:cxnLst/>
                <a:rect l="l" t="t" r="r" b="b"/>
                <a:pathLst>
                  <a:path w="2924" h="10413" extrusionOk="0">
                    <a:moveTo>
                      <a:pt x="2785" y="1"/>
                    </a:moveTo>
                    <a:cubicBezTo>
                      <a:pt x="2745" y="1"/>
                      <a:pt x="2708" y="20"/>
                      <a:pt x="2701" y="66"/>
                    </a:cubicBezTo>
                    <a:cubicBezTo>
                      <a:pt x="2205" y="2762"/>
                      <a:pt x="1551" y="5437"/>
                      <a:pt x="738" y="8054"/>
                    </a:cubicBezTo>
                    <a:cubicBezTo>
                      <a:pt x="521" y="8807"/>
                      <a:pt x="283" y="9541"/>
                      <a:pt x="24" y="10274"/>
                    </a:cubicBezTo>
                    <a:cubicBezTo>
                      <a:pt x="0" y="10358"/>
                      <a:pt x="63" y="10413"/>
                      <a:pt x="125" y="10413"/>
                    </a:cubicBezTo>
                    <a:cubicBezTo>
                      <a:pt x="166" y="10413"/>
                      <a:pt x="207" y="10389"/>
                      <a:pt x="222" y="10334"/>
                    </a:cubicBezTo>
                    <a:cubicBezTo>
                      <a:pt x="1115" y="7737"/>
                      <a:pt x="1848" y="5101"/>
                      <a:pt x="2443" y="2424"/>
                    </a:cubicBezTo>
                    <a:cubicBezTo>
                      <a:pt x="2622" y="1652"/>
                      <a:pt x="2760" y="898"/>
                      <a:pt x="2899" y="125"/>
                    </a:cubicBezTo>
                    <a:cubicBezTo>
                      <a:pt x="2924" y="51"/>
                      <a:pt x="2850" y="1"/>
                      <a:pt x="27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22" name="Google Shape;2022;p20"/>
              <p:cNvSpPr/>
              <p:nvPr/>
            </p:nvSpPr>
            <p:spPr>
              <a:xfrm>
                <a:off x="3566492" y="2035275"/>
                <a:ext cx="38813" cy="173917"/>
              </a:xfrm>
              <a:custGeom>
                <a:avLst/>
                <a:gdLst/>
                <a:ahLst/>
                <a:cxnLst/>
                <a:rect l="l" t="t" r="r" b="b"/>
                <a:pathLst>
                  <a:path w="2067" h="9262" extrusionOk="0">
                    <a:moveTo>
                      <a:pt x="1965" y="0"/>
                    </a:moveTo>
                    <a:cubicBezTo>
                      <a:pt x="1913" y="0"/>
                      <a:pt x="1858" y="35"/>
                      <a:pt x="1848" y="104"/>
                    </a:cubicBezTo>
                    <a:cubicBezTo>
                      <a:pt x="1630" y="2482"/>
                      <a:pt x="1213" y="4861"/>
                      <a:pt x="600" y="7181"/>
                    </a:cubicBezTo>
                    <a:cubicBezTo>
                      <a:pt x="420" y="7834"/>
                      <a:pt x="222" y="8489"/>
                      <a:pt x="24" y="9124"/>
                    </a:cubicBezTo>
                    <a:cubicBezTo>
                      <a:pt x="0" y="9207"/>
                      <a:pt x="63" y="9262"/>
                      <a:pt x="125" y="9262"/>
                    </a:cubicBezTo>
                    <a:cubicBezTo>
                      <a:pt x="166" y="9262"/>
                      <a:pt x="206" y="9238"/>
                      <a:pt x="222" y="9182"/>
                    </a:cubicBezTo>
                    <a:cubicBezTo>
                      <a:pt x="956" y="6883"/>
                      <a:pt x="1491" y="4504"/>
                      <a:pt x="1829" y="2107"/>
                    </a:cubicBezTo>
                    <a:cubicBezTo>
                      <a:pt x="1927" y="1433"/>
                      <a:pt x="1987" y="759"/>
                      <a:pt x="2066" y="104"/>
                    </a:cubicBezTo>
                    <a:cubicBezTo>
                      <a:pt x="2066" y="35"/>
                      <a:pt x="2017" y="0"/>
                      <a:pt x="19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23" name="Google Shape;2023;p20"/>
              <p:cNvSpPr/>
              <p:nvPr/>
            </p:nvSpPr>
            <p:spPr>
              <a:xfrm>
                <a:off x="3440775" y="2290111"/>
                <a:ext cx="216054" cy="20993"/>
              </a:xfrm>
              <a:custGeom>
                <a:avLst/>
                <a:gdLst/>
                <a:ahLst/>
                <a:cxnLst/>
                <a:rect l="l" t="t" r="r" b="b"/>
                <a:pathLst>
                  <a:path w="11506" h="1118" extrusionOk="0">
                    <a:moveTo>
                      <a:pt x="11373" y="1"/>
                    </a:moveTo>
                    <a:cubicBezTo>
                      <a:pt x="11362" y="1"/>
                      <a:pt x="11351" y="2"/>
                      <a:pt x="11338" y="6"/>
                    </a:cubicBezTo>
                    <a:cubicBezTo>
                      <a:pt x="8652" y="622"/>
                      <a:pt x="5895" y="921"/>
                      <a:pt x="3134" y="921"/>
                    </a:cubicBezTo>
                    <a:cubicBezTo>
                      <a:pt x="2962" y="921"/>
                      <a:pt x="2789" y="920"/>
                      <a:pt x="2616" y="918"/>
                    </a:cubicBezTo>
                    <a:cubicBezTo>
                      <a:pt x="1784" y="899"/>
                      <a:pt x="951" y="839"/>
                      <a:pt x="138" y="780"/>
                    </a:cubicBezTo>
                    <a:cubicBezTo>
                      <a:pt x="132" y="779"/>
                      <a:pt x="126" y="779"/>
                      <a:pt x="120" y="779"/>
                    </a:cubicBezTo>
                    <a:cubicBezTo>
                      <a:pt x="0" y="779"/>
                      <a:pt x="6" y="978"/>
                      <a:pt x="138" y="978"/>
                    </a:cubicBezTo>
                    <a:cubicBezTo>
                      <a:pt x="1197" y="1071"/>
                      <a:pt x="2259" y="1117"/>
                      <a:pt x="3320" y="1117"/>
                    </a:cubicBezTo>
                    <a:cubicBezTo>
                      <a:pt x="5199" y="1117"/>
                      <a:pt x="7078" y="972"/>
                      <a:pt x="8939" y="680"/>
                    </a:cubicBezTo>
                    <a:cubicBezTo>
                      <a:pt x="9772" y="542"/>
                      <a:pt x="10585" y="383"/>
                      <a:pt x="11397" y="204"/>
                    </a:cubicBezTo>
                    <a:cubicBezTo>
                      <a:pt x="11505" y="168"/>
                      <a:pt x="11482" y="1"/>
                      <a:pt x="113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24" name="Google Shape;2024;p20"/>
              <p:cNvSpPr/>
              <p:nvPr/>
            </p:nvSpPr>
            <p:spPr>
              <a:xfrm>
                <a:off x="3437790" y="2269090"/>
                <a:ext cx="195324" cy="17163"/>
              </a:xfrm>
              <a:custGeom>
                <a:avLst/>
                <a:gdLst/>
                <a:ahLst/>
                <a:cxnLst/>
                <a:rect l="l" t="t" r="r" b="b"/>
                <a:pathLst>
                  <a:path w="10402" h="914" extrusionOk="0">
                    <a:moveTo>
                      <a:pt x="10244" y="1"/>
                    </a:moveTo>
                    <a:cubicBezTo>
                      <a:pt x="10239" y="1"/>
                      <a:pt x="10234" y="1"/>
                      <a:pt x="10229" y="2"/>
                    </a:cubicBezTo>
                    <a:cubicBezTo>
                      <a:pt x="7612" y="378"/>
                      <a:pt x="4996" y="597"/>
                      <a:pt x="2379" y="676"/>
                    </a:cubicBezTo>
                    <a:cubicBezTo>
                      <a:pt x="1626" y="695"/>
                      <a:pt x="891" y="716"/>
                      <a:pt x="138" y="716"/>
                    </a:cubicBezTo>
                    <a:cubicBezTo>
                      <a:pt x="0" y="716"/>
                      <a:pt x="0" y="914"/>
                      <a:pt x="138" y="914"/>
                    </a:cubicBezTo>
                    <a:cubicBezTo>
                      <a:pt x="2794" y="914"/>
                      <a:pt x="5451" y="774"/>
                      <a:pt x="8088" y="478"/>
                    </a:cubicBezTo>
                    <a:cubicBezTo>
                      <a:pt x="8821" y="398"/>
                      <a:pt x="9555" y="319"/>
                      <a:pt x="10287" y="219"/>
                    </a:cubicBezTo>
                    <a:cubicBezTo>
                      <a:pt x="10401" y="201"/>
                      <a:pt x="10353" y="1"/>
                      <a:pt x="102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25" name="Google Shape;2025;p20"/>
              <p:cNvSpPr/>
              <p:nvPr/>
            </p:nvSpPr>
            <p:spPr>
              <a:xfrm>
                <a:off x="3423462" y="2177081"/>
                <a:ext cx="122636" cy="9783"/>
              </a:xfrm>
              <a:custGeom>
                <a:avLst/>
                <a:gdLst/>
                <a:ahLst/>
                <a:cxnLst/>
                <a:rect l="l" t="t" r="r" b="b"/>
                <a:pathLst>
                  <a:path w="6531" h="521" extrusionOk="0">
                    <a:moveTo>
                      <a:pt x="140" y="0"/>
                    </a:moveTo>
                    <a:cubicBezTo>
                      <a:pt x="41" y="0"/>
                      <a:pt x="1" y="186"/>
                      <a:pt x="129" y="203"/>
                    </a:cubicBezTo>
                    <a:cubicBezTo>
                      <a:pt x="1139" y="382"/>
                      <a:pt x="2170" y="462"/>
                      <a:pt x="3221" y="481"/>
                    </a:cubicBezTo>
                    <a:cubicBezTo>
                      <a:pt x="4271" y="501"/>
                      <a:pt x="5322" y="501"/>
                      <a:pt x="6393" y="520"/>
                    </a:cubicBezTo>
                    <a:cubicBezTo>
                      <a:pt x="6531" y="520"/>
                      <a:pt x="6531" y="303"/>
                      <a:pt x="6393" y="303"/>
                    </a:cubicBezTo>
                    <a:cubicBezTo>
                      <a:pt x="5341" y="303"/>
                      <a:pt x="4311" y="282"/>
                      <a:pt x="3261" y="263"/>
                    </a:cubicBezTo>
                    <a:cubicBezTo>
                      <a:pt x="2230" y="263"/>
                      <a:pt x="1199" y="184"/>
                      <a:pt x="169" y="5"/>
                    </a:cubicBezTo>
                    <a:cubicBezTo>
                      <a:pt x="159" y="2"/>
                      <a:pt x="149" y="0"/>
                      <a:pt x="1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26" name="Google Shape;2026;p20"/>
              <p:cNvSpPr/>
              <p:nvPr/>
            </p:nvSpPr>
            <p:spPr>
              <a:xfrm>
                <a:off x="3732945" y="2143563"/>
                <a:ext cx="30213" cy="211904"/>
              </a:xfrm>
              <a:custGeom>
                <a:avLst/>
                <a:gdLst/>
                <a:ahLst/>
                <a:cxnLst/>
                <a:rect l="l" t="t" r="r" b="b"/>
                <a:pathLst>
                  <a:path w="1609" h="11285" extrusionOk="0">
                    <a:moveTo>
                      <a:pt x="1507" y="1"/>
                    </a:moveTo>
                    <a:cubicBezTo>
                      <a:pt x="1455" y="1"/>
                      <a:pt x="1400" y="36"/>
                      <a:pt x="1400" y="105"/>
                    </a:cubicBezTo>
                    <a:cubicBezTo>
                      <a:pt x="1341" y="2999"/>
                      <a:pt x="1064" y="5894"/>
                      <a:pt x="528" y="8748"/>
                    </a:cubicBezTo>
                    <a:cubicBezTo>
                      <a:pt x="369" y="9541"/>
                      <a:pt x="210" y="10353"/>
                      <a:pt x="12" y="11146"/>
                    </a:cubicBezTo>
                    <a:cubicBezTo>
                      <a:pt x="1" y="11230"/>
                      <a:pt x="68" y="11285"/>
                      <a:pt x="132" y="11285"/>
                    </a:cubicBezTo>
                    <a:cubicBezTo>
                      <a:pt x="175" y="11285"/>
                      <a:pt x="215" y="11261"/>
                      <a:pt x="231" y="11206"/>
                    </a:cubicBezTo>
                    <a:cubicBezTo>
                      <a:pt x="884" y="8371"/>
                      <a:pt x="1321" y="5477"/>
                      <a:pt x="1500" y="2563"/>
                    </a:cubicBezTo>
                    <a:cubicBezTo>
                      <a:pt x="1558" y="1750"/>
                      <a:pt x="1598" y="938"/>
                      <a:pt x="1598" y="105"/>
                    </a:cubicBezTo>
                    <a:cubicBezTo>
                      <a:pt x="1608" y="36"/>
                      <a:pt x="1559" y="1"/>
                      <a:pt x="15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27" name="Google Shape;2027;p20"/>
              <p:cNvSpPr/>
              <p:nvPr/>
            </p:nvSpPr>
            <p:spPr>
              <a:xfrm>
                <a:off x="3759732" y="2141620"/>
                <a:ext cx="95146" cy="229668"/>
              </a:xfrm>
              <a:custGeom>
                <a:avLst/>
                <a:gdLst/>
                <a:ahLst/>
                <a:cxnLst/>
                <a:rect l="l" t="t" r="r" b="b"/>
                <a:pathLst>
                  <a:path w="5067" h="12231" extrusionOk="0">
                    <a:moveTo>
                      <a:pt x="4962" y="0"/>
                    </a:moveTo>
                    <a:cubicBezTo>
                      <a:pt x="4908" y="0"/>
                      <a:pt x="4848" y="35"/>
                      <a:pt x="4838" y="104"/>
                    </a:cubicBezTo>
                    <a:cubicBezTo>
                      <a:pt x="4719" y="1729"/>
                      <a:pt x="4164" y="3296"/>
                      <a:pt x="3511" y="4782"/>
                    </a:cubicBezTo>
                    <a:cubicBezTo>
                      <a:pt x="2837" y="6349"/>
                      <a:pt x="2083" y="7874"/>
                      <a:pt x="1330" y="9421"/>
                    </a:cubicBezTo>
                    <a:cubicBezTo>
                      <a:pt x="913" y="10313"/>
                      <a:pt x="477" y="11186"/>
                      <a:pt x="41" y="12077"/>
                    </a:cubicBezTo>
                    <a:cubicBezTo>
                      <a:pt x="1" y="12158"/>
                      <a:pt x="71" y="12230"/>
                      <a:pt x="138" y="12230"/>
                    </a:cubicBezTo>
                    <a:cubicBezTo>
                      <a:pt x="170" y="12230"/>
                      <a:pt x="201" y="12214"/>
                      <a:pt x="220" y="12177"/>
                    </a:cubicBezTo>
                    <a:cubicBezTo>
                      <a:pt x="1013" y="10591"/>
                      <a:pt x="1785" y="8984"/>
                      <a:pt x="2538" y="7380"/>
                    </a:cubicBezTo>
                    <a:cubicBezTo>
                      <a:pt x="3252" y="5892"/>
                      <a:pt x="3986" y="4386"/>
                      <a:pt x="4502" y="2800"/>
                    </a:cubicBezTo>
                    <a:cubicBezTo>
                      <a:pt x="4779" y="1928"/>
                      <a:pt x="4977" y="1016"/>
                      <a:pt x="5057" y="104"/>
                    </a:cubicBezTo>
                    <a:cubicBezTo>
                      <a:pt x="5066" y="35"/>
                      <a:pt x="5017" y="0"/>
                      <a:pt x="49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28" name="Google Shape;2028;p20"/>
              <p:cNvSpPr/>
              <p:nvPr/>
            </p:nvSpPr>
            <p:spPr>
              <a:xfrm>
                <a:off x="3790246" y="2166162"/>
                <a:ext cx="114637" cy="227396"/>
              </a:xfrm>
              <a:custGeom>
                <a:avLst/>
                <a:gdLst/>
                <a:ahLst/>
                <a:cxnLst/>
                <a:rect l="l" t="t" r="r" b="b"/>
                <a:pathLst>
                  <a:path w="6105" h="12110" extrusionOk="0">
                    <a:moveTo>
                      <a:pt x="5976" y="1"/>
                    </a:moveTo>
                    <a:cubicBezTo>
                      <a:pt x="5935" y="1"/>
                      <a:pt x="5892" y="20"/>
                      <a:pt x="5869" y="66"/>
                    </a:cubicBezTo>
                    <a:cubicBezTo>
                      <a:pt x="5176" y="1731"/>
                      <a:pt x="4462" y="3396"/>
                      <a:pt x="3749" y="5042"/>
                    </a:cubicBezTo>
                    <a:cubicBezTo>
                      <a:pt x="3392" y="5854"/>
                      <a:pt x="3015" y="6686"/>
                      <a:pt x="2639" y="7500"/>
                    </a:cubicBezTo>
                    <a:cubicBezTo>
                      <a:pt x="2301" y="8232"/>
                      <a:pt x="1965" y="8967"/>
                      <a:pt x="1587" y="9680"/>
                    </a:cubicBezTo>
                    <a:cubicBezTo>
                      <a:pt x="1151" y="10473"/>
                      <a:pt x="676" y="11246"/>
                      <a:pt x="62" y="11919"/>
                    </a:cubicBezTo>
                    <a:cubicBezTo>
                      <a:pt x="0" y="11997"/>
                      <a:pt x="70" y="12110"/>
                      <a:pt x="150" y="12110"/>
                    </a:cubicBezTo>
                    <a:cubicBezTo>
                      <a:pt x="174" y="12110"/>
                      <a:pt x="198" y="12100"/>
                      <a:pt x="220" y="12078"/>
                    </a:cubicBezTo>
                    <a:cubicBezTo>
                      <a:pt x="1291" y="10849"/>
                      <a:pt x="2023" y="9382"/>
                      <a:pt x="2678" y="7915"/>
                    </a:cubicBezTo>
                    <a:cubicBezTo>
                      <a:pt x="3432" y="6271"/>
                      <a:pt x="4164" y="4606"/>
                      <a:pt x="4878" y="2960"/>
                    </a:cubicBezTo>
                    <a:cubicBezTo>
                      <a:pt x="5274" y="2008"/>
                      <a:pt x="5671" y="1077"/>
                      <a:pt x="6067" y="126"/>
                    </a:cubicBezTo>
                    <a:cubicBezTo>
                      <a:pt x="6105" y="52"/>
                      <a:pt x="6043" y="1"/>
                      <a:pt x="59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29" name="Google Shape;2029;p20"/>
              <p:cNvSpPr/>
              <p:nvPr/>
            </p:nvSpPr>
            <p:spPr>
              <a:xfrm>
                <a:off x="3513614" y="2338651"/>
                <a:ext cx="203342" cy="114073"/>
              </a:xfrm>
              <a:custGeom>
                <a:avLst/>
                <a:gdLst/>
                <a:ahLst/>
                <a:cxnLst/>
                <a:rect l="l" t="t" r="r" b="b"/>
                <a:pathLst>
                  <a:path w="10829" h="6075" extrusionOk="0">
                    <a:moveTo>
                      <a:pt x="10667" y="0"/>
                    </a:moveTo>
                    <a:cubicBezTo>
                      <a:pt x="10649" y="0"/>
                      <a:pt x="10630" y="6"/>
                      <a:pt x="10610" y="19"/>
                    </a:cubicBezTo>
                    <a:cubicBezTo>
                      <a:pt x="7994" y="1703"/>
                      <a:pt x="5338" y="3388"/>
                      <a:pt x="2543" y="4776"/>
                    </a:cubicBezTo>
                    <a:cubicBezTo>
                      <a:pt x="1730" y="5152"/>
                      <a:pt x="937" y="5529"/>
                      <a:pt x="104" y="5865"/>
                    </a:cubicBezTo>
                    <a:cubicBezTo>
                      <a:pt x="1" y="5918"/>
                      <a:pt x="33" y="6075"/>
                      <a:pt x="122" y="6075"/>
                    </a:cubicBezTo>
                    <a:cubicBezTo>
                      <a:pt x="135" y="6075"/>
                      <a:pt x="149" y="6072"/>
                      <a:pt x="165" y="6064"/>
                    </a:cubicBezTo>
                    <a:cubicBezTo>
                      <a:pt x="3078" y="4874"/>
                      <a:pt x="5813" y="3289"/>
                      <a:pt x="8490" y="1623"/>
                    </a:cubicBezTo>
                    <a:cubicBezTo>
                      <a:pt x="9243" y="1148"/>
                      <a:pt x="9976" y="672"/>
                      <a:pt x="10729" y="196"/>
                    </a:cubicBezTo>
                    <a:cubicBezTo>
                      <a:pt x="10829" y="147"/>
                      <a:pt x="10762" y="0"/>
                      <a:pt x="106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30" name="Google Shape;2030;p20"/>
              <p:cNvSpPr/>
              <p:nvPr/>
            </p:nvSpPr>
            <p:spPr>
              <a:xfrm>
                <a:off x="3609755" y="2415075"/>
                <a:ext cx="222269" cy="170331"/>
              </a:xfrm>
              <a:custGeom>
                <a:avLst/>
                <a:gdLst/>
                <a:ahLst/>
                <a:cxnLst/>
                <a:rect l="l" t="t" r="r" b="b"/>
                <a:pathLst>
                  <a:path w="11837" h="9071" extrusionOk="0">
                    <a:moveTo>
                      <a:pt x="11686" y="0"/>
                    </a:moveTo>
                    <a:cubicBezTo>
                      <a:pt x="11663" y="0"/>
                      <a:pt x="11638" y="10"/>
                      <a:pt x="11616" y="32"/>
                    </a:cubicBezTo>
                    <a:cubicBezTo>
                      <a:pt x="10427" y="1380"/>
                      <a:pt x="9000" y="2450"/>
                      <a:pt x="7552" y="3500"/>
                    </a:cubicBezTo>
                    <a:cubicBezTo>
                      <a:pt x="5966" y="4631"/>
                      <a:pt x="4401" y="5781"/>
                      <a:pt x="2815" y="6910"/>
                    </a:cubicBezTo>
                    <a:cubicBezTo>
                      <a:pt x="1903" y="7565"/>
                      <a:pt x="1010" y="8218"/>
                      <a:pt x="99" y="8873"/>
                    </a:cubicBezTo>
                    <a:cubicBezTo>
                      <a:pt x="1" y="8938"/>
                      <a:pt x="64" y="9071"/>
                      <a:pt x="146" y="9071"/>
                    </a:cubicBezTo>
                    <a:cubicBezTo>
                      <a:pt x="163" y="9071"/>
                      <a:pt x="181" y="9065"/>
                      <a:pt x="199" y="9051"/>
                    </a:cubicBezTo>
                    <a:cubicBezTo>
                      <a:pt x="1824" y="7882"/>
                      <a:pt x="3429" y="6732"/>
                      <a:pt x="5035" y="5562"/>
                    </a:cubicBezTo>
                    <a:cubicBezTo>
                      <a:pt x="6542" y="4472"/>
                      <a:pt x="8107" y="3421"/>
                      <a:pt x="9555" y="2252"/>
                    </a:cubicBezTo>
                    <a:cubicBezTo>
                      <a:pt x="10348" y="1618"/>
                      <a:pt x="11101" y="944"/>
                      <a:pt x="11775" y="191"/>
                    </a:cubicBezTo>
                    <a:cubicBezTo>
                      <a:pt x="11837" y="113"/>
                      <a:pt x="11766" y="0"/>
                      <a:pt x="116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31" name="Google Shape;2031;p20"/>
              <p:cNvSpPr/>
              <p:nvPr/>
            </p:nvSpPr>
            <p:spPr>
              <a:xfrm>
                <a:off x="3687176" y="2432706"/>
                <a:ext cx="29406" cy="25857"/>
              </a:xfrm>
              <a:custGeom>
                <a:avLst/>
                <a:gdLst/>
                <a:ahLst/>
                <a:cxnLst/>
                <a:rect l="l" t="t" r="r" b="b"/>
                <a:pathLst>
                  <a:path w="1566" h="1377" extrusionOk="0">
                    <a:moveTo>
                      <a:pt x="1412" y="1"/>
                    </a:moveTo>
                    <a:cubicBezTo>
                      <a:pt x="1391" y="1"/>
                      <a:pt x="1369" y="8"/>
                      <a:pt x="1348" y="24"/>
                    </a:cubicBezTo>
                    <a:cubicBezTo>
                      <a:pt x="931" y="420"/>
                      <a:pt x="495" y="817"/>
                      <a:pt x="80" y="1194"/>
                    </a:cubicBezTo>
                    <a:cubicBezTo>
                      <a:pt x="0" y="1272"/>
                      <a:pt x="84" y="1376"/>
                      <a:pt x="172" y="1376"/>
                    </a:cubicBezTo>
                    <a:cubicBezTo>
                      <a:pt x="195" y="1376"/>
                      <a:pt x="218" y="1369"/>
                      <a:pt x="238" y="1353"/>
                    </a:cubicBezTo>
                    <a:cubicBezTo>
                      <a:pt x="654" y="956"/>
                      <a:pt x="1071" y="560"/>
                      <a:pt x="1486" y="183"/>
                    </a:cubicBezTo>
                    <a:cubicBezTo>
                      <a:pt x="1566" y="104"/>
                      <a:pt x="1494" y="1"/>
                      <a:pt x="14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32" name="Google Shape;2032;p20"/>
              <p:cNvSpPr/>
              <p:nvPr/>
            </p:nvSpPr>
            <p:spPr>
              <a:xfrm>
                <a:off x="3501540" y="2231404"/>
                <a:ext cx="27960" cy="10215"/>
              </a:xfrm>
              <a:custGeom>
                <a:avLst/>
                <a:gdLst/>
                <a:ahLst/>
                <a:cxnLst/>
                <a:rect l="l" t="t" r="r" b="b"/>
                <a:pathLst>
                  <a:path w="1489" h="544" extrusionOk="0">
                    <a:moveTo>
                      <a:pt x="1338" y="1"/>
                    </a:moveTo>
                    <a:cubicBezTo>
                      <a:pt x="1327" y="1"/>
                      <a:pt x="1315" y="3"/>
                      <a:pt x="1302" y="6"/>
                    </a:cubicBezTo>
                    <a:cubicBezTo>
                      <a:pt x="906" y="106"/>
                      <a:pt x="510" y="225"/>
                      <a:pt x="134" y="323"/>
                    </a:cubicBezTo>
                    <a:cubicBezTo>
                      <a:pt x="0" y="361"/>
                      <a:pt x="49" y="543"/>
                      <a:pt x="157" y="543"/>
                    </a:cubicBezTo>
                    <a:cubicBezTo>
                      <a:pt x="163" y="543"/>
                      <a:pt x="168" y="543"/>
                      <a:pt x="173" y="542"/>
                    </a:cubicBezTo>
                    <a:cubicBezTo>
                      <a:pt x="570" y="423"/>
                      <a:pt x="966" y="304"/>
                      <a:pt x="1363" y="204"/>
                    </a:cubicBezTo>
                    <a:cubicBezTo>
                      <a:pt x="1488" y="168"/>
                      <a:pt x="1451" y="1"/>
                      <a:pt x="13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33" name="Google Shape;2033;p20"/>
              <p:cNvSpPr/>
              <p:nvPr/>
            </p:nvSpPr>
            <p:spPr>
              <a:xfrm>
                <a:off x="3904189" y="2274038"/>
                <a:ext cx="152154" cy="193821"/>
              </a:xfrm>
              <a:custGeom>
                <a:avLst/>
                <a:gdLst/>
                <a:ahLst/>
                <a:cxnLst/>
                <a:rect l="l" t="t" r="r" b="b"/>
                <a:pathLst>
                  <a:path w="8103" h="10322" extrusionOk="0">
                    <a:moveTo>
                      <a:pt x="7958" y="0"/>
                    </a:moveTo>
                    <a:cubicBezTo>
                      <a:pt x="7926" y="0"/>
                      <a:pt x="7893" y="15"/>
                      <a:pt x="7870" y="50"/>
                    </a:cubicBezTo>
                    <a:cubicBezTo>
                      <a:pt x="6879" y="1477"/>
                      <a:pt x="5887" y="2905"/>
                      <a:pt x="4876" y="4332"/>
                    </a:cubicBezTo>
                    <a:cubicBezTo>
                      <a:pt x="4381" y="5045"/>
                      <a:pt x="3866" y="5738"/>
                      <a:pt x="3369" y="6452"/>
                    </a:cubicBezTo>
                    <a:cubicBezTo>
                      <a:pt x="2914" y="7086"/>
                      <a:pt x="2457" y="7702"/>
                      <a:pt x="1942" y="8315"/>
                    </a:cubicBezTo>
                    <a:cubicBezTo>
                      <a:pt x="1387" y="8989"/>
                      <a:pt x="773" y="9605"/>
                      <a:pt x="79" y="10160"/>
                    </a:cubicBezTo>
                    <a:cubicBezTo>
                      <a:pt x="1" y="10222"/>
                      <a:pt x="71" y="10321"/>
                      <a:pt x="162" y="10321"/>
                    </a:cubicBezTo>
                    <a:cubicBezTo>
                      <a:pt x="186" y="10321"/>
                      <a:pt x="212" y="10314"/>
                      <a:pt x="237" y="10298"/>
                    </a:cubicBezTo>
                    <a:cubicBezTo>
                      <a:pt x="1466" y="9346"/>
                      <a:pt x="2438" y="8098"/>
                      <a:pt x="3350" y="6829"/>
                    </a:cubicBezTo>
                    <a:cubicBezTo>
                      <a:pt x="4360" y="5442"/>
                      <a:pt x="5351" y="4015"/>
                      <a:pt x="6343" y="2606"/>
                    </a:cubicBezTo>
                    <a:cubicBezTo>
                      <a:pt x="6918" y="1794"/>
                      <a:pt x="7492" y="981"/>
                      <a:pt x="8047" y="148"/>
                    </a:cubicBezTo>
                    <a:cubicBezTo>
                      <a:pt x="8103" y="79"/>
                      <a:pt x="8032" y="0"/>
                      <a:pt x="79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34" name="Google Shape;2034;p20"/>
              <p:cNvSpPr/>
              <p:nvPr/>
            </p:nvSpPr>
            <p:spPr>
              <a:xfrm>
                <a:off x="3941016" y="2271563"/>
                <a:ext cx="155196" cy="218401"/>
              </a:xfrm>
              <a:custGeom>
                <a:avLst/>
                <a:gdLst/>
                <a:ahLst/>
                <a:cxnLst/>
                <a:rect l="l" t="t" r="r" b="b"/>
                <a:pathLst>
                  <a:path w="8265" h="11631" extrusionOk="0">
                    <a:moveTo>
                      <a:pt x="8128" y="0"/>
                    </a:moveTo>
                    <a:cubicBezTo>
                      <a:pt x="8096" y="0"/>
                      <a:pt x="8065" y="18"/>
                      <a:pt x="8046" y="62"/>
                    </a:cubicBezTo>
                    <a:cubicBezTo>
                      <a:pt x="7292" y="1708"/>
                      <a:pt x="6441" y="3313"/>
                      <a:pt x="5450" y="4840"/>
                    </a:cubicBezTo>
                    <a:cubicBezTo>
                      <a:pt x="4477" y="6366"/>
                      <a:pt x="3388" y="7833"/>
                      <a:pt x="2199" y="9201"/>
                    </a:cubicBezTo>
                    <a:cubicBezTo>
                      <a:pt x="1525" y="9974"/>
                      <a:pt x="811" y="10727"/>
                      <a:pt x="77" y="11440"/>
                    </a:cubicBezTo>
                    <a:cubicBezTo>
                      <a:pt x="1" y="11518"/>
                      <a:pt x="79" y="11631"/>
                      <a:pt x="164" y="11631"/>
                    </a:cubicBezTo>
                    <a:cubicBezTo>
                      <a:pt x="188" y="11631"/>
                      <a:pt x="213" y="11621"/>
                      <a:pt x="235" y="11599"/>
                    </a:cubicBezTo>
                    <a:cubicBezTo>
                      <a:pt x="1525" y="10330"/>
                      <a:pt x="2733" y="8963"/>
                      <a:pt x="3843" y="7497"/>
                    </a:cubicBezTo>
                    <a:cubicBezTo>
                      <a:pt x="4953" y="6049"/>
                      <a:pt x="5965" y="4523"/>
                      <a:pt x="6837" y="2917"/>
                    </a:cubicBezTo>
                    <a:cubicBezTo>
                      <a:pt x="7353" y="2025"/>
                      <a:pt x="7808" y="1093"/>
                      <a:pt x="8225" y="162"/>
                    </a:cubicBezTo>
                    <a:cubicBezTo>
                      <a:pt x="8265" y="81"/>
                      <a:pt x="8195" y="0"/>
                      <a:pt x="81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35" name="Google Shape;2035;p20"/>
              <p:cNvSpPr/>
              <p:nvPr/>
            </p:nvSpPr>
            <p:spPr>
              <a:xfrm>
                <a:off x="3783350" y="2479575"/>
                <a:ext cx="147758" cy="285641"/>
              </a:xfrm>
              <a:custGeom>
                <a:avLst/>
                <a:gdLst/>
                <a:ahLst/>
                <a:cxnLst/>
                <a:rect l="l" t="t" r="r" b="b"/>
                <a:pathLst>
                  <a:path w="8368" h="16163" extrusionOk="0">
                    <a:moveTo>
                      <a:pt x="8237" y="1"/>
                    </a:moveTo>
                    <a:cubicBezTo>
                      <a:pt x="8197" y="1"/>
                      <a:pt x="8159" y="20"/>
                      <a:pt x="8144" y="65"/>
                    </a:cubicBezTo>
                    <a:cubicBezTo>
                      <a:pt x="7291" y="2246"/>
                      <a:pt x="6360" y="4387"/>
                      <a:pt x="5348" y="6488"/>
                    </a:cubicBezTo>
                    <a:cubicBezTo>
                      <a:pt x="4357" y="8589"/>
                      <a:pt x="3268" y="10632"/>
                      <a:pt x="2098" y="12653"/>
                    </a:cubicBezTo>
                    <a:cubicBezTo>
                      <a:pt x="1444" y="13783"/>
                      <a:pt x="770" y="14913"/>
                      <a:pt x="57" y="16003"/>
                    </a:cubicBezTo>
                    <a:cubicBezTo>
                      <a:pt x="0" y="16087"/>
                      <a:pt x="85" y="16163"/>
                      <a:pt x="159" y="16163"/>
                    </a:cubicBezTo>
                    <a:cubicBezTo>
                      <a:pt x="189" y="16163"/>
                      <a:pt x="217" y="16150"/>
                      <a:pt x="234" y="16122"/>
                    </a:cubicBezTo>
                    <a:cubicBezTo>
                      <a:pt x="1503" y="14139"/>
                      <a:pt x="2692" y="12117"/>
                      <a:pt x="3783" y="10037"/>
                    </a:cubicBezTo>
                    <a:cubicBezTo>
                      <a:pt x="4893" y="7994"/>
                      <a:pt x="5904" y="5893"/>
                      <a:pt x="6836" y="3752"/>
                    </a:cubicBezTo>
                    <a:cubicBezTo>
                      <a:pt x="7370" y="2563"/>
                      <a:pt x="7867" y="1355"/>
                      <a:pt x="8343" y="126"/>
                    </a:cubicBezTo>
                    <a:cubicBezTo>
                      <a:pt x="8367" y="52"/>
                      <a:pt x="8300" y="1"/>
                      <a:pt x="82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36" name="Google Shape;2036;p20"/>
              <p:cNvSpPr/>
              <p:nvPr/>
            </p:nvSpPr>
            <p:spPr>
              <a:xfrm>
                <a:off x="3945993" y="2559020"/>
                <a:ext cx="95014" cy="238869"/>
              </a:xfrm>
              <a:custGeom>
                <a:avLst/>
                <a:gdLst/>
                <a:ahLst/>
                <a:cxnLst/>
                <a:rect l="l" t="t" r="r" b="b"/>
                <a:pathLst>
                  <a:path w="5060" h="12721" extrusionOk="0">
                    <a:moveTo>
                      <a:pt x="4930" y="0"/>
                    </a:moveTo>
                    <a:cubicBezTo>
                      <a:pt x="4887" y="0"/>
                      <a:pt x="4846" y="22"/>
                      <a:pt x="4838" y="71"/>
                    </a:cubicBezTo>
                    <a:cubicBezTo>
                      <a:pt x="4421" y="1755"/>
                      <a:pt x="3926" y="3420"/>
                      <a:pt x="3351" y="5066"/>
                    </a:cubicBezTo>
                    <a:cubicBezTo>
                      <a:pt x="2756" y="6711"/>
                      <a:pt x="2103" y="8336"/>
                      <a:pt x="1368" y="9922"/>
                    </a:cubicBezTo>
                    <a:cubicBezTo>
                      <a:pt x="953" y="10815"/>
                      <a:pt x="496" y="11687"/>
                      <a:pt x="41" y="12559"/>
                    </a:cubicBezTo>
                    <a:cubicBezTo>
                      <a:pt x="0" y="12640"/>
                      <a:pt x="69" y="12720"/>
                      <a:pt x="137" y="12720"/>
                    </a:cubicBezTo>
                    <a:cubicBezTo>
                      <a:pt x="168" y="12720"/>
                      <a:pt x="200" y="12702"/>
                      <a:pt x="219" y="12657"/>
                    </a:cubicBezTo>
                    <a:cubicBezTo>
                      <a:pt x="1051" y="11132"/>
                      <a:pt x="1804" y="9546"/>
                      <a:pt x="2459" y="7940"/>
                    </a:cubicBezTo>
                    <a:cubicBezTo>
                      <a:pt x="3133" y="6314"/>
                      <a:pt x="3728" y="4670"/>
                      <a:pt x="4243" y="3005"/>
                    </a:cubicBezTo>
                    <a:cubicBezTo>
                      <a:pt x="4540" y="2053"/>
                      <a:pt x="4799" y="1102"/>
                      <a:pt x="5036" y="129"/>
                    </a:cubicBezTo>
                    <a:cubicBezTo>
                      <a:pt x="5060" y="48"/>
                      <a:pt x="4992" y="0"/>
                      <a:pt x="49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37" name="Google Shape;2037;p20"/>
              <p:cNvSpPr/>
              <p:nvPr/>
            </p:nvSpPr>
            <p:spPr>
              <a:xfrm>
                <a:off x="4003675" y="2583852"/>
                <a:ext cx="76781" cy="209087"/>
              </a:xfrm>
              <a:custGeom>
                <a:avLst/>
                <a:gdLst/>
                <a:ahLst/>
                <a:cxnLst/>
                <a:rect l="l" t="t" r="r" b="b"/>
                <a:pathLst>
                  <a:path w="4089" h="11135" extrusionOk="0">
                    <a:moveTo>
                      <a:pt x="3956" y="1"/>
                    </a:moveTo>
                    <a:cubicBezTo>
                      <a:pt x="3914" y="1"/>
                      <a:pt x="3875" y="25"/>
                      <a:pt x="3867" y="80"/>
                    </a:cubicBezTo>
                    <a:cubicBezTo>
                      <a:pt x="3134" y="2993"/>
                      <a:pt x="2202" y="5848"/>
                      <a:pt x="1052" y="8623"/>
                    </a:cubicBezTo>
                    <a:cubicBezTo>
                      <a:pt x="735" y="9416"/>
                      <a:pt x="399" y="10190"/>
                      <a:pt x="42" y="10962"/>
                    </a:cubicBezTo>
                    <a:cubicBezTo>
                      <a:pt x="0" y="11058"/>
                      <a:pt x="72" y="11134"/>
                      <a:pt x="140" y="11134"/>
                    </a:cubicBezTo>
                    <a:cubicBezTo>
                      <a:pt x="171" y="11134"/>
                      <a:pt x="201" y="11118"/>
                      <a:pt x="219" y="11081"/>
                    </a:cubicBezTo>
                    <a:cubicBezTo>
                      <a:pt x="1488" y="8346"/>
                      <a:pt x="2558" y="5512"/>
                      <a:pt x="3391" y="2597"/>
                    </a:cubicBezTo>
                    <a:cubicBezTo>
                      <a:pt x="3629" y="1785"/>
                      <a:pt x="3867" y="952"/>
                      <a:pt x="4065" y="139"/>
                    </a:cubicBezTo>
                    <a:cubicBezTo>
                      <a:pt x="4089" y="56"/>
                      <a:pt x="4019" y="1"/>
                      <a:pt x="39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38" name="Google Shape;2038;p20"/>
              <p:cNvSpPr/>
              <p:nvPr/>
            </p:nvSpPr>
            <p:spPr>
              <a:xfrm>
                <a:off x="4063404" y="2614809"/>
                <a:ext cx="57872" cy="171701"/>
              </a:xfrm>
              <a:custGeom>
                <a:avLst/>
                <a:gdLst/>
                <a:ahLst/>
                <a:cxnLst/>
                <a:rect l="l" t="t" r="r" b="b"/>
                <a:pathLst>
                  <a:path w="3082" h="9144" extrusionOk="0">
                    <a:moveTo>
                      <a:pt x="2956" y="0"/>
                    </a:moveTo>
                    <a:cubicBezTo>
                      <a:pt x="2915" y="0"/>
                      <a:pt x="2875" y="24"/>
                      <a:pt x="2859" y="79"/>
                    </a:cubicBezTo>
                    <a:cubicBezTo>
                      <a:pt x="2344" y="2457"/>
                      <a:pt x="1651" y="4797"/>
                      <a:pt x="797" y="7096"/>
                    </a:cubicBezTo>
                    <a:cubicBezTo>
                      <a:pt x="540" y="7730"/>
                      <a:pt x="303" y="8385"/>
                      <a:pt x="25" y="9020"/>
                    </a:cubicBezTo>
                    <a:cubicBezTo>
                      <a:pt x="1" y="9093"/>
                      <a:pt x="67" y="9143"/>
                      <a:pt x="130" y="9143"/>
                    </a:cubicBezTo>
                    <a:cubicBezTo>
                      <a:pt x="170" y="9143"/>
                      <a:pt x="208" y="9124"/>
                      <a:pt x="223" y="9078"/>
                    </a:cubicBezTo>
                    <a:cubicBezTo>
                      <a:pt x="1175" y="6818"/>
                      <a:pt x="1968" y="4500"/>
                      <a:pt x="2581" y="2140"/>
                    </a:cubicBezTo>
                    <a:cubicBezTo>
                      <a:pt x="2761" y="1487"/>
                      <a:pt x="2919" y="813"/>
                      <a:pt x="3057" y="139"/>
                    </a:cubicBezTo>
                    <a:cubicBezTo>
                      <a:pt x="3081" y="55"/>
                      <a:pt x="3018" y="0"/>
                      <a:pt x="29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39" name="Google Shape;2039;p20"/>
              <p:cNvSpPr/>
              <p:nvPr/>
            </p:nvSpPr>
            <p:spPr>
              <a:xfrm>
                <a:off x="4132776" y="2657845"/>
                <a:ext cx="40146" cy="158707"/>
              </a:xfrm>
              <a:custGeom>
                <a:avLst/>
                <a:gdLst/>
                <a:ahLst/>
                <a:cxnLst/>
                <a:rect l="l" t="t" r="r" b="b"/>
                <a:pathLst>
                  <a:path w="2138" h="8452" extrusionOk="0">
                    <a:moveTo>
                      <a:pt x="2014" y="1"/>
                    </a:moveTo>
                    <a:cubicBezTo>
                      <a:pt x="1973" y="1"/>
                      <a:pt x="1936" y="24"/>
                      <a:pt x="1928" y="81"/>
                    </a:cubicBezTo>
                    <a:cubicBezTo>
                      <a:pt x="1590" y="2261"/>
                      <a:pt x="1135" y="4402"/>
                      <a:pt x="559" y="6543"/>
                    </a:cubicBezTo>
                    <a:cubicBezTo>
                      <a:pt x="382" y="7138"/>
                      <a:pt x="223" y="7732"/>
                      <a:pt x="25" y="8327"/>
                    </a:cubicBezTo>
                    <a:cubicBezTo>
                      <a:pt x="0" y="8401"/>
                      <a:pt x="74" y="8452"/>
                      <a:pt x="144" y="8452"/>
                    </a:cubicBezTo>
                    <a:cubicBezTo>
                      <a:pt x="186" y="8452"/>
                      <a:pt x="227" y="8433"/>
                      <a:pt x="242" y="8387"/>
                    </a:cubicBezTo>
                    <a:cubicBezTo>
                      <a:pt x="877" y="6265"/>
                      <a:pt x="1413" y="4125"/>
                      <a:pt x="1809" y="1965"/>
                    </a:cubicBezTo>
                    <a:cubicBezTo>
                      <a:pt x="1928" y="1349"/>
                      <a:pt x="2026" y="736"/>
                      <a:pt x="2126" y="120"/>
                    </a:cubicBezTo>
                    <a:cubicBezTo>
                      <a:pt x="2137" y="50"/>
                      <a:pt x="2073" y="1"/>
                      <a:pt x="20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40" name="Google Shape;2040;p20"/>
              <p:cNvSpPr/>
              <p:nvPr/>
            </p:nvSpPr>
            <p:spPr>
              <a:xfrm>
                <a:off x="4055912" y="2469923"/>
                <a:ext cx="183644" cy="101812"/>
              </a:xfrm>
              <a:custGeom>
                <a:avLst/>
                <a:gdLst/>
                <a:ahLst/>
                <a:cxnLst/>
                <a:rect l="l" t="t" r="r" b="b"/>
                <a:pathLst>
                  <a:path w="9780" h="5422" extrusionOk="0">
                    <a:moveTo>
                      <a:pt x="9616" y="1"/>
                    </a:moveTo>
                    <a:cubicBezTo>
                      <a:pt x="9592" y="1"/>
                      <a:pt x="9567" y="8"/>
                      <a:pt x="9542" y="24"/>
                    </a:cubicBezTo>
                    <a:cubicBezTo>
                      <a:pt x="7402" y="1869"/>
                      <a:pt x="4963" y="3354"/>
                      <a:pt x="2346" y="4425"/>
                    </a:cubicBezTo>
                    <a:cubicBezTo>
                      <a:pt x="1613" y="4723"/>
                      <a:pt x="879" y="4980"/>
                      <a:pt x="126" y="5218"/>
                    </a:cubicBezTo>
                    <a:cubicBezTo>
                      <a:pt x="0" y="5254"/>
                      <a:pt x="38" y="5421"/>
                      <a:pt x="135" y="5421"/>
                    </a:cubicBezTo>
                    <a:cubicBezTo>
                      <a:pt x="145" y="5421"/>
                      <a:pt x="155" y="5420"/>
                      <a:pt x="166" y="5416"/>
                    </a:cubicBezTo>
                    <a:cubicBezTo>
                      <a:pt x="2901" y="4583"/>
                      <a:pt x="5478" y="3296"/>
                      <a:pt x="7798" y="1650"/>
                    </a:cubicBezTo>
                    <a:cubicBezTo>
                      <a:pt x="8451" y="1195"/>
                      <a:pt x="9086" y="698"/>
                      <a:pt x="9701" y="183"/>
                    </a:cubicBezTo>
                    <a:cubicBezTo>
                      <a:pt x="9779" y="105"/>
                      <a:pt x="9708" y="1"/>
                      <a:pt x="96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41" name="Google Shape;2041;p20"/>
              <p:cNvSpPr/>
              <p:nvPr/>
            </p:nvSpPr>
            <p:spPr>
              <a:xfrm>
                <a:off x="4142233" y="2551999"/>
                <a:ext cx="137526" cy="83748"/>
              </a:xfrm>
              <a:custGeom>
                <a:avLst/>
                <a:gdLst/>
                <a:ahLst/>
                <a:cxnLst/>
                <a:rect l="l" t="t" r="r" b="b"/>
                <a:pathLst>
                  <a:path w="7324" h="4460" extrusionOk="0">
                    <a:moveTo>
                      <a:pt x="7181" y="0"/>
                    </a:moveTo>
                    <a:cubicBezTo>
                      <a:pt x="7156" y="0"/>
                      <a:pt x="7130" y="11"/>
                      <a:pt x="7105" y="35"/>
                    </a:cubicBezTo>
                    <a:cubicBezTo>
                      <a:pt x="6352" y="847"/>
                      <a:pt x="5580" y="1640"/>
                      <a:pt x="4628" y="2255"/>
                    </a:cubicBezTo>
                    <a:cubicBezTo>
                      <a:pt x="3756" y="2829"/>
                      <a:pt x="2784" y="3265"/>
                      <a:pt x="1793" y="3643"/>
                    </a:cubicBezTo>
                    <a:cubicBezTo>
                      <a:pt x="1238" y="3860"/>
                      <a:pt x="683" y="4058"/>
                      <a:pt x="109" y="4256"/>
                    </a:cubicBezTo>
                    <a:cubicBezTo>
                      <a:pt x="1" y="4292"/>
                      <a:pt x="24" y="4460"/>
                      <a:pt x="133" y="4460"/>
                    </a:cubicBezTo>
                    <a:cubicBezTo>
                      <a:pt x="143" y="4460"/>
                      <a:pt x="155" y="4458"/>
                      <a:pt x="167" y="4454"/>
                    </a:cubicBezTo>
                    <a:cubicBezTo>
                      <a:pt x="2189" y="3741"/>
                      <a:pt x="4251" y="3008"/>
                      <a:pt x="5876" y="1560"/>
                    </a:cubicBezTo>
                    <a:cubicBezTo>
                      <a:pt x="6352" y="1124"/>
                      <a:pt x="6809" y="649"/>
                      <a:pt x="7264" y="173"/>
                    </a:cubicBezTo>
                    <a:cubicBezTo>
                      <a:pt x="7324" y="98"/>
                      <a:pt x="7260" y="0"/>
                      <a:pt x="71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42" name="Google Shape;2042;p20"/>
              <p:cNvSpPr/>
              <p:nvPr/>
            </p:nvSpPr>
            <p:spPr>
              <a:xfrm>
                <a:off x="4156917" y="2551454"/>
                <a:ext cx="34982" cy="25012"/>
              </a:xfrm>
              <a:custGeom>
                <a:avLst/>
                <a:gdLst/>
                <a:ahLst/>
                <a:cxnLst/>
                <a:rect l="l" t="t" r="r" b="b"/>
                <a:pathLst>
                  <a:path w="1863" h="1332" extrusionOk="0">
                    <a:moveTo>
                      <a:pt x="1701" y="0"/>
                    </a:moveTo>
                    <a:cubicBezTo>
                      <a:pt x="1677" y="0"/>
                      <a:pt x="1651" y="7"/>
                      <a:pt x="1626" y="24"/>
                    </a:cubicBezTo>
                    <a:cubicBezTo>
                      <a:pt x="1130" y="421"/>
                      <a:pt x="614" y="796"/>
                      <a:pt x="99" y="1134"/>
                    </a:cubicBezTo>
                    <a:cubicBezTo>
                      <a:pt x="1" y="1200"/>
                      <a:pt x="52" y="1332"/>
                      <a:pt x="139" y="1332"/>
                    </a:cubicBezTo>
                    <a:cubicBezTo>
                      <a:pt x="158" y="1332"/>
                      <a:pt x="178" y="1326"/>
                      <a:pt x="199" y="1312"/>
                    </a:cubicBezTo>
                    <a:cubicBezTo>
                      <a:pt x="754" y="955"/>
                      <a:pt x="1269" y="579"/>
                      <a:pt x="1785" y="162"/>
                    </a:cubicBezTo>
                    <a:cubicBezTo>
                      <a:pt x="1862" y="100"/>
                      <a:pt x="1793" y="0"/>
                      <a:pt x="17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43" name="Google Shape;2043;p20"/>
              <p:cNvSpPr/>
              <p:nvPr/>
            </p:nvSpPr>
            <p:spPr>
              <a:xfrm>
                <a:off x="4044120" y="2449137"/>
                <a:ext cx="22045" cy="26795"/>
              </a:xfrm>
              <a:custGeom>
                <a:avLst/>
                <a:gdLst/>
                <a:ahLst/>
                <a:cxnLst/>
                <a:rect l="l" t="t" r="r" b="b"/>
                <a:pathLst>
                  <a:path w="1174" h="1427" extrusionOk="0">
                    <a:moveTo>
                      <a:pt x="1018" y="1"/>
                    </a:moveTo>
                    <a:cubicBezTo>
                      <a:pt x="987" y="1"/>
                      <a:pt x="956" y="13"/>
                      <a:pt x="933" y="42"/>
                    </a:cubicBezTo>
                    <a:cubicBezTo>
                      <a:pt x="675" y="457"/>
                      <a:pt x="378" y="874"/>
                      <a:pt x="40" y="1250"/>
                    </a:cubicBezTo>
                    <a:cubicBezTo>
                      <a:pt x="1" y="1290"/>
                      <a:pt x="1" y="1350"/>
                      <a:pt x="40" y="1390"/>
                    </a:cubicBezTo>
                    <a:cubicBezTo>
                      <a:pt x="62" y="1411"/>
                      <a:pt x="96" y="1427"/>
                      <a:pt x="128" y="1427"/>
                    </a:cubicBezTo>
                    <a:cubicBezTo>
                      <a:pt x="155" y="1427"/>
                      <a:pt x="181" y="1416"/>
                      <a:pt x="199" y="1390"/>
                    </a:cubicBezTo>
                    <a:cubicBezTo>
                      <a:pt x="537" y="993"/>
                      <a:pt x="833" y="576"/>
                      <a:pt x="1131" y="161"/>
                    </a:cubicBezTo>
                    <a:cubicBezTo>
                      <a:pt x="1173" y="76"/>
                      <a:pt x="1095" y="1"/>
                      <a:pt x="10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44" name="Google Shape;2044;p20"/>
              <p:cNvSpPr/>
              <p:nvPr/>
            </p:nvSpPr>
            <p:spPr>
              <a:xfrm>
                <a:off x="3950682" y="2584071"/>
                <a:ext cx="23566" cy="55563"/>
              </a:xfrm>
              <a:custGeom>
                <a:avLst/>
                <a:gdLst/>
                <a:ahLst/>
                <a:cxnLst/>
                <a:rect l="l" t="t" r="r" b="b"/>
                <a:pathLst>
                  <a:path w="1255" h="2959" extrusionOk="0">
                    <a:moveTo>
                      <a:pt x="1124" y="1"/>
                    </a:moveTo>
                    <a:cubicBezTo>
                      <a:pt x="1081" y="1"/>
                      <a:pt x="1040" y="23"/>
                      <a:pt x="1033" y="71"/>
                    </a:cubicBezTo>
                    <a:cubicBezTo>
                      <a:pt x="774" y="1002"/>
                      <a:pt x="457" y="1914"/>
                      <a:pt x="42" y="2807"/>
                    </a:cubicBezTo>
                    <a:cubicBezTo>
                      <a:pt x="1" y="2888"/>
                      <a:pt x="79" y="2959"/>
                      <a:pt x="146" y="2959"/>
                    </a:cubicBezTo>
                    <a:cubicBezTo>
                      <a:pt x="178" y="2959"/>
                      <a:pt x="207" y="2943"/>
                      <a:pt x="219" y="2905"/>
                    </a:cubicBezTo>
                    <a:cubicBezTo>
                      <a:pt x="636" y="2014"/>
                      <a:pt x="972" y="1081"/>
                      <a:pt x="1231" y="130"/>
                    </a:cubicBezTo>
                    <a:cubicBezTo>
                      <a:pt x="1254" y="48"/>
                      <a:pt x="1187" y="1"/>
                      <a:pt x="11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45" name="Google Shape;2045;p20"/>
              <p:cNvSpPr/>
              <p:nvPr/>
            </p:nvSpPr>
            <p:spPr>
              <a:xfrm>
                <a:off x="3905653" y="2374140"/>
                <a:ext cx="21275" cy="27565"/>
              </a:xfrm>
              <a:custGeom>
                <a:avLst/>
                <a:gdLst/>
                <a:ahLst/>
                <a:cxnLst/>
                <a:rect l="l" t="t" r="r" b="b"/>
                <a:pathLst>
                  <a:path w="1133" h="1468" extrusionOk="0">
                    <a:moveTo>
                      <a:pt x="982" y="1"/>
                    </a:moveTo>
                    <a:cubicBezTo>
                      <a:pt x="949" y="1"/>
                      <a:pt x="917" y="15"/>
                      <a:pt x="893" y="51"/>
                    </a:cubicBezTo>
                    <a:cubicBezTo>
                      <a:pt x="635" y="487"/>
                      <a:pt x="357" y="904"/>
                      <a:pt x="61" y="1300"/>
                    </a:cubicBezTo>
                    <a:cubicBezTo>
                      <a:pt x="21" y="1340"/>
                      <a:pt x="1" y="1399"/>
                      <a:pt x="61" y="1438"/>
                    </a:cubicBezTo>
                    <a:cubicBezTo>
                      <a:pt x="70" y="1458"/>
                      <a:pt x="95" y="1468"/>
                      <a:pt x="122" y="1468"/>
                    </a:cubicBezTo>
                    <a:cubicBezTo>
                      <a:pt x="149" y="1468"/>
                      <a:pt x="179" y="1458"/>
                      <a:pt x="199" y="1438"/>
                    </a:cubicBezTo>
                    <a:cubicBezTo>
                      <a:pt x="516" y="1023"/>
                      <a:pt x="814" y="606"/>
                      <a:pt x="1092" y="150"/>
                    </a:cubicBezTo>
                    <a:cubicBezTo>
                      <a:pt x="1133" y="80"/>
                      <a:pt x="1058" y="1"/>
                      <a:pt x="9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46" name="Google Shape;2046;p20"/>
              <p:cNvSpPr/>
              <p:nvPr/>
            </p:nvSpPr>
            <p:spPr>
              <a:xfrm>
                <a:off x="3463074" y="2088525"/>
                <a:ext cx="989377" cy="894198"/>
              </a:xfrm>
              <a:custGeom>
                <a:avLst/>
                <a:gdLst/>
                <a:ahLst/>
                <a:cxnLst/>
                <a:rect l="l" t="t" r="r" b="b"/>
                <a:pathLst>
                  <a:path w="47220" h="41873" extrusionOk="0">
                    <a:moveTo>
                      <a:pt x="140" y="0"/>
                    </a:moveTo>
                    <a:cubicBezTo>
                      <a:pt x="63" y="0"/>
                      <a:pt x="1" y="108"/>
                      <a:pt x="60" y="182"/>
                    </a:cubicBezTo>
                    <a:cubicBezTo>
                      <a:pt x="2499" y="3314"/>
                      <a:pt x="5174" y="6288"/>
                      <a:pt x="8068" y="9003"/>
                    </a:cubicBezTo>
                    <a:cubicBezTo>
                      <a:pt x="10962" y="11699"/>
                      <a:pt x="14075" y="14157"/>
                      <a:pt x="17406" y="16297"/>
                    </a:cubicBezTo>
                    <a:cubicBezTo>
                      <a:pt x="21132" y="18697"/>
                      <a:pt x="24899" y="21076"/>
                      <a:pt x="28546" y="23613"/>
                    </a:cubicBezTo>
                    <a:cubicBezTo>
                      <a:pt x="31935" y="25992"/>
                      <a:pt x="35286" y="28450"/>
                      <a:pt x="38378" y="31185"/>
                    </a:cubicBezTo>
                    <a:cubicBezTo>
                      <a:pt x="39904" y="32533"/>
                      <a:pt x="41370" y="33940"/>
                      <a:pt x="42718" y="35467"/>
                    </a:cubicBezTo>
                    <a:cubicBezTo>
                      <a:pt x="44066" y="37013"/>
                      <a:pt x="45375" y="38638"/>
                      <a:pt x="46347" y="40462"/>
                    </a:cubicBezTo>
                    <a:cubicBezTo>
                      <a:pt x="46585" y="40898"/>
                      <a:pt x="46802" y="41353"/>
                      <a:pt x="47000" y="41810"/>
                    </a:cubicBezTo>
                    <a:cubicBezTo>
                      <a:pt x="47019" y="41854"/>
                      <a:pt x="47051" y="41872"/>
                      <a:pt x="47082" y="41872"/>
                    </a:cubicBezTo>
                    <a:cubicBezTo>
                      <a:pt x="47150" y="41872"/>
                      <a:pt x="47219" y="41791"/>
                      <a:pt x="47179" y="41710"/>
                    </a:cubicBezTo>
                    <a:cubicBezTo>
                      <a:pt x="46386" y="39828"/>
                      <a:pt x="45197" y="38123"/>
                      <a:pt x="43908" y="36537"/>
                    </a:cubicBezTo>
                    <a:cubicBezTo>
                      <a:pt x="42620" y="34991"/>
                      <a:pt x="41232" y="33524"/>
                      <a:pt x="39766" y="32156"/>
                    </a:cubicBezTo>
                    <a:cubicBezTo>
                      <a:pt x="36792" y="29361"/>
                      <a:pt x="33521" y="26903"/>
                      <a:pt x="30211" y="24544"/>
                    </a:cubicBezTo>
                    <a:cubicBezTo>
                      <a:pt x="26583" y="21948"/>
                      <a:pt x="22837" y="19509"/>
                      <a:pt x="19071" y="17111"/>
                    </a:cubicBezTo>
                    <a:cubicBezTo>
                      <a:pt x="17345" y="16001"/>
                      <a:pt x="15621" y="14891"/>
                      <a:pt x="13975" y="13662"/>
                    </a:cubicBezTo>
                    <a:cubicBezTo>
                      <a:pt x="12350" y="12472"/>
                      <a:pt x="10785" y="11183"/>
                      <a:pt x="9297" y="9835"/>
                    </a:cubicBezTo>
                    <a:cubicBezTo>
                      <a:pt x="6344" y="7179"/>
                      <a:pt x="3609" y="4266"/>
                      <a:pt x="1111" y="1173"/>
                    </a:cubicBezTo>
                    <a:lnTo>
                      <a:pt x="218" y="43"/>
                    </a:lnTo>
                    <a:cubicBezTo>
                      <a:pt x="194" y="13"/>
                      <a:pt x="166" y="0"/>
                      <a:pt x="1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47" name="Google Shape;2047;p20"/>
              <p:cNvSpPr/>
              <p:nvPr/>
            </p:nvSpPr>
            <p:spPr>
              <a:xfrm>
                <a:off x="3839734" y="2196637"/>
                <a:ext cx="114637" cy="227396"/>
              </a:xfrm>
              <a:custGeom>
                <a:avLst/>
                <a:gdLst/>
                <a:ahLst/>
                <a:cxnLst/>
                <a:rect l="l" t="t" r="r" b="b"/>
                <a:pathLst>
                  <a:path w="6105" h="12110" extrusionOk="0">
                    <a:moveTo>
                      <a:pt x="5976" y="1"/>
                    </a:moveTo>
                    <a:cubicBezTo>
                      <a:pt x="5935" y="1"/>
                      <a:pt x="5892" y="20"/>
                      <a:pt x="5869" y="66"/>
                    </a:cubicBezTo>
                    <a:cubicBezTo>
                      <a:pt x="5176" y="1731"/>
                      <a:pt x="4462" y="3396"/>
                      <a:pt x="3749" y="5042"/>
                    </a:cubicBezTo>
                    <a:cubicBezTo>
                      <a:pt x="3392" y="5854"/>
                      <a:pt x="3015" y="6686"/>
                      <a:pt x="2639" y="7500"/>
                    </a:cubicBezTo>
                    <a:cubicBezTo>
                      <a:pt x="2301" y="8232"/>
                      <a:pt x="1965" y="8967"/>
                      <a:pt x="1587" y="9680"/>
                    </a:cubicBezTo>
                    <a:cubicBezTo>
                      <a:pt x="1151" y="10473"/>
                      <a:pt x="676" y="11246"/>
                      <a:pt x="62" y="11919"/>
                    </a:cubicBezTo>
                    <a:cubicBezTo>
                      <a:pt x="0" y="11997"/>
                      <a:pt x="70" y="12110"/>
                      <a:pt x="150" y="12110"/>
                    </a:cubicBezTo>
                    <a:cubicBezTo>
                      <a:pt x="174" y="12110"/>
                      <a:pt x="198" y="12100"/>
                      <a:pt x="220" y="12078"/>
                    </a:cubicBezTo>
                    <a:cubicBezTo>
                      <a:pt x="1291" y="10849"/>
                      <a:pt x="2023" y="9382"/>
                      <a:pt x="2678" y="7915"/>
                    </a:cubicBezTo>
                    <a:cubicBezTo>
                      <a:pt x="3432" y="6271"/>
                      <a:pt x="4164" y="4606"/>
                      <a:pt x="4878" y="2960"/>
                    </a:cubicBezTo>
                    <a:cubicBezTo>
                      <a:pt x="5274" y="2008"/>
                      <a:pt x="5671" y="1077"/>
                      <a:pt x="6067" y="126"/>
                    </a:cubicBezTo>
                    <a:cubicBezTo>
                      <a:pt x="6105" y="52"/>
                      <a:pt x="6043" y="1"/>
                      <a:pt x="59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48" name="Google Shape;2048;p20"/>
              <p:cNvSpPr/>
              <p:nvPr/>
            </p:nvSpPr>
            <p:spPr>
              <a:xfrm>
                <a:off x="3661393" y="2451100"/>
                <a:ext cx="222269" cy="170331"/>
              </a:xfrm>
              <a:custGeom>
                <a:avLst/>
                <a:gdLst/>
                <a:ahLst/>
                <a:cxnLst/>
                <a:rect l="l" t="t" r="r" b="b"/>
                <a:pathLst>
                  <a:path w="11837" h="9071" extrusionOk="0">
                    <a:moveTo>
                      <a:pt x="11686" y="0"/>
                    </a:moveTo>
                    <a:cubicBezTo>
                      <a:pt x="11663" y="0"/>
                      <a:pt x="11638" y="10"/>
                      <a:pt x="11616" y="32"/>
                    </a:cubicBezTo>
                    <a:cubicBezTo>
                      <a:pt x="10427" y="1380"/>
                      <a:pt x="9000" y="2450"/>
                      <a:pt x="7552" y="3500"/>
                    </a:cubicBezTo>
                    <a:cubicBezTo>
                      <a:pt x="5966" y="4631"/>
                      <a:pt x="4401" y="5781"/>
                      <a:pt x="2815" y="6910"/>
                    </a:cubicBezTo>
                    <a:cubicBezTo>
                      <a:pt x="1903" y="7565"/>
                      <a:pt x="1010" y="8218"/>
                      <a:pt x="99" y="8873"/>
                    </a:cubicBezTo>
                    <a:cubicBezTo>
                      <a:pt x="1" y="8938"/>
                      <a:pt x="64" y="9071"/>
                      <a:pt x="146" y="9071"/>
                    </a:cubicBezTo>
                    <a:cubicBezTo>
                      <a:pt x="163" y="9071"/>
                      <a:pt x="181" y="9065"/>
                      <a:pt x="199" y="9051"/>
                    </a:cubicBezTo>
                    <a:cubicBezTo>
                      <a:pt x="1824" y="7882"/>
                      <a:pt x="3429" y="6732"/>
                      <a:pt x="5035" y="5562"/>
                    </a:cubicBezTo>
                    <a:cubicBezTo>
                      <a:pt x="6542" y="4472"/>
                      <a:pt x="8107" y="3421"/>
                      <a:pt x="9555" y="2252"/>
                    </a:cubicBezTo>
                    <a:cubicBezTo>
                      <a:pt x="10348" y="1618"/>
                      <a:pt x="11101" y="944"/>
                      <a:pt x="11775" y="191"/>
                    </a:cubicBezTo>
                    <a:cubicBezTo>
                      <a:pt x="11837" y="113"/>
                      <a:pt x="11766" y="0"/>
                      <a:pt x="116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grpSp>
        <p:nvGrpSpPr>
          <p:cNvPr id="2049" name="Google Shape;2049;p20"/>
          <p:cNvGrpSpPr/>
          <p:nvPr/>
        </p:nvGrpSpPr>
        <p:grpSpPr>
          <a:xfrm rot="-5950668">
            <a:off x="9832544" y="5295485"/>
            <a:ext cx="681517" cy="2240900"/>
            <a:chOff x="2643963" y="1509025"/>
            <a:chExt cx="330600" cy="1087047"/>
          </a:xfrm>
        </p:grpSpPr>
        <p:sp>
          <p:nvSpPr>
            <p:cNvPr id="2050" name="Google Shape;2050;p20"/>
            <p:cNvSpPr/>
            <p:nvPr/>
          </p:nvSpPr>
          <p:spPr>
            <a:xfrm>
              <a:off x="2643963" y="1509273"/>
              <a:ext cx="330600" cy="1086550"/>
            </a:xfrm>
            <a:custGeom>
              <a:avLst/>
              <a:gdLst/>
              <a:ahLst/>
              <a:cxnLst/>
              <a:rect l="l" t="t" r="r" b="b"/>
              <a:pathLst>
                <a:path w="13224" h="43462" extrusionOk="0">
                  <a:moveTo>
                    <a:pt x="6622" y="0"/>
                  </a:moveTo>
                  <a:cubicBezTo>
                    <a:pt x="4065" y="614"/>
                    <a:pt x="4462" y="9237"/>
                    <a:pt x="4639" y="9713"/>
                  </a:cubicBezTo>
                  <a:cubicBezTo>
                    <a:pt x="4690" y="9837"/>
                    <a:pt x="4711" y="9891"/>
                    <a:pt x="4710" y="9891"/>
                  </a:cubicBezTo>
                  <a:cubicBezTo>
                    <a:pt x="4699" y="9891"/>
                    <a:pt x="3834" y="7899"/>
                    <a:pt x="3391" y="7235"/>
                  </a:cubicBezTo>
                  <a:cubicBezTo>
                    <a:pt x="3197" y="6928"/>
                    <a:pt x="2898" y="6608"/>
                    <a:pt x="2589" y="6608"/>
                  </a:cubicBezTo>
                  <a:cubicBezTo>
                    <a:pt x="2519" y="6608"/>
                    <a:pt x="2449" y="6624"/>
                    <a:pt x="2379" y="6661"/>
                  </a:cubicBezTo>
                  <a:cubicBezTo>
                    <a:pt x="952" y="7572"/>
                    <a:pt x="2678" y="14291"/>
                    <a:pt x="3629" y="18018"/>
                  </a:cubicBezTo>
                  <a:cubicBezTo>
                    <a:pt x="3014" y="16612"/>
                    <a:pt x="2261" y="15303"/>
                    <a:pt x="1349" y="14114"/>
                  </a:cubicBezTo>
                  <a:cubicBezTo>
                    <a:pt x="1181" y="13879"/>
                    <a:pt x="944" y="13630"/>
                    <a:pt x="694" y="13630"/>
                  </a:cubicBezTo>
                  <a:cubicBezTo>
                    <a:pt x="648" y="13630"/>
                    <a:pt x="602" y="13639"/>
                    <a:pt x="556" y="13657"/>
                  </a:cubicBezTo>
                  <a:cubicBezTo>
                    <a:pt x="299" y="13757"/>
                    <a:pt x="220" y="14093"/>
                    <a:pt x="180" y="14371"/>
                  </a:cubicBezTo>
                  <a:cubicBezTo>
                    <a:pt x="1" y="15700"/>
                    <a:pt x="239" y="17048"/>
                    <a:pt x="556" y="18335"/>
                  </a:cubicBezTo>
                  <a:cubicBezTo>
                    <a:pt x="1211" y="20992"/>
                    <a:pt x="2162" y="23549"/>
                    <a:pt x="3371" y="25968"/>
                  </a:cubicBezTo>
                  <a:cubicBezTo>
                    <a:pt x="2955" y="25334"/>
                    <a:pt x="2459" y="24758"/>
                    <a:pt x="1904" y="24282"/>
                  </a:cubicBezTo>
                  <a:cubicBezTo>
                    <a:pt x="1658" y="24070"/>
                    <a:pt x="1358" y="23856"/>
                    <a:pt x="1048" y="23856"/>
                  </a:cubicBezTo>
                  <a:cubicBezTo>
                    <a:pt x="984" y="23856"/>
                    <a:pt x="919" y="23865"/>
                    <a:pt x="854" y="23886"/>
                  </a:cubicBezTo>
                  <a:cubicBezTo>
                    <a:pt x="378" y="24025"/>
                    <a:pt x="220" y="24679"/>
                    <a:pt x="259" y="25215"/>
                  </a:cubicBezTo>
                  <a:cubicBezTo>
                    <a:pt x="318" y="26008"/>
                    <a:pt x="595" y="26761"/>
                    <a:pt x="913" y="27474"/>
                  </a:cubicBezTo>
                  <a:cubicBezTo>
                    <a:pt x="2360" y="31003"/>
                    <a:pt x="4243" y="34333"/>
                    <a:pt x="6463" y="37365"/>
                  </a:cubicBezTo>
                  <a:lnTo>
                    <a:pt x="6463" y="43372"/>
                  </a:lnTo>
                  <a:cubicBezTo>
                    <a:pt x="6463" y="43432"/>
                    <a:pt x="6518" y="43461"/>
                    <a:pt x="6572" y="43461"/>
                  </a:cubicBezTo>
                  <a:cubicBezTo>
                    <a:pt x="6627" y="43461"/>
                    <a:pt x="6682" y="43432"/>
                    <a:pt x="6682" y="43372"/>
                  </a:cubicBezTo>
                  <a:lnTo>
                    <a:pt x="6682" y="37465"/>
                  </a:lnTo>
                  <a:cubicBezTo>
                    <a:pt x="8942" y="34412"/>
                    <a:pt x="10845" y="31042"/>
                    <a:pt x="12330" y="27474"/>
                  </a:cubicBezTo>
                  <a:cubicBezTo>
                    <a:pt x="12629" y="26761"/>
                    <a:pt x="12925" y="26008"/>
                    <a:pt x="12965" y="25215"/>
                  </a:cubicBezTo>
                  <a:cubicBezTo>
                    <a:pt x="13004" y="24679"/>
                    <a:pt x="12846" y="24025"/>
                    <a:pt x="12370" y="23886"/>
                  </a:cubicBezTo>
                  <a:cubicBezTo>
                    <a:pt x="12309" y="23865"/>
                    <a:pt x="12246" y="23856"/>
                    <a:pt x="12184" y="23856"/>
                  </a:cubicBezTo>
                  <a:cubicBezTo>
                    <a:pt x="11886" y="23856"/>
                    <a:pt x="11586" y="24070"/>
                    <a:pt x="11339" y="24282"/>
                  </a:cubicBezTo>
                  <a:cubicBezTo>
                    <a:pt x="10765" y="24758"/>
                    <a:pt x="10269" y="25334"/>
                    <a:pt x="9853" y="25968"/>
                  </a:cubicBezTo>
                  <a:cubicBezTo>
                    <a:pt x="11082" y="23549"/>
                    <a:pt x="12013" y="20992"/>
                    <a:pt x="12668" y="18335"/>
                  </a:cubicBezTo>
                  <a:cubicBezTo>
                    <a:pt x="12985" y="17048"/>
                    <a:pt x="13223" y="15700"/>
                    <a:pt x="13065" y="14371"/>
                  </a:cubicBezTo>
                  <a:cubicBezTo>
                    <a:pt x="13025" y="14093"/>
                    <a:pt x="12925" y="13757"/>
                    <a:pt x="12687" y="13657"/>
                  </a:cubicBezTo>
                  <a:cubicBezTo>
                    <a:pt x="12638" y="13639"/>
                    <a:pt x="12589" y="13630"/>
                    <a:pt x="12541" y="13630"/>
                  </a:cubicBezTo>
                  <a:cubicBezTo>
                    <a:pt x="12280" y="13630"/>
                    <a:pt x="12043" y="13879"/>
                    <a:pt x="11875" y="14114"/>
                  </a:cubicBezTo>
                  <a:cubicBezTo>
                    <a:pt x="10983" y="15303"/>
                    <a:pt x="10210" y="16612"/>
                    <a:pt x="9595" y="18018"/>
                  </a:cubicBezTo>
                  <a:cubicBezTo>
                    <a:pt x="10546" y="14291"/>
                    <a:pt x="12291" y="7572"/>
                    <a:pt x="10864" y="6661"/>
                  </a:cubicBezTo>
                  <a:cubicBezTo>
                    <a:pt x="10791" y="6624"/>
                    <a:pt x="10718" y="6608"/>
                    <a:pt x="10645" y="6608"/>
                  </a:cubicBezTo>
                  <a:cubicBezTo>
                    <a:pt x="10326" y="6608"/>
                    <a:pt x="10027" y="6928"/>
                    <a:pt x="9833" y="7235"/>
                  </a:cubicBezTo>
                  <a:cubicBezTo>
                    <a:pt x="9408" y="7899"/>
                    <a:pt x="8544" y="9891"/>
                    <a:pt x="8521" y="9891"/>
                  </a:cubicBezTo>
                  <a:cubicBezTo>
                    <a:pt x="8518" y="9891"/>
                    <a:pt x="8537" y="9837"/>
                    <a:pt x="8585" y="9713"/>
                  </a:cubicBezTo>
                  <a:cubicBezTo>
                    <a:pt x="8783" y="9237"/>
                    <a:pt x="9179" y="614"/>
                    <a:pt x="6622" y="0"/>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2051" name="Google Shape;2051;p20"/>
            <p:cNvGrpSpPr/>
            <p:nvPr/>
          </p:nvGrpSpPr>
          <p:grpSpPr>
            <a:xfrm>
              <a:off x="2643988" y="1509025"/>
              <a:ext cx="330550" cy="1087047"/>
              <a:chOff x="5683100" y="2795850"/>
              <a:chExt cx="330550" cy="1087047"/>
            </a:xfrm>
          </p:grpSpPr>
          <p:sp>
            <p:nvSpPr>
              <p:cNvPr id="2052" name="Google Shape;2052;p20"/>
              <p:cNvSpPr/>
              <p:nvPr/>
            </p:nvSpPr>
            <p:spPr>
              <a:xfrm>
                <a:off x="5683100" y="2795850"/>
                <a:ext cx="330550" cy="939100"/>
              </a:xfrm>
              <a:custGeom>
                <a:avLst/>
                <a:gdLst/>
                <a:ahLst/>
                <a:cxnLst/>
                <a:rect l="l" t="t" r="r" b="b"/>
                <a:pathLst>
                  <a:path w="13222" h="37564" extrusionOk="0">
                    <a:moveTo>
                      <a:pt x="6621" y="1"/>
                    </a:moveTo>
                    <a:cubicBezTo>
                      <a:pt x="4063" y="614"/>
                      <a:pt x="4459" y="9257"/>
                      <a:pt x="4639" y="9733"/>
                    </a:cubicBezTo>
                    <a:cubicBezTo>
                      <a:pt x="4689" y="9852"/>
                      <a:pt x="4710" y="9905"/>
                      <a:pt x="4709" y="9905"/>
                    </a:cubicBezTo>
                    <a:cubicBezTo>
                      <a:pt x="4701" y="9905"/>
                      <a:pt x="3832" y="7920"/>
                      <a:pt x="3389" y="7256"/>
                    </a:cubicBezTo>
                    <a:cubicBezTo>
                      <a:pt x="3192" y="6943"/>
                      <a:pt x="2885" y="6617"/>
                      <a:pt x="2572" y="6617"/>
                    </a:cubicBezTo>
                    <a:cubicBezTo>
                      <a:pt x="2508" y="6617"/>
                      <a:pt x="2443" y="6631"/>
                      <a:pt x="2379" y="6661"/>
                    </a:cubicBezTo>
                    <a:cubicBezTo>
                      <a:pt x="952" y="7592"/>
                      <a:pt x="2675" y="14313"/>
                      <a:pt x="3627" y="18019"/>
                    </a:cubicBezTo>
                    <a:cubicBezTo>
                      <a:pt x="3013" y="16631"/>
                      <a:pt x="2260" y="15323"/>
                      <a:pt x="1348" y="14115"/>
                    </a:cubicBezTo>
                    <a:cubicBezTo>
                      <a:pt x="1185" y="13886"/>
                      <a:pt x="953" y="13643"/>
                      <a:pt x="711" y="13643"/>
                    </a:cubicBezTo>
                    <a:cubicBezTo>
                      <a:pt x="659" y="13643"/>
                      <a:pt x="607" y="13654"/>
                      <a:pt x="555" y="13678"/>
                    </a:cubicBezTo>
                    <a:cubicBezTo>
                      <a:pt x="297" y="13777"/>
                      <a:pt x="217" y="14094"/>
                      <a:pt x="178" y="14392"/>
                    </a:cubicBezTo>
                    <a:cubicBezTo>
                      <a:pt x="0" y="15700"/>
                      <a:pt x="238" y="17048"/>
                      <a:pt x="555" y="18336"/>
                    </a:cubicBezTo>
                    <a:cubicBezTo>
                      <a:pt x="1208" y="20992"/>
                      <a:pt x="2160" y="23569"/>
                      <a:pt x="3370" y="25968"/>
                    </a:cubicBezTo>
                    <a:cubicBezTo>
                      <a:pt x="2953" y="25334"/>
                      <a:pt x="2458" y="24779"/>
                      <a:pt x="1903" y="24283"/>
                    </a:cubicBezTo>
                    <a:cubicBezTo>
                      <a:pt x="1659" y="24073"/>
                      <a:pt x="1364" y="23875"/>
                      <a:pt x="1058" y="23875"/>
                    </a:cubicBezTo>
                    <a:cubicBezTo>
                      <a:pt x="989" y="23875"/>
                      <a:pt x="921" y="23885"/>
                      <a:pt x="852" y="23907"/>
                    </a:cubicBezTo>
                    <a:cubicBezTo>
                      <a:pt x="376" y="24045"/>
                      <a:pt x="217" y="24700"/>
                      <a:pt x="257" y="25234"/>
                    </a:cubicBezTo>
                    <a:cubicBezTo>
                      <a:pt x="317" y="26027"/>
                      <a:pt x="595" y="26761"/>
                      <a:pt x="912" y="27494"/>
                    </a:cubicBezTo>
                    <a:cubicBezTo>
                      <a:pt x="2398" y="31102"/>
                      <a:pt x="4321" y="34492"/>
                      <a:pt x="6621" y="37564"/>
                    </a:cubicBezTo>
                    <a:cubicBezTo>
                      <a:pt x="8920" y="34492"/>
                      <a:pt x="10842" y="31102"/>
                      <a:pt x="12330" y="27494"/>
                    </a:cubicBezTo>
                    <a:cubicBezTo>
                      <a:pt x="12626" y="26761"/>
                      <a:pt x="12924" y="26027"/>
                      <a:pt x="12964" y="25234"/>
                    </a:cubicBezTo>
                    <a:cubicBezTo>
                      <a:pt x="13004" y="24700"/>
                      <a:pt x="12845" y="24045"/>
                      <a:pt x="12369" y="23907"/>
                    </a:cubicBezTo>
                    <a:cubicBezTo>
                      <a:pt x="12304" y="23885"/>
                      <a:pt x="12239" y="23875"/>
                      <a:pt x="12173" y="23875"/>
                    </a:cubicBezTo>
                    <a:cubicBezTo>
                      <a:pt x="11878" y="23875"/>
                      <a:pt x="11581" y="24073"/>
                      <a:pt x="11339" y="24283"/>
                    </a:cubicBezTo>
                    <a:cubicBezTo>
                      <a:pt x="10763" y="24779"/>
                      <a:pt x="10268" y="25334"/>
                      <a:pt x="9851" y="25968"/>
                    </a:cubicBezTo>
                    <a:cubicBezTo>
                      <a:pt x="11080" y="23569"/>
                      <a:pt x="12013" y="20992"/>
                      <a:pt x="12666" y="18336"/>
                    </a:cubicBezTo>
                    <a:cubicBezTo>
                      <a:pt x="12983" y="17048"/>
                      <a:pt x="13221" y="15700"/>
                      <a:pt x="13062" y="14392"/>
                    </a:cubicBezTo>
                    <a:cubicBezTo>
                      <a:pt x="13023" y="14094"/>
                      <a:pt x="12924" y="13777"/>
                      <a:pt x="12687" y="13678"/>
                    </a:cubicBezTo>
                    <a:cubicBezTo>
                      <a:pt x="12631" y="13654"/>
                      <a:pt x="12576" y="13643"/>
                      <a:pt x="12522" y="13643"/>
                    </a:cubicBezTo>
                    <a:cubicBezTo>
                      <a:pt x="12268" y="13643"/>
                      <a:pt x="12037" y="13886"/>
                      <a:pt x="11873" y="14115"/>
                    </a:cubicBezTo>
                    <a:cubicBezTo>
                      <a:pt x="10982" y="15323"/>
                      <a:pt x="10208" y="16631"/>
                      <a:pt x="9594" y="18019"/>
                    </a:cubicBezTo>
                    <a:cubicBezTo>
                      <a:pt x="10546" y="14313"/>
                      <a:pt x="12290" y="7592"/>
                      <a:pt x="10863" y="6661"/>
                    </a:cubicBezTo>
                    <a:cubicBezTo>
                      <a:pt x="10795" y="6631"/>
                      <a:pt x="10728" y="6617"/>
                      <a:pt x="10661" y="6617"/>
                    </a:cubicBezTo>
                    <a:cubicBezTo>
                      <a:pt x="10336" y="6617"/>
                      <a:pt x="10029" y="6943"/>
                      <a:pt x="9832" y="7256"/>
                    </a:cubicBezTo>
                    <a:cubicBezTo>
                      <a:pt x="9405" y="7920"/>
                      <a:pt x="8540" y="9905"/>
                      <a:pt x="8520" y="9905"/>
                    </a:cubicBezTo>
                    <a:cubicBezTo>
                      <a:pt x="8516" y="9905"/>
                      <a:pt x="8535" y="9852"/>
                      <a:pt x="8583" y="9733"/>
                    </a:cubicBezTo>
                    <a:cubicBezTo>
                      <a:pt x="8781" y="9257"/>
                      <a:pt x="9177" y="614"/>
                      <a:pt x="662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53" name="Google Shape;2053;p20"/>
              <p:cNvSpPr/>
              <p:nvPr/>
            </p:nvSpPr>
            <p:spPr>
              <a:xfrm>
                <a:off x="5759400" y="2990350"/>
                <a:ext cx="178425" cy="703986"/>
              </a:xfrm>
              <a:custGeom>
                <a:avLst/>
                <a:gdLst/>
                <a:ahLst/>
                <a:cxnLst/>
                <a:rect l="l" t="t" r="r" b="b"/>
                <a:pathLst>
                  <a:path w="7137" h="26563" extrusionOk="0">
                    <a:moveTo>
                      <a:pt x="3569" y="0"/>
                    </a:moveTo>
                    <a:cubicBezTo>
                      <a:pt x="2181" y="436"/>
                      <a:pt x="2399" y="6542"/>
                      <a:pt x="2498" y="6879"/>
                    </a:cubicBezTo>
                    <a:cubicBezTo>
                      <a:pt x="2524" y="6966"/>
                      <a:pt x="2534" y="7004"/>
                      <a:pt x="2532" y="7004"/>
                    </a:cubicBezTo>
                    <a:cubicBezTo>
                      <a:pt x="2520" y="7004"/>
                      <a:pt x="2063" y="5594"/>
                      <a:pt x="1824" y="5135"/>
                    </a:cubicBezTo>
                    <a:cubicBezTo>
                      <a:pt x="1727" y="4908"/>
                      <a:pt x="1563" y="4681"/>
                      <a:pt x="1388" y="4681"/>
                    </a:cubicBezTo>
                    <a:cubicBezTo>
                      <a:pt x="1349" y="4681"/>
                      <a:pt x="1309" y="4693"/>
                      <a:pt x="1269" y="4718"/>
                    </a:cubicBezTo>
                    <a:cubicBezTo>
                      <a:pt x="496" y="5373"/>
                      <a:pt x="1447" y="10110"/>
                      <a:pt x="1962" y="12747"/>
                    </a:cubicBezTo>
                    <a:cubicBezTo>
                      <a:pt x="1626" y="11756"/>
                      <a:pt x="1209" y="10823"/>
                      <a:pt x="733" y="9972"/>
                    </a:cubicBezTo>
                    <a:cubicBezTo>
                      <a:pt x="632" y="9819"/>
                      <a:pt x="501" y="9638"/>
                      <a:pt x="367" y="9638"/>
                    </a:cubicBezTo>
                    <a:cubicBezTo>
                      <a:pt x="344" y="9638"/>
                      <a:pt x="320" y="9643"/>
                      <a:pt x="297" y="9655"/>
                    </a:cubicBezTo>
                    <a:cubicBezTo>
                      <a:pt x="159" y="9734"/>
                      <a:pt x="99" y="9972"/>
                      <a:pt x="80" y="10170"/>
                    </a:cubicBezTo>
                    <a:cubicBezTo>
                      <a:pt x="1" y="11101"/>
                      <a:pt x="120" y="12052"/>
                      <a:pt x="297" y="12964"/>
                    </a:cubicBezTo>
                    <a:cubicBezTo>
                      <a:pt x="654" y="14848"/>
                      <a:pt x="1150" y="16651"/>
                      <a:pt x="1824" y="18356"/>
                    </a:cubicBezTo>
                    <a:cubicBezTo>
                      <a:pt x="1587" y="17920"/>
                      <a:pt x="1328" y="17504"/>
                      <a:pt x="1011" y="17167"/>
                    </a:cubicBezTo>
                    <a:cubicBezTo>
                      <a:pt x="879" y="17019"/>
                      <a:pt x="719" y="16870"/>
                      <a:pt x="555" y="16870"/>
                    </a:cubicBezTo>
                    <a:cubicBezTo>
                      <a:pt x="522" y="16870"/>
                      <a:pt x="489" y="16876"/>
                      <a:pt x="456" y="16889"/>
                    </a:cubicBezTo>
                    <a:cubicBezTo>
                      <a:pt x="199" y="16989"/>
                      <a:pt x="120" y="17465"/>
                      <a:pt x="139" y="17841"/>
                    </a:cubicBezTo>
                    <a:cubicBezTo>
                      <a:pt x="159" y="18396"/>
                      <a:pt x="318" y="18932"/>
                      <a:pt x="477" y="19426"/>
                    </a:cubicBezTo>
                    <a:cubicBezTo>
                      <a:pt x="1288" y="21984"/>
                      <a:pt x="2319" y="24382"/>
                      <a:pt x="3569" y="26563"/>
                    </a:cubicBezTo>
                    <a:cubicBezTo>
                      <a:pt x="4798" y="24382"/>
                      <a:pt x="5848" y="21984"/>
                      <a:pt x="6641" y="19426"/>
                    </a:cubicBezTo>
                    <a:cubicBezTo>
                      <a:pt x="6799" y="18932"/>
                      <a:pt x="6958" y="18396"/>
                      <a:pt x="6997" y="17841"/>
                    </a:cubicBezTo>
                    <a:cubicBezTo>
                      <a:pt x="7018" y="17465"/>
                      <a:pt x="6918" y="16989"/>
                      <a:pt x="6680" y="16889"/>
                    </a:cubicBezTo>
                    <a:cubicBezTo>
                      <a:pt x="6647" y="16876"/>
                      <a:pt x="6613" y="16870"/>
                      <a:pt x="6579" y="16870"/>
                    </a:cubicBezTo>
                    <a:cubicBezTo>
                      <a:pt x="6411" y="16870"/>
                      <a:pt x="6238" y="17019"/>
                      <a:pt x="6106" y="17167"/>
                    </a:cubicBezTo>
                    <a:cubicBezTo>
                      <a:pt x="5808" y="17504"/>
                      <a:pt x="5531" y="17920"/>
                      <a:pt x="5313" y="18356"/>
                    </a:cubicBezTo>
                    <a:cubicBezTo>
                      <a:pt x="5967" y="16651"/>
                      <a:pt x="6482" y="14848"/>
                      <a:pt x="6839" y="12964"/>
                    </a:cubicBezTo>
                    <a:cubicBezTo>
                      <a:pt x="6997" y="12052"/>
                      <a:pt x="7137" y="11101"/>
                      <a:pt x="7037" y="10170"/>
                    </a:cubicBezTo>
                    <a:cubicBezTo>
                      <a:pt x="7018" y="9972"/>
                      <a:pt x="6978" y="9734"/>
                      <a:pt x="6839" y="9655"/>
                    </a:cubicBezTo>
                    <a:cubicBezTo>
                      <a:pt x="6816" y="9643"/>
                      <a:pt x="6792" y="9638"/>
                      <a:pt x="6769" y="9638"/>
                    </a:cubicBezTo>
                    <a:cubicBezTo>
                      <a:pt x="6630" y="9638"/>
                      <a:pt x="6488" y="9819"/>
                      <a:pt x="6403" y="9972"/>
                    </a:cubicBezTo>
                    <a:cubicBezTo>
                      <a:pt x="5908" y="10823"/>
                      <a:pt x="5511" y="11756"/>
                      <a:pt x="5174" y="12747"/>
                    </a:cubicBezTo>
                    <a:cubicBezTo>
                      <a:pt x="5689" y="10110"/>
                      <a:pt x="6622" y="5373"/>
                      <a:pt x="5848" y="4718"/>
                    </a:cubicBezTo>
                    <a:cubicBezTo>
                      <a:pt x="5811" y="4693"/>
                      <a:pt x="5775" y="4681"/>
                      <a:pt x="5738" y="4681"/>
                    </a:cubicBezTo>
                    <a:cubicBezTo>
                      <a:pt x="5573" y="4681"/>
                      <a:pt x="5407" y="4908"/>
                      <a:pt x="5293" y="5135"/>
                    </a:cubicBezTo>
                    <a:cubicBezTo>
                      <a:pt x="5072" y="5594"/>
                      <a:pt x="4602" y="7004"/>
                      <a:pt x="4587" y="7004"/>
                    </a:cubicBezTo>
                    <a:cubicBezTo>
                      <a:pt x="4584" y="7004"/>
                      <a:pt x="4594" y="6966"/>
                      <a:pt x="4619" y="6879"/>
                    </a:cubicBezTo>
                    <a:cubicBezTo>
                      <a:pt x="4738" y="6542"/>
                      <a:pt x="4936" y="436"/>
                      <a:pt x="3569" y="0"/>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54" name="Google Shape;2054;p20"/>
              <p:cNvSpPr/>
              <p:nvPr/>
            </p:nvSpPr>
            <p:spPr>
              <a:xfrm>
                <a:off x="5725918" y="3408154"/>
                <a:ext cx="120741" cy="278783"/>
              </a:xfrm>
              <a:custGeom>
                <a:avLst/>
                <a:gdLst/>
                <a:ahLst/>
                <a:cxnLst/>
                <a:rect l="l" t="t" r="r" b="b"/>
                <a:pathLst>
                  <a:path w="6176" h="11910" extrusionOk="0">
                    <a:moveTo>
                      <a:pt x="144" y="0"/>
                    </a:moveTo>
                    <a:cubicBezTo>
                      <a:pt x="75" y="0"/>
                      <a:pt x="0" y="73"/>
                      <a:pt x="28" y="154"/>
                    </a:cubicBezTo>
                    <a:cubicBezTo>
                      <a:pt x="722" y="1740"/>
                      <a:pt x="1396" y="3345"/>
                      <a:pt x="2110" y="4930"/>
                    </a:cubicBezTo>
                    <a:cubicBezTo>
                      <a:pt x="2803" y="6458"/>
                      <a:pt x="3635" y="7924"/>
                      <a:pt x="4488" y="9371"/>
                    </a:cubicBezTo>
                    <a:cubicBezTo>
                      <a:pt x="4964" y="10203"/>
                      <a:pt x="5459" y="11036"/>
                      <a:pt x="5935" y="11868"/>
                    </a:cubicBezTo>
                    <a:cubicBezTo>
                      <a:pt x="5957" y="11897"/>
                      <a:pt x="5988" y="11909"/>
                      <a:pt x="6020" y="11909"/>
                    </a:cubicBezTo>
                    <a:cubicBezTo>
                      <a:pt x="6097" y="11909"/>
                      <a:pt x="6176" y="11834"/>
                      <a:pt x="6133" y="11749"/>
                    </a:cubicBezTo>
                    <a:cubicBezTo>
                      <a:pt x="5261" y="10283"/>
                      <a:pt x="4369" y="8816"/>
                      <a:pt x="3556" y="7309"/>
                    </a:cubicBezTo>
                    <a:cubicBezTo>
                      <a:pt x="2744" y="5842"/>
                      <a:pt x="2049" y="4296"/>
                      <a:pt x="1375" y="2750"/>
                    </a:cubicBezTo>
                    <a:cubicBezTo>
                      <a:pt x="1000" y="1838"/>
                      <a:pt x="603" y="947"/>
                      <a:pt x="226" y="54"/>
                    </a:cubicBezTo>
                    <a:cubicBezTo>
                      <a:pt x="207" y="16"/>
                      <a:pt x="176" y="0"/>
                      <a:pt x="1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55" name="Google Shape;2055;p20"/>
              <p:cNvSpPr/>
              <p:nvPr/>
            </p:nvSpPr>
            <p:spPr>
              <a:xfrm>
                <a:off x="5843926" y="3418358"/>
                <a:ext cx="149968" cy="209895"/>
              </a:xfrm>
              <a:custGeom>
                <a:avLst/>
                <a:gdLst/>
                <a:ahLst/>
                <a:cxnLst/>
                <a:rect l="l" t="t" r="r" b="b"/>
                <a:pathLst>
                  <a:path w="7671" h="8967" extrusionOk="0">
                    <a:moveTo>
                      <a:pt x="7533" y="1"/>
                    </a:moveTo>
                    <a:cubicBezTo>
                      <a:pt x="7501" y="1"/>
                      <a:pt x="7471" y="16"/>
                      <a:pt x="7452" y="54"/>
                    </a:cubicBezTo>
                    <a:cubicBezTo>
                      <a:pt x="5945" y="2631"/>
                      <a:pt x="4101" y="4991"/>
                      <a:pt x="1960" y="7071"/>
                    </a:cubicBezTo>
                    <a:cubicBezTo>
                      <a:pt x="1366" y="7666"/>
                      <a:pt x="731" y="8242"/>
                      <a:pt x="78" y="8797"/>
                    </a:cubicBezTo>
                    <a:cubicBezTo>
                      <a:pt x="1" y="8858"/>
                      <a:pt x="78" y="8967"/>
                      <a:pt x="163" y="8967"/>
                    </a:cubicBezTo>
                    <a:cubicBezTo>
                      <a:pt x="188" y="8967"/>
                      <a:pt x="214" y="8957"/>
                      <a:pt x="236" y="8935"/>
                    </a:cubicBezTo>
                    <a:cubicBezTo>
                      <a:pt x="2536" y="6992"/>
                      <a:pt x="4577" y="4772"/>
                      <a:pt x="6282" y="2295"/>
                    </a:cubicBezTo>
                    <a:cubicBezTo>
                      <a:pt x="6757" y="1600"/>
                      <a:pt x="7214" y="887"/>
                      <a:pt x="7630" y="154"/>
                    </a:cubicBezTo>
                    <a:cubicBezTo>
                      <a:pt x="7671" y="73"/>
                      <a:pt x="7600" y="1"/>
                      <a:pt x="75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56" name="Google Shape;2056;p20"/>
              <p:cNvSpPr/>
              <p:nvPr/>
            </p:nvSpPr>
            <p:spPr>
              <a:xfrm>
                <a:off x="5841638" y="3353504"/>
                <a:ext cx="128522" cy="169026"/>
              </a:xfrm>
              <a:custGeom>
                <a:avLst/>
                <a:gdLst/>
                <a:ahLst/>
                <a:cxnLst/>
                <a:rect l="l" t="t" r="r" b="b"/>
                <a:pathLst>
                  <a:path w="6574" h="7221" extrusionOk="0">
                    <a:moveTo>
                      <a:pt x="6428" y="0"/>
                    </a:moveTo>
                    <a:cubicBezTo>
                      <a:pt x="6396" y="0"/>
                      <a:pt x="6364" y="14"/>
                      <a:pt x="6340" y="50"/>
                    </a:cubicBezTo>
                    <a:cubicBezTo>
                      <a:pt x="4932" y="2053"/>
                      <a:pt x="3208" y="3777"/>
                      <a:pt x="1503" y="5542"/>
                    </a:cubicBezTo>
                    <a:cubicBezTo>
                      <a:pt x="1027" y="6036"/>
                      <a:pt x="531" y="6533"/>
                      <a:pt x="76" y="7048"/>
                    </a:cubicBezTo>
                    <a:cubicBezTo>
                      <a:pt x="0" y="7123"/>
                      <a:pt x="73" y="7221"/>
                      <a:pt x="147" y="7221"/>
                    </a:cubicBezTo>
                    <a:cubicBezTo>
                      <a:pt x="171" y="7221"/>
                      <a:pt x="195" y="7210"/>
                      <a:pt x="214" y="7186"/>
                    </a:cubicBezTo>
                    <a:cubicBezTo>
                      <a:pt x="1900" y="5383"/>
                      <a:pt x="3684" y="3678"/>
                      <a:pt x="5269" y="1775"/>
                    </a:cubicBezTo>
                    <a:cubicBezTo>
                      <a:pt x="5706" y="1260"/>
                      <a:pt x="6121" y="724"/>
                      <a:pt x="6518" y="150"/>
                    </a:cubicBezTo>
                    <a:cubicBezTo>
                      <a:pt x="6573" y="80"/>
                      <a:pt x="6502" y="0"/>
                      <a:pt x="64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57" name="Google Shape;2057;p20"/>
              <p:cNvSpPr/>
              <p:nvPr/>
            </p:nvSpPr>
            <p:spPr>
              <a:xfrm>
                <a:off x="5843965" y="3224896"/>
                <a:ext cx="141014" cy="199291"/>
              </a:xfrm>
              <a:custGeom>
                <a:avLst/>
                <a:gdLst/>
                <a:ahLst/>
                <a:cxnLst/>
                <a:rect l="l" t="t" r="r" b="b"/>
                <a:pathLst>
                  <a:path w="7213" h="8514" extrusionOk="0">
                    <a:moveTo>
                      <a:pt x="7070" y="1"/>
                    </a:moveTo>
                    <a:cubicBezTo>
                      <a:pt x="7035" y="1"/>
                      <a:pt x="7000" y="17"/>
                      <a:pt x="6974" y="55"/>
                    </a:cubicBezTo>
                    <a:cubicBezTo>
                      <a:pt x="5566" y="2434"/>
                      <a:pt x="3684" y="4495"/>
                      <a:pt x="1781" y="6517"/>
                    </a:cubicBezTo>
                    <a:cubicBezTo>
                      <a:pt x="1205" y="7112"/>
                      <a:pt x="650" y="7725"/>
                      <a:pt x="76" y="8341"/>
                    </a:cubicBezTo>
                    <a:cubicBezTo>
                      <a:pt x="0" y="8415"/>
                      <a:pt x="73" y="8513"/>
                      <a:pt x="147" y="8513"/>
                    </a:cubicBezTo>
                    <a:cubicBezTo>
                      <a:pt x="171" y="8513"/>
                      <a:pt x="195" y="8503"/>
                      <a:pt x="214" y="8479"/>
                    </a:cubicBezTo>
                    <a:cubicBezTo>
                      <a:pt x="2177" y="6417"/>
                      <a:pt x="4178" y="4376"/>
                      <a:pt x="5864" y="2096"/>
                    </a:cubicBezTo>
                    <a:cubicBezTo>
                      <a:pt x="6340" y="1461"/>
                      <a:pt x="6776" y="827"/>
                      <a:pt x="7172" y="153"/>
                    </a:cubicBezTo>
                    <a:cubicBezTo>
                      <a:pt x="7212" y="72"/>
                      <a:pt x="7143" y="1"/>
                      <a:pt x="70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58" name="Google Shape;2058;p20"/>
              <p:cNvSpPr/>
              <p:nvPr/>
            </p:nvSpPr>
            <p:spPr>
              <a:xfrm>
                <a:off x="5706250" y="3179070"/>
                <a:ext cx="141464" cy="285642"/>
              </a:xfrm>
              <a:custGeom>
                <a:avLst/>
                <a:gdLst/>
                <a:ahLst/>
                <a:cxnLst/>
                <a:rect l="l" t="t" r="r" b="b"/>
                <a:pathLst>
                  <a:path w="7236" h="12203" extrusionOk="0">
                    <a:moveTo>
                      <a:pt x="154" y="0"/>
                    </a:moveTo>
                    <a:cubicBezTo>
                      <a:pt x="78" y="0"/>
                      <a:pt x="1" y="84"/>
                      <a:pt x="42" y="168"/>
                    </a:cubicBezTo>
                    <a:cubicBezTo>
                      <a:pt x="975" y="1696"/>
                      <a:pt x="1747" y="3281"/>
                      <a:pt x="2561" y="4867"/>
                    </a:cubicBezTo>
                    <a:cubicBezTo>
                      <a:pt x="3393" y="6493"/>
                      <a:pt x="4265" y="8058"/>
                      <a:pt x="5257" y="9564"/>
                    </a:cubicBezTo>
                    <a:cubicBezTo>
                      <a:pt x="5831" y="10437"/>
                      <a:pt x="6425" y="11290"/>
                      <a:pt x="7001" y="12162"/>
                    </a:cubicBezTo>
                    <a:cubicBezTo>
                      <a:pt x="7024" y="12190"/>
                      <a:pt x="7055" y="12202"/>
                      <a:pt x="7085" y="12202"/>
                    </a:cubicBezTo>
                    <a:cubicBezTo>
                      <a:pt x="7161" y="12202"/>
                      <a:pt x="7235" y="12128"/>
                      <a:pt x="7179" y="12043"/>
                    </a:cubicBezTo>
                    <a:cubicBezTo>
                      <a:pt x="6168" y="10537"/>
                      <a:pt x="5117" y="9030"/>
                      <a:pt x="4186" y="7444"/>
                    </a:cubicBezTo>
                    <a:cubicBezTo>
                      <a:pt x="3293" y="5898"/>
                      <a:pt x="2521" y="4292"/>
                      <a:pt x="1688" y="2706"/>
                    </a:cubicBezTo>
                    <a:cubicBezTo>
                      <a:pt x="1232" y="1815"/>
                      <a:pt x="756" y="922"/>
                      <a:pt x="241" y="50"/>
                    </a:cubicBezTo>
                    <a:cubicBezTo>
                      <a:pt x="217" y="15"/>
                      <a:pt x="186" y="0"/>
                      <a:pt x="1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59" name="Google Shape;2059;p20"/>
              <p:cNvSpPr/>
              <p:nvPr/>
            </p:nvSpPr>
            <p:spPr>
              <a:xfrm>
                <a:off x="5748851" y="3051725"/>
                <a:ext cx="97379" cy="277824"/>
              </a:xfrm>
              <a:custGeom>
                <a:avLst/>
                <a:gdLst/>
                <a:ahLst/>
                <a:cxnLst/>
                <a:rect l="l" t="t" r="r" b="b"/>
                <a:pathLst>
                  <a:path w="4981" h="11869" extrusionOk="0">
                    <a:moveTo>
                      <a:pt x="126" y="0"/>
                    </a:moveTo>
                    <a:cubicBezTo>
                      <a:pt x="63" y="0"/>
                      <a:pt x="1" y="55"/>
                      <a:pt x="25" y="138"/>
                    </a:cubicBezTo>
                    <a:cubicBezTo>
                      <a:pt x="1035" y="3251"/>
                      <a:pt x="2285" y="6264"/>
                      <a:pt x="3612" y="9257"/>
                    </a:cubicBezTo>
                    <a:cubicBezTo>
                      <a:pt x="3989" y="10110"/>
                      <a:pt x="4386" y="10962"/>
                      <a:pt x="4762" y="11815"/>
                    </a:cubicBezTo>
                    <a:cubicBezTo>
                      <a:pt x="4781" y="11853"/>
                      <a:pt x="4812" y="11868"/>
                      <a:pt x="4843" y="11868"/>
                    </a:cubicBezTo>
                    <a:cubicBezTo>
                      <a:pt x="4911" y="11868"/>
                      <a:pt x="4981" y="11796"/>
                      <a:pt x="4941" y="11715"/>
                    </a:cubicBezTo>
                    <a:cubicBezTo>
                      <a:pt x="3593" y="8722"/>
                      <a:pt x="2245" y="5728"/>
                      <a:pt x="1114" y="2636"/>
                    </a:cubicBezTo>
                    <a:cubicBezTo>
                      <a:pt x="797" y="1785"/>
                      <a:pt x="520" y="931"/>
                      <a:pt x="223" y="80"/>
                    </a:cubicBezTo>
                    <a:cubicBezTo>
                      <a:pt x="207" y="24"/>
                      <a:pt x="16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60" name="Google Shape;2060;p20"/>
              <p:cNvSpPr/>
              <p:nvPr/>
            </p:nvSpPr>
            <p:spPr>
              <a:xfrm>
                <a:off x="5843476" y="3059355"/>
                <a:ext cx="119333" cy="199643"/>
              </a:xfrm>
              <a:custGeom>
                <a:avLst/>
                <a:gdLst/>
                <a:ahLst/>
                <a:cxnLst/>
                <a:rect l="l" t="t" r="r" b="b"/>
                <a:pathLst>
                  <a:path w="6104" h="8529" extrusionOk="0">
                    <a:moveTo>
                      <a:pt x="5948" y="1"/>
                    </a:moveTo>
                    <a:cubicBezTo>
                      <a:pt x="5917" y="1"/>
                      <a:pt x="5886" y="15"/>
                      <a:pt x="5868" y="50"/>
                    </a:cubicBezTo>
                    <a:cubicBezTo>
                      <a:pt x="4441" y="2251"/>
                      <a:pt x="3035" y="4451"/>
                      <a:pt x="1468" y="6552"/>
                    </a:cubicBezTo>
                    <a:cubicBezTo>
                      <a:pt x="1013" y="7167"/>
                      <a:pt x="537" y="7762"/>
                      <a:pt x="61" y="8336"/>
                    </a:cubicBezTo>
                    <a:cubicBezTo>
                      <a:pt x="1" y="8427"/>
                      <a:pt x="66" y="8529"/>
                      <a:pt x="145" y="8529"/>
                    </a:cubicBezTo>
                    <a:cubicBezTo>
                      <a:pt x="170" y="8529"/>
                      <a:pt x="196" y="8519"/>
                      <a:pt x="220" y="8495"/>
                    </a:cubicBezTo>
                    <a:cubicBezTo>
                      <a:pt x="1904" y="6454"/>
                      <a:pt x="3391" y="4253"/>
                      <a:pt x="4838" y="2033"/>
                    </a:cubicBezTo>
                    <a:cubicBezTo>
                      <a:pt x="5234" y="1419"/>
                      <a:pt x="5651" y="785"/>
                      <a:pt x="6048" y="150"/>
                    </a:cubicBezTo>
                    <a:cubicBezTo>
                      <a:pt x="6103" y="80"/>
                      <a:pt x="6022" y="1"/>
                      <a:pt x="59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61" name="Google Shape;2061;p20"/>
              <p:cNvSpPr/>
              <p:nvPr/>
            </p:nvSpPr>
            <p:spPr>
              <a:xfrm>
                <a:off x="5842349" y="2975202"/>
                <a:ext cx="56049" cy="93803"/>
              </a:xfrm>
              <a:custGeom>
                <a:avLst/>
                <a:gdLst/>
                <a:ahLst/>
                <a:cxnLst/>
                <a:rect l="l" t="t" r="r" b="b"/>
                <a:pathLst>
                  <a:path w="3427" h="4803" extrusionOk="0">
                    <a:moveTo>
                      <a:pt x="3275" y="0"/>
                    </a:moveTo>
                    <a:cubicBezTo>
                      <a:pt x="3245" y="0"/>
                      <a:pt x="3214" y="12"/>
                      <a:pt x="3191" y="41"/>
                    </a:cubicBezTo>
                    <a:cubicBezTo>
                      <a:pt x="2339" y="1190"/>
                      <a:pt x="1784" y="2538"/>
                      <a:pt x="912" y="3688"/>
                    </a:cubicBezTo>
                    <a:cubicBezTo>
                      <a:pt x="674" y="4026"/>
                      <a:pt x="397" y="4343"/>
                      <a:pt x="80" y="4620"/>
                    </a:cubicBezTo>
                    <a:cubicBezTo>
                      <a:pt x="0" y="4699"/>
                      <a:pt x="84" y="4802"/>
                      <a:pt x="172" y="4802"/>
                    </a:cubicBezTo>
                    <a:cubicBezTo>
                      <a:pt x="194" y="4802"/>
                      <a:pt x="218" y="4795"/>
                      <a:pt x="238" y="4779"/>
                    </a:cubicBezTo>
                    <a:cubicBezTo>
                      <a:pt x="1309" y="3767"/>
                      <a:pt x="1943" y="2440"/>
                      <a:pt x="2676" y="1211"/>
                    </a:cubicBezTo>
                    <a:cubicBezTo>
                      <a:pt x="2894" y="834"/>
                      <a:pt x="3112" y="497"/>
                      <a:pt x="3370" y="160"/>
                    </a:cubicBezTo>
                    <a:cubicBezTo>
                      <a:pt x="3427" y="75"/>
                      <a:pt x="3352" y="0"/>
                      <a:pt x="32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62" name="Google Shape;2062;p20"/>
              <p:cNvSpPr/>
              <p:nvPr/>
            </p:nvSpPr>
            <p:spPr>
              <a:xfrm>
                <a:off x="5797825" y="2921315"/>
                <a:ext cx="47956" cy="79890"/>
              </a:xfrm>
              <a:custGeom>
                <a:avLst/>
                <a:gdLst/>
                <a:ahLst/>
                <a:cxnLst/>
                <a:rect l="l" t="t" r="r" b="b"/>
                <a:pathLst>
                  <a:path w="2453" h="3413" extrusionOk="0">
                    <a:moveTo>
                      <a:pt x="160" y="1"/>
                    </a:moveTo>
                    <a:cubicBezTo>
                      <a:pt x="85" y="1"/>
                      <a:pt x="1" y="75"/>
                      <a:pt x="57" y="160"/>
                    </a:cubicBezTo>
                    <a:cubicBezTo>
                      <a:pt x="771" y="1230"/>
                      <a:pt x="1503" y="2301"/>
                      <a:pt x="2217" y="3371"/>
                    </a:cubicBezTo>
                    <a:cubicBezTo>
                      <a:pt x="2240" y="3400"/>
                      <a:pt x="2271" y="3412"/>
                      <a:pt x="2302" y="3412"/>
                    </a:cubicBezTo>
                    <a:cubicBezTo>
                      <a:pt x="2378" y="3412"/>
                      <a:pt x="2453" y="3337"/>
                      <a:pt x="2396" y="3252"/>
                    </a:cubicBezTo>
                    <a:cubicBezTo>
                      <a:pt x="1683" y="2182"/>
                      <a:pt x="969" y="1112"/>
                      <a:pt x="235" y="41"/>
                    </a:cubicBezTo>
                    <a:cubicBezTo>
                      <a:pt x="218" y="13"/>
                      <a:pt x="190" y="1"/>
                      <a:pt x="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63" name="Google Shape;2063;p20"/>
              <p:cNvSpPr/>
              <p:nvPr/>
            </p:nvSpPr>
            <p:spPr>
              <a:xfrm>
                <a:off x="5842342" y="2908700"/>
                <a:ext cx="4262" cy="974197"/>
              </a:xfrm>
              <a:custGeom>
                <a:avLst/>
                <a:gdLst/>
                <a:ahLst/>
                <a:cxnLst/>
                <a:rect l="l" t="t" r="r" b="b"/>
                <a:pathLst>
                  <a:path w="218" h="41619" extrusionOk="0">
                    <a:moveTo>
                      <a:pt x="109" y="1"/>
                    </a:moveTo>
                    <a:cubicBezTo>
                      <a:pt x="55" y="1"/>
                      <a:pt x="0" y="35"/>
                      <a:pt x="0" y="104"/>
                    </a:cubicBezTo>
                    <a:lnTo>
                      <a:pt x="0" y="16300"/>
                    </a:lnTo>
                    <a:lnTo>
                      <a:pt x="0" y="32415"/>
                    </a:lnTo>
                    <a:lnTo>
                      <a:pt x="0" y="41515"/>
                    </a:lnTo>
                    <a:cubicBezTo>
                      <a:pt x="0" y="41584"/>
                      <a:pt x="55" y="41618"/>
                      <a:pt x="109" y="41618"/>
                    </a:cubicBezTo>
                    <a:cubicBezTo>
                      <a:pt x="163" y="41618"/>
                      <a:pt x="218" y="41584"/>
                      <a:pt x="218" y="41515"/>
                    </a:cubicBezTo>
                    <a:lnTo>
                      <a:pt x="218" y="25319"/>
                    </a:lnTo>
                    <a:lnTo>
                      <a:pt x="218" y="9204"/>
                    </a:lnTo>
                    <a:lnTo>
                      <a:pt x="218" y="104"/>
                    </a:lnTo>
                    <a:cubicBezTo>
                      <a:pt x="218" y="35"/>
                      <a:pt x="163" y="1"/>
                      <a:pt x="1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sp>
        <p:nvSpPr>
          <p:cNvPr id="2064" name="Google Shape;2064;p20"/>
          <p:cNvSpPr/>
          <p:nvPr/>
        </p:nvSpPr>
        <p:spPr>
          <a:xfrm>
            <a:off x="1623351" y="6364568"/>
            <a:ext cx="242000" cy="242000"/>
          </a:xfrm>
          <a:prstGeom prst="ellipse">
            <a:avLst/>
          </a:prstGeom>
          <a:solidFill>
            <a:schemeClr val="accent4"/>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065" name="Google Shape;2065;p20"/>
          <p:cNvSpPr/>
          <p:nvPr/>
        </p:nvSpPr>
        <p:spPr>
          <a:xfrm>
            <a:off x="11499372" y="2859700"/>
            <a:ext cx="296800" cy="296800"/>
          </a:xfrm>
          <a:prstGeom prst="ellipse">
            <a:avLst/>
          </a:prstGeom>
          <a:solidFill>
            <a:schemeClr val="accent2"/>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066" name="Google Shape;2066;p20"/>
          <p:cNvSpPr/>
          <p:nvPr/>
        </p:nvSpPr>
        <p:spPr>
          <a:xfrm>
            <a:off x="2307089" y="6227833"/>
            <a:ext cx="296800" cy="296800"/>
          </a:xfrm>
          <a:prstGeom prst="ellipse">
            <a:avLst/>
          </a:prstGeom>
          <a:solidFill>
            <a:schemeClr val="accent1"/>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067" name="Google Shape;2067;p20"/>
          <p:cNvSpPr/>
          <p:nvPr/>
        </p:nvSpPr>
        <p:spPr>
          <a:xfrm>
            <a:off x="275501" y="952600"/>
            <a:ext cx="192400" cy="192400"/>
          </a:xfrm>
          <a:prstGeom prst="ellipse">
            <a:avLst/>
          </a:prstGeom>
          <a:solidFill>
            <a:schemeClr val="accent4"/>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2068" name="Google Shape;2068;p20"/>
          <p:cNvGrpSpPr/>
          <p:nvPr/>
        </p:nvGrpSpPr>
        <p:grpSpPr>
          <a:xfrm rot="8563286">
            <a:off x="113905" y="-184146"/>
            <a:ext cx="2401745" cy="1806163"/>
            <a:chOff x="2434713" y="2011488"/>
            <a:chExt cx="1504463" cy="1131388"/>
          </a:xfrm>
        </p:grpSpPr>
        <p:sp>
          <p:nvSpPr>
            <p:cNvPr id="2069" name="Google Shape;2069;p20"/>
            <p:cNvSpPr/>
            <p:nvPr/>
          </p:nvSpPr>
          <p:spPr>
            <a:xfrm>
              <a:off x="2441550" y="2011488"/>
              <a:ext cx="1497625" cy="1120525"/>
            </a:xfrm>
            <a:custGeom>
              <a:avLst/>
              <a:gdLst/>
              <a:ahLst/>
              <a:cxnLst/>
              <a:rect l="l" t="t" r="r" b="b"/>
              <a:pathLst>
                <a:path w="59905" h="44821" extrusionOk="0">
                  <a:moveTo>
                    <a:pt x="29545" y="0"/>
                  </a:moveTo>
                  <a:cubicBezTo>
                    <a:pt x="29522" y="0"/>
                    <a:pt x="29499" y="1"/>
                    <a:pt x="29476" y="1"/>
                  </a:cubicBezTo>
                  <a:cubicBezTo>
                    <a:pt x="23014" y="120"/>
                    <a:pt x="23727" y="14690"/>
                    <a:pt x="24837" y="23888"/>
                  </a:cubicBezTo>
                  <a:cubicBezTo>
                    <a:pt x="23310" y="15200"/>
                    <a:pt x="20134" y="1861"/>
                    <a:pt x="15002" y="1861"/>
                  </a:cubicBezTo>
                  <a:cubicBezTo>
                    <a:pt x="14537" y="1861"/>
                    <a:pt x="14056" y="1970"/>
                    <a:pt x="13559" y="2202"/>
                  </a:cubicBezTo>
                  <a:cubicBezTo>
                    <a:pt x="6402" y="5551"/>
                    <a:pt x="17463" y="24383"/>
                    <a:pt x="21507" y="30806"/>
                  </a:cubicBezTo>
                  <a:cubicBezTo>
                    <a:pt x="19327" y="27436"/>
                    <a:pt x="15045" y="20815"/>
                    <a:pt x="11953" y="16078"/>
                  </a:cubicBezTo>
                  <a:cubicBezTo>
                    <a:pt x="10430" y="13749"/>
                    <a:pt x="8816" y="13058"/>
                    <a:pt x="7436" y="13058"/>
                  </a:cubicBezTo>
                  <a:cubicBezTo>
                    <a:pt x="5420" y="13058"/>
                    <a:pt x="3905" y="14532"/>
                    <a:pt x="3905" y="14532"/>
                  </a:cubicBezTo>
                  <a:cubicBezTo>
                    <a:pt x="0" y="20141"/>
                    <a:pt x="9991" y="27792"/>
                    <a:pt x="14154" y="30924"/>
                  </a:cubicBezTo>
                  <a:cubicBezTo>
                    <a:pt x="15322" y="31817"/>
                    <a:pt x="16551" y="32610"/>
                    <a:pt x="17722" y="33482"/>
                  </a:cubicBezTo>
                  <a:cubicBezTo>
                    <a:pt x="20100" y="35246"/>
                    <a:pt x="23391" y="37664"/>
                    <a:pt x="25828" y="39310"/>
                  </a:cubicBezTo>
                  <a:cubicBezTo>
                    <a:pt x="25828" y="39310"/>
                    <a:pt x="25611" y="40875"/>
                    <a:pt x="25017" y="43949"/>
                  </a:cubicBezTo>
                  <a:cubicBezTo>
                    <a:pt x="25017" y="43949"/>
                    <a:pt x="25075" y="44821"/>
                    <a:pt x="26008" y="44821"/>
                  </a:cubicBezTo>
                  <a:cubicBezTo>
                    <a:pt x="26840" y="44800"/>
                    <a:pt x="27018" y="44007"/>
                    <a:pt x="27018" y="44007"/>
                  </a:cubicBezTo>
                  <a:lnTo>
                    <a:pt x="26999" y="39488"/>
                  </a:lnTo>
                  <a:cubicBezTo>
                    <a:pt x="40676" y="34037"/>
                    <a:pt x="59904" y="18734"/>
                    <a:pt x="51698" y="14709"/>
                  </a:cubicBezTo>
                  <a:cubicBezTo>
                    <a:pt x="51371" y="14549"/>
                    <a:pt x="51011" y="14474"/>
                    <a:pt x="50625" y="14474"/>
                  </a:cubicBezTo>
                  <a:cubicBezTo>
                    <a:pt x="46329" y="14474"/>
                    <a:pt x="38676" y="23794"/>
                    <a:pt x="34511" y="29359"/>
                  </a:cubicBezTo>
                  <a:cubicBezTo>
                    <a:pt x="39725" y="21885"/>
                    <a:pt x="49597" y="6503"/>
                    <a:pt x="43610" y="4620"/>
                  </a:cubicBezTo>
                  <a:cubicBezTo>
                    <a:pt x="43285" y="4518"/>
                    <a:pt x="42962" y="4469"/>
                    <a:pt x="42642" y="4469"/>
                  </a:cubicBezTo>
                  <a:cubicBezTo>
                    <a:pt x="37448" y="4469"/>
                    <a:pt x="32881" y="17382"/>
                    <a:pt x="30546" y="25355"/>
                  </a:cubicBezTo>
                  <a:cubicBezTo>
                    <a:pt x="32779" y="16210"/>
                    <a:pt x="35836" y="0"/>
                    <a:pt x="29545" y="0"/>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2070" name="Google Shape;2070;p20"/>
            <p:cNvGrpSpPr/>
            <p:nvPr/>
          </p:nvGrpSpPr>
          <p:grpSpPr>
            <a:xfrm>
              <a:off x="2434713" y="2022350"/>
              <a:ext cx="1497650" cy="1120525"/>
              <a:chOff x="3564263" y="1524700"/>
              <a:chExt cx="1497650" cy="1120525"/>
            </a:xfrm>
          </p:grpSpPr>
          <p:sp>
            <p:nvSpPr>
              <p:cNvPr id="2071" name="Google Shape;2071;p20"/>
              <p:cNvSpPr/>
              <p:nvPr/>
            </p:nvSpPr>
            <p:spPr>
              <a:xfrm>
                <a:off x="4221132" y="1571278"/>
                <a:ext cx="123771" cy="32933"/>
              </a:xfrm>
              <a:custGeom>
                <a:avLst/>
                <a:gdLst/>
                <a:ahLst/>
                <a:cxnLst/>
                <a:rect l="l" t="t" r="r" b="b"/>
                <a:pathLst>
                  <a:path w="4643" h="1206" extrusionOk="0">
                    <a:moveTo>
                      <a:pt x="132" y="1"/>
                    </a:moveTo>
                    <a:cubicBezTo>
                      <a:pt x="63" y="1"/>
                      <a:pt x="0" y="108"/>
                      <a:pt x="60" y="181"/>
                    </a:cubicBezTo>
                    <a:cubicBezTo>
                      <a:pt x="516" y="776"/>
                      <a:pt x="1270" y="1114"/>
                      <a:pt x="2002" y="1193"/>
                    </a:cubicBezTo>
                    <a:cubicBezTo>
                      <a:pt x="2100" y="1202"/>
                      <a:pt x="2198" y="1206"/>
                      <a:pt x="2295" y="1206"/>
                    </a:cubicBezTo>
                    <a:cubicBezTo>
                      <a:pt x="3085" y="1206"/>
                      <a:pt x="3852" y="931"/>
                      <a:pt x="4540" y="578"/>
                    </a:cubicBezTo>
                    <a:cubicBezTo>
                      <a:pt x="4642" y="509"/>
                      <a:pt x="4568" y="368"/>
                      <a:pt x="4469" y="368"/>
                    </a:cubicBezTo>
                    <a:cubicBezTo>
                      <a:pt x="4453" y="368"/>
                      <a:pt x="4437" y="371"/>
                      <a:pt x="4421" y="379"/>
                    </a:cubicBezTo>
                    <a:cubicBezTo>
                      <a:pt x="3789" y="730"/>
                      <a:pt x="3065" y="988"/>
                      <a:pt x="2330" y="988"/>
                    </a:cubicBezTo>
                    <a:cubicBezTo>
                      <a:pt x="2234" y="988"/>
                      <a:pt x="2138" y="983"/>
                      <a:pt x="2042" y="974"/>
                    </a:cubicBezTo>
                    <a:cubicBezTo>
                      <a:pt x="1328" y="915"/>
                      <a:pt x="654" y="598"/>
                      <a:pt x="199" y="43"/>
                    </a:cubicBezTo>
                    <a:cubicBezTo>
                      <a:pt x="179" y="13"/>
                      <a:pt x="155" y="1"/>
                      <a:pt x="1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72" name="Google Shape;2072;p20"/>
              <p:cNvSpPr/>
              <p:nvPr/>
            </p:nvSpPr>
            <p:spPr>
              <a:xfrm>
                <a:off x="3564263" y="1524700"/>
                <a:ext cx="1497650" cy="1120525"/>
              </a:xfrm>
              <a:custGeom>
                <a:avLst/>
                <a:gdLst/>
                <a:ahLst/>
                <a:cxnLst/>
                <a:rect l="l" t="t" r="r" b="b"/>
                <a:pathLst>
                  <a:path w="59906" h="44821" extrusionOk="0">
                    <a:moveTo>
                      <a:pt x="29536" y="0"/>
                    </a:moveTo>
                    <a:cubicBezTo>
                      <a:pt x="29517" y="0"/>
                      <a:pt x="29497" y="0"/>
                      <a:pt x="29478" y="1"/>
                    </a:cubicBezTo>
                    <a:cubicBezTo>
                      <a:pt x="23026" y="123"/>
                      <a:pt x="23738" y="14676"/>
                      <a:pt x="24834" y="23868"/>
                    </a:cubicBezTo>
                    <a:lnTo>
                      <a:pt x="24834" y="23868"/>
                    </a:lnTo>
                    <a:cubicBezTo>
                      <a:pt x="23306" y="15175"/>
                      <a:pt x="20131" y="1878"/>
                      <a:pt x="15006" y="1878"/>
                    </a:cubicBezTo>
                    <a:cubicBezTo>
                      <a:pt x="14540" y="1878"/>
                      <a:pt x="14058" y="1988"/>
                      <a:pt x="13560" y="2221"/>
                    </a:cubicBezTo>
                    <a:cubicBezTo>
                      <a:pt x="6404" y="5569"/>
                      <a:pt x="17497" y="24448"/>
                      <a:pt x="21527" y="30846"/>
                    </a:cubicBezTo>
                    <a:lnTo>
                      <a:pt x="21527" y="30846"/>
                    </a:lnTo>
                    <a:cubicBezTo>
                      <a:pt x="19355" y="27485"/>
                      <a:pt x="15049" y="20831"/>
                      <a:pt x="11955" y="16097"/>
                    </a:cubicBezTo>
                    <a:cubicBezTo>
                      <a:pt x="10428" y="13762"/>
                      <a:pt x="8808" y="13071"/>
                      <a:pt x="7426" y="13071"/>
                    </a:cubicBezTo>
                    <a:cubicBezTo>
                      <a:pt x="5416" y="13071"/>
                      <a:pt x="3907" y="14531"/>
                      <a:pt x="3907" y="14531"/>
                    </a:cubicBezTo>
                    <a:cubicBezTo>
                      <a:pt x="1" y="20141"/>
                      <a:pt x="9992" y="27813"/>
                      <a:pt x="14154" y="30945"/>
                    </a:cubicBezTo>
                    <a:cubicBezTo>
                      <a:pt x="15325" y="31817"/>
                      <a:pt x="16554" y="32629"/>
                      <a:pt x="17722" y="33501"/>
                    </a:cubicBezTo>
                    <a:cubicBezTo>
                      <a:pt x="20101" y="35245"/>
                      <a:pt x="23392" y="37664"/>
                      <a:pt x="25831" y="39329"/>
                    </a:cubicBezTo>
                    <a:cubicBezTo>
                      <a:pt x="25831" y="39329"/>
                      <a:pt x="25612" y="40875"/>
                      <a:pt x="25017" y="43948"/>
                    </a:cubicBezTo>
                    <a:cubicBezTo>
                      <a:pt x="25017" y="43948"/>
                      <a:pt x="25076" y="44821"/>
                      <a:pt x="25979" y="44821"/>
                    </a:cubicBezTo>
                    <a:cubicBezTo>
                      <a:pt x="25989" y="44821"/>
                      <a:pt x="25999" y="44821"/>
                      <a:pt x="26008" y="44821"/>
                    </a:cubicBezTo>
                    <a:cubicBezTo>
                      <a:pt x="26841" y="44821"/>
                      <a:pt x="27020" y="44028"/>
                      <a:pt x="27020" y="44028"/>
                    </a:cubicBezTo>
                    <a:lnTo>
                      <a:pt x="27000" y="39488"/>
                    </a:lnTo>
                    <a:cubicBezTo>
                      <a:pt x="40677" y="34037"/>
                      <a:pt x="59905" y="18734"/>
                      <a:pt x="51699" y="14730"/>
                    </a:cubicBezTo>
                    <a:cubicBezTo>
                      <a:pt x="51371" y="14570"/>
                      <a:pt x="51012" y="14494"/>
                      <a:pt x="50625" y="14494"/>
                    </a:cubicBezTo>
                    <a:cubicBezTo>
                      <a:pt x="46325" y="14494"/>
                      <a:pt x="38665" y="23819"/>
                      <a:pt x="34490" y="29364"/>
                    </a:cubicBezTo>
                    <a:lnTo>
                      <a:pt x="34490" y="29364"/>
                    </a:lnTo>
                    <a:cubicBezTo>
                      <a:pt x="39715" y="21906"/>
                      <a:pt x="49607" y="6504"/>
                      <a:pt x="43611" y="4620"/>
                    </a:cubicBezTo>
                    <a:cubicBezTo>
                      <a:pt x="43288" y="4518"/>
                      <a:pt x="42966" y="4469"/>
                      <a:pt x="42647" y="4469"/>
                    </a:cubicBezTo>
                    <a:cubicBezTo>
                      <a:pt x="37453" y="4469"/>
                      <a:pt x="32876" y="17415"/>
                      <a:pt x="30548" y="25388"/>
                    </a:cubicBezTo>
                    <a:lnTo>
                      <a:pt x="30548" y="25388"/>
                    </a:lnTo>
                    <a:cubicBezTo>
                      <a:pt x="32778" y="16227"/>
                      <a:pt x="35839" y="0"/>
                      <a:pt x="2953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73" name="Google Shape;2073;p20"/>
              <p:cNvSpPr/>
              <p:nvPr/>
            </p:nvSpPr>
            <p:spPr>
              <a:xfrm>
                <a:off x="3805638" y="1866150"/>
                <a:ext cx="940600" cy="616025"/>
              </a:xfrm>
              <a:custGeom>
                <a:avLst/>
                <a:gdLst/>
                <a:ahLst/>
                <a:cxnLst/>
                <a:rect l="l" t="t" r="r" b="b"/>
                <a:pathLst>
                  <a:path w="37624" h="24641" extrusionOk="0">
                    <a:moveTo>
                      <a:pt x="18665" y="1"/>
                    </a:moveTo>
                    <a:cubicBezTo>
                      <a:pt x="14816" y="1"/>
                      <a:pt x="16710" y="21172"/>
                      <a:pt x="16710" y="21172"/>
                    </a:cubicBezTo>
                    <a:cubicBezTo>
                      <a:pt x="16710" y="21172"/>
                      <a:pt x="12792" y="2162"/>
                      <a:pt x="9142" y="2162"/>
                    </a:cubicBezTo>
                    <a:cubicBezTo>
                      <a:pt x="9048" y="2162"/>
                      <a:pt x="8954" y="2175"/>
                      <a:pt x="8860" y="2201"/>
                    </a:cubicBezTo>
                    <a:cubicBezTo>
                      <a:pt x="5154" y="3232"/>
                      <a:pt x="15719" y="21727"/>
                      <a:pt x="15719" y="21727"/>
                    </a:cubicBezTo>
                    <a:cubicBezTo>
                      <a:pt x="15719" y="21727"/>
                      <a:pt x="6641" y="10459"/>
                      <a:pt x="3189" y="10459"/>
                    </a:cubicBezTo>
                    <a:cubicBezTo>
                      <a:pt x="2824" y="10459"/>
                      <a:pt x="2522" y="10585"/>
                      <a:pt x="2300" y="10864"/>
                    </a:cubicBezTo>
                    <a:cubicBezTo>
                      <a:pt x="0" y="13758"/>
                      <a:pt x="16572" y="24640"/>
                      <a:pt x="16572" y="24640"/>
                    </a:cubicBezTo>
                    <a:cubicBezTo>
                      <a:pt x="16572" y="24640"/>
                      <a:pt x="37624" y="14134"/>
                      <a:pt x="34333" y="11023"/>
                    </a:cubicBezTo>
                    <a:cubicBezTo>
                      <a:pt x="34126" y="10827"/>
                      <a:pt x="33849" y="10738"/>
                      <a:pt x="33515" y="10738"/>
                    </a:cubicBezTo>
                    <a:cubicBezTo>
                      <a:pt x="29811" y="10738"/>
                      <a:pt x="19089" y="21727"/>
                      <a:pt x="19089" y="21727"/>
                    </a:cubicBezTo>
                    <a:cubicBezTo>
                      <a:pt x="19089" y="21727"/>
                      <a:pt x="30705" y="5055"/>
                      <a:pt x="27533" y="3807"/>
                    </a:cubicBezTo>
                    <a:cubicBezTo>
                      <a:pt x="27430" y="3765"/>
                      <a:pt x="27322" y="3745"/>
                      <a:pt x="27211" y="3745"/>
                    </a:cubicBezTo>
                    <a:cubicBezTo>
                      <a:pt x="23956" y="3745"/>
                      <a:pt x="17801" y="21172"/>
                      <a:pt x="17801" y="21172"/>
                    </a:cubicBezTo>
                    <a:cubicBezTo>
                      <a:pt x="17801" y="21172"/>
                      <a:pt x="22578" y="81"/>
                      <a:pt x="18692" y="1"/>
                    </a:cubicBezTo>
                    <a:cubicBezTo>
                      <a:pt x="18683" y="1"/>
                      <a:pt x="18674" y="1"/>
                      <a:pt x="18665"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74" name="Google Shape;2074;p20"/>
              <p:cNvSpPr/>
              <p:nvPr/>
            </p:nvSpPr>
            <p:spPr>
              <a:xfrm>
                <a:off x="3684248" y="1899313"/>
                <a:ext cx="540587" cy="569006"/>
              </a:xfrm>
              <a:custGeom>
                <a:avLst/>
                <a:gdLst/>
                <a:ahLst/>
                <a:cxnLst/>
                <a:rect l="l" t="t" r="r" b="b"/>
                <a:pathLst>
                  <a:path w="20279" h="20837" extrusionOk="0">
                    <a:moveTo>
                      <a:pt x="148" y="0"/>
                    </a:moveTo>
                    <a:cubicBezTo>
                      <a:pt x="74" y="0"/>
                      <a:pt x="1" y="107"/>
                      <a:pt x="60" y="181"/>
                    </a:cubicBezTo>
                    <a:cubicBezTo>
                      <a:pt x="1190" y="1629"/>
                      <a:pt x="2320" y="3056"/>
                      <a:pt x="3469" y="4483"/>
                    </a:cubicBezTo>
                    <a:cubicBezTo>
                      <a:pt x="4659" y="5969"/>
                      <a:pt x="5869" y="7417"/>
                      <a:pt x="7098" y="8844"/>
                    </a:cubicBezTo>
                    <a:cubicBezTo>
                      <a:pt x="8346" y="10311"/>
                      <a:pt x="9635" y="11718"/>
                      <a:pt x="10983" y="13105"/>
                    </a:cubicBezTo>
                    <a:cubicBezTo>
                      <a:pt x="12291" y="14453"/>
                      <a:pt x="13679" y="15782"/>
                      <a:pt x="15106" y="17030"/>
                    </a:cubicBezTo>
                    <a:cubicBezTo>
                      <a:pt x="16513" y="18240"/>
                      <a:pt x="17960" y="19390"/>
                      <a:pt x="19507" y="20440"/>
                    </a:cubicBezTo>
                    <a:cubicBezTo>
                      <a:pt x="19684" y="20579"/>
                      <a:pt x="19882" y="20698"/>
                      <a:pt x="20081" y="20817"/>
                    </a:cubicBezTo>
                    <a:cubicBezTo>
                      <a:pt x="20098" y="20831"/>
                      <a:pt x="20116" y="20837"/>
                      <a:pt x="20133" y="20837"/>
                    </a:cubicBezTo>
                    <a:cubicBezTo>
                      <a:pt x="20215" y="20837"/>
                      <a:pt x="20279" y="20703"/>
                      <a:pt x="20181" y="20638"/>
                    </a:cubicBezTo>
                    <a:cubicBezTo>
                      <a:pt x="18634" y="19628"/>
                      <a:pt x="17147" y="18497"/>
                      <a:pt x="15720" y="17289"/>
                    </a:cubicBezTo>
                    <a:cubicBezTo>
                      <a:pt x="14292" y="16060"/>
                      <a:pt x="12905" y="14770"/>
                      <a:pt x="11578" y="13422"/>
                    </a:cubicBezTo>
                    <a:cubicBezTo>
                      <a:pt x="10249" y="12055"/>
                      <a:pt x="8940" y="10647"/>
                      <a:pt x="7692" y="9220"/>
                    </a:cubicBezTo>
                    <a:cubicBezTo>
                      <a:pt x="6443" y="7793"/>
                      <a:pt x="5234" y="6346"/>
                      <a:pt x="4045" y="4859"/>
                    </a:cubicBezTo>
                    <a:cubicBezTo>
                      <a:pt x="2895" y="3452"/>
                      <a:pt x="1765" y="2005"/>
                      <a:pt x="635" y="577"/>
                    </a:cubicBezTo>
                    <a:lnTo>
                      <a:pt x="218" y="43"/>
                    </a:lnTo>
                    <a:cubicBezTo>
                      <a:pt x="198" y="13"/>
                      <a:pt x="173" y="0"/>
                      <a:pt x="1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75" name="Google Shape;2075;p20"/>
              <p:cNvSpPr/>
              <p:nvPr/>
            </p:nvSpPr>
            <p:spPr>
              <a:xfrm>
                <a:off x="3904600" y="1596045"/>
                <a:ext cx="319197" cy="872283"/>
              </a:xfrm>
              <a:custGeom>
                <a:avLst/>
                <a:gdLst/>
                <a:ahLst/>
                <a:cxnLst/>
                <a:rect l="l" t="t" r="r" b="b"/>
                <a:pathLst>
                  <a:path w="11974" h="31943" extrusionOk="0">
                    <a:moveTo>
                      <a:pt x="124" y="1"/>
                    </a:moveTo>
                    <a:cubicBezTo>
                      <a:pt x="110" y="1"/>
                      <a:pt x="95" y="3"/>
                      <a:pt x="80" y="8"/>
                    </a:cubicBezTo>
                    <a:cubicBezTo>
                      <a:pt x="21" y="28"/>
                      <a:pt x="0" y="88"/>
                      <a:pt x="21" y="146"/>
                    </a:cubicBezTo>
                    <a:lnTo>
                      <a:pt x="11756" y="31883"/>
                    </a:lnTo>
                    <a:cubicBezTo>
                      <a:pt x="11775" y="31923"/>
                      <a:pt x="11815" y="31942"/>
                      <a:pt x="11854" y="31942"/>
                    </a:cubicBezTo>
                    <a:lnTo>
                      <a:pt x="11894" y="31942"/>
                    </a:lnTo>
                    <a:cubicBezTo>
                      <a:pt x="11954" y="31923"/>
                      <a:pt x="11973" y="31863"/>
                      <a:pt x="11954" y="31804"/>
                    </a:cubicBezTo>
                    <a:lnTo>
                      <a:pt x="219" y="67"/>
                    </a:lnTo>
                    <a:cubicBezTo>
                      <a:pt x="204" y="23"/>
                      <a:pt x="167" y="1"/>
                      <a:pt x="1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76" name="Google Shape;2076;p20"/>
              <p:cNvSpPr/>
              <p:nvPr/>
            </p:nvSpPr>
            <p:spPr>
              <a:xfrm>
                <a:off x="4217987" y="1537800"/>
                <a:ext cx="430145" cy="930530"/>
              </a:xfrm>
              <a:custGeom>
                <a:avLst/>
                <a:gdLst/>
                <a:ahLst/>
                <a:cxnLst/>
                <a:rect l="l" t="t" r="r" b="b"/>
                <a:pathLst>
                  <a:path w="16136" h="34076" extrusionOk="0">
                    <a:moveTo>
                      <a:pt x="2656" y="1"/>
                    </a:moveTo>
                    <a:cubicBezTo>
                      <a:pt x="2596" y="1"/>
                      <a:pt x="2537" y="40"/>
                      <a:pt x="2537" y="99"/>
                    </a:cubicBezTo>
                    <a:lnTo>
                      <a:pt x="0" y="33956"/>
                    </a:lnTo>
                    <a:cubicBezTo>
                      <a:pt x="0" y="34016"/>
                      <a:pt x="19" y="34056"/>
                      <a:pt x="79" y="34075"/>
                    </a:cubicBezTo>
                    <a:lnTo>
                      <a:pt x="98" y="34075"/>
                    </a:lnTo>
                    <a:cubicBezTo>
                      <a:pt x="138" y="34075"/>
                      <a:pt x="178" y="34056"/>
                      <a:pt x="198" y="34016"/>
                    </a:cubicBezTo>
                    <a:lnTo>
                      <a:pt x="16115" y="3965"/>
                    </a:lnTo>
                    <a:cubicBezTo>
                      <a:pt x="16136" y="3905"/>
                      <a:pt x="16115" y="3846"/>
                      <a:pt x="16056" y="3826"/>
                    </a:cubicBezTo>
                    <a:cubicBezTo>
                      <a:pt x="16042" y="3812"/>
                      <a:pt x="16026" y="3805"/>
                      <a:pt x="16009" y="3805"/>
                    </a:cubicBezTo>
                    <a:cubicBezTo>
                      <a:pt x="15977" y="3805"/>
                      <a:pt x="15943" y="3827"/>
                      <a:pt x="15917" y="3865"/>
                    </a:cubicBezTo>
                    <a:lnTo>
                      <a:pt x="257" y="33480"/>
                    </a:lnTo>
                    <a:lnTo>
                      <a:pt x="2755" y="99"/>
                    </a:lnTo>
                    <a:cubicBezTo>
                      <a:pt x="2755" y="59"/>
                      <a:pt x="2715" y="1"/>
                      <a:pt x="26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77" name="Google Shape;2077;p20"/>
              <p:cNvSpPr/>
              <p:nvPr/>
            </p:nvSpPr>
            <p:spPr>
              <a:xfrm>
                <a:off x="4217427" y="1919193"/>
                <a:ext cx="642579" cy="549127"/>
              </a:xfrm>
              <a:custGeom>
                <a:avLst/>
                <a:gdLst/>
                <a:ahLst/>
                <a:cxnLst/>
                <a:rect l="l" t="t" r="r" b="b"/>
                <a:pathLst>
                  <a:path w="24105" h="20109" extrusionOk="0">
                    <a:moveTo>
                      <a:pt x="23984" y="1"/>
                    </a:moveTo>
                    <a:cubicBezTo>
                      <a:pt x="23956" y="1"/>
                      <a:pt x="23928" y="15"/>
                      <a:pt x="23907" y="48"/>
                    </a:cubicBezTo>
                    <a:lnTo>
                      <a:pt x="21430" y="2843"/>
                    </a:lnTo>
                    <a:cubicBezTo>
                      <a:pt x="10150" y="15490"/>
                      <a:pt x="180" y="19870"/>
                      <a:pt x="80" y="19910"/>
                    </a:cubicBezTo>
                    <a:cubicBezTo>
                      <a:pt x="40" y="19930"/>
                      <a:pt x="0" y="19989"/>
                      <a:pt x="21" y="20049"/>
                    </a:cubicBezTo>
                    <a:cubicBezTo>
                      <a:pt x="40" y="20089"/>
                      <a:pt x="80" y="20108"/>
                      <a:pt x="119" y="20108"/>
                    </a:cubicBezTo>
                    <a:lnTo>
                      <a:pt x="159" y="20108"/>
                    </a:lnTo>
                    <a:cubicBezTo>
                      <a:pt x="259" y="20068"/>
                      <a:pt x="10269" y="15668"/>
                      <a:pt x="21588" y="2981"/>
                    </a:cubicBezTo>
                    <a:lnTo>
                      <a:pt x="24065" y="187"/>
                    </a:lnTo>
                    <a:cubicBezTo>
                      <a:pt x="24105" y="127"/>
                      <a:pt x="24086" y="68"/>
                      <a:pt x="24046" y="28"/>
                    </a:cubicBezTo>
                    <a:cubicBezTo>
                      <a:pt x="24028" y="11"/>
                      <a:pt x="24006" y="1"/>
                      <a:pt x="239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78" name="Google Shape;2078;p20"/>
              <p:cNvSpPr/>
              <p:nvPr/>
            </p:nvSpPr>
            <p:spPr>
              <a:xfrm>
                <a:off x="3653763" y="1864425"/>
                <a:ext cx="95730" cy="92123"/>
              </a:xfrm>
              <a:custGeom>
                <a:avLst/>
                <a:gdLst/>
                <a:ahLst/>
                <a:cxnLst/>
                <a:rect l="l" t="t" r="r" b="b"/>
                <a:pathLst>
                  <a:path w="4768" h="3534" extrusionOk="0">
                    <a:moveTo>
                      <a:pt x="4666" y="0"/>
                    </a:moveTo>
                    <a:cubicBezTo>
                      <a:pt x="4614" y="0"/>
                      <a:pt x="4560" y="35"/>
                      <a:pt x="4560" y="104"/>
                    </a:cubicBezTo>
                    <a:cubicBezTo>
                      <a:pt x="4460" y="897"/>
                      <a:pt x="4203" y="1690"/>
                      <a:pt x="3786" y="2384"/>
                    </a:cubicBezTo>
                    <a:cubicBezTo>
                      <a:pt x="3569" y="2720"/>
                      <a:pt x="3310" y="2979"/>
                      <a:pt x="2914" y="3077"/>
                    </a:cubicBezTo>
                    <a:cubicBezTo>
                      <a:pt x="2517" y="3177"/>
                      <a:pt x="2081" y="3157"/>
                      <a:pt x="1666" y="3196"/>
                    </a:cubicBezTo>
                    <a:lnTo>
                      <a:pt x="120" y="3315"/>
                    </a:lnTo>
                    <a:cubicBezTo>
                      <a:pt x="1" y="3336"/>
                      <a:pt x="1" y="3534"/>
                      <a:pt x="120" y="3534"/>
                    </a:cubicBezTo>
                    <a:cubicBezTo>
                      <a:pt x="614" y="3494"/>
                      <a:pt x="1090" y="3455"/>
                      <a:pt x="1586" y="3415"/>
                    </a:cubicBezTo>
                    <a:cubicBezTo>
                      <a:pt x="2023" y="3375"/>
                      <a:pt x="2498" y="3375"/>
                      <a:pt x="2934" y="3275"/>
                    </a:cubicBezTo>
                    <a:cubicBezTo>
                      <a:pt x="3331" y="3196"/>
                      <a:pt x="3627" y="2979"/>
                      <a:pt x="3846" y="2641"/>
                    </a:cubicBezTo>
                    <a:cubicBezTo>
                      <a:pt x="4103" y="2305"/>
                      <a:pt x="4282" y="1909"/>
                      <a:pt x="4441" y="1512"/>
                    </a:cubicBezTo>
                    <a:cubicBezTo>
                      <a:pt x="4600" y="1055"/>
                      <a:pt x="4718" y="580"/>
                      <a:pt x="4758" y="104"/>
                    </a:cubicBezTo>
                    <a:cubicBezTo>
                      <a:pt x="4768" y="35"/>
                      <a:pt x="4718" y="0"/>
                      <a:pt x="46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79" name="Google Shape;2079;p20"/>
              <p:cNvSpPr/>
              <p:nvPr/>
            </p:nvSpPr>
            <p:spPr>
              <a:xfrm>
                <a:off x="3647274" y="1884622"/>
                <a:ext cx="144910" cy="106854"/>
              </a:xfrm>
              <a:custGeom>
                <a:avLst/>
                <a:gdLst/>
                <a:ahLst/>
                <a:cxnLst/>
                <a:rect l="l" t="t" r="r" b="b"/>
                <a:pathLst>
                  <a:path w="5436" h="3913" extrusionOk="0">
                    <a:moveTo>
                      <a:pt x="5306" y="0"/>
                    </a:moveTo>
                    <a:cubicBezTo>
                      <a:pt x="5267" y="0"/>
                      <a:pt x="5228" y="20"/>
                      <a:pt x="5213" y="65"/>
                    </a:cubicBezTo>
                    <a:cubicBezTo>
                      <a:pt x="5015" y="858"/>
                      <a:pt x="4777" y="1691"/>
                      <a:pt x="4282" y="2344"/>
                    </a:cubicBezTo>
                    <a:cubicBezTo>
                      <a:pt x="4024" y="2701"/>
                      <a:pt x="3688" y="2960"/>
                      <a:pt x="3291" y="3137"/>
                    </a:cubicBezTo>
                    <a:cubicBezTo>
                      <a:pt x="2874" y="3316"/>
                      <a:pt x="2398" y="3415"/>
                      <a:pt x="1943" y="3475"/>
                    </a:cubicBezTo>
                    <a:cubicBezTo>
                      <a:pt x="1348" y="3554"/>
                      <a:pt x="733" y="3634"/>
                      <a:pt x="138" y="3713"/>
                    </a:cubicBezTo>
                    <a:cubicBezTo>
                      <a:pt x="7" y="3731"/>
                      <a:pt x="1" y="3912"/>
                      <a:pt x="120" y="3912"/>
                    </a:cubicBezTo>
                    <a:cubicBezTo>
                      <a:pt x="126" y="3912"/>
                      <a:pt x="132" y="3912"/>
                      <a:pt x="138" y="3911"/>
                    </a:cubicBezTo>
                    <a:cubicBezTo>
                      <a:pt x="694" y="3851"/>
                      <a:pt x="1249" y="3772"/>
                      <a:pt x="1824" y="3692"/>
                    </a:cubicBezTo>
                    <a:cubicBezTo>
                      <a:pt x="2300" y="3634"/>
                      <a:pt x="2776" y="3554"/>
                      <a:pt x="3231" y="3396"/>
                    </a:cubicBezTo>
                    <a:cubicBezTo>
                      <a:pt x="3667" y="3216"/>
                      <a:pt x="4024" y="2960"/>
                      <a:pt x="4322" y="2622"/>
                    </a:cubicBezTo>
                    <a:cubicBezTo>
                      <a:pt x="4599" y="2305"/>
                      <a:pt x="4798" y="1929"/>
                      <a:pt x="4975" y="1551"/>
                    </a:cubicBezTo>
                    <a:cubicBezTo>
                      <a:pt x="5154" y="1096"/>
                      <a:pt x="5292" y="621"/>
                      <a:pt x="5411" y="124"/>
                    </a:cubicBezTo>
                    <a:cubicBezTo>
                      <a:pt x="5436" y="51"/>
                      <a:pt x="5370" y="0"/>
                      <a:pt x="53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80" name="Google Shape;2080;p20"/>
              <p:cNvSpPr/>
              <p:nvPr/>
            </p:nvSpPr>
            <p:spPr>
              <a:xfrm>
                <a:off x="3681902" y="1935658"/>
                <a:ext cx="132461" cy="99727"/>
              </a:xfrm>
              <a:custGeom>
                <a:avLst/>
                <a:gdLst/>
                <a:ahLst/>
                <a:cxnLst/>
                <a:rect l="l" t="t" r="r" b="b"/>
                <a:pathLst>
                  <a:path w="4969" h="3652" extrusionOk="0">
                    <a:moveTo>
                      <a:pt x="4840" y="0"/>
                    </a:moveTo>
                    <a:cubicBezTo>
                      <a:pt x="4796" y="0"/>
                      <a:pt x="4751" y="24"/>
                      <a:pt x="4728" y="79"/>
                    </a:cubicBezTo>
                    <a:cubicBezTo>
                      <a:pt x="4450" y="853"/>
                      <a:pt x="4173" y="1665"/>
                      <a:pt x="3557" y="2240"/>
                    </a:cubicBezTo>
                    <a:cubicBezTo>
                      <a:pt x="2963" y="2775"/>
                      <a:pt x="2190" y="3013"/>
                      <a:pt x="1437" y="3171"/>
                    </a:cubicBezTo>
                    <a:cubicBezTo>
                      <a:pt x="1001" y="3271"/>
                      <a:pt x="565" y="3350"/>
                      <a:pt x="129" y="3449"/>
                    </a:cubicBezTo>
                    <a:cubicBezTo>
                      <a:pt x="1" y="3468"/>
                      <a:pt x="41" y="3652"/>
                      <a:pt x="155" y="3652"/>
                    </a:cubicBezTo>
                    <a:cubicBezTo>
                      <a:pt x="165" y="3652"/>
                      <a:pt x="176" y="3650"/>
                      <a:pt x="187" y="3647"/>
                    </a:cubicBezTo>
                    <a:cubicBezTo>
                      <a:pt x="980" y="3469"/>
                      <a:pt x="1813" y="3369"/>
                      <a:pt x="2587" y="3052"/>
                    </a:cubicBezTo>
                    <a:cubicBezTo>
                      <a:pt x="2944" y="2914"/>
                      <a:pt x="3300" y="2735"/>
                      <a:pt x="3597" y="2478"/>
                    </a:cubicBezTo>
                    <a:cubicBezTo>
                      <a:pt x="3914" y="2201"/>
                      <a:pt x="4173" y="1844"/>
                      <a:pt x="4371" y="1487"/>
                    </a:cubicBezTo>
                    <a:cubicBezTo>
                      <a:pt x="4609" y="1051"/>
                      <a:pt x="4767" y="594"/>
                      <a:pt x="4945" y="139"/>
                    </a:cubicBezTo>
                    <a:cubicBezTo>
                      <a:pt x="4969" y="55"/>
                      <a:pt x="4906" y="0"/>
                      <a:pt x="48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81" name="Google Shape;2081;p20"/>
              <p:cNvSpPr/>
              <p:nvPr/>
            </p:nvSpPr>
            <p:spPr>
              <a:xfrm>
                <a:off x="3719143" y="1995351"/>
                <a:ext cx="120172" cy="76707"/>
              </a:xfrm>
              <a:custGeom>
                <a:avLst/>
                <a:gdLst/>
                <a:ahLst/>
                <a:cxnLst/>
                <a:rect l="l" t="t" r="r" b="b"/>
                <a:pathLst>
                  <a:path w="4508" h="2809" extrusionOk="0">
                    <a:moveTo>
                      <a:pt x="4364" y="0"/>
                    </a:moveTo>
                    <a:cubicBezTo>
                      <a:pt x="4332" y="0"/>
                      <a:pt x="4301" y="16"/>
                      <a:pt x="4282" y="54"/>
                    </a:cubicBezTo>
                    <a:cubicBezTo>
                      <a:pt x="3548" y="1659"/>
                      <a:pt x="1824" y="2433"/>
                      <a:pt x="138" y="2592"/>
                    </a:cubicBezTo>
                    <a:cubicBezTo>
                      <a:pt x="0" y="2611"/>
                      <a:pt x="0" y="2809"/>
                      <a:pt x="138" y="2809"/>
                    </a:cubicBezTo>
                    <a:cubicBezTo>
                      <a:pt x="1883" y="2631"/>
                      <a:pt x="3706" y="1838"/>
                      <a:pt x="4480" y="153"/>
                    </a:cubicBezTo>
                    <a:cubicBezTo>
                      <a:pt x="4507" y="72"/>
                      <a:pt x="4433" y="0"/>
                      <a:pt x="43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82" name="Google Shape;2082;p20"/>
              <p:cNvSpPr/>
              <p:nvPr/>
            </p:nvSpPr>
            <p:spPr>
              <a:xfrm>
                <a:off x="3758756" y="2029129"/>
                <a:ext cx="107750" cy="80858"/>
              </a:xfrm>
              <a:custGeom>
                <a:avLst/>
                <a:gdLst/>
                <a:ahLst/>
                <a:cxnLst/>
                <a:rect l="l" t="t" r="r" b="b"/>
                <a:pathLst>
                  <a:path w="4042" h="2961" extrusionOk="0">
                    <a:moveTo>
                      <a:pt x="3904" y="1"/>
                    </a:moveTo>
                    <a:cubicBezTo>
                      <a:pt x="3862" y="1"/>
                      <a:pt x="3821" y="20"/>
                      <a:pt x="3806" y="65"/>
                    </a:cubicBezTo>
                    <a:cubicBezTo>
                      <a:pt x="3212" y="1572"/>
                      <a:pt x="1726" y="2642"/>
                      <a:pt x="119" y="2761"/>
                    </a:cubicBezTo>
                    <a:cubicBezTo>
                      <a:pt x="6" y="2761"/>
                      <a:pt x="1" y="2961"/>
                      <a:pt x="104" y="2961"/>
                    </a:cubicBezTo>
                    <a:cubicBezTo>
                      <a:pt x="109" y="2961"/>
                      <a:pt x="114" y="2960"/>
                      <a:pt x="119" y="2959"/>
                    </a:cubicBezTo>
                    <a:cubicBezTo>
                      <a:pt x="1448" y="2880"/>
                      <a:pt x="2696" y="2167"/>
                      <a:pt x="3470" y="1096"/>
                    </a:cubicBezTo>
                    <a:cubicBezTo>
                      <a:pt x="3687" y="800"/>
                      <a:pt x="3867" y="462"/>
                      <a:pt x="4004" y="126"/>
                    </a:cubicBezTo>
                    <a:cubicBezTo>
                      <a:pt x="4042" y="52"/>
                      <a:pt x="3972" y="1"/>
                      <a:pt x="39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83" name="Google Shape;2083;p20"/>
              <p:cNvSpPr/>
              <p:nvPr/>
            </p:nvSpPr>
            <p:spPr>
              <a:xfrm>
                <a:off x="3799249" y="2068806"/>
                <a:ext cx="98100" cy="74331"/>
              </a:xfrm>
              <a:custGeom>
                <a:avLst/>
                <a:gdLst/>
                <a:ahLst/>
                <a:cxnLst/>
                <a:rect l="l" t="t" r="r" b="b"/>
                <a:pathLst>
                  <a:path w="3680" h="2722" extrusionOk="0">
                    <a:moveTo>
                      <a:pt x="3542" y="1"/>
                    </a:moveTo>
                    <a:cubicBezTo>
                      <a:pt x="3497" y="1"/>
                      <a:pt x="3453" y="24"/>
                      <a:pt x="3437" y="79"/>
                    </a:cubicBezTo>
                    <a:cubicBezTo>
                      <a:pt x="3001" y="1527"/>
                      <a:pt x="1475" y="2201"/>
                      <a:pt x="127" y="2518"/>
                    </a:cubicBezTo>
                    <a:cubicBezTo>
                      <a:pt x="0" y="2554"/>
                      <a:pt x="39" y="2722"/>
                      <a:pt x="136" y="2722"/>
                    </a:cubicBezTo>
                    <a:cubicBezTo>
                      <a:pt x="146" y="2722"/>
                      <a:pt x="156" y="2720"/>
                      <a:pt x="167" y="2716"/>
                    </a:cubicBezTo>
                    <a:cubicBezTo>
                      <a:pt x="1613" y="2379"/>
                      <a:pt x="3180" y="1665"/>
                      <a:pt x="3656" y="139"/>
                    </a:cubicBezTo>
                    <a:cubicBezTo>
                      <a:pt x="3680" y="55"/>
                      <a:pt x="3610" y="1"/>
                      <a:pt x="35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84" name="Google Shape;2084;p20"/>
              <p:cNvSpPr/>
              <p:nvPr/>
            </p:nvSpPr>
            <p:spPr>
              <a:xfrm>
                <a:off x="3840142" y="2106844"/>
                <a:ext cx="83011" cy="67040"/>
              </a:xfrm>
              <a:custGeom>
                <a:avLst/>
                <a:gdLst/>
                <a:ahLst/>
                <a:cxnLst/>
                <a:rect l="l" t="t" r="r" b="b"/>
                <a:pathLst>
                  <a:path w="3114" h="2455" extrusionOk="0">
                    <a:moveTo>
                      <a:pt x="2960" y="1"/>
                    </a:moveTo>
                    <a:cubicBezTo>
                      <a:pt x="2937" y="1"/>
                      <a:pt x="2913" y="11"/>
                      <a:pt x="2894" y="34"/>
                    </a:cubicBezTo>
                    <a:cubicBezTo>
                      <a:pt x="2796" y="153"/>
                      <a:pt x="2756" y="293"/>
                      <a:pt x="2677" y="431"/>
                    </a:cubicBezTo>
                    <a:cubicBezTo>
                      <a:pt x="2617" y="570"/>
                      <a:pt x="2537" y="708"/>
                      <a:pt x="2439" y="848"/>
                    </a:cubicBezTo>
                    <a:cubicBezTo>
                      <a:pt x="2260" y="1086"/>
                      <a:pt x="2062" y="1323"/>
                      <a:pt x="1824" y="1522"/>
                    </a:cubicBezTo>
                    <a:cubicBezTo>
                      <a:pt x="1348" y="1918"/>
                      <a:pt x="753" y="2175"/>
                      <a:pt x="140" y="2254"/>
                    </a:cubicBezTo>
                    <a:cubicBezTo>
                      <a:pt x="7" y="2274"/>
                      <a:pt x="0" y="2454"/>
                      <a:pt x="120" y="2454"/>
                    </a:cubicBezTo>
                    <a:cubicBezTo>
                      <a:pt x="126" y="2454"/>
                      <a:pt x="133" y="2454"/>
                      <a:pt x="140" y="2453"/>
                    </a:cubicBezTo>
                    <a:cubicBezTo>
                      <a:pt x="774" y="2373"/>
                      <a:pt x="1369" y="2135"/>
                      <a:pt x="1884" y="1739"/>
                    </a:cubicBezTo>
                    <a:cubicBezTo>
                      <a:pt x="2141" y="1541"/>
                      <a:pt x="2360" y="1303"/>
                      <a:pt x="2537" y="1046"/>
                    </a:cubicBezTo>
                    <a:cubicBezTo>
                      <a:pt x="2637" y="927"/>
                      <a:pt x="2736" y="787"/>
                      <a:pt x="2815" y="649"/>
                    </a:cubicBezTo>
                    <a:cubicBezTo>
                      <a:pt x="2894" y="491"/>
                      <a:pt x="2934" y="312"/>
                      <a:pt x="3053" y="193"/>
                    </a:cubicBezTo>
                    <a:cubicBezTo>
                      <a:pt x="3113" y="102"/>
                      <a:pt x="3036" y="1"/>
                      <a:pt x="29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85" name="Google Shape;2085;p20"/>
              <p:cNvSpPr/>
              <p:nvPr/>
            </p:nvSpPr>
            <p:spPr>
              <a:xfrm>
                <a:off x="3870585" y="2141196"/>
                <a:ext cx="78880" cy="66876"/>
              </a:xfrm>
              <a:custGeom>
                <a:avLst/>
                <a:gdLst/>
                <a:ahLst/>
                <a:cxnLst/>
                <a:rect l="l" t="t" r="r" b="b"/>
                <a:pathLst>
                  <a:path w="2959" h="2449" extrusionOk="0">
                    <a:moveTo>
                      <a:pt x="2831" y="0"/>
                    </a:moveTo>
                    <a:cubicBezTo>
                      <a:pt x="2790" y="0"/>
                      <a:pt x="2747" y="20"/>
                      <a:pt x="2724" y="65"/>
                    </a:cubicBezTo>
                    <a:cubicBezTo>
                      <a:pt x="2307" y="1195"/>
                      <a:pt x="1297" y="2027"/>
                      <a:pt x="127" y="2246"/>
                    </a:cubicBezTo>
                    <a:cubicBezTo>
                      <a:pt x="0" y="2263"/>
                      <a:pt x="39" y="2449"/>
                      <a:pt x="154" y="2449"/>
                    </a:cubicBezTo>
                    <a:cubicBezTo>
                      <a:pt x="164" y="2449"/>
                      <a:pt x="175" y="2447"/>
                      <a:pt x="187" y="2444"/>
                    </a:cubicBezTo>
                    <a:cubicBezTo>
                      <a:pt x="1416" y="2225"/>
                      <a:pt x="2486" y="1313"/>
                      <a:pt x="2922" y="124"/>
                    </a:cubicBezTo>
                    <a:cubicBezTo>
                      <a:pt x="2959" y="51"/>
                      <a:pt x="2897" y="0"/>
                      <a:pt x="28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86" name="Google Shape;2086;p20"/>
              <p:cNvSpPr/>
              <p:nvPr/>
            </p:nvSpPr>
            <p:spPr>
              <a:xfrm>
                <a:off x="3899322" y="2171643"/>
                <a:ext cx="80479" cy="70426"/>
              </a:xfrm>
              <a:custGeom>
                <a:avLst/>
                <a:gdLst/>
                <a:ahLst/>
                <a:cxnLst/>
                <a:rect l="l" t="t" r="r" b="b"/>
                <a:pathLst>
                  <a:path w="3019" h="2579" extrusionOk="0">
                    <a:moveTo>
                      <a:pt x="2893" y="1"/>
                    </a:moveTo>
                    <a:cubicBezTo>
                      <a:pt x="2852" y="1"/>
                      <a:pt x="2812" y="25"/>
                      <a:pt x="2796" y="80"/>
                    </a:cubicBezTo>
                    <a:cubicBezTo>
                      <a:pt x="2458" y="1290"/>
                      <a:pt x="1369" y="2241"/>
                      <a:pt x="119" y="2360"/>
                    </a:cubicBezTo>
                    <a:cubicBezTo>
                      <a:pt x="5" y="2378"/>
                      <a:pt x="0" y="2579"/>
                      <a:pt x="104" y="2579"/>
                    </a:cubicBezTo>
                    <a:cubicBezTo>
                      <a:pt x="109" y="2579"/>
                      <a:pt x="114" y="2578"/>
                      <a:pt x="119" y="2577"/>
                    </a:cubicBezTo>
                    <a:cubicBezTo>
                      <a:pt x="1467" y="2439"/>
                      <a:pt x="2637" y="1427"/>
                      <a:pt x="2994" y="140"/>
                    </a:cubicBezTo>
                    <a:cubicBezTo>
                      <a:pt x="3018" y="56"/>
                      <a:pt x="2956" y="1"/>
                      <a:pt x="28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87" name="Google Shape;2087;p20"/>
              <p:cNvSpPr/>
              <p:nvPr/>
            </p:nvSpPr>
            <p:spPr>
              <a:xfrm>
                <a:off x="3935576" y="2206158"/>
                <a:ext cx="70509" cy="70153"/>
              </a:xfrm>
              <a:custGeom>
                <a:avLst/>
                <a:gdLst/>
                <a:ahLst/>
                <a:cxnLst/>
                <a:rect l="l" t="t" r="r" b="b"/>
                <a:pathLst>
                  <a:path w="2645" h="2569" extrusionOk="0">
                    <a:moveTo>
                      <a:pt x="2529" y="0"/>
                    </a:moveTo>
                    <a:cubicBezTo>
                      <a:pt x="2477" y="0"/>
                      <a:pt x="2427" y="35"/>
                      <a:pt x="2427" y="105"/>
                    </a:cubicBezTo>
                    <a:cubicBezTo>
                      <a:pt x="2446" y="679"/>
                      <a:pt x="1970" y="1175"/>
                      <a:pt x="1574" y="1532"/>
                    </a:cubicBezTo>
                    <a:cubicBezTo>
                      <a:pt x="1138" y="1908"/>
                      <a:pt x="643" y="2185"/>
                      <a:pt x="128" y="2365"/>
                    </a:cubicBezTo>
                    <a:cubicBezTo>
                      <a:pt x="1" y="2401"/>
                      <a:pt x="39" y="2568"/>
                      <a:pt x="137" y="2568"/>
                    </a:cubicBezTo>
                    <a:cubicBezTo>
                      <a:pt x="146" y="2568"/>
                      <a:pt x="157" y="2566"/>
                      <a:pt x="167" y="2563"/>
                    </a:cubicBezTo>
                    <a:cubicBezTo>
                      <a:pt x="762" y="2365"/>
                      <a:pt x="1296" y="2066"/>
                      <a:pt x="1753" y="1651"/>
                    </a:cubicBezTo>
                    <a:cubicBezTo>
                      <a:pt x="2189" y="1255"/>
                      <a:pt x="2644" y="739"/>
                      <a:pt x="2644" y="105"/>
                    </a:cubicBezTo>
                    <a:cubicBezTo>
                      <a:pt x="2635" y="35"/>
                      <a:pt x="2581" y="0"/>
                      <a:pt x="25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88" name="Google Shape;2088;p20"/>
              <p:cNvSpPr/>
              <p:nvPr/>
            </p:nvSpPr>
            <p:spPr>
              <a:xfrm>
                <a:off x="3974683" y="2249576"/>
                <a:ext cx="56887" cy="54861"/>
              </a:xfrm>
              <a:custGeom>
                <a:avLst/>
                <a:gdLst/>
                <a:ahLst/>
                <a:cxnLst/>
                <a:rect l="l" t="t" r="r" b="b"/>
                <a:pathLst>
                  <a:path w="2134" h="2009" extrusionOk="0">
                    <a:moveTo>
                      <a:pt x="2013" y="0"/>
                    </a:moveTo>
                    <a:cubicBezTo>
                      <a:pt x="1970" y="0"/>
                      <a:pt x="1928" y="24"/>
                      <a:pt x="1912" y="80"/>
                    </a:cubicBezTo>
                    <a:cubicBezTo>
                      <a:pt x="1634" y="894"/>
                      <a:pt x="939" y="1547"/>
                      <a:pt x="128" y="1805"/>
                    </a:cubicBezTo>
                    <a:cubicBezTo>
                      <a:pt x="1" y="1841"/>
                      <a:pt x="39" y="2009"/>
                      <a:pt x="151" y="2009"/>
                    </a:cubicBezTo>
                    <a:cubicBezTo>
                      <a:pt x="162" y="2009"/>
                      <a:pt x="174" y="2007"/>
                      <a:pt x="186" y="2004"/>
                    </a:cubicBezTo>
                    <a:cubicBezTo>
                      <a:pt x="1079" y="1726"/>
                      <a:pt x="1812" y="1012"/>
                      <a:pt x="2110" y="120"/>
                    </a:cubicBezTo>
                    <a:cubicBezTo>
                      <a:pt x="2133" y="49"/>
                      <a:pt x="2074" y="0"/>
                      <a:pt x="20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89" name="Google Shape;2089;p20"/>
              <p:cNvSpPr/>
              <p:nvPr/>
            </p:nvSpPr>
            <p:spPr>
              <a:xfrm>
                <a:off x="4004833" y="2284392"/>
                <a:ext cx="60299" cy="53605"/>
              </a:xfrm>
              <a:custGeom>
                <a:avLst/>
                <a:gdLst/>
                <a:ahLst/>
                <a:cxnLst/>
                <a:rect l="l" t="t" r="r" b="b"/>
                <a:pathLst>
                  <a:path w="2262" h="1963" extrusionOk="0">
                    <a:moveTo>
                      <a:pt x="2124" y="1"/>
                    </a:moveTo>
                    <a:cubicBezTo>
                      <a:pt x="2090" y="1"/>
                      <a:pt x="2054" y="17"/>
                      <a:pt x="2029" y="55"/>
                    </a:cubicBezTo>
                    <a:cubicBezTo>
                      <a:pt x="1613" y="808"/>
                      <a:pt x="939" y="1422"/>
                      <a:pt x="126" y="1759"/>
                    </a:cubicBezTo>
                    <a:cubicBezTo>
                      <a:pt x="0" y="1795"/>
                      <a:pt x="37" y="1963"/>
                      <a:pt x="135" y="1963"/>
                    </a:cubicBezTo>
                    <a:cubicBezTo>
                      <a:pt x="144" y="1963"/>
                      <a:pt x="155" y="1961"/>
                      <a:pt x="165" y="1958"/>
                    </a:cubicBezTo>
                    <a:cubicBezTo>
                      <a:pt x="1037" y="1601"/>
                      <a:pt x="1772" y="966"/>
                      <a:pt x="2208" y="153"/>
                    </a:cubicBezTo>
                    <a:cubicBezTo>
                      <a:pt x="2262" y="72"/>
                      <a:pt x="2196" y="1"/>
                      <a:pt x="21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90" name="Google Shape;2090;p20"/>
              <p:cNvSpPr/>
              <p:nvPr/>
            </p:nvSpPr>
            <p:spPr>
              <a:xfrm>
                <a:off x="4047698" y="2314566"/>
                <a:ext cx="43558" cy="49590"/>
              </a:xfrm>
              <a:custGeom>
                <a:avLst/>
                <a:gdLst/>
                <a:ahLst/>
                <a:cxnLst/>
                <a:rect l="l" t="t" r="r" b="b"/>
                <a:pathLst>
                  <a:path w="1634" h="1816" extrusionOk="0">
                    <a:moveTo>
                      <a:pt x="1509" y="0"/>
                    </a:moveTo>
                    <a:cubicBezTo>
                      <a:pt x="1468" y="0"/>
                      <a:pt x="1427" y="24"/>
                      <a:pt x="1412" y="79"/>
                    </a:cubicBezTo>
                    <a:cubicBezTo>
                      <a:pt x="1253" y="773"/>
                      <a:pt x="758" y="1347"/>
                      <a:pt x="103" y="1625"/>
                    </a:cubicBezTo>
                    <a:cubicBezTo>
                      <a:pt x="1" y="1677"/>
                      <a:pt x="61" y="1816"/>
                      <a:pt x="168" y="1816"/>
                    </a:cubicBezTo>
                    <a:cubicBezTo>
                      <a:pt x="185" y="1816"/>
                      <a:pt x="203" y="1812"/>
                      <a:pt x="222" y="1804"/>
                    </a:cubicBezTo>
                    <a:cubicBezTo>
                      <a:pt x="917" y="1506"/>
                      <a:pt x="1432" y="872"/>
                      <a:pt x="1610" y="139"/>
                    </a:cubicBezTo>
                    <a:cubicBezTo>
                      <a:pt x="1634" y="55"/>
                      <a:pt x="1571" y="0"/>
                      <a:pt x="15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91" name="Google Shape;2091;p20"/>
              <p:cNvSpPr/>
              <p:nvPr/>
            </p:nvSpPr>
            <p:spPr>
              <a:xfrm>
                <a:off x="4079420" y="2344576"/>
                <a:ext cx="40359" cy="47187"/>
              </a:xfrm>
              <a:custGeom>
                <a:avLst/>
                <a:gdLst/>
                <a:ahLst/>
                <a:cxnLst/>
                <a:rect l="l" t="t" r="r" b="b"/>
                <a:pathLst>
                  <a:path w="1514" h="1728" extrusionOk="0">
                    <a:moveTo>
                      <a:pt x="1392" y="0"/>
                    </a:moveTo>
                    <a:cubicBezTo>
                      <a:pt x="1351" y="0"/>
                      <a:pt x="1308" y="22"/>
                      <a:pt x="1292" y="71"/>
                    </a:cubicBezTo>
                    <a:cubicBezTo>
                      <a:pt x="1094" y="684"/>
                      <a:pt x="678" y="1221"/>
                      <a:pt x="103" y="1538"/>
                    </a:cubicBezTo>
                    <a:cubicBezTo>
                      <a:pt x="1" y="1588"/>
                      <a:pt x="74" y="1727"/>
                      <a:pt x="172" y="1727"/>
                    </a:cubicBezTo>
                    <a:cubicBezTo>
                      <a:pt x="188" y="1727"/>
                      <a:pt x="205" y="1724"/>
                      <a:pt x="222" y="1715"/>
                    </a:cubicBezTo>
                    <a:cubicBezTo>
                      <a:pt x="837" y="1379"/>
                      <a:pt x="1292" y="803"/>
                      <a:pt x="1490" y="129"/>
                    </a:cubicBezTo>
                    <a:cubicBezTo>
                      <a:pt x="1514" y="48"/>
                      <a:pt x="1454" y="0"/>
                      <a:pt x="13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92" name="Google Shape;2092;p20"/>
              <p:cNvSpPr/>
              <p:nvPr/>
            </p:nvSpPr>
            <p:spPr>
              <a:xfrm>
                <a:off x="4117567" y="2372429"/>
                <a:ext cx="30976" cy="41753"/>
              </a:xfrm>
              <a:custGeom>
                <a:avLst/>
                <a:gdLst/>
                <a:ahLst/>
                <a:cxnLst/>
                <a:rect l="l" t="t" r="r" b="b"/>
                <a:pathLst>
                  <a:path w="1162" h="1529" extrusionOk="0">
                    <a:moveTo>
                      <a:pt x="1034" y="1"/>
                    </a:moveTo>
                    <a:cubicBezTo>
                      <a:pt x="990" y="1"/>
                      <a:pt x="948" y="25"/>
                      <a:pt x="932" y="82"/>
                    </a:cubicBezTo>
                    <a:cubicBezTo>
                      <a:pt x="833" y="576"/>
                      <a:pt x="516" y="1033"/>
                      <a:pt x="99" y="1330"/>
                    </a:cubicBezTo>
                    <a:cubicBezTo>
                      <a:pt x="1" y="1395"/>
                      <a:pt x="52" y="1529"/>
                      <a:pt x="139" y="1529"/>
                    </a:cubicBezTo>
                    <a:cubicBezTo>
                      <a:pt x="158" y="1529"/>
                      <a:pt x="178" y="1523"/>
                      <a:pt x="199" y="1509"/>
                    </a:cubicBezTo>
                    <a:cubicBezTo>
                      <a:pt x="675" y="1192"/>
                      <a:pt x="1011" y="695"/>
                      <a:pt x="1150" y="121"/>
                    </a:cubicBezTo>
                    <a:cubicBezTo>
                      <a:pt x="1162" y="51"/>
                      <a:pt x="1097" y="1"/>
                      <a:pt x="10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93" name="Google Shape;2093;p20"/>
              <p:cNvSpPr/>
              <p:nvPr/>
            </p:nvSpPr>
            <p:spPr>
              <a:xfrm>
                <a:off x="4151902" y="2407873"/>
                <a:ext cx="21166" cy="26079"/>
              </a:xfrm>
              <a:custGeom>
                <a:avLst/>
                <a:gdLst/>
                <a:ahLst/>
                <a:cxnLst/>
                <a:rect l="l" t="t" r="r" b="b"/>
                <a:pathLst>
                  <a:path w="794" h="955" extrusionOk="0">
                    <a:moveTo>
                      <a:pt x="669" y="0"/>
                    </a:moveTo>
                    <a:cubicBezTo>
                      <a:pt x="634" y="0"/>
                      <a:pt x="601" y="14"/>
                      <a:pt x="576" y="52"/>
                    </a:cubicBezTo>
                    <a:cubicBezTo>
                      <a:pt x="437" y="330"/>
                      <a:pt x="259" y="568"/>
                      <a:pt x="40" y="785"/>
                    </a:cubicBezTo>
                    <a:cubicBezTo>
                      <a:pt x="0" y="825"/>
                      <a:pt x="0" y="885"/>
                      <a:pt x="40" y="924"/>
                    </a:cubicBezTo>
                    <a:cubicBezTo>
                      <a:pt x="60" y="944"/>
                      <a:pt x="90" y="954"/>
                      <a:pt x="119" y="954"/>
                    </a:cubicBezTo>
                    <a:cubicBezTo>
                      <a:pt x="149" y="954"/>
                      <a:pt x="179" y="944"/>
                      <a:pt x="199" y="924"/>
                    </a:cubicBezTo>
                    <a:cubicBezTo>
                      <a:pt x="437" y="706"/>
                      <a:pt x="616" y="449"/>
                      <a:pt x="754" y="151"/>
                    </a:cubicBezTo>
                    <a:cubicBezTo>
                      <a:pt x="793" y="111"/>
                      <a:pt x="774" y="52"/>
                      <a:pt x="735" y="13"/>
                    </a:cubicBezTo>
                    <a:cubicBezTo>
                      <a:pt x="712" y="5"/>
                      <a:pt x="690" y="0"/>
                      <a:pt x="6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94" name="Google Shape;2094;p20"/>
              <p:cNvSpPr/>
              <p:nvPr/>
            </p:nvSpPr>
            <p:spPr>
              <a:xfrm>
                <a:off x="4170936" y="2371528"/>
                <a:ext cx="31083" cy="14664"/>
              </a:xfrm>
              <a:custGeom>
                <a:avLst/>
                <a:gdLst/>
                <a:ahLst/>
                <a:cxnLst/>
                <a:rect l="l" t="t" r="r" b="b"/>
                <a:pathLst>
                  <a:path w="1166" h="537" extrusionOk="0">
                    <a:moveTo>
                      <a:pt x="1010" y="1"/>
                    </a:moveTo>
                    <a:cubicBezTo>
                      <a:pt x="984" y="1"/>
                      <a:pt x="956" y="11"/>
                      <a:pt x="932" y="35"/>
                    </a:cubicBezTo>
                    <a:cubicBezTo>
                      <a:pt x="732" y="234"/>
                      <a:pt x="467" y="334"/>
                      <a:pt x="181" y="334"/>
                    </a:cubicBezTo>
                    <a:cubicBezTo>
                      <a:pt x="154" y="334"/>
                      <a:pt x="127" y="334"/>
                      <a:pt x="100" y="332"/>
                    </a:cubicBezTo>
                    <a:cubicBezTo>
                      <a:pt x="92" y="329"/>
                      <a:pt x="85" y="328"/>
                      <a:pt x="77" y="328"/>
                    </a:cubicBezTo>
                    <a:cubicBezTo>
                      <a:pt x="30" y="328"/>
                      <a:pt x="0" y="379"/>
                      <a:pt x="0" y="432"/>
                    </a:cubicBezTo>
                    <a:cubicBezTo>
                      <a:pt x="0" y="490"/>
                      <a:pt x="40" y="530"/>
                      <a:pt x="100" y="530"/>
                    </a:cubicBezTo>
                    <a:cubicBezTo>
                      <a:pt x="140" y="535"/>
                      <a:pt x="181" y="537"/>
                      <a:pt x="222" y="537"/>
                    </a:cubicBezTo>
                    <a:cubicBezTo>
                      <a:pt x="541" y="537"/>
                      <a:pt x="862" y="402"/>
                      <a:pt x="1091" y="173"/>
                    </a:cubicBezTo>
                    <a:cubicBezTo>
                      <a:pt x="1165" y="99"/>
                      <a:pt x="1093" y="1"/>
                      <a:pt x="10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95" name="Google Shape;2095;p20"/>
              <p:cNvSpPr/>
              <p:nvPr/>
            </p:nvSpPr>
            <p:spPr>
              <a:xfrm>
                <a:off x="4207990" y="2352113"/>
                <a:ext cx="33429" cy="13545"/>
              </a:xfrm>
              <a:custGeom>
                <a:avLst/>
                <a:gdLst/>
                <a:ahLst/>
                <a:cxnLst/>
                <a:rect l="l" t="t" r="r" b="b"/>
                <a:pathLst>
                  <a:path w="1254" h="496" extrusionOk="0">
                    <a:moveTo>
                      <a:pt x="155" y="1"/>
                    </a:moveTo>
                    <a:cubicBezTo>
                      <a:pt x="79" y="1"/>
                      <a:pt x="1" y="114"/>
                      <a:pt x="77" y="191"/>
                    </a:cubicBezTo>
                    <a:cubicBezTo>
                      <a:pt x="292" y="391"/>
                      <a:pt x="579" y="495"/>
                      <a:pt x="873" y="495"/>
                    </a:cubicBezTo>
                    <a:cubicBezTo>
                      <a:pt x="958" y="495"/>
                      <a:pt x="1044" y="487"/>
                      <a:pt x="1128" y="469"/>
                    </a:cubicBezTo>
                    <a:cubicBezTo>
                      <a:pt x="1254" y="433"/>
                      <a:pt x="1217" y="265"/>
                      <a:pt x="1104" y="265"/>
                    </a:cubicBezTo>
                    <a:cubicBezTo>
                      <a:pt x="1093" y="265"/>
                      <a:pt x="1081" y="267"/>
                      <a:pt x="1068" y="271"/>
                    </a:cubicBezTo>
                    <a:cubicBezTo>
                      <a:pt x="1005" y="283"/>
                      <a:pt x="941" y="289"/>
                      <a:pt x="877" y="289"/>
                    </a:cubicBezTo>
                    <a:cubicBezTo>
                      <a:pt x="640" y="289"/>
                      <a:pt x="404" y="204"/>
                      <a:pt x="216" y="33"/>
                    </a:cubicBezTo>
                    <a:cubicBezTo>
                      <a:pt x="199" y="10"/>
                      <a:pt x="177" y="1"/>
                      <a:pt x="1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96" name="Google Shape;2096;p20"/>
              <p:cNvSpPr/>
              <p:nvPr/>
            </p:nvSpPr>
            <p:spPr>
              <a:xfrm>
                <a:off x="4261705" y="2356072"/>
                <a:ext cx="27617" cy="18651"/>
              </a:xfrm>
              <a:custGeom>
                <a:avLst/>
                <a:gdLst/>
                <a:ahLst/>
                <a:cxnLst/>
                <a:rect l="l" t="t" r="r" b="b"/>
                <a:pathLst>
                  <a:path w="1036" h="683" extrusionOk="0">
                    <a:moveTo>
                      <a:pt x="131" y="1"/>
                    </a:moveTo>
                    <a:cubicBezTo>
                      <a:pt x="67" y="1"/>
                      <a:pt x="1" y="52"/>
                      <a:pt x="25" y="126"/>
                    </a:cubicBezTo>
                    <a:cubicBezTo>
                      <a:pt x="108" y="461"/>
                      <a:pt x="433" y="683"/>
                      <a:pt x="760" y="683"/>
                    </a:cubicBezTo>
                    <a:cubicBezTo>
                      <a:pt x="819" y="683"/>
                      <a:pt x="879" y="675"/>
                      <a:pt x="937" y="660"/>
                    </a:cubicBezTo>
                    <a:cubicBezTo>
                      <a:pt x="996" y="660"/>
                      <a:pt x="1035" y="581"/>
                      <a:pt x="1016" y="541"/>
                    </a:cubicBezTo>
                    <a:cubicBezTo>
                      <a:pt x="999" y="492"/>
                      <a:pt x="956" y="457"/>
                      <a:pt x="908" y="457"/>
                    </a:cubicBezTo>
                    <a:cubicBezTo>
                      <a:pt x="897" y="457"/>
                      <a:pt x="887" y="458"/>
                      <a:pt x="877" y="462"/>
                    </a:cubicBezTo>
                    <a:lnTo>
                      <a:pt x="858" y="462"/>
                    </a:lnTo>
                    <a:cubicBezTo>
                      <a:pt x="858" y="462"/>
                      <a:pt x="840" y="471"/>
                      <a:pt x="834" y="471"/>
                    </a:cubicBezTo>
                    <a:cubicBezTo>
                      <a:pt x="831" y="471"/>
                      <a:pt x="831" y="469"/>
                      <a:pt x="837" y="462"/>
                    </a:cubicBezTo>
                    <a:lnTo>
                      <a:pt x="837" y="462"/>
                    </a:lnTo>
                    <a:cubicBezTo>
                      <a:pt x="818" y="482"/>
                      <a:pt x="797" y="482"/>
                      <a:pt x="778" y="482"/>
                    </a:cubicBezTo>
                    <a:lnTo>
                      <a:pt x="718" y="482"/>
                    </a:lnTo>
                    <a:cubicBezTo>
                      <a:pt x="718" y="482"/>
                      <a:pt x="699" y="482"/>
                      <a:pt x="699" y="462"/>
                    </a:cubicBezTo>
                    <a:cubicBezTo>
                      <a:pt x="685" y="462"/>
                      <a:pt x="690" y="471"/>
                      <a:pt x="688" y="471"/>
                    </a:cubicBezTo>
                    <a:cubicBezTo>
                      <a:pt x="688" y="471"/>
                      <a:pt x="685" y="469"/>
                      <a:pt x="679" y="462"/>
                    </a:cubicBezTo>
                    <a:cubicBezTo>
                      <a:pt x="639" y="462"/>
                      <a:pt x="620" y="462"/>
                      <a:pt x="580" y="443"/>
                    </a:cubicBezTo>
                    <a:cubicBezTo>
                      <a:pt x="560" y="443"/>
                      <a:pt x="560" y="443"/>
                      <a:pt x="541" y="422"/>
                    </a:cubicBezTo>
                    <a:lnTo>
                      <a:pt x="541" y="422"/>
                    </a:lnTo>
                    <a:cubicBezTo>
                      <a:pt x="547" y="429"/>
                      <a:pt x="547" y="431"/>
                      <a:pt x="544" y="431"/>
                    </a:cubicBezTo>
                    <a:cubicBezTo>
                      <a:pt x="540" y="431"/>
                      <a:pt x="527" y="422"/>
                      <a:pt x="541" y="422"/>
                    </a:cubicBezTo>
                    <a:cubicBezTo>
                      <a:pt x="520" y="422"/>
                      <a:pt x="501" y="403"/>
                      <a:pt x="480" y="403"/>
                    </a:cubicBezTo>
                    <a:cubicBezTo>
                      <a:pt x="422" y="363"/>
                      <a:pt x="361" y="324"/>
                      <a:pt x="322" y="263"/>
                    </a:cubicBezTo>
                    <a:lnTo>
                      <a:pt x="303" y="244"/>
                    </a:lnTo>
                    <a:cubicBezTo>
                      <a:pt x="303" y="244"/>
                      <a:pt x="303" y="224"/>
                      <a:pt x="282" y="224"/>
                    </a:cubicBezTo>
                    <a:cubicBezTo>
                      <a:pt x="282" y="205"/>
                      <a:pt x="263" y="184"/>
                      <a:pt x="263" y="165"/>
                    </a:cubicBezTo>
                    <a:lnTo>
                      <a:pt x="242" y="145"/>
                    </a:lnTo>
                    <a:cubicBezTo>
                      <a:pt x="242" y="145"/>
                      <a:pt x="223" y="126"/>
                      <a:pt x="242" y="126"/>
                    </a:cubicBezTo>
                    <a:cubicBezTo>
                      <a:pt x="223" y="105"/>
                      <a:pt x="223" y="86"/>
                      <a:pt x="223" y="65"/>
                    </a:cubicBezTo>
                    <a:cubicBezTo>
                      <a:pt x="208" y="20"/>
                      <a:pt x="170" y="1"/>
                      <a:pt x="1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97" name="Google Shape;2097;p20"/>
              <p:cNvSpPr/>
              <p:nvPr/>
            </p:nvSpPr>
            <p:spPr>
              <a:xfrm>
                <a:off x="4265544" y="2418331"/>
                <a:ext cx="22152" cy="38067"/>
              </a:xfrm>
              <a:custGeom>
                <a:avLst/>
                <a:gdLst/>
                <a:ahLst/>
                <a:cxnLst/>
                <a:rect l="l" t="t" r="r" b="b"/>
                <a:pathLst>
                  <a:path w="831" h="1394" extrusionOk="0">
                    <a:moveTo>
                      <a:pt x="186" y="1"/>
                    </a:moveTo>
                    <a:cubicBezTo>
                      <a:pt x="134" y="1"/>
                      <a:pt x="79" y="36"/>
                      <a:pt x="79" y="85"/>
                    </a:cubicBezTo>
                    <a:cubicBezTo>
                      <a:pt x="0" y="581"/>
                      <a:pt x="217" y="1096"/>
                      <a:pt x="634" y="1374"/>
                    </a:cubicBezTo>
                    <a:cubicBezTo>
                      <a:pt x="655" y="1388"/>
                      <a:pt x="675" y="1394"/>
                      <a:pt x="694" y="1394"/>
                    </a:cubicBezTo>
                    <a:cubicBezTo>
                      <a:pt x="781" y="1394"/>
                      <a:pt x="831" y="1260"/>
                      <a:pt x="733" y="1195"/>
                    </a:cubicBezTo>
                    <a:cubicBezTo>
                      <a:pt x="416" y="957"/>
                      <a:pt x="217" y="541"/>
                      <a:pt x="278" y="145"/>
                    </a:cubicBezTo>
                    <a:cubicBezTo>
                      <a:pt x="297" y="85"/>
                      <a:pt x="278" y="26"/>
                      <a:pt x="217" y="5"/>
                    </a:cubicBezTo>
                    <a:cubicBezTo>
                      <a:pt x="207" y="2"/>
                      <a:pt x="197" y="1"/>
                      <a:pt x="1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98" name="Google Shape;2098;p20"/>
              <p:cNvSpPr/>
              <p:nvPr/>
            </p:nvSpPr>
            <p:spPr>
              <a:xfrm>
                <a:off x="4299852" y="2401155"/>
                <a:ext cx="27004" cy="37329"/>
              </a:xfrm>
              <a:custGeom>
                <a:avLst/>
                <a:gdLst/>
                <a:ahLst/>
                <a:cxnLst/>
                <a:rect l="l" t="t" r="r" b="b"/>
                <a:pathLst>
                  <a:path w="1013" h="1367" extrusionOk="0">
                    <a:moveTo>
                      <a:pt x="101" y="0"/>
                    </a:moveTo>
                    <a:cubicBezTo>
                      <a:pt x="40" y="0"/>
                      <a:pt x="1" y="40"/>
                      <a:pt x="1" y="100"/>
                    </a:cubicBezTo>
                    <a:cubicBezTo>
                      <a:pt x="40" y="615"/>
                      <a:pt x="339" y="1091"/>
                      <a:pt x="794" y="1348"/>
                    </a:cubicBezTo>
                    <a:cubicBezTo>
                      <a:pt x="813" y="1361"/>
                      <a:pt x="832" y="1366"/>
                      <a:pt x="851" y="1366"/>
                    </a:cubicBezTo>
                    <a:cubicBezTo>
                      <a:pt x="945" y="1366"/>
                      <a:pt x="1012" y="1220"/>
                      <a:pt x="913" y="1170"/>
                    </a:cubicBezTo>
                    <a:cubicBezTo>
                      <a:pt x="516" y="952"/>
                      <a:pt x="259" y="555"/>
                      <a:pt x="199" y="100"/>
                    </a:cubicBezTo>
                    <a:cubicBezTo>
                      <a:pt x="199" y="40"/>
                      <a:pt x="159" y="0"/>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99" name="Google Shape;2099;p20"/>
              <p:cNvSpPr/>
              <p:nvPr/>
            </p:nvSpPr>
            <p:spPr>
              <a:xfrm>
                <a:off x="4331575" y="2365848"/>
                <a:ext cx="29696" cy="48334"/>
              </a:xfrm>
              <a:custGeom>
                <a:avLst/>
                <a:gdLst/>
                <a:ahLst/>
                <a:cxnLst/>
                <a:rect l="l" t="t" r="r" b="b"/>
                <a:pathLst>
                  <a:path w="1114" h="1770" extrusionOk="0">
                    <a:moveTo>
                      <a:pt x="110" y="0"/>
                    </a:moveTo>
                    <a:cubicBezTo>
                      <a:pt x="55" y="0"/>
                      <a:pt x="0" y="35"/>
                      <a:pt x="0" y="104"/>
                    </a:cubicBezTo>
                    <a:cubicBezTo>
                      <a:pt x="40" y="759"/>
                      <a:pt x="378" y="1372"/>
                      <a:pt x="912" y="1750"/>
                    </a:cubicBezTo>
                    <a:cubicBezTo>
                      <a:pt x="933" y="1764"/>
                      <a:pt x="953" y="1770"/>
                      <a:pt x="972" y="1770"/>
                    </a:cubicBezTo>
                    <a:cubicBezTo>
                      <a:pt x="1060" y="1770"/>
                      <a:pt x="1113" y="1636"/>
                      <a:pt x="1031" y="1571"/>
                    </a:cubicBezTo>
                    <a:cubicBezTo>
                      <a:pt x="536" y="1234"/>
                      <a:pt x="238" y="679"/>
                      <a:pt x="219" y="104"/>
                    </a:cubicBezTo>
                    <a:cubicBezTo>
                      <a:pt x="219" y="35"/>
                      <a:pt x="164" y="0"/>
                      <a:pt x="1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00" name="Google Shape;2100;p20"/>
              <p:cNvSpPr/>
              <p:nvPr/>
            </p:nvSpPr>
            <p:spPr>
              <a:xfrm>
                <a:off x="4367509" y="2333899"/>
                <a:ext cx="43585" cy="60923"/>
              </a:xfrm>
              <a:custGeom>
                <a:avLst/>
                <a:gdLst/>
                <a:ahLst/>
                <a:cxnLst/>
                <a:rect l="l" t="t" r="r" b="b"/>
                <a:pathLst>
                  <a:path w="1635" h="2231" extrusionOk="0">
                    <a:moveTo>
                      <a:pt x="99" y="0"/>
                    </a:moveTo>
                    <a:cubicBezTo>
                      <a:pt x="50" y="0"/>
                      <a:pt x="0" y="35"/>
                      <a:pt x="0" y="105"/>
                    </a:cubicBezTo>
                    <a:cubicBezTo>
                      <a:pt x="21" y="1017"/>
                      <a:pt x="576" y="1868"/>
                      <a:pt x="1408" y="2225"/>
                    </a:cubicBezTo>
                    <a:cubicBezTo>
                      <a:pt x="1422" y="2229"/>
                      <a:pt x="1435" y="2231"/>
                      <a:pt x="1448" y="2231"/>
                    </a:cubicBezTo>
                    <a:cubicBezTo>
                      <a:pt x="1564" y="2231"/>
                      <a:pt x="1634" y="2083"/>
                      <a:pt x="1527" y="2048"/>
                    </a:cubicBezTo>
                    <a:cubicBezTo>
                      <a:pt x="753" y="1710"/>
                      <a:pt x="219" y="938"/>
                      <a:pt x="198" y="105"/>
                    </a:cubicBezTo>
                    <a:cubicBezTo>
                      <a:pt x="198" y="35"/>
                      <a:pt x="149" y="0"/>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01" name="Google Shape;2101;p20"/>
              <p:cNvSpPr/>
              <p:nvPr/>
            </p:nvSpPr>
            <p:spPr>
              <a:xfrm>
                <a:off x="4399472" y="2307384"/>
                <a:ext cx="47877" cy="62398"/>
              </a:xfrm>
              <a:custGeom>
                <a:avLst/>
                <a:gdLst/>
                <a:ahLst/>
                <a:cxnLst/>
                <a:rect l="l" t="t" r="r" b="b"/>
                <a:pathLst>
                  <a:path w="1796" h="2285" extrusionOk="0">
                    <a:moveTo>
                      <a:pt x="105" y="0"/>
                    </a:moveTo>
                    <a:cubicBezTo>
                      <a:pt x="50" y="0"/>
                      <a:pt x="1" y="35"/>
                      <a:pt x="11" y="104"/>
                    </a:cubicBezTo>
                    <a:cubicBezTo>
                      <a:pt x="51" y="580"/>
                      <a:pt x="228" y="1055"/>
                      <a:pt x="506" y="1472"/>
                    </a:cubicBezTo>
                    <a:cubicBezTo>
                      <a:pt x="764" y="1848"/>
                      <a:pt x="1161" y="2265"/>
                      <a:pt x="1656" y="2284"/>
                    </a:cubicBezTo>
                    <a:cubicBezTo>
                      <a:pt x="1795" y="2284"/>
                      <a:pt x="1795" y="2067"/>
                      <a:pt x="1656" y="2067"/>
                    </a:cubicBezTo>
                    <a:cubicBezTo>
                      <a:pt x="1219" y="2067"/>
                      <a:pt x="863" y="1631"/>
                      <a:pt x="645" y="1314"/>
                    </a:cubicBezTo>
                    <a:cubicBezTo>
                      <a:pt x="408" y="936"/>
                      <a:pt x="268" y="521"/>
                      <a:pt x="228" y="104"/>
                    </a:cubicBezTo>
                    <a:cubicBezTo>
                      <a:pt x="219" y="35"/>
                      <a:pt x="159" y="0"/>
                      <a:pt x="1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02" name="Google Shape;2102;p20"/>
              <p:cNvSpPr/>
              <p:nvPr/>
            </p:nvSpPr>
            <p:spPr>
              <a:xfrm>
                <a:off x="4436952" y="2281224"/>
                <a:ext cx="53155" cy="63271"/>
              </a:xfrm>
              <a:custGeom>
                <a:avLst/>
                <a:gdLst/>
                <a:ahLst/>
                <a:cxnLst/>
                <a:rect l="l" t="t" r="r" b="b"/>
                <a:pathLst>
                  <a:path w="1994" h="2317" extrusionOk="0">
                    <a:moveTo>
                      <a:pt x="125" y="0"/>
                    </a:moveTo>
                    <a:cubicBezTo>
                      <a:pt x="66" y="0"/>
                      <a:pt x="0" y="48"/>
                      <a:pt x="12" y="131"/>
                    </a:cubicBezTo>
                    <a:cubicBezTo>
                      <a:pt x="91" y="646"/>
                      <a:pt x="329" y="1141"/>
                      <a:pt x="646" y="1558"/>
                    </a:cubicBezTo>
                    <a:cubicBezTo>
                      <a:pt x="906" y="1911"/>
                      <a:pt x="1290" y="2317"/>
                      <a:pt x="1762" y="2317"/>
                    </a:cubicBezTo>
                    <a:cubicBezTo>
                      <a:pt x="1793" y="2317"/>
                      <a:pt x="1824" y="2315"/>
                      <a:pt x="1856" y="2311"/>
                    </a:cubicBezTo>
                    <a:cubicBezTo>
                      <a:pt x="1987" y="2292"/>
                      <a:pt x="1994" y="2112"/>
                      <a:pt x="1875" y="2112"/>
                    </a:cubicBezTo>
                    <a:cubicBezTo>
                      <a:pt x="1869" y="2112"/>
                      <a:pt x="1863" y="2112"/>
                      <a:pt x="1856" y="2113"/>
                    </a:cubicBezTo>
                    <a:cubicBezTo>
                      <a:pt x="1836" y="2115"/>
                      <a:pt x="1816" y="2116"/>
                      <a:pt x="1796" y="2116"/>
                    </a:cubicBezTo>
                    <a:cubicBezTo>
                      <a:pt x="1350" y="2116"/>
                      <a:pt x="1012" y="1702"/>
                      <a:pt x="765" y="1360"/>
                    </a:cubicBezTo>
                    <a:cubicBezTo>
                      <a:pt x="487" y="983"/>
                      <a:pt x="289" y="546"/>
                      <a:pt x="210" y="71"/>
                    </a:cubicBezTo>
                    <a:cubicBezTo>
                      <a:pt x="202" y="23"/>
                      <a:pt x="165" y="0"/>
                      <a:pt x="1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03" name="Google Shape;2103;p20"/>
              <p:cNvSpPr/>
              <p:nvPr/>
            </p:nvSpPr>
            <p:spPr>
              <a:xfrm>
                <a:off x="4472353" y="2250395"/>
                <a:ext cx="57767" cy="59367"/>
              </a:xfrm>
              <a:custGeom>
                <a:avLst/>
                <a:gdLst/>
                <a:ahLst/>
                <a:cxnLst/>
                <a:rect l="l" t="t" r="r" b="b"/>
                <a:pathLst>
                  <a:path w="2167" h="2174" extrusionOk="0">
                    <a:moveTo>
                      <a:pt x="128" y="0"/>
                    </a:moveTo>
                    <a:cubicBezTo>
                      <a:pt x="65" y="0"/>
                      <a:pt x="0" y="47"/>
                      <a:pt x="13" y="129"/>
                    </a:cubicBezTo>
                    <a:cubicBezTo>
                      <a:pt x="190" y="1120"/>
                      <a:pt x="1004" y="1953"/>
                      <a:pt x="1974" y="2172"/>
                    </a:cubicBezTo>
                    <a:cubicBezTo>
                      <a:pt x="1981" y="2173"/>
                      <a:pt x="1987" y="2173"/>
                      <a:pt x="1993" y="2173"/>
                    </a:cubicBezTo>
                    <a:cubicBezTo>
                      <a:pt x="2119" y="2173"/>
                      <a:pt x="2166" y="1991"/>
                      <a:pt x="2035" y="1953"/>
                    </a:cubicBezTo>
                    <a:cubicBezTo>
                      <a:pt x="1123" y="1775"/>
                      <a:pt x="388" y="1002"/>
                      <a:pt x="230" y="71"/>
                    </a:cubicBezTo>
                    <a:cubicBezTo>
                      <a:pt x="214" y="22"/>
                      <a:pt x="171" y="0"/>
                      <a:pt x="1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04" name="Google Shape;2104;p20"/>
              <p:cNvSpPr/>
              <p:nvPr/>
            </p:nvSpPr>
            <p:spPr>
              <a:xfrm>
                <a:off x="4504582" y="2201434"/>
                <a:ext cx="80506" cy="78728"/>
              </a:xfrm>
              <a:custGeom>
                <a:avLst/>
                <a:gdLst/>
                <a:ahLst/>
                <a:cxnLst/>
                <a:rect l="l" t="t" r="r" b="b"/>
                <a:pathLst>
                  <a:path w="3020" h="2883" extrusionOk="0">
                    <a:moveTo>
                      <a:pt x="132" y="0"/>
                    </a:moveTo>
                    <a:cubicBezTo>
                      <a:pt x="68" y="0"/>
                      <a:pt x="1" y="55"/>
                      <a:pt x="12" y="138"/>
                    </a:cubicBezTo>
                    <a:cubicBezTo>
                      <a:pt x="171" y="852"/>
                      <a:pt x="508" y="1526"/>
                      <a:pt x="1003" y="2062"/>
                    </a:cubicBezTo>
                    <a:cubicBezTo>
                      <a:pt x="1414" y="2524"/>
                      <a:pt x="1973" y="2882"/>
                      <a:pt x="2604" y="2882"/>
                    </a:cubicBezTo>
                    <a:cubicBezTo>
                      <a:pt x="2703" y="2882"/>
                      <a:pt x="2804" y="2874"/>
                      <a:pt x="2906" y="2855"/>
                    </a:cubicBezTo>
                    <a:cubicBezTo>
                      <a:pt x="3019" y="2835"/>
                      <a:pt x="2972" y="2655"/>
                      <a:pt x="2865" y="2655"/>
                    </a:cubicBezTo>
                    <a:cubicBezTo>
                      <a:pt x="2859" y="2655"/>
                      <a:pt x="2853" y="2656"/>
                      <a:pt x="2847" y="2657"/>
                    </a:cubicBezTo>
                    <a:cubicBezTo>
                      <a:pt x="2766" y="2670"/>
                      <a:pt x="2686" y="2677"/>
                      <a:pt x="2607" y="2677"/>
                    </a:cubicBezTo>
                    <a:cubicBezTo>
                      <a:pt x="2007" y="2677"/>
                      <a:pt x="1468" y="2301"/>
                      <a:pt x="1082" y="1864"/>
                    </a:cubicBezTo>
                    <a:cubicBezTo>
                      <a:pt x="667" y="1348"/>
                      <a:pt x="369" y="733"/>
                      <a:pt x="231" y="80"/>
                    </a:cubicBezTo>
                    <a:cubicBezTo>
                      <a:pt x="215" y="24"/>
                      <a:pt x="174" y="0"/>
                      <a:pt x="1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05" name="Google Shape;2105;p20"/>
              <p:cNvSpPr/>
              <p:nvPr/>
            </p:nvSpPr>
            <p:spPr>
              <a:xfrm>
                <a:off x="4544542" y="2163915"/>
                <a:ext cx="76454" cy="80639"/>
              </a:xfrm>
              <a:custGeom>
                <a:avLst/>
                <a:gdLst/>
                <a:ahLst/>
                <a:cxnLst/>
                <a:rect l="l" t="t" r="r" b="b"/>
                <a:pathLst>
                  <a:path w="2868" h="2953" extrusionOk="0">
                    <a:moveTo>
                      <a:pt x="109" y="1"/>
                    </a:moveTo>
                    <a:cubicBezTo>
                      <a:pt x="55" y="1"/>
                      <a:pt x="0" y="36"/>
                      <a:pt x="0" y="106"/>
                    </a:cubicBezTo>
                    <a:cubicBezTo>
                      <a:pt x="0" y="819"/>
                      <a:pt x="476" y="1473"/>
                      <a:pt x="931" y="1969"/>
                    </a:cubicBezTo>
                    <a:cubicBezTo>
                      <a:pt x="1169" y="2207"/>
                      <a:pt x="1428" y="2445"/>
                      <a:pt x="1724" y="2643"/>
                    </a:cubicBezTo>
                    <a:cubicBezTo>
                      <a:pt x="1979" y="2812"/>
                      <a:pt x="2261" y="2952"/>
                      <a:pt x="2573" y="2952"/>
                    </a:cubicBezTo>
                    <a:cubicBezTo>
                      <a:pt x="2626" y="2952"/>
                      <a:pt x="2681" y="2948"/>
                      <a:pt x="2736" y="2939"/>
                    </a:cubicBezTo>
                    <a:cubicBezTo>
                      <a:pt x="2868" y="2921"/>
                      <a:pt x="2820" y="2740"/>
                      <a:pt x="2712" y="2740"/>
                    </a:cubicBezTo>
                    <a:cubicBezTo>
                      <a:pt x="2707" y="2740"/>
                      <a:pt x="2702" y="2740"/>
                      <a:pt x="2696" y="2741"/>
                    </a:cubicBezTo>
                    <a:cubicBezTo>
                      <a:pt x="2662" y="2745"/>
                      <a:pt x="2629" y="2747"/>
                      <a:pt x="2595" y="2747"/>
                    </a:cubicBezTo>
                    <a:cubicBezTo>
                      <a:pt x="2280" y="2747"/>
                      <a:pt x="1998" y="2584"/>
                      <a:pt x="1764" y="2405"/>
                    </a:cubicBezTo>
                    <a:cubicBezTo>
                      <a:pt x="1507" y="2226"/>
                      <a:pt x="1269" y="2009"/>
                      <a:pt x="1050" y="1790"/>
                    </a:cubicBezTo>
                    <a:cubicBezTo>
                      <a:pt x="654" y="1335"/>
                      <a:pt x="199" y="740"/>
                      <a:pt x="218" y="106"/>
                    </a:cubicBezTo>
                    <a:cubicBezTo>
                      <a:pt x="218" y="36"/>
                      <a:pt x="163" y="1"/>
                      <a:pt x="1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06" name="Google Shape;2106;p20"/>
              <p:cNvSpPr/>
              <p:nvPr/>
            </p:nvSpPr>
            <p:spPr>
              <a:xfrm>
                <a:off x="4590393" y="2133222"/>
                <a:ext cx="87037" cy="76488"/>
              </a:xfrm>
              <a:custGeom>
                <a:avLst/>
                <a:gdLst/>
                <a:ahLst/>
                <a:cxnLst/>
                <a:rect l="l" t="t" r="r" b="b"/>
                <a:pathLst>
                  <a:path w="3265" h="2801" extrusionOk="0">
                    <a:moveTo>
                      <a:pt x="126" y="1"/>
                    </a:moveTo>
                    <a:cubicBezTo>
                      <a:pt x="63" y="1"/>
                      <a:pt x="1" y="55"/>
                      <a:pt x="25" y="139"/>
                    </a:cubicBezTo>
                    <a:cubicBezTo>
                      <a:pt x="163" y="852"/>
                      <a:pt x="540" y="1487"/>
                      <a:pt x="1056" y="1983"/>
                    </a:cubicBezTo>
                    <a:cubicBezTo>
                      <a:pt x="1333" y="2221"/>
                      <a:pt x="1630" y="2419"/>
                      <a:pt x="1947" y="2578"/>
                    </a:cubicBezTo>
                    <a:cubicBezTo>
                      <a:pt x="2225" y="2694"/>
                      <a:pt x="2524" y="2800"/>
                      <a:pt x="2820" y="2800"/>
                    </a:cubicBezTo>
                    <a:cubicBezTo>
                      <a:pt x="2926" y="2800"/>
                      <a:pt x="3032" y="2787"/>
                      <a:pt x="3136" y="2755"/>
                    </a:cubicBezTo>
                    <a:cubicBezTo>
                      <a:pt x="3264" y="2738"/>
                      <a:pt x="3224" y="2552"/>
                      <a:pt x="3110" y="2552"/>
                    </a:cubicBezTo>
                    <a:cubicBezTo>
                      <a:pt x="3100" y="2552"/>
                      <a:pt x="3089" y="2554"/>
                      <a:pt x="3078" y="2557"/>
                    </a:cubicBezTo>
                    <a:cubicBezTo>
                      <a:pt x="2989" y="2580"/>
                      <a:pt x="2900" y="2591"/>
                      <a:pt x="2811" y="2591"/>
                    </a:cubicBezTo>
                    <a:cubicBezTo>
                      <a:pt x="2518" y="2591"/>
                      <a:pt x="2225" y="2480"/>
                      <a:pt x="1968" y="2359"/>
                    </a:cubicBezTo>
                    <a:cubicBezTo>
                      <a:pt x="1669" y="2200"/>
                      <a:pt x="1392" y="2002"/>
                      <a:pt x="1154" y="1785"/>
                    </a:cubicBezTo>
                    <a:cubicBezTo>
                      <a:pt x="678" y="1328"/>
                      <a:pt x="342" y="733"/>
                      <a:pt x="223" y="80"/>
                    </a:cubicBezTo>
                    <a:cubicBezTo>
                      <a:pt x="207" y="24"/>
                      <a:pt x="167" y="1"/>
                      <a:pt x="1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07" name="Google Shape;2107;p20"/>
              <p:cNvSpPr/>
              <p:nvPr/>
            </p:nvSpPr>
            <p:spPr>
              <a:xfrm>
                <a:off x="4616838" y="2078008"/>
                <a:ext cx="99459" cy="89978"/>
              </a:xfrm>
              <a:custGeom>
                <a:avLst/>
                <a:gdLst/>
                <a:ahLst/>
                <a:cxnLst/>
                <a:rect l="l" t="t" r="r" b="b"/>
                <a:pathLst>
                  <a:path w="3731" h="3295" extrusionOk="0">
                    <a:moveTo>
                      <a:pt x="133" y="1"/>
                    </a:moveTo>
                    <a:cubicBezTo>
                      <a:pt x="70" y="1"/>
                      <a:pt x="0" y="56"/>
                      <a:pt x="24" y="139"/>
                    </a:cubicBezTo>
                    <a:cubicBezTo>
                      <a:pt x="183" y="992"/>
                      <a:pt x="598" y="1804"/>
                      <a:pt x="1232" y="2398"/>
                    </a:cubicBezTo>
                    <a:cubicBezTo>
                      <a:pt x="1835" y="2945"/>
                      <a:pt x="2634" y="3294"/>
                      <a:pt x="3460" y="3294"/>
                    </a:cubicBezTo>
                    <a:cubicBezTo>
                      <a:pt x="3504" y="3294"/>
                      <a:pt x="3548" y="3293"/>
                      <a:pt x="3592" y="3291"/>
                    </a:cubicBezTo>
                    <a:cubicBezTo>
                      <a:pt x="3730" y="3291"/>
                      <a:pt x="3730" y="3093"/>
                      <a:pt x="3592" y="3093"/>
                    </a:cubicBezTo>
                    <a:cubicBezTo>
                      <a:pt x="3570" y="3094"/>
                      <a:pt x="3547" y="3094"/>
                      <a:pt x="3525" y="3094"/>
                    </a:cubicBezTo>
                    <a:cubicBezTo>
                      <a:pt x="2716" y="3094"/>
                      <a:pt x="1930" y="2761"/>
                      <a:pt x="1351" y="2221"/>
                    </a:cubicBezTo>
                    <a:cubicBezTo>
                      <a:pt x="757" y="1645"/>
                      <a:pt x="381" y="892"/>
                      <a:pt x="222" y="80"/>
                    </a:cubicBezTo>
                    <a:cubicBezTo>
                      <a:pt x="214" y="25"/>
                      <a:pt x="175" y="1"/>
                      <a:pt x="1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08" name="Google Shape;2108;p20"/>
              <p:cNvSpPr/>
              <p:nvPr/>
            </p:nvSpPr>
            <p:spPr>
              <a:xfrm>
                <a:off x="4656024" y="2036174"/>
                <a:ext cx="97247" cy="99809"/>
              </a:xfrm>
              <a:custGeom>
                <a:avLst/>
                <a:gdLst/>
                <a:ahLst/>
                <a:cxnLst/>
                <a:rect l="l" t="t" r="r" b="b"/>
                <a:pathLst>
                  <a:path w="3648" h="3655" extrusionOk="0">
                    <a:moveTo>
                      <a:pt x="130" y="1"/>
                    </a:moveTo>
                    <a:cubicBezTo>
                      <a:pt x="75" y="1"/>
                      <a:pt x="21" y="36"/>
                      <a:pt x="21" y="105"/>
                    </a:cubicBezTo>
                    <a:cubicBezTo>
                      <a:pt x="0" y="502"/>
                      <a:pt x="159" y="878"/>
                      <a:pt x="317" y="1216"/>
                    </a:cubicBezTo>
                    <a:cubicBezTo>
                      <a:pt x="476" y="1533"/>
                      <a:pt x="655" y="1810"/>
                      <a:pt x="872" y="2088"/>
                    </a:cubicBezTo>
                    <a:cubicBezTo>
                      <a:pt x="1290" y="2622"/>
                      <a:pt x="1824" y="3079"/>
                      <a:pt x="2439" y="3356"/>
                    </a:cubicBezTo>
                    <a:cubicBezTo>
                      <a:pt x="2775" y="3515"/>
                      <a:pt x="3153" y="3613"/>
                      <a:pt x="3529" y="3653"/>
                    </a:cubicBezTo>
                    <a:cubicBezTo>
                      <a:pt x="3535" y="3654"/>
                      <a:pt x="3540" y="3654"/>
                      <a:pt x="3545" y="3654"/>
                    </a:cubicBezTo>
                    <a:cubicBezTo>
                      <a:pt x="3647" y="3654"/>
                      <a:pt x="3642" y="3474"/>
                      <a:pt x="3529" y="3455"/>
                    </a:cubicBezTo>
                    <a:cubicBezTo>
                      <a:pt x="2717" y="3356"/>
                      <a:pt x="1983" y="2939"/>
                      <a:pt x="1408" y="2365"/>
                    </a:cubicBezTo>
                    <a:cubicBezTo>
                      <a:pt x="1110" y="2088"/>
                      <a:pt x="872" y="1750"/>
                      <a:pt x="655" y="1393"/>
                    </a:cubicBezTo>
                    <a:cubicBezTo>
                      <a:pt x="436" y="1017"/>
                      <a:pt x="219" y="561"/>
                      <a:pt x="238" y="105"/>
                    </a:cubicBezTo>
                    <a:cubicBezTo>
                      <a:pt x="238" y="36"/>
                      <a:pt x="184" y="1"/>
                      <a:pt x="1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09" name="Google Shape;2109;p20"/>
              <p:cNvSpPr/>
              <p:nvPr/>
            </p:nvSpPr>
            <p:spPr>
              <a:xfrm>
                <a:off x="4699103" y="1992347"/>
                <a:ext cx="93088" cy="108984"/>
              </a:xfrm>
              <a:custGeom>
                <a:avLst/>
                <a:gdLst/>
                <a:ahLst/>
                <a:cxnLst/>
                <a:rect l="l" t="t" r="r" b="b"/>
                <a:pathLst>
                  <a:path w="3492" h="3991" extrusionOk="0">
                    <a:moveTo>
                      <a:pt x="104" y="1"/>
                    </a:moveTo>
                    <a:cubicBezTo>
                      <a:pt x="50" y="1"/>
                      <a:pt x="0" y="35"/>
                      <a:pt x="10" y="104"/>
                    </a:cubicBezTo>
                    <a:cubicBezTo>
                      <a:pt x="89" y="1037"/>
                      <a:pt x="466" y="1909"/>
                      <a:pt x="1080" y="2622"/>
                    </a:cubicBezTo>
                    <a:cubicBezTo>
                      <a:pt x="1656" y="3276"/>
                      <a:pt x="2449" y="3772"/>
                      <a:pt x="3321" y="3989"/>
                    </a:cubicBezTo>
                    <a:cubicBezTo>
                      <a:pt x="3327" y="3990"/>
                      <a:pt x="3332" y="3991"/>
                      <a:pt x="3338" y="3991"/>
                    </a:cubicBezTo>
                    <a:cubicBezTo>
                      <a:pt x="3445" y="3991"/>
                      <a:pt x="3492" y="3810"/>
                      <a:pt x="3361" y="3772"/>
                    </a:cubicBezTo>
                    <a:cubicBezTo>
                      <a:pt x="1656" y="3336"/>
                      <a:pt x="387" y="1869"/>
                      <a:pt x="229" y="104"/>
                    </a:cubicBezTo>
                    <a:cubicBezTo>
                      <a:pt x="218" y="35"/>
                      <a:pt x="159" y="1"/>
                      <a:pt x="1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10" name="Google Shape;2110;p20"/>
              <p:cNvSpPr/>
              <p:nvPr/>
            </p:nvSpPr>
            <p:spPr>
              <a:xfrm>
                <a:off x="4734158" y="1959688"/>
                <a:ext cx="86584" cy="95658"/>
              </a:xfrm>
              <a:custGeom>
                <a:avLst/>
                <a:gdLst/>
                <a:ahLst/>
                <a:cxnLst/>
                <a:rect l="l" t="t" r="r" b="b"/>
                <a:pathLst>
                  <a:path w="3248" h="3503" extrusionOk="0">
                    <a:moveTo>
                      <a:pt x="122" y="1"/>
                    </a:moveTo>
                    <a:cubicBezTo>
                      <a:pt x="61" y="1"/>
                      <a:pt x="0" y="48"/>
                      <a:pt x="24" y="131"/>
                    </a:cubicBezTo>
                    <a:cubicBezTo>
                      <a:pt x="262" y="924"/>
                      <a:pt x="598" y="1696"/>
                      <a:pt x="1134" y="2351"/>
                    </a:cubicBezTo>
                    <a:cubicBezTo>
                      <a:pt x="1629" y="2926"/>
                      <a:pt x="2302" y="3382"/>
                      <a:pt x="3056" y="3501"/>
                    </a:cubicBezTo>
                    <a:cubicBezTo>
                      <a:pt x="3062" y="3502"/>
                      <a:pt x="3068" y="3502"/>
                      <a:pt x="3074" y="3502"/>
                    </a:cubicBezTo>
                    <a:cubicBezTo>
                      <a:pt x="3200" y="3502"/>
                      <a:pt x="3248" y="3321"/>
                      <a:pt x="3116" y="3303"/>
                    </a:cubicBezTo>
                    <a:cubicBezTo>
                      <a:pt x="1510" y="3025"/>
                      <a:pt x="658" y="1498"/>
                      <a:pt x="222" y="71"/>
                    </a:cubicBezTo>
                    <a:cubicBezTo>
                      <a:pt x="206" y="23"/>
                      <a:pt x="164" y="1"/>
                      <a:pt x="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11" name="Google Shape;2111;p20"/>
              <p:cNvSpPr/>
              <p:nvPr/>
            </p:nvSpPr>
            <p:spPr>
              <a:xfrm>
                <a:off x="4778836" y="1918319"/>
                <a:ext cx="82745" cy="89514"/>
              </a:xfrm>
              <a:custGeom>
                <a:avLst/>
                <a:gdLst/>
                <a:ahLst/>
                <a:cxnLst/>
                <a:rect l="l" t="t" r="r" b="b"/>
                <a:pathLst>
                  <a:path w="3104" h="3278" extrusionOk="0">
                    <a:moveTo>
                      <a:pt x="131" y="1"/>
                    </a:moveTo>
                    <a:cubicBezTo>
                      <a:pt x="67" y="1"/>
                      <a:pt x="0" y="56"/>
                      <a:pt x="13" y="140"/>
                    </a:cubicBezTo>
                    <a:cubicBezTo>
                      <a:pt x="211" y="933"/>
                      <a:pt x="468" y="1745"/>
                      <a:pt x="1023" y="2379"/>
                    </a:cubicBezTo>
                    <a:cubicBezTo>
                      <a:pt x="1467" y="2897"/>
                      <a:pt x="2119" y="3278"/>
                      <a:pt x="2817" y="3278"/>
                    </a:cubicBezTo>
                    <a:cubicBezTo>
                      <a:pt x="2866" y="3278"/>
                      <a:pt x="2916" y="3276"/>
                      <a:pt x="2966" y="3272"/>
                    </a:cubicBezTo>
                    <a:cubicBezTo>
                      <a:pt x="3079" y="3272"/>
                      <a:pt x="3103" y="3072"/>
                      <a:pt x="2983" y="3072"/>
                    </a:cubicBezTo>
                    <a:cubicBezTo>
                      <a:pt x="2978" y="3072"/>
                      <a:pt x="2972" y="3073"/>
                      <a:pt x="2966" y="3074"/>
                    </a:cubicBezTo>
                    <a:cubicBezTo>
                      <a:pt x="2931" y="3075"/>
                      <a:pt x="2897" y="3076"/>
                      <a:pt x="2863" y="3076"/>
                    </a:cubicBezTo>
                    <a:cubicBezTo>
                      <a:pt x="2187" y="3076"/>
                      <a:pt x="1557" y="2710"/>
                      <a:pt x="1142" y="2201"/>
                    </a:cubicBezTo>
                    <a:cubicBezTo>
                      <a:pt x="647" y="1607"/>
                      <a:pt x="409" y="833"/>
                      <a:pt x="230" y="80"/>
                    </a:cubicBezTo>
                    <a:cubicBezTo>
                      <a:pt x="214" y="25"/>
                      <a:pt x="173" y="1"/>
                      <a:pt x="1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12" name="Google Shape;2112;p20"/>
              <p:cNvSpPr/>
              <p:nvPr/>
            </p:nvSpPr>
            <p:spPr>
              <a:xfrm>
                <a:off x="4817942" y="1891258"/>
                <a:ext cx="74321" cy="68897"/>
              </a:xfrm>
              <a:custGeom>
                <a:avLst/>
                <a:gdLst/>
                <a:ahLst/>
                <a:cxnLst/>
                <a:rect l="l" t="t" r="r" b="b"/>
                <a:pathLst>
                  <a:path w="2788" h="2523" extrusionOk="0">
                    <a:moveTo>
                      <a:pt x="127" y="1"/>
                    </a:moveTo>
                    <a:cubicBezTo>
                      <a:pt x="67" y="1"/>
                      <a:pt x="0" y="56"/>
                      <a:pt x="13" y="140"/>
                    </a:cubicBezTo>
                    <a:cubicBezTo>
                      <a:pt x="111" y="774"/>
                      <a:pt x="409" y="1408"/>
                      <a:pt x="885" y="1863"/>
                    </a:cubicBezTo>
                    <a:cubicBezTo>
                      <a:pt x="1329" y="2270"/>
                      <a:pt x="1910" y="2522"/>
                      <a:pt x="2516" y="2522"/>
                    </a:cubicBezTo>
                    <a:cubicBezTo>
                      <a:pt x="2560" y="2522"/>
                      <a:pt x="2604" y="2521"/>
                      <a:pt x="2648" y="2518"/>
                    </a:cubicBezTo>
                    <a:cubicBezTo>
                      <a:pt x="2782" y="2518"/>
                      <a:pt x="2788" y="2319"/>
                      <a:pt x="2666" y="2319"/>
                    </a:cubicBezTo>
                    <a:cubicBezTo>
                      <a:pt x="2661" y="2319"/>
                      <a:pt x="2655" y="2319"/>
                      <a:pt x="2648" y="2320"/>
                    </a:cubicBezTo>
                    <a:cubicBezTo>
                      <a:pt x="2625" y="2321"/>
                      <a:pt x="2603" y="2321"/>
                      <a:pt x="2580" y="2321"/>
                    </a:cubicBezTo>
                    <a:cubicBezTo>
                      <a:pt x="1990" y="2321"/>
                      <a:pt x="1424" y="2086"/>
                      <a:pt x="1004" y="1686"/>
                    </a:cubicBezTo>
                    <a:cubicBezTo>
                      <a:pt x="568" y="1250"/>
                      <a:pt x="309" y="674"/>
                      <a:pt x="211" y="79"/>
                    </a:cubicBezTo>
                    <a:cubicBezTo>
                      <a:pt x="203" y="25"/>
                      <a:pt x="166"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13" name="Google Shape;2113;p20"/>
              <p:cNvSpPr/>
              <p:nvPr/>
            </p:nvSpPr>
            <p:spPr>
              <a:xfrm>
                <a:off x="4268716" y="2303043"/>
                <a:ext cx="47770" cy="37684"/>
              </a:xfrm>
              <a:custGeom>
                <a:avLst/>
                <a:gdLst/>
                <a:ahLst/>
                <a:cxnLst/>
                <a:rect l="l" t="t" r="r" b="b"/>
                <a:pathLst>
                  <a:path w="1792" h="1380" extrusionOk="0">
                    <a:moveTo>
                      <a:pt x="131" y="0"/>
                    </a:moveTo>
                    <a:cubicBezTo>
                      <a:pt x="120" y="0"/>
                      <a:pt x="109" y="2"/>
                      <a:pt x="98" y="6"/>
                    </a:cubicBezTo>
                    <a:cubicBezTo>
                      <a:pt x="59" y="25"/>
                      <a:pt x="0" y="85"/>
                      <a:pt x="40" y="144"/>
                    </a:cubicBezTo>
                    <a:cubicBezTo>
                      <a:pt x="159" y="461"/>
                      <a:pt x="376" y="778"/>
                      <a:pt x="653" y="1016"/>
                    </a:cubicBezTo>
                    <a:cubicBezTo>
                      <a:pt x="881" y="1211"/>
                      <a:pt x="1162" y="1380"/>
                      <a:pt x="1464" y="1380"/>
                    </a:cubicBezTo>
                    <a:cubicBezTo>
                      <a:pt x="1530" y="1380"/>
                      <a:pt x="1597" y="1372"/>
                      <a:pt x="1665" y="1354"/>
                    </a:cubicBezTo>
                    <a:cubicBezTo>
                      <a:pt x="1792" y="1335"/>
                      <a:pt x="1753" y="1151"/>
                      <a:pt x="1638" y="1151"/>
                    </a:cubicBezTo>
                    <a:cubicBezTo>
                      <a:pt x="1628" y="1151"/>
                      <a:pt x="1616" y="1152"/>
                      <a:pt x="1605" y="1156"/>
                    </a:cubicBezTo>
                    <a:cubicBezTo>
                      <a:pt x="1556" y="1168"/>
                      <a:pt x="1508" y="1174"/>
                      <a:pt x="1460" y="1174"/>
                    </a:cubicBezTo>
                    <a:cubicBezTo>
                      <a:pt x="1198" y="1174"/>
                      <a:pt x="957" y="1003"/>
                      <a:pt x="772" y="818"/>
                    </a:cubicBezTo>
                    <a:cubicBezTo>
                      <a:pt x="534" y="620"/>
                      <a:pt x="357" y="363"/>
                      <a:pt x="238" y="85"/>
                    </a:cubicBezTo>
                    <a:cubicBezTo>
                      <a:pt x="221" y="36"/>
                      <a:pt x="179" y="0"/>
                      <a:pt x="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14" name="Google Shape;2114;p20"/>
              <p:cNvSpPr/>
              <p:nvPr/>
            </p:nvSpPr>
            <p:spPr>
              <a:xfrm>
                <a:off x="4286523" y="2253235"/>
                <a:ext cx="62538" cy="50546"/>
              </a:xfrm>
              <a:custGeom>
                <a:avLst/>
                <a:gdLst/>
                <a:ahLst/>
                <a:cxnLst/>
                <a:rect l="l" t="t" r="r" b="b"/>
                <a:pathLst>
                  <a:path w="2346" h="1851" extrusionOk="0">
                    <a:moveTo>
                      <a:pt x="131" y="0"/>
                    </a:moveTo>
                    <a:cubicBezTo>
                      <a:pt x="67" y="0"/>
                      <a:pt x="0" y="52"/>
                      <a:pt x="25" y="125"/>
                    </a:cubicBezTo>
                    <a:cubicBezTo>
                      <a:pt x="204" y="580"/>
                      <a:pt x="482" y="1016"/>
                      <a:pt x="858" y="1354"/>
                    </a:cubicBezTo>
                    <a:cubicBezTo>
                      <a:pt x="1217" y="1656"/>
                      <a:pt x="1666" y="1850"/>
                      <a:pt x="2135" y="1850"/>
                    </a:cubicBezTo>
                    <a:cubicBezTo>
                      <a:pt x="2158" y="1850"/>
                      <a:pt x="2182" y="1850"/>
                      <a:pt x="2206" y="1849"/>
                    </a:cubicBezTo>
                    <a:cubicBezTo>
                      <a:pt x="2345" y="1849"/>
                      <a:pt x="2345" y="1632"/>
                      <a:pt x="2206" y="1632"/>
                    </a:cubicBezTo>
                    <a:cubicBezTo>
                      <a:pt x="2182" y="1633"/>
                      <a:pt x="2159" y="1633"/>
                      <a:pt x="2136" y="1633"/>
                    </a:cubicBezTo>
                    <a:cubicBezTo>
                      <a:pt x="1220" y="1633"/>
                      <a:pt x="553" y="877"/>
                      <a:pt x="223" y="65"/>
                    </a:cubicBezTo>
                    <a:cubicBezTo>
                      <a:pt x="208" y="20"/>
                      <a:pt x="170" y="0"/>
                      <a:pt x="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15" name="Google Shape;2115;p20"/>
              <p:cNvSpPr/>
              <p:nvPr/>
            </p:nvSpPr>
            <p:spPr>
              <a:xfrm>
                <a:off x="4315047" y="2204520"/>
                <a:ext cx="58806" cy="41371"/>
              </a:xfrm>
              <a:custGeom>
                <a:avLst/>
                <a:gdLst/>
                <a:ahLst/>
                <a:cxnLst/>
                <a:rect l="l" t="t" r="r" b="b"/>
                <a:pathLst>
                  <a:path w="2206" h="1515" extrusionOk="0">
                    <a:moveTo>
                      <a:pt x="136" y="0"/>
                    </a:moveTo>
                    <a:cubicBezTo>
                      <a:pt x="68" y="0"/>
                      <a:pt x="1" y="51"/>
                      <a:pt x="25" y="125"/>
                    </a:cubicBezTo>
                    <a:cubicBezTo>
                      <a:pt x="333" y="931"/>
                      <a:pt x="1123" y="1515"/>
                      <a:pt x="1984" y="1515"/>
                    </a:cubicBezTo>
                    <a:cubicBezTo>
                      <a:pt x="2012" y="1515"/>
                      <a:pt x="2040" y="1514"/>
                      <a:pt x="2068" y="1513"/>
                    </a:cubicBezTo>
                    <a:cubicBezTo>
                      <a:pt x="2206" y="1513"/>
                      <a:pt x="2206" y="1294"/>
                      <a:pt x="2068" y="1294"/>
                    </a:cubicBezTo>
                    <a:cubicBezTo>
                      <a:pt x="2039" y="1295"/>
                      <a:pt x="2011" y="1296"/>
                      <a:pt x="1982" y="1296"/>
                    </a:cubicBezTo>
                    <a:cubicBezTo>
                      <a:pt x="1220" y="1296"/>
                      <a:pt x="492" y="791"/>
                      <a:pt x="244" y="65"/>
                    </a:cubicBezTo>
                    <a:cubicBezTo>
                      <a:pt x="221" y="20"/>
                      <a:pt x="178" y="0"/>
                      <a:pt x="1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16" name="Google Shape;2116;p20"/>
              <p:cNvSpPr/>
              <p:nvPr/>
            </p:nvSpPr>
            <p:spPr>
              <a:xfrm>
                <a:off x="4333281" y="2147804"/>
                <a:ext cx="64378" cy="51557"/>
              </a:xfrm>
              <a:custGeom>
                <a:avLst/>
                <a:gdLst/>
                <a:ahLst/>
                <a:cxnLst/>
                <a:rect l="l" t="t" r="r" b="b"/>
                <a:pathLst>
                  <a:path w="2415" h="1888" extrusionOk="0">
                    <a:moveTo>
                      <a:pt x="127" y="0"/>
                    </a:moveTo>
                    <a:cubicBezTo>
                      <a:pt x="62" y="0"/>
                      <a:pt x="0" y="50"/>
                      <a:pt x="36" y="120"/>
                    </a:cubicBezTo>
                    <a:cubicBezTo>
                      <a:pt x="214" y="596"/>
                      <a:pt x="491" y="1013"/>
                      <a:pt x="888" y="1309"/>
                    </a:cubicBezTo>
                    <a:cubicBezTo>
                      <a:pt x="1067" y="1468"/>
                      <a:pt x="1284" y="1587"/>
                      <a:pt x="1503" y="1687"/>
                    </a:cubicBezTo>
                    <a:cubicBezTo>
                      <a:pt x="1721" y="1796"/>
                      <a:pt x="1972" y="1887"/>
                      <a:pt x="2210" y="1887"/>
                    </a:cubicBezTo>
                    <a:cubicBezTo>
                      <a:pt x="2232" y="1887"/>
                      <a:pt x="2254" y="1887"/>
                      <a:pt x="2275" y="1885"/>
                    </a:cubicBezTo>
                    <a:cubicBezTo>
                      <a:pt x="2415" y="1864"/>
                      <a:pt x="2415" y="1666"/>
                      <a:pt x="2275" y="1666"/>
                    </a:cubicBezTo>
                    <a:cubicBezTo>
                      <a:pt x="2250" y="1668"/>
                      <a:pt x="2224" y="1669"/>
                      <a:pt x="2198" y="1669"/>
                    </a:cubicBezTo>
                    <a:cubicBezTo>
                      <a:pt x="1983" y="1669"/>
                      <a:pt x="1759" y="1597"/>
                      <a:pt x="1582" y="1508"/>
                    </a:cubicBezTo>
                    <a:cubicBezTo>
                      <a:pt x="1363" y="1409"/>
                      <a:pt x="1186" y="1290"/>
                      <a:pt x="1007" y="1151"/>
                    </a:cubicBezTo>
                    <a:cubicBezTo>
                      <a:pt x="670" y="854"/>
                      <a:pt x="393" y="497"/>
                      <a:pt x="234" y="80"/>
                    </a:cubicBezTo>
                    <a:cubicBezTo>
                      <a:pt x="218" y="24"/>
                      <a:pt x="172"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17" name="Google Shape;2117;p20"/>
              <p:cNvSpPr/>
              <p:nvPr/>
            </p:nvSpPr>
            <p:spPr>
              <a:xfrm>
                <a:off x="4355247" y="2106708"/>
                <a:ext cx="75681" cy="60104"/>
              </a:xfrm>
              <a:custGeom>
                <a:avLst/>
                <a:gdLst/>
                <a:ahLst/>
                <a:cxnLst/>
                <a:rect l="l" t="t" r="r" b="b"/>
                <a:pathLst>
                  <a:path w="2839" h="2201" extrusionOk="0">
                    <a:moveTo>
                      <a:pt x="125" y="0"/>
                    </a:moveTo>
                    <a:cubicBezTo>
                      <a:pt x="63" y="0"/>
                      <a:pt x="0" y="55"/>
                      <a:pt x="24" y="139"/>
                    </a:cubicBezTo>
                    <a:cubicBezTo>
                      <a:pt x="441" y="1268"/>
                      <a:pt x="1511" y="2082"/>
                      <a:pt x="2701" y="2201"/>
                    </a:cubicBezTo>
                    <a:cubicBezTo>
                      <a:pt x="2839" y="2201"/>
                      <a:pt x="2839" y="1982"/>
                      <a:pt x="2701" y="1982"/>
                    </a:cubicBezTo>
                    <a:cubicBezTo>
                      <a:pt x="1610" y="1883"/>
                      <a:pt x="600" y="1110"/>
                      <a:pt x="222" y="79"/>
                    </a:cubicBezTo>
                    <a:cubicBezTo>
                      <a:pt x="206" y="24"/>
                      <a:pt x="166" y="0"/>
                      <a:pt x="1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18" name="Google Shape;2118;p20"/>
              <p:cNvSpPr/>
              <p:nvPr/>
            </p:nvSpPr>
            <p:spPr>
              <a:xfrm>
                <a:off x="4372601" y="2057364"/>
                <a:ext cx="95860" cy="62370"/>
              </a:xfrm>
              <a:custGeom>
                <a:avLst/>
                <a:gdLst/>
                <a:ahLst/>
                <a:cxnLst/>
                <a:rect l="l" t="t" r="r" b="b"/>
                <a:pathLst>
                  <a:path w="3596" h="2284" extrusionOk="0">
                    <a:moveTo>
                      <a:pt x="143" y="0"/>
                    </a:moveTo>
                    <a:cubicBezTo>
                      <a:pt x="75" y="0"/>
                      <a:pt x="1" y="81"/>
                      <a:pt x="28" y="162"/>
                    </a:cubicBezTo>
                    <a:cubicBezTo>
                      <a:pt x="628" y="1441"/>
                      <a:pt x="1968" y="2284"/>
                      <a:pt x="3361" y="2284"/>
                    </a:cubicBezTo>
                    <a:cubicBezTo>
                      <a:pt x="3393" y="2284"/>
                      <a:pt x="3425" y="2283"/>
                      <a:pt x="3456" y="2282"/>
                    </a:cubicBezTo>
                    <a:cubicBezTo>
                      <a:pt x="3596" y="2282"/>
                      <a:pt x="3596" y="2084"/>
                      <a:pt x="3456" y="2084"/>
                    </a:cubicBezTo>
                    <a:cubicBezTo>
                      <a:pt x="3426" y="2085"/>
                      <a:pt x="3395" y="2085"/>
                      <a:pt x="3364" y="2085"/>
                    </a:cubicBezTo>
                    <a:cubicBezTo>
                      <a:pt x="2048" y="2085"/>
                      <a:pt x="768" y="1263"/>
                      <a:pt x="226" y="62"/>
                    </a:cubicBezTo>
                    <a:cubicBezTo>
                      <a:pt x="207" y="18"/>
                      <a:pt x="176" y="0"/>
                      <a:pt x="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19" name="Google Shape;2119;p20"/>
              <p:cNvSpPr/>
              <p:nvPr/>
            </p:nvSpPr>
            <p:spPr>
              <a:xfrm>
                <a:off x="4389315" y="2009414"/>
                <a:ext cx="98180" cy="63217"/>
              </a:xfrm>
              <a:custGeom>
                <a:avLst/>
                <a:gdLst/>
                <a:ahLst/>
                <a:cxnLst/>
                <a:rect l="l" t="t" r="r" b="b"/>
                <a:pathLst>
                  <a:path w="3683" h="2315" extrusionOk="0">
                    <a:moveTo>
                      <a:pt x="147" y="1"/>
                    </a:moveTo>
                    <a:cubicBezTo>
                      <a:pt x="75" y="1"/>
                      <a:pt x="0" y="72"/>
                      <a:pt x="54" y="153"/>
                    </a:cubicBezTo>
                    <a:cubicBezTo>
                      <a:pt x="789" y="1382"/>
                      <a:pt x="2116" y="2215"/>
                      <a:pt x="3543" y="2314"/>
                    </a:cubicBezTo>
                    <a:cubicBezTo>
                      <a:pt x="3683" y="2314"/>
                      <a:pt x="3683" y="2096"/>
                      <a:pt x="3543" y="2096"/>
                    </a:cubicBezTo>
                    <a:cubicBezTo>
                      <a:pt x="2195" y="1997"/>
                      <a:pt x="926" y="1223"/>
                      <a:pt x="233" y="55"/>
                    </a:cubicBezTo>
                    <a:cubicBezTo>
                      <a:pt x="214" y="17"/>
                      <a:pt x="181" y="1"/>
                      <a:pt x="1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20" name="Google Shape;2120;p20"/>
              <p:cNvSpPr/>
              <p:nvPr/>
            </p:nvSpPr>
            <p:spPr>
              <a:xfrm>
                <a:off x="4419251" y="1954746"/>
                <a:ext cx="97300" cy="61606"/>
              </a:xfrm>
              <a:custGeom>
                <a:avLst/>
                <a:gdLst/>
                <a:ahLst/>
                <a:cxnLst/>
                <a:rect l="l" t="t" r="r" b="b"/>
                <a:pathLst>
                  <a:path w="3650" h="2256" extrusionOk="0">
                    <a:moveTo>
                      <a:pt x="141" y="1"/>
                    </a:moveTo>
                    <a:cubicBezTo>
                      <a:pt x="72" y="1"/>
                      <a:pt x="1" y="78"/>
                      <a:pt x="41" y="173"/>
                    </a:cubicBezTo>
                    <a:cubicBezTo>
                      <a:pt x="689" y="1427"/>
                      <a:pt x="2053" y="2255"/>
                      <a:pt x="3463" y="2255"/>
                    </a:cubicBezTo>
                    <a:cubicBezTo>
                      <a:pt x="3479" y="2255"/>
                      <a:pt x="3495" y="2255"/>
                      <a:pt x="3511" y="2255"/>
                    </a:cubicBezTo>
                    <a:cubicBezTo>
                      <a:pt x="3649" y="2255"/>
                      <a:pt x="3649" y="2036"/>
                      <a:pt x="3511" y="2036"/>
                    </a:cubicBezTo>
                    <a:cubicBezTo>
                      <a:pt x="3494" y="2036"/>
                      <a:pt x="3476" y="2036"/>
                      <a:pt x="3459" y="2036"/>
                    </a:cubicBezTo>
                    <a:cubicBezTo>
                      <a:pt x="2109" y="2036"/>
                      <a:pt x="826" y="1248"/>
                      <a:pt x="221" y="54"/>
                    </a:cubicBezTo>
                    <a:cubicBezTo>
                      <a:pt x="202" y="17"/>
                      <a:pt x="172" y="1"/>
                      <a:pt x="1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21" name="Google Shape;2121;p20"/>
              <p:cNvSpPr/>
              <p:nvPr/>
            </p:nvSpPr>
            <p:spPr>
              <a:xfrm>
                <a:off x="4443590" y="1901170"/>
                <a:ext cx="99752" cy="66494"/>
              </a:xfrm>
              <a:custGeom>
                <a:avLst/>
                <a:gdLst/>
                <a:ahLst/>
                <a:cxnLst/>
                <a:rect l="l" t="t" r="r" b="b"/>
                <a:pathLst>
                  <a:path w="3742" h="2435" extrusionOk="0">
                    <a:moveTo>
                      <a:pt x="137" y="0"/>
                    </a:moveTo>
                    <a:cubicBezTo>
                      <a:pt x="70" y="0"/>
                      <a:pt x="0" y="72"/>
                      <a:pt x="40" y="152"/>
                    </a:cubicBezTo>
                    <a:cubicBezTo>
                      <a:pt x="397" y="826"/>
                      <a:pt x="854" y="1442"/>
                      <a:pt x="1488" y="1878"/>
                    </a:cubicBezTo>
                    <a:cubicBezTo>
                      <a:pt x="1963" y="2226"/>
                      <a:pt x="2550" y="2434"/>
                      <a:pt x="3151" y="2434"/>
                    </a:cubicBezTo>
                    <a:cubicBezTo>
                      <a:pt x="3303" y="2434"/>
                      <a:pt x="3456" y="2421"/>
                      <a:pt x="3608" y="2393"/>
                    </a:cubicBezTo>
                    <a:cubicBezTo>
                      <a:pt x="3741" y="2355"/>
                      <a:pt x="3693" y="2173"/>
                      <a:pt x="3568" y="2173"/>
                    </a:cubicBezTo>
                    <a:cubicBezTo>
                      <a:pt x="3562" y="2173"/>
                      <a:pt x="3556" y="2174"/>
                      <a:pt x="3550" y="2174"/>
                    </a:cubicBezTo>
                    <a:cubicBezTo>
                      <a:pt x="3402" y="2208"/>
                      <a:pt x="3253" y="2224"/>
                      <a:pt x="3104" y="2224"/>
                    </a:cubicBezTo>
                    <a:cubicBezTo>
                      <a:pt x="2551" y="2224"/>
                      <a:pt x="2000" y="2007"/>
                      <a:pt x="1547" y="1680"/>
                    </a:cubicBezTo>
                    <a:cubicBezTo>
                      <a:pt x="973" y="1263"/>
                      <a:pt x="556" y="668"/>
                      <a:pt x="219" y="54"/>
                    </a:cubicBezTo>
                    <a:cubicBezTo>
                      <a:pt x="200" y="16"/>
                      <a:pt x="169" y="0"/>
                      <a:pt x="1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22" name="Google Shape;2122;p20"/>
              <p:cNvSpPr/>
              <p:nvPr/>
            </p:nvSpPr>
            <p:spPr>
              <a:xfrm>
                <a:off x="4465769" y="1854066"/>
                <a:ext cx="117746" cy="63108"/>
              </a:xfrm>
              <a:custGeom>
                <a:avLst/>
                <a:gdLst/>
                <a:ahLst/>
                <a:cxnLst/>
                <a:rect l="l" t="t" r="r" b="b"/>
                <a:pathLst>
                  <a:path w="4417" h="2311" extrusionOk="0">
                    <a:moveTo>
                      <a:pt x="138" y="0"/>
                    </a:moveTo>
                    <a:cubicBezTo>
                      <a:pt x="71" y="0"/>
                      <a:pt x="1" y="73"/>
                      <a:pt x="41" y="154"/>
                    </a:cubicBezTo>
                    <a:cubicBezTo>
                      <a:pt x="418" y="886"/>
                      <a:pt x="992" y="1481"/>
                      <a:pt x="1706" y="1858"/>
                    </a:cubicBezTo>
                    <a:cubicBezTo>
                      <a:pt x="2272" y="2155"/>
                      <a:pt x="2898" y="2311"/>
                      <a:pt x="3534" y="2311"/>
                    </a:cubicBezTo>
                    <a:cubicBezTo>
                      <a:pt x="3790" y="2311"/>
                      <a:pt x="4048" y="2286"/>
                      <a:pt x="4303" y="2234"/>
                    </a:cubicBezTo>
                    <a:cubicBezTo>
                      <a:pt x="4417" y="2216"/>
                      <a:pt x="4367" y="2035"/>
                      <a:pt x="4259" y="2035"/>
                    </a:cubicBezTo>
                    <a:cubicBezTo>
                      <a:pt x="4254" y="2035"/>
                      <a:pt x="4249" y="2035"/>
                      <a:pt x="4243" y="2036"/>
                    </a:cubicBezTo>
                    <a:cubicBezTo>
                      <a:pt x="4012" y="2081"/>
                      <a:pt x="3780" y="2103"/>
                      <a:pt x="3550" y="2103"/>
                    </a:cubicBezTo>
                    <a:cubicBezTo>
                      <a:pt x="2167" y="2103"/>
                      <a:pt x="866" y="1312"/>
                      <a:pt x="220" y="54"/>
                    </a:cubicBezTo>
                    <a:cubicBezTo>
                      <a:pt x="201" y="16"/>
                      <a:pt x="170" y="0"/>
                      <a:pt x="1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23" name="Google Shape;2123;p20"/>
              <p:cNvSpPr/>
              <p:nvPr/>
            </p:nvSpPr>
            <p:spPr>
              <a:xfrm>
                <a:off x="4489148" y="1807617"/>
                <a:ext cx="118839" cy="54724"/>
              </a:xfrm>
              <a:custGeom>
                <a:avLst/>
                <a:gdLst/>
                <a:ahLst/>
                <a:cxnLst/>
                <a:rect l="l" t="t" r="r" b="b"/>
                <a:pathLst>
                  <a:path w="4458" h="2004" extrusionOk="0">
                    <a:moveTo>
                      <a:pt x="156" y="0"/>
                    </a:moveTo>
                    <a:cubicBezTo>
                      <a:pt x="82" y="0"/>
                      <a:pt x="1" y="80"/>
                      <a:pt x="57" y="150"/>
                    </a:cubicBezTo>
                    <a:cubicBezTo>
                      <a:pt x="512" y="824"/>
                      <a:pt x="1167" y="1300"/>
                      <a:pt x="1899" y="1617"/>
                    </a:cubicBezTo>
                    <a:cubicBezTo>
                      <a:pt x="2277" y="1775"/>
                      <a:pt x="2673" y="1874"/>
                      <a:pt x="3070" y="1953"/>
                    </a:cubicBezTo>
                    <a:cubicBezTo>
                      <a:pt x="3236" y="1985"/>
                      <a:pt x="3409" y="2004"/>
                      <a:pt x="3582" y="2004"/>
                    </a:cubicBezTo>
                    <a:cubicBezTo>
                      <a:pt x="3841" y="2004"/>
                      <a:pt x="4101" y="1961"/>
                      <a:pt x="4338" y="1855"/>
                    </a:cubicBezTo>
                    <a:cubicBezTo>
                      <a:pt x="4457" y="1803"/>
                      <a:pt x="4385" y="1664"/>
                      <a:pt x="4287" y="1664"/>
                    </a:cubicBezTo>
                    <a:cubicBezTo>
                      <a:pt x="4271" y="1664"/>
                      <a:pt x="4255" y="1667"/>
                      <a:pt x="4238" y="1675"/>
                    </a:cubicBezTo>
                    <a:cubicBezTo>
                      <a:pt x="4040" y="1765"/>
                      <a:pt x="3832" y="1800"/>
                      <a:pt x="3621" y="1800"/>
                    </a:cubicBezTo>
                    <a:cubicBezTo>
                      <a:pt x="3411" y="1800"/>
                      <a:pt x="3198" y="1765"/>
                      <a:pt x="2990" y="1715"/>
                    </a:cubicBezTo>
                    <a:cubicBezTo>
                      <a:pt x="2634" y="1656"/>
                      <a:pt x="2277" y="1538"/>
                      <a:pt x="1939" y="1398"/>
                    </a:cubicBezTo>
                    <a:cubicBezTo>
                      <a:pt x="1265" y="1101"/>
                      <a:pt x="651" y="665"/>
                      <a:pt x="234" y="50"/>
                    </a:cubicBezTo>
                    <a:cubicBezTo>
                      <a:pt x="217" y="15"/>
                      <a:pt x="187" y="0"/>
                      <a:pt x="1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24" name="Google Shape;2124;p20"/>
              <p:cNvSpPr/>
              <p:nvPr/>
            </p:nvSpPr>
            <p:spPr>
              <a:xfrm>
                <a:off x="4521350" y="1752376"/>
                <a:ext cx="107403" cy="57428"/>
              </a:xfrm>
              <a:custGeom>
                <a:avLst/>
                <a:gdLst/>
                <a:ahLst/>
                <a:cxnLst/>
                <a:rect l="l" t="t" r="r" b="b"/>
                <a:pathLst>
                  <a:path w="4029" h="2103" extrusionOk="0">
                    <a:moveTo>
                      <a:pt x="154" y="0"/>
                    </a:moveTo>
                    <a:cubicBezTo>
                      <a:pt x="78" y="0"/>
                      <a:pt x="0" y="113"/>
                      <a:pt x="78" y="191"/>
                    </a:cubicBezTo>
                    <a:cubicBezTo>
                      <a:pt x="533" y="785"/>
                      <a:pt x="1069" y="1380"/>
                      <a:pt x="1762" y="1756"/>
                    </a:cubicBezTo>
                    <a:cubicBezTo>
                      <a:pt x="2175" y="1969"/>
                      <a:pt x="2650" y="2102"/>
                      <a:pt x="3119" y="2102"/>
                    </a:cubicBezTo>
                    <a:cubicBezTo>
                      <a:pt x="3394" y="2102"/>
                      <a:pt x="3667" y="2057"/>
                      <a:pt x="3923" y="1954"/>
                    </a:cubicBezTo>
                    <a:cubicBezTo>
                      <a:pt x="4028" y="1919"/>
                      <a:pt x="4010" y="1746"/>
                      <a:pt x="3908" y="1746"/>
                    </a:cubicBezTo>
                    <a:cubicBezTo>
                      <a:pt x="3894" y="1746"/>
                      <a:pt x="3879" y="1749"/>
                      <a:pt x="3863" y="1756"/>
                    </a:cubicBezTo>
                    <a:cubicBezTo>
                      <a:pt x="3625" y="1847"/>
                      <a:pt x="3375" y="1889"/>
                      <a:pt x="3123" y="1889"/>
                    </a:cubicBezTo>
                    <a:cubicBezTo>
                      <a:pt x="2661" y="1889"/>
                      <a:pt x="2193" y="1749"/>
                      <a:pt x="1782" y="1518"/>
                    </a:cubicBezTo>
                    <a:cubicBezTo>
                      <a:pt x="1167" y="1161"/>
                      <a:pt x="672" y="606"/>
                      <a:pt x="216" y="32"/>
                    </a:cubicBezTo>
                    <a:cubicBezTo>
                      <a:pt x="198" y="10"/>
                      <a:pt x="176" y="0"/>
                      <a:pt x="1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25" name="Google Shape;2125;p20"/>
              <p:cNvSpPr/>
              <p:nvPr/>
            </p:nvSpPr>
            <p:spPr>
              <a:xfrm>
                <a:off x="4207910" y="2315849"/>
                <a:ext cx="41852" cy="10541"/>
              </a:xfrm>
              <a:custGeom>
                <a:avLst/>
                <a:gdLst/>
                <a:ahLst/>
                <a:cxnLst/>
                <a:rect l="l" t="t" r="r" b="b"/>
                <a:pathLst>
                  <a:path w="1570" h="386" extrusionOk="0">
                    <a:moveTo>
                      <a:pt x="1418" y="0"/>
                    </a:moveTo>
                    <a:cubicBezTo>
                      <a:pt x="1402" y="0"/>
                      <a:pt x="1386" y="4"/>
                      <a:pt x="1369" y="13"/>
                    </a:cubicBezTo>
                    <a:cubicBezTo>
                      <a:pt x="1171" y="123"/>
                      <a:pt x="943" y="177"/>
                      <a:pt x="714" y="177"/>
                    </a:cubicBezTo>
                    <a:cubicBezTo>
                      <a:pt x="531" y="177"/>
                      <a:pt x="347" y="142"/>
                      <a:pt x="180" y="71"/>
                    </a:cubicBezTo>
                    <a:cubicBezTo>
                      <a:pt x="158" y="64"/>
                      <a:pt x="136" y="60"/>
                      <a:pt x="117" y="60"/>
                    </a:cubicBezTo>
                    <a:cubicBezTo>
                      <a:pt x="82" y="60"/>
                      <a:pt x="53" y="74"/>
                      <a:pt x="40" y="111"/>
                    </a:cubicBezTo>
                    <a:cubicBezTo>
                      <a:pt x="1" y="151"/>
                      <a:pt x="21" y="230"/>
                      <a:pt x="61" y="251"/>
                    </a:cubicBezTo>
                    <a:cubicBezTo>
                      <a:pt x="267" y="341"/>
                      <a:pt x="486" y="385"/>
                      <a:pt x="704" y="385"/>
                    </a:cubicBezTo>
                    <a:cubicBezTo>
                      <a:pt x="967" y="385"/>
                      <a:pt x="1229" y="320"/>
                      <a:pt x="1467" y="190"/>
                    </a:cubicBezTo>
                    <a:cubicBezTo>
                      <a:pt x="1570" y="140"/>
                      <a:pt x="1511" y="0"/>
                      <a:pt x="14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26" name="Google Shape;2126;p20"/>
              <p:cNvSpPr/>
              <p:nvPr/>
            </p:nvSpPr>
            <p:spPr>
              <a:xfrm>
                <a:off x="4204125" y="2272541"/>
                <a:ext cx="59926" cy="11797"/>
              </a:xfrm>
              <a:custGeom>
                <a:avLst/>
                <a:gdLst/>
                <a:ahLst/>
                <a:cxnLst/>
                <a:rect l="l" t="t" r="r" b="b"/>
                <a:pathLst>
                  <a:path w="2248" h="432" extrusionOk="0">
                    <a:moveTo>
                      <a:pt x="154" y="1"/>
                    </a:moveTo>
                    <a:cubicBezTo>
                      <a:pt x="60" y="1"/>
                      <a:pt x="1" y="140"/>
                      <a:pt x="103" y="191"/>
                    </a:cubicBezTo>
                    <a:cubicBezTo>
                      <a:pt x="425" y="352"/>
                      <a:pt x="779" y="431"/>
                      <a:pt x="1134" y="431"/>
                    </a:cubicBezTo>
                    <a:cubicBezTo>
                      <a:pt x="1478" y="431"/>
                      <a:pt x="1824" y="357"/>
                      <a:pt x="2146" y="211"/>
                    </a:cubicBezTo>
                    <a:cubicBezTo>
                      <a:pt x="2248" y="159"/>
                      <a:pt x="2188" y="20"/>
                      <a:pt x="2093" y="20"/>
                    </a:cubicBezTo>
                    <a:cubicBezTo>
                      <a:pt x="2078" y="20"/>
                      <a:pt x="2062" y="24"/>
                      <a:pt x="2046" y="32"/>
                    </a:cubicBezTo>
                    <a:cubicBezTo>
                      <a:pt x="1764" y="159"/>
                      <a:pt x="1453" y="223"/>
                      <a:pt x="1141" y="223"/>
                    </a:cubicBezTo>
                    <a:cubicBezTo>
                      <a:pt x="818" y="223"/>
                      <a:pt x="495" y="154"/>
                      <a:pt x="203" y="13"/>
                    </a:cubicBezTo>
                    <a:cubicBezTo>
                      <a:pt x="186" y="4"/>
                      <a:pt x="170" y="1"/>
                      <a:pt x="1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27" name="Google Shape;2127;p20"/>
              <p:cNvSpPr/>
              <p:nvPr/>
            </p:nvSpPr>
            <p:spPr>
              <a:xfrm>
                <a:off x="4203565" y="2217928"/>
                <a:ext cx="66937" cy="11251"/>
              </a:xfrm>
              <a:custGeom>
                <a:avLst/>
                <a:gdLst/>
                <a:ahLst/>
                <a:cxnLst/>
                <a:rect l="l" t="t" r="r" b="b"/>
                <a:pathLst>
                  <a:path w="2511" h="412" extrusionOk="0">
                    <a:moveTo>
                      <a:pt x="124" y="0"/>
                    </a:moveTo>
                    <a:cubicBezTo>
                      <a:pt x="33" y="0"/>
                      <a:pt x="0" y="173"/>
                      <a:pt x="105" y="208"/>
                    </a:cubicBezTo>
                    <a:cubicBezTo>
                      <a:pt x="511" y="340"/>
                      <a:pt x="936" y="411"/>
                      <a:pt x="1362" y="411"/>
                    </a:cubicBezTo>
                    <a:cubicBezTo>
                      <a:pt x="1705" y="411"/>
                      <a:pt x="2048" y="365"/>
                      <a:pt x="2384" y="268"/>
                    </a:cubicBezTo>
                    <a:cubicBezTo>
                      <a:pt x="2511" y="232"/>
                      <a:pt x="2472" y="65"/>
                      <a:pt x="2360" y="65"/>
                    </a:cubicBezTo>
                    <a:cubicBezTo>
                      <a:pt x="2349" y="65"/>
                      <a:pt x="2338" y="67"/>
                      <a:pt x="2325" y="70"/>
                    </a:cubicBezTo>
                    <a:cubicBezTo>
                      <a:pt x="2001" y="160"/>
                      <a:pt x="1669" y="205"/>
                      <a:pt x="1339" y="205"/>
                    </a:cubicBezTo>
                    <a:cubicBezTo>
                      <a:pt x="940" y="205"/>
                      <a:pt x="543" y="140"/>
                      <a:pt x="164" y="10"/>
                    </a:cubicBezTo>
                    <a:cubicBezTo>
                      <a:pt x="150" y="3"/>
                      <a:pt x="136" y="0"/>
                      <a:pt x="1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28" name="Google Shape;2128;p20"/>
              <p:cNvSpPr/>
              <p:nvPr/>
            </p:nvSpPr>
            <p:spPr>
              <a:xfrm>
                <a:off x="4201939" y="2156215"/>
                <a:ext cx="78640" cy="12753"/>
              </a:xfrm>
              <a:custGeom>
                <a:avLst/>
                <a:gdLst/>
                <a:ahLst/>
                <a:cxnLst/>
                <a:rect l="l" t="t" r="r" b="b"/>
                <a:pathLst>
                  <a:path w="2950" h="467" extrusionOk="0">
                    <a:moveTo>
                      <a:pt x="121" y="0"/>
                    </a:moveTo>
                    <a:cubicBezTo>
                      <a:pt x="19" y="0"/>
                      <a:pt x="1" y="173"/>
                      <a:pt x="106" y="208"/>
                    </a:cubicBezTo>
                    <a:cubicBezTo>
                      <a:pt x="555" y="383"/>
                      <a:pt x="1032" y="467"/>
                      <a:pt x="1510" y="467"/>
                    </a:cubicBezTo>
                    <a:cubicBezTo>
                      <a:pt x="1959" y="467"/>
                      <a:pt x="2410" y="393"/>
                      <a:pt x="2841" y="248"/>
                    </a:cubicBezTo>
                    <a:cubicBezTo>
                      <a:pt x="2949" y="212"/>
                      <a:pt x="2911" y="45"/>
                      <a:pt x="2813" y="45"/>
                    </a:cubicBezTo>
                    <a:cubicBezTo>
                      <a:pt x="2803" y="45"/>
                      <a:pt x="2793" y="46"/>
                      <a:pt x="2783" y="50"/>
                    </a:cubicBezTo>
                    <a:cubicBezTo>
                      <a:pt x="2370" y="184"/>
                      <a:pt x="1940" y="253"/>
                      <a:pt x="1511" y="253"/>
                    </a:cubicBezTo>
                    <a:cubicBezTo>
                      <a:pt x="1053" y="253"/>
                      <a:pt x="596" y="174"/>
                      <a:pt x="166" y="10"/>
                    </a:cubicBezTo>
                    <a:cubicBezTo>
                      <a:pt x="150" y="3"/>
                      <a:pt x="134" y="0"/>
                      <a:pt x="1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29" name="Google Shape;2129;p20"/>
              <p:cNvSpPr/>
              <p:nvPr/>
            </p:nvSpPr>
            <p:spPr>
              <a:xfrm>
                <a:off x="4201512" y="2098789"/>
                <a:ext cx="90529" cy="15729"/>
              </a:xfrm>
              <a:custGeom>
                <a:avLst/>
                <a:gdLst/>
                <a:ahLst/>
                <a:cxnLst/>
                <a:rect l="l" t="t" r="r" b="b"/>
                <a:pathLst>
                  <a:path w="3396" h="576" extrusionOk="0">
                    <a:moveTo>
                      <a:pt x="3243" y="0"/>
                    </a:moveTo>
                    <a:cubicBezTo>
                      <a:pt x="3228" y="0"/>
                      <a:pt x="3211" y="4"/>
                      <a:pt x="3195" y="12"/>
                    </a:cubicBezTo>
                    <a:cubicBezTo>
                      <a:pt x="2764" y="260"/>
                      <a:pt x="2291" y="359"/>
                      <a:pt x="1813" y="359"/>
                    </a:cubicBezTo>
                    <a:cubicBezTo>
                      <a:pt x="1257" y="359"/>
                      <a:pt x="694" y="225"/>
                      <a:pt x="182" y="33"/>
                    </a:cubicBezTo>
                    <a:cubicBezTo>
                      <a:pt x="165" y="25"/>
                      <a:pt x="150" y="22"/>
                      <a:pt x="135" y="22"/>
                    </a:cubicBezTo>
                    <a:cubicBezTo>
                      <a:pt x="31" y="22"/>
                      <a:pt x="0" y="196"/>
                      <a:pt x="122" y="231"/>
                    </a:cubicBezTo>
                    <a:cubicBezTo>
                      <a:pt x="653" y="439"/>
                      <a:pt x="1233" y="576"/>
                      <a:pt x="1805" y="576"/>
                    </a:cubicBezTo>
                    <a:cubicBezTo>
                      <a:pt x="2322" y="576"/>
                      <a:pt x="2832" y="464"/>
                      <a:pt x="3293" y="191"/>
                    </a:cubicBezTo>
                    <a:cubicBezTo>
                      <a:pt x="3396" y="139"/>
                      <a:pt x="3337" y="0"/>
                      <a:pt x="32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30" name="Google Shape;2130;p20"/>
              <p:cNvSpPr/>
              <p:nvPr/>
            </p:nvSpPr>
            <p:spPr>
              <a:xfrm>
                <a:off x="4196234" y="2038714"/>
                <a:ext cx="96873" cy="18323"/>
              </a:xfrm>
              <a:custGeom>
                <a:avLst/>
                <a:gdLst/>
                <a:ahLst/>
                <a:cxnLst/>
                <a:rect l="l" t="t" r="r" b="b"/>
                <a:pathLst>
                  <a:path w="3634" h="671" extrusionOk="0">
                    <a:moveTo>
                      <a:pt x="153" y="0"/>
                    </a:moveTo>
                    <a:cubicBezTo>
                      <a:pt x="59" y="0"/>
                      <a:pt x="0" y="142"/>
                      <a:pt x="102" y="211"/>
                    </a:cubicBezTo>
                    <a:cubicBezTo>
                      <a:pt x="661" y="516"/>
                      <a:pt x="1286" y="670"/>
                      <a:pt x="1914" y="670"/>
                    </a:cubicBezTo>
                    <a:cubicBezTo>
                      <a:pt x="2467" y="670"/>
                      <a:pt x="3021" y="550"/>
                      <a:pt x="3531" y="309"/>
                    </a:cubicBezTo>
                    <a:cubicBezTo>
                      <a:pt x="3633" y="259"/>
                      <a:pt x="3575" y="119"/>
                      <a:pt x="3481" y="119"/>
                    </a:cubicBezTo>
                    <a:cubicBezTo>
                      <a:pt x="3466" y="119"/>
                      <a:pt x="3449" y="123"/>
                      <a:pt x="3433" y="131"/>
                    </a:cubicBezTo>
                    <a:cubicBezTo>
                      <a:pt x="2966" y="351"/>
                      <a:pt x="2452" y="461"/>
                      <a:pt x="1938" y="461"/>
                    </a:cubicBezTo>
                    <a:cubicBezTo>
                      <a:pt x="1337" y="461"/>
                      <a:pt x="734" y="311"/>
                      <a:pt x="201" y="12"/>
                    </a:cubicBezTo>
                    <a:cubicBezTo>
                      <a:pt x="184" y="4"/>
                      <a:pt x="168" y="0"/>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31" name="Google Shape;2131;p20"/>
              <p:cNvSpPr/>
              <p:nvPr/>
            </p:nvSpPr>
            <p:spPr>
              <a:xfrm>
                <a:off x="4205298" y="1988142"/>
                <a:ext cx="99432" cy="22966"/>
              </a:xfrm>
              <a:custGeom>
                <a:avLst/>
                <a:gdLst/>
                <a:ahLst/>
                <a:cxnLst/>
                <a:rect l="l" t="t" r="r" b="b"/>
                <a:pathLst>
                  <a:path w="3730" h="841" extrusionOk="0">
                    <a:moveTo>
                      <a:pt x="139" y="0"/>
                    </a:moveTo>
                    <a:cubicBezTo>
                      <a:pt x="51" y="0"/>
                      <a:pt x="0" y="134"/>
                      <a:pt x="99" y="199"/>
                    </a:cubicBezTo>
                    <a:cubicBezTo>
                      <a:pt x="574" y="575"/>
                      <a:pt x="1169" y="794"/>
                      <a:pt x="1784" y="834"/>
                    </a:cubicBezTo>
                    <a:cubicBezTo>
                      <a:pt x="1863" y="838"/>
                      <a:pt x="1940" y="841"/>
                      <a:pt x="2016" y="841"/>
                    </a:cubicBezTo>
                    <a:cubicBezTo>
                      <a:pt x="2248" y="841"/>
                      <a:pt x="2472" y="819"/>
                      <a:pt x="2696" y="773"/>
                    </a:cubicBezTo>
                    <a:cubicBezTo>
                      <a:pt x="3032" y="694"/>
                      <a:pt x="3331" y="556"/>
                      <a:pt x="3627" y="377"/>
                    </a:cubicBezTo>
                    <a:cubicBezTo>
                      <a:pt x="3729" y="327"/>
                      <a:pt x="3671" y="187"/>
                      <a:pt x="3577" y="187"/>
                    </a:cubicBezTo>
                    <a:cubicBezTo>
                      <a:pt x="3562" y="187"/>
                      <a:pt x="3545" y="191"/>
                      <a:pt x="3529" y="199"/>
                    </a:cubicBezTo>
                    <a:cubicBezTo>
                      <a:pt x="3251" y="358"/>
                      <a:pt x="2953" y="496"/>
                      <a:pt x="2636" y="556"/>
                    </a:cubicBezTo>
                    <a:cubicBezTo>
                      <a:pt x="2423" y="617"/>
                      <a:pt x="2211" y="642"/>
                      <a:pt x="1990" y="642"/>
                    </a:cubicBezTo>
                    <a:cubicBezTo>
                      <a:pt x="1922" y="642"/>
                      <a:pt x="1854" y="640"/>
                      <a:pt x="1784" y="635"/>
                    </a:cubicBezTo>
                    <a:cubicBezTo>
                      <a:pt x="1209" y="596"/>
                      <a:pt x="654" y="377"/>
                      <a:pt x="199" y="20"/>
                    </a:cubicBezTo>
                    <a:cubicBezTo>
                      <a:pt x="178" y="6"/>
                      <a:pt x="158" y="0"/>
                      <a:pt x="1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32" name="Google Shape;2132;p20"/>
              <p:cNvSpPr/>
              <p:nvPr/>
            </p:nvSpPr>
            <p:spPr>
              <a:xfrm>
                <a:off x="4205831" y="1932819"/>
                <a:ext cx="108976" cy="27116"/>
              </a:xfrm>
              <a:custGeom>
                <a:avLst/>
                <a:gdLst/>
                <a:ahLst/>
                <a:cxnLst/>
                <a:rect l="l" t="t" r="r" b="b"/>
                <a:pathLst>
                  <a:path w="4088" h="993" extrusionOk="0">
                    <a:moveTo>
                      <a:pt x="171" y="1"/>
                    </a:moveTo>
                    <a:cubicBezTo>
                      <a:pt x="84" y="1"/>
                      <a:pt x="1" y="105"/>
                      <a:pt x="79" y="183"/>
                    </a:cubicBezTo>
                    <a:cubicBezTo>
                      <a:pt x="706" y="719"/>
                      <a:pt x="1497" y="992"/>
                      <a:pt x="2289" y="992"/>
                    </a:cubicBezTo>
                    <a:cubicBezTo>
                      <a:pt x="2875" y="992"/>
                      <a:pt x="3462" y="843"/>
                      <a:pt x="3984" y="540"/>
                    </a:cubicBezTo>
                    <a:cubicBezTo>
                      <a:pt x="4087" y="471"/>
                      <a:pt x="4027" y="330"/>
                      <a:pt x="3932" y="330"/>
                    </a:cubicBezTo>
                    <a:cubicBezTo>
                      <a:pt x="3917" y="330"/>
                      <a:pt x="3901" y="333"/>
                      <a:pt x="3885" y="341"/>
                    </a:cubicBezTo>
                    <a:cubicBezTo>
                      <a:pt x="3391" y="631"/>
                      <a:pt x="2835" y="774"/>
                      <a:pt x="2281" y="774"/>
                    </a:cubicBezTo>
                    <a:cubicBezTo>
                      <a:pt x="1546" y="774"/>
                      <a:pt x="814" y="522"/>
                      <a:pt x="237" y="24"/>
                    </a:cubicBezTo>
                    <a:cubicBezTo>
                      <a:pt x="217" y="8"/>
                      <a:pt x="194" y="1"/>
                      <a:pt x="1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33" name="Google Shape;2133;p20"/>
              <p:cNvSpPr/>
              <p:nvPr/>
            </p:nvSpPr>
            <p:spPr>
              <a:xfrm>
                <a:off x="4193595" y="1873372"/>
                <a:ext cx="135340" cy="33206"/>
              </a:xfrm>
              <a:custGeom>
                <a:avLst/>
                <a:gdLst/>
                <a:ahLst/>
                <a:cxnLst/>
                <a:rect l="l" t="t" r="r" b="b"/>
                <a:pathLst>
                  <a:path w="5077" h="1216" extrusionOk="0">
                    <a:moveTo>
                      <a:pt x="130" y="1"/>
                    </a:moveTo>
                    <a:cubicBezTo>
                      <a:pt x="54" y="1"/>
                      <a:pt x="0" y="134"/>
                      <a:pt x="82" y="200"/>
                    </a:cubicBezTo>
                    <a:cubicBezTo>
                      <a:pt x="796" y="734"/>
                      <a:pt x="1629" y="1112"/>
                      <a:pt x="2520" y="1191"/>
                    </a:cubicBezTo>
                    <a:cubicBezTo>
                      <a:pt x="2661" y="1207"/>
                      <a:pt x="2804" y="1216"/>
                      <a:pt x="2946" y="1216"/>
                    </a:cubicBezTo>
                    <a:cubicBezTo>
                      <a:pt x="3664" y="1216"/>
                      <a:pt x="4383" y="1009"/>
                      <a:pt x="4978" y="596"/>
                    </a:cubicBezTo>
                    <a:cubicBezTo>
                      <a:pt x="5076" y="531"/>
                      <a:pt x="5012" y="397"/>
                      <a:pt x="4932" y="397"/>
                    </a:cubicBezTo>
                    <a:cubicBezTo>
                      <a:pt x="4915" y="397"/>
                      <a:pt x="4897" y="403"/>
                      <a:pt x="4880" y="417"/>
                    </a:cubicBezTo>
                    <a:cubicBezTo>
                      <a:pt x="4290" y="821"/>
                      <a:pt x="3602" y="1011"/>
                      <a:pt x="2898" y="1011"/>
                    </a:cubicBezTo>
                    <a:cubicBezTo>
                      <a:pt x="2772" y="1011"/>
                      <a:pt x="2646" y="1005"/>
                      <a:pt x="2520" y="993"/>
                    </a:cubicBezTo>
                    <a:cubicBezTo>
                      <a:pt x="1668" y="893"/>
                      <a:pt x="875" y="517"/>
                      <a:pt x="181" y="21"/>
                    </a:cubicBezTo>
                    <a:cubicBezTo>
                      <a:pt x="164" y="7"/>
                      <a:pt x="146" y="1"/>
                      <a:pt x="1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34" name="Google Shape;2134;p20"/>
              <p:cNvSpPr/>
              <p:nvPr/>
            </p:nvSpPr>
            <p:spPr>
              <a:xfrm>
                <a:off x="4200633" y="1813461"/>
                <a:ext cx="129795" cy="37193"/>
              </a:xfrm>
              <a:custGeom>
                <a:avLst/>
                <a:gdLst/>
                <a:ahLst/>
                <a:cxnLst/>
                <a:rect l="l" t="t" r="r" b="b"/>
                <a:pathLst>
                  <a:path w="4869" h="1362" extrusionOk="0">
                    <a:moveTo>
                      <a:pt x="149" y="1"/>
                    </a:moveTo>
                    <a:cubicBezTo>
                      <a:pt x="75" y="1"/>
                      <a:pt x="1" y="102"/>
                      <a:pt x="75" y="193"/>
                    </a:cubicBezTo>
                    <a:cubicBezTo>
                      <a:pt x="511" y="729"/>
                      <a:pt x="1146" y="1046"/>
                      <a:pt x="1801" y="1205"/>
                    </a:cubicBezTo>
                    <a:cubicBezTo>
                      <a:pt x="2201" y="1302"/>
                      <a:pt x="2623" y="1361"/>
                      <a:pt x="3041" y="1361"/>
                    </a:cubicBezTo>
                    <a:cubicBezTo>
                      <a:pt x="3306" y="1361"/>
                      <a:pt x="3569" y="1337"/>
                      <a:pt x="3823" y="1284"/>
                    </a:cubicBezTo>
                    <a:cubicBezTo>
                      <a:pt x="4199" y="1184"/>
                      <a:pt x="4536" y="1025"/>
                      <a:pt x="4793" y="748"/>
                    </a:cubicBezTo>
                    <a:cubicBezTo>
                      <a:pt x="4869" y="673"/>
                      <a:pt x="4796" y="575"/>
                      <a:pt x="4722" y="575"/>
                    </a:cubicBezTo>
                    <a:cubicBezTo>
                      <a:pt x="4699" y="575"/>
                      <a:pt x="4675" y="586"/>
                      <a:pt x="4655" y="610"/>
                    </a:cubicBezTo>
                    <a:cubicBezTo>
                      <a:pt x="4256" y="1022"/>
                      <a:pt x="3677" y="1139"/>
                      <a:pt x="3101" y="1139"/>
                    </a:cubicBezTo>
                    <a:cubicBezTo>
                      <a:pt x="2847" y="1139"/>
                      <a:pt x="2593" y="1116"/>
                      <a:pt x="2356" y="1086"/>
                    </a:cubicBezTo>
                    <a:cubicBezTo>
                      <a:pt x="1563" y="986"/>
                      <a:pt x="749" y="689"/>
                      <a:pt x="215" y="34"/>
                    </a:cubicBezTo>
                    <a:cubicBezTo>
                      <a:pt x="196" y="11"/>
                      <a:pt x="173" y="1"/>
                      <a:pt x="1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35" name="Google Shape;2135;p20"/>
              <p:cNvSpPr/>
              <p:nvPr/>
            </p:nvSpPr>
            <p:spPr>
              <a:xfrm>
                <a:off x="4202739" y="1754260"/>
                <a:ext cx="128383" cy="35636"/>
              </a:xfrm>
              <a:custGeom>
                <a:avLst/>
                <a:gdLst/>
                <a:ahLst/>
                <a:cxnLst/>
                <a:rect l="l" t="t" r="r" b="b"/>
                <a:pathLst>
                  <a:path w="4816" h="1305" extrusionOk="0">
                    <a:moveTo>
                      <a:pt x="174" y="0"/>
                    </a:moveTo>
                    <a:cubicBezTo>
                      <a:pt x="85" y="0"/>
                      <a:pt x="0" y="116"/>
                      <a:pt x="96" y="180"/>
                    </a:cubicBezTo>
                    <a:cubicBezTo>
                      <a:pt x="810" y="735"/>
                      <a:pt x="1622" y="1192"/>
                      <a:pt x="2534" y="1290"/>
                    </a:cubicBezTo>
                    <a:cubicBezTo>
                      <a:pt x="2627" y="1300"/>
                      <a:pt x="2722" y="1304"/>
                      <a:pt x="2817" y="1304"/>
                    </a:cubicBezTo>
                    <a:cubicBezTo>
                      <a:pt x="3528" y="1304"/>
                      <a:pt x="4264" y="1043"/>
                      <a:pt x="4754" y="518"/>
                    </a:cubicBezTo>
                    <a:cubicBezTo>
                      <a:pt x="4815" y="441"/>
                      <a:pt x="4746" y="328"/>
                      <a:pt x="4665" y="328"/>
                    </a:cubicBezTo>
                    <a:cubicBezTo>
                      <a:pt x="4642" y="328"/>
                      <a:pt x="4618" y="337"/>
                      <a:pt x="4595" y="360"/>
                    </a:cubicBezTo>
                    <a:cubicBezTo>
                      <a:pt x="4148" y="858"/>
                      <a:pt x="3490" y="1089"/>
                      <a:pt x="2832" y="1089"/>
                    </a:cubicBezTo>
                    <a:cubicBezTo>
                      <a:pt x="2732" y="1089"/>
                      <a:pt x="2633" y="1084"/>
                      <a:pt x="2534" y="1073"/>
                    </a:cubicBezTo>
                    <a:cubicBezTo>
                      <a:pt x="1682" y="994"/>
                      <a:pt x="908" y="537"/>
                      <a:pt x="234" y="22"/>
                    </a:cubicBezTo>
                    <a:cubicBezTo>
                      <a:pt x="215" y="7"/>
                      <a:pt x="195" y="0"/>
                      <a:pt x="1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36" name="Google Shape;2136;p20"/>
              <p:cNvSpPr/>
              <p:nvPr/>
            </p:nvSpPr>
            <p:spPr>
              <a:xfrm>
                <a:off x="4207963" y="1687632"/>
                <a:ext cx="128542" cy="36428"/>
              </a:xfrm>
              <a:custGeom>
                <a:avLst/>
                <a:gdLst/>
                <a:ahLst/>
                <a:cxnLst/>
                <a:rect l="l" t="t" r="r" b="b"/>
                <a:pathLst>
                  <a:path w="4822" h="1334" extrusionOk="0">
                    <a:moveTo>
                      <a:pt x="170" y="1"/>
                    </a:moveTo>
                    <a:cubicBezTo>
                      <a:pt x="83" y="1"/>
                      <a:pt x="0" y="104"/>
                      <a:pt x="78" y="183"/>
                    </a:cubicBezTo>
                    <a:cubicBezTo>
                      <a:pt x="917" y="928"/>
                      <a:pt x="2023" y="1334"/>
                      <a:pt x="3128" y="1334"/>
                    </a:cubicBezTo>
                    <a:cubicBezTo>
                      <a:pt x="3668" y="1334"/>
                      <a:pt x="4208" y="1237"/>
                      <a:pt x="4716" y="1035"/>
                    </a:cubicBezTo>
                    <a:cubicBezTo>
                      <a:pt x="4821" y="1000"/>
                      <a:pt x="4803" y="826"/>
                      <a:pt x="4702" y="826"/>
                    </a:cubicBezTo>
                    <a:cubicBezTo>
                      <a:pt x="4689" y="826"/>
                      <a:pt x="4674" y="829"/>
                      <a:pt x="4658" y="836"/>
                    </a:cubicBezTo>
                    <a:cubicBezTo>
                      <a:pt x="4172" y="1027"/>
                      <a:pt x="3654" y="1120"/>
                      <a:pt x="3135" y="1120"/>
                    </a:cubicBezTo>
                    <a:cubicBezTo>
                      <a:pt x="2086" y="1120"/>
                      <a:pt x="1032" y="741"/>
                      <a:pt x="236" y="24"/>
                    </a:cubicBezTo>
                    <a:cubicBezTo>
                      <a:pt x="216" y="8"/>
                      <a:pt x="193" y="1"/>
                      <a:pt x="1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37" name="Google Shape;2137;p20"/>
              <p:cNvSpPr/>
              <p:nvPr/>
            </p:nvSpPr>
            <p:spPr>
              <a:xfrm>
                <a:off x="4216361" y="1625100"/>
                <a:ext cx="126863" cy="39104"/>
              </a:xfrm>
              <a:custGeom>
                <a:avLst/>
                <a:gdLst/>
                <a:ahLst/>
                <a:cxnLst/>
                <a:rect l="l" t="t" r="r" b="b"/>
                <a:pathLst>
                  <a:path w="4759" h="1432" extrusionOk="0">
                    <a:moveTo>
                      <a:pt x="136" y="0"/>
                    </a:moveTo>
                    <a:cubicBezTo>
                      <a:pt x="66" y="0"/>
                      <a:pt x="1" y="102"/>
                      <a:pt x="61" y="193"/>
                    </a:cubicBezTo>
                    <a:cubicBezTo>
                      <a:pt x="576" y="847"/>
                      <a:pt x="1369" y="1284"/>
                      <a:pt x="2202" y="1403"/>
                    </a:cubicBezTo>
                    <a:cubicBezTo>
                      <a:pt x="2342" y="1422"/>
                      <a:pt x="2483" y="1431"/>
                      <a:pt x="2624" y="1431"/>
                    </a:cubicBezTo>
                    <a:cubicBezTo>
                      <a:pt x="3356" y="1431"/>
                      <a:pt x="4077" y="1177"/>
                      <a:pt x="4660" y="729"/>
                    </a:cubicBezTo>
                    <a:cubicBezTo>
                      <a:pt x="4758" y="663"/>
                      <a:pt x="4694" y="530"/>
                      <a:pt x="4613" y="530"/>
                    </a:cubicBezTo>
                    <a:cubicBezTo>
                      <a:pt x="4595" y="530"/>
                      <a:pt x="4577" y="535"/>
                      <a:pt x="4560" y="549"/>
                    </a:cubicBezTo>
                    <a:cubicBezTo>
                      <a:pt x="4001" y="977"/>
                      <a:pt x="3319" y="1214"/>
                      <a:pt x="2627" y="1214"/>
                    </a:cubicBezTo>
                    <a:cubicBezTo>
                      <a:pt x="2485" y="1214"/>
                      <a:pt x="2343" y="1204"/>
                      <a:pt x="2202" y="1184"/>
                    </a:cubicBezTo>
                    <a:cubicBezTo>
                      <a:pt x="1428" y="1065"/>
                      <a:pt x="695" y="649"/>
                      <a:pt x="199" y="34"/>
                    </a:cubicBezTo>
                    <a:cubicBezTo>
                      <a:pt x="180" y="10"/>
                      <a:pt x="158" y="0"/>
                      <a:pt x="1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38" name="Google Shape;2138;p20"/>
              <p:cNvSpPr/>
              <p:nvPr/>
            </p:nvSpPr>
            <p:spPr>
              <a:xfrm>
                <a:off x="4150063" y="2333708"/>
                <a:ext cx="43158" cy="17941"/>
              </a:xfrm>
              <a:custGeom>
                <a:avLst/>
                <a:gdLst/>
                <a:ahLst/>
                <a:cxnLst/>
                <a:rect l="l" t="t" r="r" b="b"/>
                <a:pathLst>
                  <a:path w="1619" h="657" extrusionOk="0">
                    <a:moveTo>
                      <a:pt x="1468" y="1"/>
                    </a:moveTo>
                    <a:cubicBezTo>
                      <a:pt x="1444" y="1"/>
                      <a:pt x="1420" y="10"/>
                      <a:pt x="1398" y="33"/>
                    </a:cubicBezTo>
                    <a:cubicBezTo>
                      <a:pt x="1170" y="305"/>
                      <a:pt x="828" y="450"/>
                      <a:pt x="484" y="450"/>
                    </a:cubicBezTo>
                    <a:cubicBezTo>
                      <a:pt x="378" y="450"/>
                      <a:pt x="272" y="437"/>
                      <a:pt x="169" y="409"/>
                    </a:cubicBezTo>
                    <a:cubicBezTo>
                      <a:pt x="157" y="405"/>
                      <a:pt x="145" y="403"/>
                      <a:pt x="134" y="403"/>
                    </a:cubicBezTo>
                    <a:cubicBezTo>
                      <a:pt x="24" y="403"/>
                      <a:pt x="1" y="571"/>
                      <a:pt x="109" y="607"/>
                    </a:cubicBezTo>
                    <a:cubicBezTo>
                      <a:pt x="233" y="640"/>
                      <a:pt x="360" y="657"/>
                      <a:pt x="486" y="657"/>
                    </a:cubicBezTo>
                    <a:cubicBezTo>
                      <a:pt x="888" y="657"/>
                      <a:pt x="1286" y="493"/>
                      <a:pt x="1557" y="191"/>
                    </a:cubicBezTo>
                    <a:cubicBezTo>
                      <a:pt x="1618" y="114"/>
                      <a:pt x="1548" y="1"/>
                      <a:pt x="14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39" name="Google Shape;2139;p20"/>
              <p:cNvSpPr/>
              <p:nvPr/>
            </p:nvSpPr>
            <p:spPr>
              <a:xfrm>
                <a:off x="4121246" y="2282235"/>
                <a:ext cx="74055" cy="33697"/>
              </a:xfrm>
              <a:custGeom>
                <a:avLst/>
                <a:gdLst/>
                <a:ahLst/>
                <a:cxnLst/>
                <a:rect l="l" t="t" r="r" b="b"/>
                <a:pathLst>
                  <a:path w="2778" h="1234" extrusionOk="0">
                    <a:moveTo>
                      <a:pt x="2633" y="0"/>
                    </a:moveTo>
                    <a:cubicBezTo>
                      <a:pt x="2608" y="0"/>
                      <a:pt x="2582" y="10"/>
                      <a:pt x="2559" y="34"/>
                    </a:cubicBezTo>
                    <a:cubicBezTo>
                      <a:pt x="2016" y="648"/>
                      <a:pt x="1210" y="1016"/>
                      <a:pt x="381" y="1016"/>
                    </a:cubicBezTo>
                    <a:cubicBezTo>
                      <a:pt x="301" y="1016"/>
                      <a:pt x="221" y="1013"/>
                      <a:pt x="140" y="1006"/>
                    </a:cubicBezTo>
                    <a:cubicBezTo>
                      <a:pt x="1" y="1006"/>
                      <a:pt x="1" y="1204"/>
                      <a:pt x="140" y="1223"/>
                    </a:cubicBezTo>
                    <a:cubicBezTo>
                      <a:pt x="221" y="1230"/>
                      <a:pt x="301" y="1233"/>
                      <a:pt x="382" y="1233"/>
                    </a:cubicBezTo>
                    <a:cubicBezTo>
                      <a:pt x="1254" y="1233"/>
                      <a:pt x="2118" y="846"/>
                      <a:pt x="2717" y="192"/>
                    </a:cubicBezTo>
                    <a:cubicBezTo>
                      <a:pt x="2778" y="102"/>
                      <a:pt x="2711" y="0"/>
                      <a:pt x="26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40" name="Google Shape;2140;p20"/>
              <p:cNvSpPr/>
              <p:nvPr/>
            </p:nvSpPr>
            <p:spPr>
              <a:xfrm>
                <a:off x="4102239" y="2238380"/>
                <a:ext cx="79306" cy="39951"/>
              </a:xfrm>
              <a:custGeom>
                <a:avLst/>
                <a:gdLst/>
                <a:ahLst/>
                <a:cxnLst/>
                <a:rect l="l" t="t" r="r" b="b"/>
                <a:pathLst>
                  <a:path w="2975" h="1463" extrusionOk="0">
                    <a:moveTo>
                      <a:pt x="2837" y="0"/>
                    </a:moveTo>
                    <a:cubicBezTo>
                      <a:pt x="2806" y="0"/>
                      <a:pt x="2775" y="16"/>
                      <a:pt x="2756" y="54"/>
                    </a:cubicBezTo>
                    <a:cubicBezTo>
                      <a:pt x="2257" y="937"/>
                      <a:pt x="1201" y="1244"/>
                      <a:pt x="235" y="1244"/>
                    </a:cubicBezTo>
                    <a:cubicBezTo>
                      <a:pt x="203" y="1244"/>
                      <a:pt x="171" y="1244"/>
                      <a:pt x="140" y="1243"/>
                    </a:cubicBezTo>
                    <a:cubicBezTo>
                      <a:pt x="0" y="1243"/>
                      <a:pt x="0" y="1462"/>
                      <a:pt x="140" y="1462"/>
                    </a:cubicBezTo>
                    <a:cubicBezTo>
                      <a:pt x="168" y="1463"/>
                      <a:pt x="196" y="1463"/>
                      <a:pt x="225" y="1463"/>
                    </a:cubicBezTo>
                    <a:cubicBezTo>
                      <a:pt x="1272" y="1463"/>
                      <a:pt x="2394" y="1119"/>
                      <a:pt x="2934" y="154"/>
                    </a:cubicBezTo>
                    <a:cubicBezTo>
                      <a:pt x="2975" y="73"/>
                      <a:pt x="2905" y="0"/>
                      <a:pt x="28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41" name="Google Shape;2141;p20"/>
              <p:cNvSpPr/>
              <p:nvPr/>
            </p:nvSpPr>
            <p:spPr>
              <a:xfrm>
                <a:off x="4080034" y="2190484"/>
                <a:ext cx="90476" cy="42900"/>
              </a:xfrm>
              <a:custGeom>
                <a:avLst/>
                <a:gdLst/>
                <a:ahLst/>
                <a:cxnLst/>
                <a:rect l="l" t="t" r="r" b="b"/>
                <a:pathLst>
                  <a:path w="3394" h="1571" extrusionOk="0">
                    <a:moveTo>
                      <a:pt x="3237" y="0"/>
                    </a:moveTo>
                    <a:cubicBezTo>
                      <a:pt x="3215" y="0"/>
                      <a:pt x="3193" y="7"/>
                      <a:pt x="3172" y="24"/>
                    </a:cubicBezTo>
                    <a:cubicBezTo>
                      <a:pt x="2360" y="817"/>
                      <a:pt x="1269" y="1313"/>
                      <a:pt x="140" y="1353"/>
                    </a:cubicBezTo>
                    <a:cubicBezTo>
                      <a:pt x="1" y="1372"/>
                      <a:pt x="1" y="1570"/>
                      <a:pt x="140" y="1570"/>
                    </a:cubicBezTo>
                    <a:cubicBezTo>
                      <a:pt x="1329" y="1511"/>
                      <a:pt x="2479" y="1015"/>
                      <a:pt x="3331" y="182"/>
                    </a:cubicBezTo>
                    <a:cubicBezTo>
                      <a:pt x="3394" y="104"/>
                      <a:pt x="3320" y="0"/>
                      <a:pt x="32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42" name="Google Shape;2142;p20"/>
              <p:cNvSpPr/>
              <p:nvPr/>
            </p:nvSpPr>
            <p:spPr>
              <a:xfrm>
                <a:off x="4064199" y="2136636"/>
                <a:ext cx="87410" cy="48061"/>
              </a:xfrm>
              <a:custGeom>
                <a:avLst/>
                <a:gdLst/>
                <a:ahLst/>
                <a:cxnLst/>
                <a:rect l="l" t="t" r="r" b="b"/>
                <a:pathLst>
                  <a:path w="3279" h="1760" extrusionOk="0">
                    <a:moveTo>
                      <a:pt x="3140" y="0"/>
                    </a:moveTo>
                    <a:cubicBezTo>
                      <a:pt x="3111" y="0"/>
                      <a:pt x="3086" y="16"/>
                      <a:pt x="3073" y="53"/>
                    </a:cubicBezTo>
                    <a:cubicBezTo>
                      <a:pt x="2854" y="550"/>
                      <a:pt x="2478" y="946"/>
                      <a:pt x="1982" y="1144"/>
                    </a:cubicBezTo>
                    <a:cubicBezTo>
                      <a:pt x="1705" y="1263"/>
                      <a:pt x="1387" y="1322"/>
                      <a:pt x="1091" y="1382"/>
                    </a:cubicBezTo>
                    <a:cubicBezTo>
                      <a:pt x="774" y="1461"/>
                      <a:pt x="457" y="1520"/>
                      <a:pt x="139" y="1560"/>
                    </a:cubicBezTo>
                    <a:cubicBezTo>
                      <a:pt x="7" y="1579"/>
                      <a:pt x="0" y="1759"/>
                      <a:pt x="120" y="1759"/>
                    </a:cubicBezTo>
                    <a:cubicBezTo>
                      <a:pt x="126" y="1759"/>
                      <a:pt x="133" y="1759"/>
                      <a:pt x="139" y="1758"/>
                    </a:cubicBezTo>
                    <a:cubicBezTo>
                      <a:pt x="476" y="1718"/>
                      <a:pt x="813" y="1660"/>
                      <a:pt x="1150" y="1599"/>
                    </a:cubicBezTo>
                    <a:cubicBezTo>
                      <a:pt x="1467" y="1520"/>
                      <a:pt x="1804" y="1461"/>
                      <a:pt x="2101" y="1322"/>
                    </a:cubicBezTo>
                    <a:cubicBezTo>
                      <a:pt x="2616" y="1105"/>
                      <a:pt x="3034" y="688"/>
                      <a:pt x="3251" y="172"/>
                    </a:cubicBezTo>
                    <a:cubicBezTo>
                      <a:pt x="3278" y="77"/>
                      <a:pt x="3202" y="0"/>
                      <a:pt x="31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43" name="Google Shape;2143;p20"/>
              <p:cNvSpPr/>
              <p:nvPr/>
            </p:nvSpPr>
            <p:spPr>
              <a:xfrm>
                <a:off x="4043753" y="2084180"/>
                <a:ext cx="89116" cy="45003"/>
              </a:xfrm>
              <a:custGeom>
                <a:avLst/>
                <a:gdLst/>
                <a:ahLst/>
                <a:cxnLst/>
                <a:rect l="l" t="t" r="r" b="b"/>
                <a:pathLst>
                  <a:path w="3343" h="1648" extrusionOk="0">
                    <a:moveTo>
                      <a:pt x="3178" y="1"/>
                    </a:moveTo>
                    <a:cubicBezTo>
                      <a:pt x="3153" y="1"/>
                      <a:pt x="3128" y="10"/>
                      <a:pt x="3106" y="32"/>
                    </a:cubicBezTo>
                    <a:cubicBezTo>
                      <a:pt x="2470" y="738"/>
                      <a:pt x="1608" y="1429"/>
                      <a:pt x="626" y="1429"/>
                    </a:cubicBezTo>
                    <a:cubicBezTo>
                      <a:pt x="477" y="1429"/>
                      <a:pt x="326" y="1414"/>
                      <a:pt x="172" y="1380"/>
                    </a:cubicBezTo>
                    <a:cubicBezTo>
                      <a:pt x="167" y="1379"/>
                      <a:pt x="161" y="1378"/>
                      <a:pt x="156" y="1378"/>
                    </a:cubicBezTo>
                    <a:cubicBezTo>
                      <a:pt x="48" y="1378"/>
                      <a:pt x="1" y="1561"/>
                      <a:pt x="133" y="1598"/>
                    </a:cubicBezTo>
                    <a:cubicBezTo>
                      <a:pt x="295" y="1632"/>
                      <a:pt x="455" y="1648"/>
                      <a:pt x="611" y="1648"/>
                    </a:cubicBezTo>
                    <a:cubicBezTo>
                      <a:pt x="1656" y="1648"/>
                      <a:pt x="2558" y="949"/>
                      <a:pt x="3264" y="190"/>
                    </a:cubicBezTo>
                    <a:cubicBezTo>
                      <a:pt x="3342" y="114"/>
                      <a:pt x="3263" y="1"/>
                      <a:pt x="317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44" name="Google Shape;2144;p20"/>
              <p:cNvSpPr/>
              <p:nvPr/>
            </p:nvSpPr>
            <p:spPr>
              <a:xfrm>
                <a:off x="4021920" y="2023859"/>
                <a:ext cx="97193" cy="45658"/>
              </a:xfrm>
              <a:custGeom>
                <a:avLst/>
                <a:gdLst/>
                <a:ahLst/>
                <a:cxnLst/>
                <a:rect l="l" t="t" r="r" b="b"/>
                <a:pathLst>
                  <a:path w="3646" h="1672" extrusionOk="0">
                    <a:moveTo>
                      <a:pt x="3494" y="0"/>
                    </a:moveTo>
                    <a:cubicBezTo>
                      <a:pt x="3463" y="0"/>
                      <a:pt x="3432" y="12"/>
                      <a:pt x="3410" y="41"/>
                    </a:cubicBezTo>
                    <a:cubicBezTo>
                      <a:pt x="2744" y="934"/>
                      <a:pt x="1661" y="1456"/>
                      <a:pt x="570" y="1456"/>
                    </a:cubicBezTo>
                    <a:cubicBezTo>
                      <a:pt x="426" y="1456"/>
                      <a:pt x="283" y="1447"/>
                      <a:pt x="140" y="1429"/>
                    </a:cubicBezTo>
                    <a:cubicBezTo>
                      <a:pt x="133" y="1428"/>
                      <a:pt x="127" y="1427"/>
                      <a:pt x="122" y="1427"/>
                    </a:cubicBezTo>
                    <a:cubicBezTo>
                      <a:pt x="0" y="1427"/>
                      <a:pt x="6" y="1628"/>
                      <a:pt x="140" y="1646"/>
                    </a:cubicBezTo>
                    <a:cubicBezTo>
                      <a:pt x="280" y="1663"/>
                      <a:pt x="421" y="1671"/>
                      <a:pt x="562" y="1671"/>
                    </a:cubicBezTo>
                    <a:cubicBezTo>
                      <a:pt x="1731" y="1671"/>
                      <a:pt x="2881" y="1097"/>
                      <a:pt x="3589" y="160"/>
                    </a:cubicBezTo>
                    <a:cubicBezTo>
                      <a:pt x="3645" y="75"/>
                      <a:pt x="3570" y="0"/>
                      <a:pt x="34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45" name="Google Shape;2145;p20"/>
              <p:cNvSpPr/>
              <p:nvPr/>
            </p:nvSpPr>
            <p:spPr>
              <a:xfrm>
                <a:off x="3995156" y="1968399"/>
                <a:ext cx="102951" cy="50355"/>
              </a:xfrm>
              <a:custGeom>
                <a:avLst/>
                <a:gdLst/>
                <a:ahLst/>
                <a:cxnLst/>
                <a:rect l="l" t="t" r="r" b="b"/>
                <a:pathLst>
                  <a:path w="3862" h="1844" extrusionOk="0">
                    <a:moveTo>
                      <a:pt x="3715" y="1"/>
                    </a:moveTo>
                    <a:cubicBezTo>
                      <a:pt x="3686" y="1"/>
                      <a:pt x="3658" y="15"/>
                      <a:pt x="3641" y="50"/>
                    </a:cubicBezTo>
                    <a:cubicBezTo>
                      <a:pt x="3074" y="1037"/>
                      <a:pt x="2032" y="1628"/>
                      <a:pt x="936" y="1628"/>
                    </a:cubicBezTo>
                    <a:cubicBezTo>
                      <a:pt x="689" y="1628"/>
                      <a:pt x="440" y="1598"/>
                      <a:pt x="192" y="1536"/>
                    </a:cubicBezTo>
                    <a:cubicBezTo>
                      <a:pt x="186" y="1535"/>
                      <a:pt x="180" y="1535"/>
                      <a:pt x="174" y="1535"/>
                    </a:cubicBezTo>
                    <a:cubicBezTo>
                      <a:pt x="48" y="1535"/>
                      <a:pt x="0" y="1717"/>
                      <a:pt x="132" y="1755"/>
                    </a:cubicBezTo>
                    <a:cubicBezTo>
                      <a:pt x="386" y="1815"/>
                      <a:pt x="644" y="1844"/>
                      <a:pt x="900" y="1844"/>
                    </a:cubicBezTo>
                    <a:cubicBezTo>
                      <a:pt x="2079" y="1844"/>
                      <a:pt x="3217" y="1227"/>
                      <a:pt x="3819" y="169"/>
                    </a:cubicBezTo>
                    <a:cubicBezTo>
                      <a:pt x="3861" y="85"/>
                      <a:pt x="3784" y="1"/>
                      <a:pt x="37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46" name="Google Shape;2146;p20"/>
              <p:cNvSpPr/>
              <p:nvPr/>
            </p:nvSpPr>
            <p:spPr>
              <a:xfrm>
                <a:off x="3967672" y="1898439"/>
                <a:ext cx="128276" cy="66357"/>
              </a:xfrm>
              <a:custGeom>
                <a:avLst/>
                <a:gdLst/>
                <a:ahLst/>
                <a:cxnLst/>
                <a:rect l="l" t="t" r="r" b="b"/>
                <a:pathLst>
                  <a:path w="4812" h="2430" extrusionOk="0">
                    <a:moveTo>
                      <a:pt x="4674" y="1"/>
                    </a:moveTo>
                    <a:cubicBezTo>
                      <a:pt x="4642" y="1"/>
                      <a:pt x="4612" y="16"/>
                      <a:pt x="4593" y="54"/>
                    </a:cubicBezTo>
                    <a:cubicBezTo>
                      <a:pt x="3857" y="1388"/>
                      <a:pt x="2428" y="2220"/>
                      <a:pt x="918" y="2220"/>
                    </a:cubicBezTo>
                    <a:cubicBezTo>
                      <a:pt x="677" y="2220"/>
                      <a:pt x="435" y="2199"/>
                      <a:pt x="192" y="2155"/>
                    </a:cubicBezTo>
                    <a:cubicBezTo>
                      <a:pt x="186" y="2155"/>
                      <a:pt x="180" y="2154"/>
                      <a:pt x="174" y="2154"/>
                    </a:cubicBezTo>
                    <a:cubicBezTo>
                      <a:pt x="48" y="2154"/>
                      <a:pt x="0" y="2336"/>
                      <a:pt x="132" y="2354"/>
                    </a:cubicBezTo>
                    <a:cubicBezTo>
                      <a:pt x="402" y="2405"/>
                      <a:pt x="674" y="2430"/>
                      <a:pt x="945" y="2430"/>
                    </a:cubicBezTo>
                    <a:cubicBezTo>
                      <a:pt x="1627" y="2430"/>
                      <a:pt x="2303" y="2270"/>
                      <a:pt x="2928" y="1957"/>
                    </a:cubicBezTo>
                    <a:cubicBezTo>
                      <a:pt x="3700" y="1561"/>
                      <a:pt x="4355" y="926"/>
                      <a:pt x="4771" y="154"/>
                    </a:cubicBezTo>
                    <a:cubicBezTo>
                      <a:pt x="4812" y="73"/>
                      <a:pt x="4741" y="1"/>
                      <a:pt x="46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47" name="Google Shape;2147;p20"/>
              <p:cNvSpPr/>
              <p:nvPr/>
            </p:nvSpPr>
            <p:spPr>
              <a:xfrm>
                <a:off x="3943200" y="1854066"/>
                <a:ext cx="135847" cy="59039"/>
              </a:xfrm>
              <a:custGeom>
                <a:avLst/>
                <a:gdLst/>
                <a:ahLst/>
                <a:cxnLst/>
                <a:rect l="l" t="t" r="r" b="b"/>
                <a:pathLst>
                  <a:path w="5096" h="2162" extrusionOk="0">
                    <a:moveTo>
                      <a:pt x="4952" y="0"/>
                    </a:moveTo>
                    <a:cubicBezTo>
                      <a:pt x="4927" y="0"/>
                      <a:pt x="4901" y="10"/>
                      <a:pt x="4877" y="35"/>
                    </a:cubicBezTo>
                    <a:cubicBezTo>
                      <a:pt x="3965" y="1085"/>
                      <a:pt x="2675" y="1759"/>
                      <a:pt x="1288" y="1917"/>
                    </a:cubicBezTo>
                    <a:cubicBezTo>
                      <a:pt x="1066" y="1941"/>
                      <a:pt x="837" y="1950"/>
                      <a:pt x="608" y="1950"/>
                    </a:cubicBezTo>
                    <a:cubicBezTo>
                      <a:pt x="450" y="1950"/>
                      <a:pt x="293" y="1946"/>
                      <a:pt x="138" y="1938"/>
                    </a:cubicBezTo>
                    <a:cubicBezTo>
                      <a:pt x="132" y="1937"/>
                      <a:pt x="126" y="1936"/>
                      <a:pt x="120" y="1936"/>
                    </a:cubicBezTo>
                    <a:cubicBezTo>
                      <a:pt x="1" y="1936"/>
                      <a:pt x="6" y="2136"/>
                      <a:pt x="138" y="2136"/>
                    </a:cubicBezTo>
                    <a:cubicBezTo>
                      <a:pt x="316" y="2153"/>
                      <a:pt x="495" y="2162"/>
                      <a:pt x="674" y="2162"/>
                    </a:cubicBezTo>
                    <a:cubicBezTo>
                      <a:pt x="1912" y="2162"/>
                      <a:pt x="3156" y="1751"/>
                      <a:pt x="4142" y="1005"/>
                    </a:cubicBezTo>
                    <a:cubicBezTo>
                      <a:pt x="4460" y="767"/>
                      <a:pt x="4758" y="490"/>
                      <a:pt x="5035" y="173"/>
                    </a:cubicBezTo>
                    <a:cubicBezTo>
                      <a:pt x="5095" y="98"/>
                      <a:pt x="5030" y="0"/>
                      <a:pt x="49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48" name="Google Shape;2148;p20"/>
              <p:cNvSpPr/>
              <p:nvPr/>
            </p:nvSpPr>
            <p:spPr>
              <a:xfrm>
                <a:off x="3916782" y="1801637"/>
                <a:ext cx="151601" cy="62780"/>
              </a:xfrm>
              <a:custGeom>
                <a:avLst/>
                <a:gdLst/>
                <a:ahLst/>
                <a:cxnLst/>
                <a:rect l="l" t="t" r="r" b="b"/>
                <a:pathLst>
                  <a:path w="5687" h="2299" extrusionOk="0">
                    <a:moveTo>
                      <a:pt x="5532" y="0"/>
                    </a:moveTo>
                    <a:cubicBezTo>
                      <a:pt x="5510" y="0"/>
                      <a:pt x="5489" y="9"/>
                      <a:pt x="5471" y="31"/>
                    </a:cubicBezTo>
                    <a:cubicBezTo>
                      <a:pt x="4440" y="1201"/>
                      <a:pt x="2973" y="1934"/>
                      <a:pt x="1427" y="2074"/>
                    </a:cubicBezTo>
                    <a:cubicBezTo>
                      <a:pt x="1281" y="2088"/>
                      <a:pt x="1132" y="2094"/>
                      <a:pt x="981" y="2094"/>
                    </a:cubicBezTo>
                    <a:cubicBezTo>
                      <a:pt x="703" y="2094"/>
                      <a:pt x="421" y="2072"/>
                      <a:pt x="138" y="2034"/>
                    </a:cubicBezTo>
                    <a:cubicBezTo>
                      <a:pt x="132" y="2033"/>
                      <a:pt x="126" y="2033"/>
                      <a:pt x="120" y="2033"/>
                    </a:cubicBezTo>
                    <a:cubicBezTo>
                      <a:pt x="0" y="2033"/>
                      <a:pt x="6" y="2233"/>
                      <a:pt x="138" y="2251"/>
                    </a:cubicBezTo>
                    <a:cubicBezTo>
                      <a:pt x="387" y="2283"/>
                      <a:pt x="638" y="2298"/>
                      <a:pt x="890" y="2298"/>
                    </a:cubicBezTo>
                    <a:cubicBezTo>
                      <a:pt x="2218" y="2298"/>
                      <a:pt x="3551" y="1865"/>
                      <a:pt x="4618" y="1083"/>
                    </a:cubicBezTo>
                    <a:cubicBezTo>
                      <a:pt x="4995" y="824"/>
                      <a:pt x="5313" y="528"/>
                      <a:pt x="5609" y="190"/>
                    </a:cubicBezTo>
                    <a:cubicBezTo>
                      <a:pt x="5687" y="113"/>
                      <a:pt x="5608" y="0"/>
                      <a:pt x="55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49" name="Google Shape;2149;p20"/>
              <p:cNvSpPr/>
              <p:nvPr/>
            </p:nvSpPr>
            <p:spPr>
              <a:xfrm>
                <a:off x="3900921" y="1751830"/>
                <a:ext cx="151628" cy="59858"/>
              </a:xfrm>
              <a:custGeom>
                <a:avLst/>
                <a:gdLst/>
                <a:ahLst/>
                <a:cxnLst/>
                <a:rect l="l" t="t" r="r" b="b"/>
                <a:pathLst>
                  <a:path w="5688" h="2192" extrusionOk="0">
                    <a:moveTo>
                      <a:pt x="5540" y="0"/>
                    </a:moveTo>
                    <a:cubicBezTo>
                      <a:pt x="5517" y="0"/>
                      <a:pt x="5493" y="10"/>
                      <a:pt x="5471" y="31"/>
                    </a:cubicBezTo>
                    <a:cubicBezTo>
                      <a:pt x="4380" y="1083"/>
                      <a:pt x="2934" y="1757"/>
                      <a:pt x="1428" y="1934"/>
                    </a:cubicBezTo>
                    <a:cubicBezTo>
                      <a:pt x="1156" y="1959"/>
                      <a:pt x="892" y="1976"/>
                      <a:pt x="627" y="1976"/>
                    </a:cubicBezTo>
                    <a:cubicBezTo>
                      <a:pt x="465" y="1976"/>
                      <a:pt x="303" y="1970"/>
                      <a:pt x="138" y="1955"/>
                    </a:cubicBezTo>
                    <a:cubicBezTo>
                      <a:pt x="132" y="1954"/>
                      <a:pt x="126" y="1954"/>
                      <a:pt x="121" y="1954"/>
                    </a:cubicBezTo>
                    <a:cubicBezTo>
                      <a:pt x="1" y="1954"/>
                      <a:pt x="7" y="2154"/>
                      <a:pt x="138" y="2172"/>
                    </a:cubicBezTo>
                    <a:cubicBezTo>
                      <a:pt x="309" y="2185"/>
                      <a:pt x="479" y="2192"/>
                      <a:pt x="649" y="2192"/>
                    </a:cubicBezTo>
                    <a:cubicBezTo>
                      <a:pt x="2046" y="2192"/>
                      <a:pt x="3433" y="1763"/>
                      <a:pt x="4599" y="1004"/>
                    </a:cubicBezTo>
                    <a:cubicBezTo>
                      <a:pt x="4956" y="766"/>
                      <a:pt x="5292" y="488"/>
                      <a:pt x="5609" y="190"/>
                    </a:cubicBezTo>
                    <a:cubicBezTo>
                      <a:pt x="5687" y="114"/>
                      <a:pt x="5620" y="0"/>
                      <a:pt x="55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50" name="Google Shape;2150;p20"/>
              <p:cNvSpPr/>
              <p:nvPr/>
            </p:nvSpPr>
            <p:spPr>
              <a:xfrm>
                <a:off x="3881355" y="1699319"/>
                <a:ext cx="155840" cy="59530"/>
              </a:xfrm>
              <a:custGeom>
                <a:avLst/>
                <a:gdLst/>
                <a:ahLst/>
                <a:cxnLst/>
                <a:rect l="l" t="t" r="r" b="b"/>
                <a:pathLst>
                  <a:path w="5846" h="2180" extrusionOk="0">
                    <a:moveTo>
                      <a:pt x="5682" y="1"/>
                    </a:moveTo>
                    <a:cubicBezTo>
                      <a:pt x="5658" y="1"/>
                      <a:pt x="5633" y="10"/>
                      <a:pt x="5611" y="32"/>
                    </a:cubicBezTo>
                    <a:cubicBezTo>
                      <a:pt x="4480" y="1103"/>
                      <a:pt x="2994" y="1777"/>
                      <a:pt x="1448" y="1935"/>
                    </a:cubicBezTo>
                    <a:cubicBezTo>
                      <a:pt x="1230" y="1955"/>
                      <a:pt x="1012" y="1965"/>
                      <a:pt x="794" y="1965"/>
                    </a:cubicBezTo>
                    <a:cubicBezTo>
                      <a:pt x="576" y="1965"/>
                      <a:pt x="358" y="1955"/>
                      <a:pt x="140" y="1935"/>
                    </a:cubicBezTo>
                    <a:cubicBezTo>
                      <a:pt x="0" y="1935"/>
                      <a:pt x="0" y="2134"/>
                      <a:pt x="140" y="2153"/>
                    </a:cubicBezTo>
                    <a:cubicBezTo>
                      <a:pt x="341" y="2170"/>
                      <a:pt x="543" y="2179"/>
                      <a:pt x="744" y="2179"/>
                    </a:cubicBezTo>
                    <a:cubicBezTo>
                      <a:pt x="2133" y="2179"/>
                      <a:pt x="3522" y="1765"/>
                      <a:pt x="4699" y="1003"/>
                    </a:cubicBezTo>
                    <a:cubicBezTo>
                      <a:pt x="5075" y="765"/>
                      <a:pt x="5432" y="488"/>
                      <a:pt x="5769" y="191"/>
                    </a:cubicBezTo>
                    <a:cubicBezTo>
                      <a:pt x="5846" y="114"/>
                      <a:pt x="5767" y="1"/>
                      <a:pt x="56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51" name="Google Shape;2151;p20"/>
              <p:cNvSpPr/>
              <p:nvPr/>
            </p:nvSpPr>
            <p:spPr>
              <a:xfrm>
                <a:off x="3873944" y="1673105"/>
                <a:ext cx="127983" cy="39732"/>
              </a:xfrm>
              <a:custGeom>
                <a:avLst/>
                <a:gdLst/>
                <a:ahLst/>
                <a:cxnLst/>
                <a:rect l="l" t="t" r="r" b="b"/>
                <a:pathLst>
                  <a:path w="4801" h="1455" extrusionOk="0">
                    <a:moveTo>
                      <a:pt x="4659" y="1"/>
                    </a:moveTo>
                    <a:cubicBezTo>
                      <a:pt x="4640" y="1"/>
                      <a:pt x="4620" y="7"/>
                      <a:pt x="4600" y="20"/>
                    </a:cubicBezTo>
                    <a:cubicBezTo>
                      <a:pt x="3546" y="811"/>
                      <a:pt x="2246" y="1246"/>
                      <a:pt x="926" y="1246"/>
                    </a:cubicBezTo>
                    <a:cubicBezTo>
                      <a:pt x="658" y="1246"/>
                      <a:pt x="388" y="1227"/>
                      <a:pt x="120" y="1191"/>
                    </a:cubicBezTo>
                    <a:cubicBezTo>
                      <a:pt x="114" y="1190"/>
                      <a:pt x="109" y="1189"/>
                      <a:pt x="104" y="1189"/>
                    </a:cubicBezTo>
                    <a:cubicBezTo>
                      <a:pt x="1" y="1189"/>
                      <a:pt x="6" y="1390"/>
                      <a:pt x="120" y="1408"/>
                    </a:cubicBezTo>
                    <a:cubicBezTo>
                      <a:pt x="377" y="1439"/>
                      <a:pt x="635" y="1455"/>
                      <a:pt x="893" y="1455"/>
                    </a:cubicBezTo>
                    <a:cubicBezTo>
                      <a:pt x="2263" y="1455"/>
                      <a:pt x="3617" y="1017"/>
                      <a:pt x="4718" y="200"/>
                    </a:cubicBezTo>
                    <a:cubicBezTo>
                      <a:pt x="4801" y="134"/>
                      <a:pt x="4747" y="1"/>
                      <a:pt x="46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52" name="Google Shape;2152;p20"/>
              <p:cNvSpPr/>
              <p:nvPr/>
            </p:nvSpPr>
            <p:spPr>
              <a:xfrm>
                <a:off x="3866560" y="1618355"/>
                <a:ext cx="112041" cy="39569"/>
              </a:xfrm>
              <a:custGeom>
                <a:avLst/>
                <a:gdLst/>
                <a:ahLst/>
                <a:cxnLst/>
                <a:rect l="l" t="t" r="r" b="b"/>
                <a:pathLst>
                  <a:path w="4203" h="1449" extrusionOk="0">
                    <a:moveTo>
                      <a:pt x="4032" y="0"/>
                    </a:moveTo>
                    <a:cubicBezTo>
                      <a:pt x="4009" y="0"/>
                      <a:pt x="3985" y="8"/>
                      <a:pt x="3965" y="24"/>
                    </a:cubicBezTo>
                    <a:cubicBezTo>
                      <a:pt x="3010" y="802"/>
                      <a:pt x="1804" y="1233"/>
                      <a:pt x="570" y="1233"/>
                    </a:cubicBezTo>
                    <a:cubicBezTo>
                      <a:pt x="420" y="1233"/>
                      <a:pt x="269" y="1226"/>
                      <a:pt x="119" y="1213"/>
                    </a:cubicBezTo>
                    <a:cubicBezTo>
                      <a:pt x="0" y="1213"/>
                      <a:pt x="0" y="1412"/>
                      <a:pt x="119" y="1431"/>
                    </a:cubicBezTo>
                    <a:cubicBezTo>
                      <a:pt x="266" y="1443"/>
                      <a:pt x="413" y="1449"/>
                      <a:pt x="559" y="1449"/>
                    </a:cubicBezTo>
                    <a:cubicBezTo>
                      <a:pt x="1854" y="1449"/>
                      <a:pt x="3109" y="983"/>
                      <a:pt x="4123" y="183"/>
                    </a:cubicBezTo>
                    <a:cubicBezTo>
                      <a:pt x="4202" y="103"/>
                      <a:pt x="4119" y="0"/>
                      <a:pt x="40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53" name="Google Shape;2153;p20"/>
              <p:cNvSpPr/>
              <p:nvPr/>
            </p:nvSpPr>
            <p:spPr>
              <a:xfrm>
                <a:off x="4546328" y="1693148"/>
                <a:ext cx="112708" cy="59421"/>
              </a:xfrm>
              <a:custGeom>
                <a:avLst/>
                <a:gdLst/>
                <a:ahLst/>
                <a:cxnLst/>
                <a:rect l="l" t="t" r="r" b="b"/>
                <a:pathLst>
                  <a:path w="4228" h="2176" extrusionOk="0">
                    <a:moveTo>
                      <a:pt x="131" y="1"/>
                    </a:moveTo>
                    <a:cubicBezTo>
                      <a:pt x="67" y="1"/>
                      <a:pt x="0" y="55"/>
                      <a:pt x="13" y="140"/>
                    </a:cubicBezTo>
                    <a:cubicBezTo>
                      <a:pt x="111" y="555"/>
                      <a:pt x="409" y="893"/>
                      <a:pt x="706" y="1189"/>
                    </a:cubicBezTo>
                    <a:cubicBezTo>
                      <a:pt x="1023" y="1448"/>
                      <a:pt x="1361" y="1665"/>
                      <a:pt x="1718" y="1844"/>
                    </a:cubicBezTo>
                    <a:cubicBezTo>
                      <a:pt x="2233" y="2061"/>
                      <a:pt x="2785" y="2176"/>
                      <a:pt x="3336" y="2176"/>
                    </a:cubicBezTo>
                    <a:cubicBezTo>
                      <a:pt x="3591" y="2176"/>
                      <a:pt x="3846" y="2151"/>
                      <a:pt x="4096" y="2101"/>
                    </a:cubicBezTo>
                    <a:cubicBezTo>
                      <a:pt x="4227" y="2063"/>
                      <a:pt x="4181" y="1882"/>
                      <a:pt x="4056" y="1882"/>
                    </a:cubicBezTo>
                    <a:cubicBezTo>
                      <a:pt x="4050" y="1882"/>
                      <a:pt x="4043" y="1883"/>
                      <a:pt x="4036" y="1884"/>
                    </a:cubicBezTo>
                    <a:cubicBezTo>
                      <a:pt x="3792" y="1937"/>
                      <a:pt x="3543" y="1963"/>
                      <a:pt x="3294" y="1963"/>
                    </a:cubicBezTo>
                    <a:cubicBezTo>
                      <a:pt x="2796" y="1963"/>
                      <a:pt x="2298" y="1857"/>
                      <a:pt x="1836" y="1646"/>
                    </a:cubicBezTo>
                    <a:cubicBezTo>
                      <a:pt x="1499" y="1506"/>
                      <a:pt x="1182" y="1308"/>
                      <a:pt x="885" y="1051"/>
                    </a:cubicBezTo>
                    <a:cubicBezTo>
                      <a:pt x="607" y="793"/>
                      <a:pt x="309" y="476"/>
                      <a:pt x="230" y="79"/>
                    </a:cubicBezTo>
                    <a:cubicBezTo>
                      <a:pt x="214" y="24"/>
                      <a:pt x="173" y="1"/>
                      <a:pt x="1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54" name="Google Shape;2154;p20"/>
              <p:cNvSpPr/>
              <p:nvPr/>
            </p:nvSpPr>
            <p:spPr>
              <a:xfrm>
                <a:off x="4580952" y="1655183"/>
                <a:ext cx="107563" cy="52922"/>
              </a:xfrm>
              <a:custGeom>
                <a:avLst/>
                <a:gdLst/>
                <a:ahLst/>
                <a:cxnLst/>
                <a:rect l="l" t="t" r="r" b="b"/>
                <a:pathLst>
                  <a:path w="4035" h="1938" extrusionOk="0">
                    <a:moveTo>
                      <a:pt x="148" y="0"/>
                    </a:moveTo>
                    <a:cubicBezTo>
                      <a:pt x="76" y="0"/>
                      <a:pt x="1" y="73"/>
                      <a:pt x="55" y="154"/>
                    </a:cubicBezTo>
                    <a:cubicBezTo>
                      <a:pt x="769" y="1268"/>
                      <a:pt x="2063" y="1938"/>
                      <a:pt x="3374" y="1938"/>
                    </a:cubicBezTo>
                    <a:cubicBezTo>
                      <a:pt x="3557" y="1938"/>
                      <a:pt x="3739" y="1925"/>
                      <a:pt x="3921" y="1898"/>
                    </a:cubicBezTo>
                    <a:cubicBezTo>
                      <a:pt x="4034" y="1879"/>
                      <a:pt x="3985" y="1698"/>
                      <a:pt x="3878" y="1698"/>
                    </a:cubicBezTo>
                    <a:cubicBezTo>
                      <a:pt x="3872" y="1698"/>
                      <a:pt x="3867" y="1699"/>
                      <a:pt x="3861" y="1700"/>
                    </a:cubicBezTo>
                    <a:cubicBezTo>
                      <a:pt x="3699" y="1723"/>
                      <a:pt x="3536" y="1734"/>
                      <a:pt x="3373" y="1734"/>
                    </a:cubicBezTo>
                    <a:cubicBezTo>
                      <a:pt x="2137" y="1734"/>
                      <a:pt x="899" y="1088"/>
                      <a:pt x="234" y="54"/>
                    </a:cubicBezTo>
                    <a:cubicBezTo>
                      <a:pt x="215" y="16"/>
                      <a:pt x="182" y="0"/>
                      <a:pt x="1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sp>
        <p:nvSpPr>
          <p:cNvPr id="2155" name="Google Shape;2155;p20"/>
          <p:cNvSpPr/>
          <p:nvPr/>
        </p:nvSpPr>
        <p:spPr>
          <a:xfrm>
            <a:off x="467901" y="4488167"/>
            <a:ext cx="192400" cy="192400"/>
          </a:xfrm>
          <a:prstGeom prst="ellipse">
            <a:avLst/>
          </a:prstGeom>
          <a:solidFill>
            <a:schemeClr val="accent4"/>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156" name="Google Shape;2156;p20"/>
          <p:cNvSpPr/>
          <p:nvPr/>
        </p:nvSpPr>
        <p:spPr>
          <a:xfrm>
            <a:off x="286465" y="3869533"/>
            <a:ext cx="362400" cy="362400"/>
          </a:xfrm>
          <a:prstGeom prst="ellipse">
            <a:avLst/>
          </a:prstGeom>
          <a:solidFill>
            <a:schemeClr val="accent5"/>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157" name="Google Shape;2157;p20"/>
          <p:cNvSpPr txBox="1">
            <a:spLocks noGrp="1"/>
          </p:cNvSpPr>
          <p:nvPr>
            <p:ph type="body" idx="1"/>
          </p:nvPr>
        </p:nvSpPr>
        <p:spPr>
          <a:xfrm>
            <a:off x="6204000" y="2418767"/>
            <a:ext cx="4390800" cy="35608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Tree>
    <p:extLst>
      <p:ext uri="{BB962C8B-B14F-4D97-AF65-F5344CB8AC3E}">
        <p14:creationId xmlns:p14="http://schemas.microsoft.com/office/powerpoint/2010/main" val="40876429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2158"/>
        <p:cNvGrpSpPr/>
        <p:nvPr/>
      </p:nvGrpSpPr>
      <p:grpSpPr>
        <a:xfrm>
          <a:off x="0" y="0"/>
          <a:ext cx="0" cy="0"/>
          <a:chOff x="0" y="0"/>
          <a:chExt cx="0" cy="0"/>
        </a:xfrm>
      </p:grpSpPr>
      <p:sp>
        <p:nvSpPr>
          <p:cNvPr id="2159" name="Google Shape;2159;p21"/>
          <p:cNvSpPr txBox="1">
            <a:spLocks noGrp="1"/>
          </p:cNvSpPr>
          <p:nvPr>
            <p:ph type="title"/>
          </p:nvPr>
        </p:nvSpPr>
        <p:spPr>
          <a:xfrm>
            <a:off x="960000" y="719200"/>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160" name="Google Shape;2160;p21"/>
          <p:cNvSpPr txBox="1">
            <a:spLocks noGrp="1"/>
          </p:cNvSpPr>
          <p:nvPr>
            <p:ph type="subTitle" idx="1"/>
          </p:nvPr>
        </p:nvSpPr>
        <p:spPr>
          <a:xfrm>
            <a:off x="7124700" y="2108200"/>
            <a:ext cx="3594000" cy="8508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500"/>
              <a:buFont typeface="Itim"/>
              <a:buNone/>
              <a:defRPr sz="3333" b="1">
                <a:solidFill>
                  <a:schemeClr val="dk2"/>
                </a:solidFill>
                <a:latin typeface="Itim"/>
                <a:ea typeface="Itim"/>
                <a:cs typeface="Itim"/>
                <a:sym typeface="Iti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61" name="Google Shape;2161;p21"/>
          <p:cNvSpPr txBox="1">
            <a:spLocks noGrp="1"/>
          </p:cNvSpPr>
          <p:nvPr>
            <p:ph type="subTitle" idx="2"/>
          </p:nvPr>
        </p:nvSpPr>
        <p:spPr>
          <a:xfrm>
            <a:off x="7124700" y="2755800"/>
            <a:ext cx="3594000" cy="850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162" name="Google Shape;2162;p21"/>
          <p:cNvSpPr txBox="1">
            <a:spLocks noGrp="1"/>
          </p:cNvSpPr>
          <p:nvPr>
            <p:ph type="subTitle" idx="3"/>
          </p:nvPr>
        </p:nvSpPr>
        <p:spPr>
          <a:xfrm>
            <a:off x="7124700" y="4232000"/>
            <a:ext cx="3594000" cy="850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2500"/>
              <a:buFont typeface="Itim"/>
              <a:buNone/>
              <a:defRPr sz="3333" b="1">
                <a:solidFill>
                  <a:schemeClr val="dk2"/>
                </a:solidFill>
                <a:latin typeface="Itim"/>
                <a:ea typeface="Itim"/>
                <a:cs typeface="Itim"/>
                <a:sym typeface="Itim"/>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163" name="Google Shape;2163;p21"/>
          <p:cNvSpPr txBox="1">
            <a:spLocks noGrp="1"/>
          </p:cNvSpPr>
          <p:nvPr>
            <p:ph type="subTitle" idx="4"/>
          </p:nvPr>
        </p:nvSpPr>
        <p:spPr>
          <a:xfrm>
            <a:off x="7124700" y="4879600"/>
            <a:ext cx="3594000" cy="850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grpSp>
        <p:nvGrpSpPr>
          <p:cNvPr id="2164" name="Google Shape;2164;p21"/>
          <p:cNvGrpSpPr/>
          <p:nvPr/>
        </p:nvGrpSpPr>
        <p:grpSpPr>
          <a:xfrm rot="-3780242">
            <a:off x="1092816" y="5382654"/>
            <a:ext cx="681504" cy="2240855"/>
            <a:chOff x="2643963" y="1509025"/>
            <a:chExt cx="330600" cy="1087047"/>
          </a:xfrm>
        </p:grpSpPr>
        <p:sp>
          <p:nvSpPr>
            <p:cNvPr id="2165" name="Google Shape;2165;p21"/>
            <p:cNvSpPr/>
            <p:nvPr/>
          </p:nvSpPr>
          <p:spPr>
            <a:xfrm>
              <a:off x="2643963" y="1509273"/>
              <a:ext cx="330600" cy="1086550"/>
            </a:xfrm>
            <a:custGeom>
              <a:avLst/>
              <a:gdLst/>
              <a:ahLst/>
              <a:cxnLst/>
              <a:rect l="l" t="t" r="r" b="b"/>
              <a:pathLst>
                <a:path w="13224" h="43462" extrusionOk="0">
                  <a:moveTo>
                    <a:pt x="6622" y="0"/>
                  </a:moveTo>
                  <a:cubicBezTo>
                    <a:pt x="4065" y="614"/>
                    <a:pt x="4462" y="9237"/>
                    <a:pt x="4639" y="9713"/>
                  </a:cubicBezTo>
                  <a:cubicBezTo>
                    <a:pt x="4690" y="9837"/>
                    <a:pt x="4711" y="9891"/>
                    <a:pt x="4710" y="9891"/>
                  </a:cubicBezTo>
                  <a:cubicBezTo>
                    <a:pt x="4699" y="9891"/>
                    <a:pt x="3834" y="7899"/>
                    <a:pt x="3391" y="7235"/>
                  </a:cubicBezTo>
                  <a:cubicBezTo>
                    <a:pt x="3197" y="6928"/>
                    <a:pt x="2898" y="6608"/>
                    <a:pt x="2589" y="6608"/>
                  </a:cubicBezTo>
                  <a:cubicBezTo>
                    <a:pt x="2519" y="6608"/>
                    <a:pt x="2449" y="6624"/>
                    <a:pt x="2379" y="6661"/>
                  </a:cubicBezTo>
                  <a:cubicBezTo>
                    <a:pt x="952" y="7572"/>
                    <a:pt x="2678" y="14291"/>
                    <a:pt x="3629" y="18018"/>
                  </a:cubicBezTo>
                  <a:cubicBezTo>
                    <a:pt x="3014" y="16612"/>
                    <a:pt x="2261" y="15303"/>
                    <a:pt x="1349" y="14114"/>
                  </a:cubicBezTo>
                  <a:cubicBezTo>
                    <a:pt x="1181" y="13879"/>
                    <a:pt x="944" y="13630"/>
                    <a:pt x="694" y="13630"/>
                  </a:cubicBezTo>
                  <a:cubicBezTo>
                    <a:pt x="648" y="13630"/>
                    <a:pt x="602" y="13639"/>
                    <a:pt x="556" y="13657"/>
                  </a:cubicBezTo>
                  <a:cubicBezTo>
                    <a:pt x="299" y="13757"/>
                    <a:pt x="220" y="14093"/>
                    <a:pt x="180" y="14371"/>
                  </a:cubicBezTo>
                  <a:cubicBezTo>
                    <a:pt x="1" y="15700"/>
                    <a:pt x="239" y="17048"/>
                    <a:pt x="556" y="18335"/>
                  </a:cubicBezTo>
                  <a:cubicBezTo>
                    <a:pt x="1211" y="20992"/>
                    <a:pt x="2162" y="23549"/>
                    <a:pt x="3371" y="25968"/>
                  </a:cubicBezTo>
                  <a:cubicBezTo>
                    <a:pt x="2955" y="25334"/>
                    <a:pt x="2459" y="24758"/>
                    <a:pt x="1904" y="24282"/>
                  </a:cubicBezTo>
                  <a:cubicBezTo>
                    <a:pt x="1658" y="24070"/>
                    <a:pt x="1358" y="23856"/>
                    <a:pt x="1048" y="23856"/>
                  </a:cubicBezTo>
                  <a:cubicBezTo>
                    <a:pt x="984" y="23856"/>
                    <a:pt x="919" y="23865"/>
                    <a:pt x="854" y="23886"/>
                  </a:cubicBezTo>
                  <a:cubicBezTo>
                    <a:pt x="378" y="24025"/>
                    <a:pt x="220" y="24679"/>
                    <a:pt x="259" y="25215"/>
                  </a:cubicBezTo>
                  <a:cubicBezTo>
                    <a:pt x="318" y="26008"/>
                    <a:pt x="595" y="26761"/>
                    <a:pt x="913" y="27474"/>
                  </a:cubicBezTo>
                  <a:cubicBezTo>
                    <a:pt x="2360" y="31003"/>
                    <a:pt x="4243" y="34333"/>
                    <a:pt x="6463" y="37365"/>
                  </a:cubicBezTo>
                  <a:lnTo>
                    <a:pt x="6463" y="43372"/>
                  </a:lnTo>
                  <a:cubicBezTo>
                    <a:pt x="6463" y="43432"/>
                    <a:pt x="6518" y="43461"/>
                    <a:pt x="6572" y="43461"/>
                  </a:cubicBezTo>
                  <a:cubicBezTo>
                    <a:pt x="6627" y="43461"/>
                    <a:pt x="6682" y="43432"/>
                    <a:pt x="6682" y="43372"/>
                  </a:cubicBezTo>
                  <a:lnTo>
                    <a:pt x="6682" y="37465"/>
                  </a:lnTo>
                  <a:cubicBezTo>
                    <a:pt x="8942" y="34412"/>
                    <a:pt x="10845" y="31042"/>
                    <a:pt x="12330" y="27474"/>
                  </a:cubicBezTo>
                  <a:cubicBezTo>
                    <a:pt x="12629" y="26761"/>
                    <a:pt x="12925" y="26008"/>
                    <a:pt x="12965" y="25215"/>
                  </a:cubicBezTo>
                  <a:cubicBezTo>
                    <a:pt x="13004" y="24679"/>
                    <a:pt x="12846" y="24025"/>
                    <a:pt x="12370" y="23886"/>
                  </a:cubicBezTo>
                  <a:cubicBezTo>
                    <a:pt x="12309" y="23865"/>
                    <a:pt x="12246" y="23856"/>
                    <a:pt x="12184" y="23856"/>
                  </a:cubicBezTo>
                  <a:cubicBezTo>
                    <a:pt x="11886" y="23856"/>
                    <a:pt x="11586" y="24070"/>
                    <a:pt x="11339" y="24282"/>
                  </a:cubicBezTo>
                  <a:cubicBezTo>
                    <a:pt x="10765" y="24758"/>
                    <a:pt x="10269" y="25334"/>
                    <a:pt x="9853" y="25968"/>
                  </a:cubicBezTo>
                  <a:cubicBezTo>
                    <a:pt x="11082" y="23549"/>
                    <a:pt x="12013" y="20992"/>
                    <a:pt x="12668" y="18335"/>
                  </a:cubicBezTo>
                  <a:cubicBezTo>
                    <a:pt x="12985" y="17048"/>
                    <a:pt x="13223" y="15700"/>
                    <a:pt x="13065" y="14371"/>
                  </a:cubicBezTo>
                  <a:cubicBezTo>
                    <a:pt x="13025" y="14093"/>
                    <a:pt x="12925" y="13757"/>
                    <a:pt x="12687" y="13657"/>
                  </a:cubicBezTo>
                  <a:cubicBezTo>
                    <a:pt x="12638" y="13639"/>
                    <a:pt x="12589" y="13630"/>
                    <a:pt x="12541" y="13630"/>
                  </a:cubicBezTo>
                  <a:cubicBezTo>
                    <a:pt x="12280" y="13630"/>
                    <a:pt x="12043" y="13879"/>
                    <a:pt x="11875" y="14114"/>
                  </a:cubicBezTo>
                  <a:cubicBezTo>
                    <a:pt x="10983" y="15303"/>
                    <a:pt x="10210" y="16612"/>
                    <a:pt x="9595" y="18018"/>
                  </a:cubicBezTo>
                  <a:cubicBezTo>
                    <a:pt x="10546" y="14291"/>
                    <a:pt x="12291" y="7572"/>
                    <a:pt x="10864" y="6661"/>
                  </a:cubicBezTo>
                  <a:cubicBezTo>
                    <a:pt x="10791" y="6624"/>
                    <a:pt x="10718" y="6608"/>
                    <a:pt x="10645" y="6608"/>
                  </a:cubicBezTo>
                  <a:cubicBezTo>
                    <a:pt x="10326" y="6608"/>
                    <a:pt x="10027" y="6928"/>
                    <a:pt x="9833" y="7235"/>
                  </a:cubicBezTo>
                  <a:cubicBezTo>
                    <a:pt x="9408" y="7899"/>
                    <a:pt x="8544" y="9891"/>
                    <a:pt x="8521" y="9891"/>
                  </a:cubicBezTo>
                  <a:cubicBezTo>
                    <a:pt x="8518" y="9891"/>
                    <a:pt x="8537" y="9837"/>
                    <a:pt x="8585" y="9713"/>
                  </a:cubicBezTo>
                  <a:cubicBezTo>
                    <a:pt x="8783" y="9237"/>
                    <a:pt x="9179" y="614"/>
                    <a:pt x="6622" y="0"/>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2166" name="Google Shape;2166;p21"/>
            <p:cNvGrpSpPr/>
            <p:nvPr/>
          </p:nvGrpSpPr>
          <p:grpSpPr>
            <a:xfrm>
              <a:off x="2643988" y="1509025"/>
              <a:ext cx="330550" cy="1087047"/>
              <a:chOff x="5683100" y="2795850"/>
              <a:chExt cx="330550" cy="1087047"/>
            </a:xfrm>
          </p:grpSpPr>
          <p:sp>
            <p:nvSpPr>
              <p:cNvPr id="2167" name="Google Shape;2167;p21"/>
              <p:cNvSpPr/>
              <p:nvPr/>
            </p:nvSpPr>
            <p:spPr>
              <a:xfrm>
                <a:off x="5683100" y="2795850"/>
                <a:ext cx="330550" cy="939100"/>
              </a:xfrm>
              <a:custGeom>
                <a:avLst/>
                <a:gdLst/>
                <a:ahLst/>
                <a:cxnLst/>
                <a:rect l="l" t="t" r="r" b="b"/>
                <a:pathLst>
                  <a:path w="13222" h="37564" extrusionOk="0">
                    <a:moveTo>
                      <a:pt x="6621" y="1"/>
                    </a:moveTo>
                    <a:cubicBezTo>
                      <a:pt x="4063" y="614"/>
                      <a:pt x="4459" y="9257"/>
                      <a:pt x="4639" y="9733"/>
                    </a:cubicBezTo>
                    <a:cubicBezTo>
                      <a:pt x="4689" y="9852"/>
                      <a:pt x="4710" y="9905"/>
                      <a:pt x="4709" y="9905"/>
                    </a:cubicBezTo>
                    <a:cubicBezTo>
                      <a:pt x="4701" y="9905"/>
                      <a:pt x="3832" y="7920"/>
                      <a:pt x="3389" y="7256"/>
                    </a:cubicBezTo>
                    <a:cubicBezTo>
                      <a:pt x="3192" y="6943"/>
                      <a:pt x="2885" y="6617"/>
                      <a:pt x="2572" y="6617"/>
                    </a:cubicBezTo>
                    <a:cubicBezTo>
                      <a:pt x="2508" y="6617"/>
                      <a:pt x="2443" y="6631"/>
                      <a:pt x="2379" y="6661"/>
                    </a:cubicBezTo>
                    <a:cubicBezTo>
                      <a:pt x="952" y="7592"/>
                      <a:pt x="2675" y="14313"/>
                      <a:pt x="3627" y="18019"/>
                    </a:cubicBezTo>
                    <a:cubicBezTo>
                      <a:pt x="3013" y="16631"/>
                      <a:pt x="2260" y="15323"/>
                      <a:pt x="1348" y="14115"/>
                    </a:cubicBezTo>
                    <a:cubicBezTo>
                      <a:pt x="1185" y="13886"/>
                      <a:pt x="953" y="13643"/>
                      <a:pt x="711" y="13643"/>
                    </a:cubicBezTo>
                    <a:cubicBezTo>
                      <a:pt x="659" y="13643"/>
                      <a:pt x="607" y="13654"/>
                      <a:pt x="555" y="13678"/>
                    </a:cubicBezTo>
                    <a:cubicBezTo>
                      <a:pt x="297" y="13777"/>
                      <a:pt x="217" y="14094"/>
                      <a:pt x="178" y="14392"/>
                    </a:cubicBezTo>
                    <a:cubicBezTo>
                      <a:pt x="0" y="15700"/>
                      <a:pt x="238" y="17048"/>
                      <a:pt x="555" y="18336"/>
                    </a:cubicBezTo>
                    <a:cubicBezTo>
                      <a:pt x="1208" y="20992"/>
                      <a:pt x="2160" y="23569"/>
                      <a:pt x="3370" y="25968"/>
                    </a:cubicBezTo>
                    <a:cubicBezTo>
                      <a:pt x="2953" y="25334"/>
                      <a:pt x="2458" y="24779"/>
                      <a:pt x="1903" y="24283"/>
                    </a:cubicBezTo>
                    <a:cubicBezTo>
                      <a:pt x="1659" y="24073"/>
                      <a:pt x="1364" y="23875"/>
                      <a:pt x="1058" y="23875"/>
                    </a:cubicBezTo>
                    <a:cubicBezTo>
                      <a:pt x="989" y="23875"/>
                      <a:pt x="921" y="23885"/>
                      <a:pt x="852" y="23907"/>
                    </a:cubicBezTo>
                    <a:cubicBezTo>
                      <a:pt x="376" y="24045"/>
                      <a:pt x="217" y="24700"/>
                      <a:pt x="257" y="25234"/>
                    </a:cubicBezTo>
                    <a:cubicBezTo>
                      <a:pt x="317" y="26027"/>
                      <a:pt x="595" y="26761"/>
                      <a:pt x="912" y="27494"/>
                    </a:cubicBezTo>
                    <a:cubicBezTo>
                      <a:pt x="2398" y="31102"/>
                      <a:pt x="4321" y="34492"/>
                      <a:pt x="6621" y="37564"/>
                    </a:cubicBezTo>
                    <a:cubicBezTo>
                      <a:pt x="8920" y="34492"/>
                      <a:pt x="10842" y="31102"/>
                      <a:pt x="12330" y="27494"/>
                    </a:cubicBezTo>
                    <a:cubicBezTo>
                      <a:pt x="12626" y="26761"/>
                      <a:pt x="12924" y="26027"/>
                      <a:pt x="12964" y="25234"/>
                    </a:cubicBezTo>
                    <a:cubicBezTo>
                      <a:pt x="13004" y="24700"/>
                      <a:pt x="12845" y="24045"/>
                      <a:pt x="12369" y="23907"/>
                    </a:cubicBezTo>
                    <a:cubicBezTo>
                      <a:pt x="12304" y="23885"/>
                      <a:pt x="12239" y="23875"/>
                      <a:pt x="12173" y="23875"/>
                    </a:cubicBezTo>
                    <a:cubicBezTo>
                      <a:pt x="11878" y="23875"/>
                      <a:pt x="11581" y="24073"/>
                      <a:pt x="11339" y="24283"/>
                    </a:cubicBezTo>
                    <a:cubicBezTo>
                      <a:pt x="10763" y="24779"/>
                      <a:pt x="10268" y="25334"/>
                      <a:pt x="9851" y="25968"/>
                    </a:cubicBezTo>
                    <a:cubicBezTo>
                      <a:pt x="11080" y="23569"/>
                      <a:pt x="12013" y="20992"/>
                      <a:pt x="12666" y="18336"/>
                    </a:cubicBezTo>
                    <a:cubicBezTo>
                      <a:pt x="12983" y="17048"/>
                      <a:pt x="13221" y="15700"/>
                      <a:pt x="13062" y="14392"/>
                    </a:cubicBezTo>
                    <a:cubicBezTo>
                      <a:pt x="13023" y="14094"/>
                      <a:pt x="12924" y="13777"/>
                      <a:pt x="12687" y="13678"/>
                    </a:cubicBezTo>
                    <a:cubicBezTo>
                      <a:pt x="12631" y="13654"/>
                      <a:pt x="12576" y="13643"/>
                      <a:pt x="12522" y="13643"/>
                    </a:cubicBezTo>
                    <a:cubicBezTo>
                      <a:pt x="12268" y="13643"/>
                      <a:pt x="12037" y="13886"/>
                      <a:pt x="11873" y="14115"/>
                    </a:cubicBezTo>
                    <a:cubicBezTo>
                      <a:pt x="10982" y="15323"/>
                      <a:pt x="10208" y="16631"/>
                      <a:pt x="9594" y="18019"/>
                    </a:cubicBezTo>
                    <a:cubicBezTo>
                      <a:pt x="10546" y="14313"/>
                      <a:pt x="12290" y="7592"/>
                      <a:pt x="10863" y="6661"/>
                    </a:cubicBezTo>
                    <a:cubicBezTo>
                      <a:pt x="10795" y="6631"/>
                      <a:pt x="10728" y="6617"/>
                      <a:pt x="10661" y="6617"/>
                    </a:cubicBezTo>
                    <a:cubicBezTo>
                      <a:pt x="10336" y="6617"/>
                      <a:pt x="10029" y="6943"/>
                      <a:pt x="9832" y="7256"/>
                    </a:cubicBezTo>
                    <a:cubicBezTo>
                      <a:pt x="9405" y="7920"/>
                      <a:pt x="8540" y="9905"/>
                      <a:pt x="8520" y="9905"/>
                    </a:cubicBezTo>
                    <a:cubicBezTo>
                      <a:pt x="8516" y="9905"/>
                      <a:pt x="8535" y="9852"/>
                      <a:pt x="8583" y="9733"/>
                    </a:cubicBezTo>
                    <a:cubicBezTo>
                      <a:pt x="8781" y="9257"/>
                      <a:pt x="9177" y="614"/>
                      <a:pt x="662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68" name="Google Shape;2168;p21"/>
              <p:cNvSpPr/>
              <p:nvPr/>
            </p:nvSpPr>
            <p:spPr>
              <a:xfrm>
                <a:off x="5759400" y="2990350"/>
                <a:ext cx="178425" cy="703986"/>
              </a:xfrm>
              <a:custGeom>
                <a:avLst/>
                <a:gdLst/>
                <a:ahLst/>
                <a:cxnLst/>
                <a:rect l="l" t="t" r="r" b="b"/>
                <a:pathLst>
                  <a:path w="7137" h="26563" extrusionOk="0">
                    <a:moveTo>
                      <a:pt x="3569" y="0"/>
                    </a:moveTo>
                    <a:cubicBezTo>
                      <a:pt x="2181" y="436"/>
                      <a:pt x="2399" y="6542"/>
                      <a:pt x="2498" y="6879"/>
                    </a:cubicBezTo>
                    <a:cubicBezTo>
                      <a:pt x="2524" y="6966"/>
                      <a:pt x="2534" y="7004"/>
                      <a:pt x="2532" y="7004"/>
                    </a:cubicBezTo>
                    <a:cubicBezTo>
                      <a:pt x="2520" y="7004"/>
                      <a:pt x="2063" y="5594"/>
                      <a:pt x="1824" y="5135"/>
                    </a:cubicBezTo>
                    <a:cubicBezTo>
                      <a:pt x="1727" y="4908"/>
                      <a:pt x="1563" y="4681"/>
                      <a:pt x="1388" y="4681"/>
                    </a:cubicBezTo>
                    <a:cubicBezTo>
                      <a:pt x="1349" y="4681"/>
                      <a:pt x="1309" y="4693"/>
                      <a:pt x="1269" y="4718"/>
                    </a:cubicBezTo>
                    <a:cubicBezTo>
                      <a:pt x="496" y="5373"/>
                      <a:pt x="1447" y="10110"/>
                      <a:pt x="1962" y="12747"/>
                    </a:cubicBezTo>
                    <a:cubicBezTo>
                      <a:pt x="1626" y="11756"/>
                      <a:pt x="1209" y="10823"/>
                      <a:pt x="733" y="9972"/>
                    </a:cubicBezTo>
                    <a:cubicBezTo>
                      <a:pt x="632" y="9819"/>
                      <a:pt x="501" y="9638"/>
                      <a:pt x="367" y="9638"/>
                    </a:cubicBezTo>
                    <a:cubicBezTo>
                      <a:pt x="344" y="9638"/>
                      <a:pt x="320" y="9643"/>
                      <a:pt x="297" y="9655"/>
                    </a:cubicBezTo>
                    <a:cubicBezTo>
                      <a:pt x="159" y="9734"/>
                      <a:pt x="99" y="9972"/>
                      <a:pt x="80" y="10170"/>
                    </a:cubicBezTo>
                    <a:cubicBezTo>
                      <a:pt x="1" y="11101"/>
                      <a:pt x="120" y="12052"/>
                      <a:pt x="297" y="12964"/>
                    </a:cubicBezTo>
                    <a:cubicBezTo>
                      <a:pt x="654" y="14848"/>
                      <a:pt x="1150" y="16651"/>
                      <a:pt x="1824" y="18356"/>
                    </a:cubicBezTo>
                    <a:cubicBezTo>
                      <a:pt x="1587" y="17920"/>
                      <a:pt x="1328" y="17504"/>
                      <a:pt x="1011" y="17167"/>
                    </a:cubicBezTo>
                    <a:cubicBezTo>
                      <a:pt x="879" y="17019"/>
                      <a:pt x="719" y="16870"/>
                      <a:pt x="555" y="16870"/>
                    </a:cubicBezTo>
                    <a:cubicBezTo>
                      <a:pt x="522" y="16870"/>
                      <a:pt x="489" y="16876"/>
                      <a:pt x="456" y="16889"/>
                    </a:cubicBezTo>
                    <a:cubicBezTo>
                      <a:pt x="199" y="16989"/>
                      <a:pt x="120" y="17465"/>
                      <a:pt x="139" y="17841"/>
                    </a:cubicBezTo>
                    <a:cubicBezTo>
                      <a:pt x="159" y="18396"/>
                      <a:pt x="318" y="18932"/>
                      <a:pt x="477" y="19426"/>
                    </a:cubicBezTo>
                    <a:cubicBezTo>
                      <a:pt x="1288" y="21984"/>
                      <a:pt x="2319" y="24382"/>
                      <a:pt x="3569" y="26563"/>
                    </a:cubicBezTo>
                    <a:cubicBezTo>
                      <a:pt x="4798" y="24382"/>
                      <a:pt x="5848" y="21984"/>
                      <a:pt x="6641" y="19426"/>
                    </a:cubicBezTo>
                    <a:cubicBezTo>
                      <a:pt x="6799" y="18932"/>
                      <a:pt x="6958" y="18396"/>
                      <a:pt x="6997" y="17841"/>
                    </a:cubicBezTo>
                    <a:cubicBezTo>
                      <a:pt x="7018" y="17465"/>
                      <a:pt x="6918" y="16989"/>
                      <a:pt x="6680" y="16889"/>
                    </a:cubicBezTo>
                    <a:cubicBezTo>
                      <a:pt x="6647" y="16876"/>
                      <a:pt x="6613" y="16870"/>
                      <a:pt x="6579" y="16870"/>
                    </a:cubicBezTo>
                    <a:cubicBezTo>
                      <a:pt x="6411" y="16870"/>
                      <a:pt x="6238" y="17019"/>
                      <a:pt x="6106" y="17167"/>
                    </a:cubicBezTo>
                    <a:cubicBezTo>
                      <a:pt x="5808" y="17504"/>
                      <a:pt x="5531" y="17920"/>
                      <a:pt x="5313" y="18356"/>
                    </a:cubicBezTo>
                    <a:cubicBezTo>
                      <a:pt x="5967" y="16651"/>
                      <a:pt x="6482" y="14848"/>
                      <a:pt x="6839" y="12964"/>
                    </a:cubicBezTo>
                    <a:cubicBezTo>
                      <a:pt x="6997" y="12052"/>
                      <a:pt x="7137" y="11101"/>
                      <a:pt x="7037" y="10170"/>
                    </a:cubicBezTo>
                    <a:cubicBezTo>
                      <a:pt x="7018" y="9972"/>
                      <a:pt x="6978" y="9734"/>
                      <a:pt x="6839" y="9655"/>
                    </a:cubicBezTo>
                    <a:cubicBezTo>
                      <a:pt x="6816" y="9643"/>
                      <a:pt x="6792" y="9638"/>
                      <a:pt x="6769" y="9638"/>
                    </a:cubicBezTo>
                    <a:cubicBezTo>
                      <a:pt x="6630" y="9638"/>
                      <a:pt x="6488" y="9819"/>
                      <a:pt x="6403" y="9972"/>
                    </a:cubicBezTo>
                    <a:cubicBezTo>
                      <a:pt x="5908" y="10823"/>
                      <a:pt x="5511" y="11756"/>
                      <a:pt x="5174" y="12747"/>
                    </a:cubicBezTo>
                    <a:cubicBezTo>
                      <a:pt x="5689" y="10110"/>
                      <a:pt x="6622" y="5373"/>
                      <a:pt x="5848" y="4718"/>
                    </a:cubicBezTo>
                    <a:cubicBezTo>
                      <a:pt x="5811" y="4693"/>
                      <a:pt x="5775" y="4681"/>
                      <a:pt x="5738" y="4681"/>
                    </a:cubicBezTo>
                    <a:cubicBezTo>
                      <a:pt x="5573" y="4681"/>
                      <a:pt x="5407" y="4908"/>
                      <a:pt x="5293" y="5135"/>
                    </a:cubicBezTo>
                    <a:cubicBezTo>
                      <a:pt x="5072" y="5594"/>
                      <a:pt x="4602" y="7004"/>
                      <a:pt x="4587" y="7004"/>
                    </a:cubicBezTo>
                    <a:cubicBezTo>
                      <a:pt x="4584" y="7004"/>
                      <a:pt x="4594" y="6966"/>
                      <a:pt x="4619" y="6879"/>
                    </a:cubicBezTo>
                    <a:cubicBezTo>
                      <a:pt x="4738" y="6542"/>
                      <a:pt x="4936" y="436"/>
                      <a:pt x="3569" y="0"/>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69" name="Google Shape;2169;p21"/>
              <p:cNvSpPr/>
              <p:nvPr/>
            </p:nvSpPr>
            <p:spPr>
              <a:xfrm>
                <a:off x="5725918" y="3408154"/>
                <a:ext cx="120741" cy="278783"/>
              </a:xfrm>
              <a:custGeom>
                <a:avLst/>
                <a:gdLst/>
                <a:ahLst/>
                <a:cxnLst/>
                <a:rect l="l" t="t" r="r" b="b"/>
                <a:pathLst>
                  <a:path w="6176" h="11910" extrusionOk="0">
                    <a:moveTo>
                      <a:pt x="144" y="0"/>
                    </a:moveTo>
                    <a:cubicBezTo>
                      <a:pt x="75" y="0"/>
                      <a:pt x="0" y="73"/>
                      <a:pt x="28" y="154"/>
                    </a:cubicBezTo>
                    <a:cubicBezTo>
                      <a:pt x="722" y="1740"/>
                      <a:pt x="1396" y="3345"/>
                      <a:pt x="2110" y="4930"/>
                    </a:cubicBezTo>
                    <a:cubicBezTo>
                      <a:pt x="2803" y="6458"/>
                      <a:pt x="3635" y="7924"/>
                      <a:pt x="4488" y="9371"/>
                    </a:cubicBezTo>
                    <a:cubicBezTo>
                      <a:pt x="4964" y="10203"/>
                      <a:pt x="5459" y="11036"/>
                      <a:pt x="5935" y="11868"/>
                    </a:cubicBezTo>
                    <a:cubicBezTo>
                      <a:pt x="5957" y="11897"/>
                      <a:pt x="5988" y="11909"/>
                      <a:pt x="6020" y="11909"/>
                    </a:cubicBezTo>
                    <a:cubicBezTo>
                      <a:pt x="6097" y="11909"/>
                      <a:pt x="6176" y="11834"/>
                      <a:pt x="6133" y="11749"/>
                    </a:cubicBezTo>
                    <a:cubicBezTo>
                      <a:pt x="5261" y="10283"/>
                      <a:pt x="4369" y="8816"/>
                      <a:pt x="3556" y="7309"/>
                    </a:cubicBezTo>
                    <a:cubicBezTo>
                      <a:pt x="2744" y="5842"/>
                      <a:pt x="2049" y="4296"/>
                      <a:pt x="1375" y="2750"/>
                    </a:cubicBezTo>
                    <a:cubicBezTo>
                      <a:pt x="1000" y="1838"/>
                      <a:pt x="603" y="947"/>
                      <a:pt x="226" y="54"/>
                    </a:cubicBezTo>
                    <a:cubicBezTo>
                      <a:pt x="207" y="16"/>
                      <a:pt x="176" y="0"/>
                      <a:pt x="1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70" name="Google Shape;2170;p21"/>
              <p:cNvSpPr/>
              <p:nvPr/>
            </p:nvSpPr>
            <p:spPr>
              <a:xfrm>
                <a:off x="5843926" y="3418358"/>
                <a:ext cx="149968" cy="209895"/>
              </a:xfrm>
              <a:custGeom>
                <a:avLst/>
                <a:gdLst/>
                <a:ahLst/>
                <a:cxnLst/>
                <a:rect l="l" t="t" r="r" b="b"/>
                <a:pathLst>
                  <a:path w="7671" h="8967" extrusionOk="0">
                    <a:moveTo>
                      <a:pt x="7533" y="1"/>
                    </a:moveTo>
                    <a:cubicBezTo>
                      <a:pt x="7501" y="1"/>
                      <a:pt x="7471" y="16"/>
                      <a:pt x="7452" y="54"/>
                    </a:cubicBezTo>
                    <a:cubicBezTo>
                      <a:pt x="5945" y="2631"/>
                      <a:pt x="4101" y="4991"/>
                      <a:pt x="1960" y="7071"/>
                    </a:cubicBezTo>
                    <a:cubicBezTo>
                      <a:pt x="1366" y="7666"/>
                      <a:pt x="731" y="8242"/>
                      <a:pt x="78" y="8797"/>
                    </a:cubicBezTo>
                    <a:cubicBezTo>
                      <a:pt x="1" y="8858"/>
                      <a:pt x="78" y="8967"/>
                      <a:pt x="163" y="8967"/>
                    </a:cubicBezTo>
                    <a:cubicBezTo>
                      <a:pt x="188" y="8967"/>
                      <a:pt x="214" y="8957"/>
                      <a:pt x="236" y="8935"/>
                    </a:cubicBezTo>
                    <a:cubicBezTo>
                      <a:pt x="2536" y="6992"/>
                      <a:pt x="4577" y="4772"/>
                      <a:pt x="6282" y="2295"/>
                    </a:cubicBezTo>
                    <a:cubicBezTo>
                      <a:pt x="6757" y="1600"/>
                      <a:pt x="7214" y="887"/>
                      <a:pt x="7630" y="154"/>
                    </a:cubicBezTo>
                    <a:cubicBezTo>
                      <a:pt x="7671" y="73"/>
                      <a:pt x="7600" y="1"/>
                      <a:pt x="75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71" name="Google Shape;2171;p21"/>
              <p:cNvSpPr/>
              <p:nvPr/>
            </p:nvSpPr>
            <p:spPr>
              <a:xfrm>
                <a:off x="5841638" y="3353504"/>
                <a:ext cx="128522" cy="169026"/>
              </a:xfrm>
              <a:custGeom>
                <a:avLst/>
                <a:gdLst/>
                <a:ahLst/>
                <a:cxnLst/>
                <a:rect l="l" t="t" r="r" b="b"/>
                <a:pathLst>
                  <a:path w="6574" h="7221" extrusionOk="0">
                    <a:moveTo>
                      <a:pt x="6428" y="0"/>
                    </a:moveTo>
                    <a:cubicBezTo>
                      <a:pt x="6396" y="0"/>
                      <a:pt x="6364" y="14"/>
                      <a:pt x="6340" y="50"/>
                    </a:cubicBezTo>
                    <a:cubicBezTo>
                      <a:pt x="4932" y="2053"/>
                      <a:pt x="3208" y="3777"/>
                      <a:pt x="1503" y="5542"/>
                    </a:cubicBezTo>
                    <a:cubicBezTo>
                      <a:pt x="1027" y="6036"/>
                      <a:pt x="531" y="6533"/>
                      <a:pt x="76" y="7048"/>
                    </a:cubicBezTo>
                    <a:cubicBezTo>
                      <a:pt x="0" y="7123"/>
                      <a:pt x="73" y="7221"/>
                      <a:pt x="147" y="7221"/>
                    </a:cubicBezTo>
                    <a:cubicBezTo>
                      <a:pt x="171" y="7221"/>
                      <a:pt x="195" y="7210"/>
                      <a:pt x="214" y="7186"/>
                    </a:cubicBezTo>
                    <a:cubicBezTo>
                      <a:pt x="1900" y="5383"/>
                      <a:pt x="3684" y="3678"/>
                      <a:pt x="5269" y="1775"/>
                    </a:cubicBezTo>
                    <a:cubicBezTo>
                      <a:pt x="5706" y="1260"/>
                      <a:pt x="6121" y="724"/>
                      <a:pt x="6518" y="150"/>
                    </a:cubicBezTo>
                    <a:cubicBezTo>
                      <a:pt x="6573" y="80"/>
                      <a:pt x="6502" y="0"/>
                      <a:pt x="64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72" name="Google Shape;2172;p21"/>
              <p:cNvSpPr/>
              <p:nvPr/>
            </p:nvSpPr>
            <p:spPr>
              <a:xfrm>
                <a:off x="5843965" y="3224896"/>
                <a:ext cx="141014" cy="199291"/>
              </a:xfrm>
              <a:custGeom>
                <a:avLst/>
                <a:gdLst/>
                <a:ahLst/>
                <a:cxnLst/>
                <a:rect l="l" t="t" r="r" b="b"/>
                <a:pathLst>
                  <a:path w="7213" h="8514" extrusionOk="0">
                    <a:moveTo>
                      <a:pt x="7070" y="1"/>
                    </a:moveTo>
                    <a:cubicBezTo>
                      <a:pt x="7035" y="1"/>
                      <a:pt x="7000" y="17"/>
                      <a:pt x="6974" y="55"/>
                    </a:cubicBezTo>
                    <a:cubicBezTo>
                      <a:pt x="5566" y="2434"/>
                      <a:pt x="3684" y="4495"/>
                      <a:pt x="1781" y="6517"/>
                    </a:cubicBezTo>
                    <a:cubicBezTo>
                      <a:pt x="1205" y="7112"/>
                      <a:pt x="650" y="7725"/>
                      <a:pt x="76" y="8341"/>
                    </a:cubicBezTo>
                    <a:cubicBezTo>
                      <a:pt x="0" y="8415"/>
                      <a:pt x="73" y="8513"/>
                      <a:pt x="147" y="8513"/>
                    </a:cubicBezTo>
                    <a:cubicBezTo>
                      <a:pt x="171" y="8513"/>
                      <a:pt x="195" y="8503"/>
                      <a:pt x="214" y="8479"/>
                    </a:cubicBezTo>
                    <a:cubicBezTo>
                      <a:pt x="2177" y="6417"/>
                      <a:pt x="4178" y="4376"/>
                      <a:pt x="5864" y="2096"/>
                    </a:cubicBezTo>
                    <a:cubicBezTo>
                      <a:pt x="6340" y="1461"/>
                      <a:pt x="6776" y="827"/>
                      <a:pt x="7172" y="153"/>
                    </a:cubicBezTo>
                    <a:cubicBezTo>
                      <a:pt x="7212" y="72"/>
                      <a:pt x="7143" y="1"/>
                      <a:pt x="70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73" name="Google Shape;2173;p21"/>
              <p:cNvSpPr/>
              <p:nvPr/>
            </p:nvSpPr>
            <p:spPr>
              <a:xfrm>
                <a:off x="5706250" y="3179070"/>
                <a:ext cx="141464" cy="285642"/>
              </a:xfrm>
              <a:custGeom>
                <a:avLst/>
                <a:gdLst/>
                <a:ahLst/>
                <a:cxnLst/>
                <a:rect l="l" t="t" r="r" b="b"/>
                <a:pathLst>
                  <a:path w="7236" h="12203" extrusionOk="0">
                    <a:moveTo>
                      <a:pt x="154" y="0"/>
                    </a:moveTo>
                    <a:cubicBezTo>
                      <a:pt x="78" y="0"/>
                      <a:pt x="1" y="84"/>
                      <a:pt x="42" y="168"/>
                    </a:cubicBezTo>
                    <a:cubicBezTo>
                      <a:pt x="975" y="1696"/>
                      <a:pt x="1747" y="3281"/>
                      <a:pt x="2561" y="4867"/>
                    </a:cubicBezTo>
                    <a:cubicBezTo>
                      <a:pt x="3393" y="6493"/>
                      <a:pt x="4265" y="8058"/>
                      <a:pt x="5257" y="9564"/>
                    </a:cubicBezTo>
                    <a:cubicBezTo>
                      <a:pt x="5831" y="10437"/>
                      <a:pt x="6425" y="11290"/>
                      <a:pt x="7001" y="12162"/>
                    </a:cubicBezTo>
                    <a:cubicBezTo>
                      <a:pt x="7024" y="12190"/>
                      <a:pt x="7055" y="12202"/>
                      <a:pt x="7085" y="12202"/>
                    </a:cubicBezTo>
                    <a:cubicBezTo>
                      <a:pt x="7161" y="12202"/>
                      <a:pt x="7235" y="12128"/>
                      <a:pt x="7179" y="12043"/>
                    </a:cubicBezTo>
                    <a:cubicBezTo>
                      <a:pt x="6168" y="10537"/>
                      <a:pt x="5117" y="9030"/>
                      <a:pt x="4186" y="7444"/>
                    </a:cubicBezTo>
                    <a:cubicBezTo>
                      <a:pt x="3293" y="5898"/>
                      <a:pt x="2521" y="4292"/>
                      <a:pt x="1688" y="2706"/>
                    </a:cubicBezTo>
                    <a:cubicBezTo>
                      <a:pt x="1232" y="1815"/>
                      <a:pt x="756" y="922"/>
                      <a:pt x="241" y="50"/>
                    </a:cubicBezTo>
                    <a:cubicBezTo>
                      <a:pt x="217" y="15"/>
                      <a:pt x="186" y="0"/>
                      <a:pt x="1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74" name="Google Shape;2174;p21"/>
              <p:cNvSpPr/>
              <p:nvPr/>
            </p:nvSpPr>
            <p:spPr>
              <a:xfrm>
                <a:off x="5748851" y="3051725"/>
                <a:ext cx="97379" cy="277824"/>
              </a:xfrm>
              <a:custGeom>
                <a:avLst/>
                <a:gdLst/>
                <a:ahLst/>
                <a:cxnLst/>
                <a:rect l="l" t="t" r="r" b="b"/>
                <a:pathLst>
                  <a:path w="4981" h="11869" extrusionOk="0">
                    <a:moveTo>
                      <a:pt x="126" y="0"/>
                    </a:moveTo>
                    <a:cubicBezTo>
                      <a:pt x="63" y="0"/>
                      <a:pt x="1" y="55"/>
                      <a:pt x="25" y="138"/>
                    </a:cubicBezTo>
                    <a:cubicBezTo>
                      <a:pt x="1035" y="3251"/>
                      <a:pt x="2285" y="6264"/>
                      <a:pt x="3612" y="9257"/>
                    </a:cubicBezTo>
                    <a:cubicBezTo>
                      <a:pt x="3989" y="10110"/>
                      <a:pt x="4386" y="10962"/>
                      <a:pt x="4762" y="11815"/>
                    </a:cubicBezTo>
                    <a:cubicBezTo>
                      <a:pt x="4781" y="11853"/>
                      <a:pt x="4812" y="11868"/>
                      <a:pt x="4843" y="11868"/>
                    </a:cubicBezTo>
                    <a:cubicBezTo>
                      <a:pt x="4911" y="11868"/>
                      <a:pt x="4981" y="11796"/>
                      <a:pt x="4941" y="11715"/>
                    </a:cubicBezTo>
                    <a:cubicBezTo>
                      <a:pt x="3593" y="8722"/>
                      <a:pt x="2245" y="5728"/>
                      <a:pt x="1114" y="2636"/>
                    </a:cubicBezTo>
                    <a:cubicBezTo>
                      <a:pt x="797" y="1785"/>
                      <a:pt x="520" y="931"/>
                      <a:pt x="223" y="80"/>
                    </a:cubicBezTo>
                    <a:cubicBezTo>
                      <a:pt x="207" y="24"/>
                      <a:pt x="16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75" name="Google Shape;2175;p21"/>
              <p:cNvSpPr/>
              <p:nvPr/>
            </p:nvSpPr>
            <p:spPr>
              <a:xfrm>
                <a:off x="5843476" y="3059355"/>
                <a:ext cx="119333" cy="199643"/>
              </a:xfrm>
              <a:custGeom>
                <a:avLst/>
                <a:gdLst/>
                <a:ahLst/>
                <a:cxnLst/>
                <a:rect l="l" t="t" r="r" b="b"/>
                <a:pathLst>
                  <a:path w="6104" h="8529" extrusionOk="0">
                    <a:moveTo>
                      <a:pt x="5948" y="1"/>
                    </a:moveTo>
                    <a:cubicBezTo>
                      <a:pt x="5917" y="1"/>
                      <a:pt x="5886" y="15"/>
                      <a:pt x="5868" y="50"/>
                    </a:cubicBezTo>
                    <a:cubicBezTo>
                      <a:pt x="4441" y="2251"/>
                      <a:pt x="3035" y="4451"/>
                      <a:pt x="1468" y="6552"/>
                    </a:cubicBezTo>
                    <a:cubicBezTo>
                      <a:pt x="1013" y="7167"/>
                      <a:pt x="537" y="7762"/>
                      <a:pt x="61" y="8336"/>
                    </a:cubicBezTo>
                    <a:cubicBezTo>
                      <a:pt x="1" y="8427"/>
                      <a:pt x="66" y="8529"/>
                      <a:pt x="145" y="8529"/>
                    </a:cubicBezTo>
                    <a:cubicBezTo>
                      <a:pt x="170" y="8529"/>
                      <a:pt x="196" y="8519"/>
                      <a:pt x="220" y="8495"/>
                    </a:cubicBezTo>
                    <a:cubicBezTo>
                      <a:pt x="1904" y="6454"/>
                      <a:pt x="3391" y="4253"/>
                      <a:pt x="4838" y="2033"/>
                    </a:cubicBezTo>
                    <a:cubicBezTo>
                      <a:pt x="5234" y="1419"/>
                      <a:pt x="5651" y="785"/>
                      <a:pt x="6048" y="150"/>
                    </a:cubicBezTo>
                    <a:cubicBezTo>
                      <a:pt x="6103" y="80"/>
                      <a:pt x="6022" y="1"/>
                      <a:pt x="59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76" name="Google Shape;2176;p21"/>
              <p:cNvSpPr/>
              <p:nvPr/>
            </p:nvSpPr>
            <p:spPr>
              <a:xfrm>
                <a:off x="5842349" y="2975202"/>
                <a:ext cx="56049" cy="93803"/>
              </a:xfrm>
              <a:custGeom>
                <a:avLst/>
                <a:gdLst/>
                <a:ahLst/>
                <a:cxnLst/>
                <a:rect l="l" t="t" r="r" b="b"/>
                <a:pathLst>
                  <a:path w="3427" h="4803" extrusionOk="0">
                    <a:moveTo>
                      <a:pt x="3275" y="0"/>
                    </a:moveTo>
                    <a:cubicBezTo>
                      <a:pt x="3245" y="0"/>
                      <a:pt x="3214" y="12"/>
                      <a:pt x="3191" y="41"/>
                    </a:cubicBezTo>
                    <a:cubicBezTo>
                      <a:pt x="2339" y="1190"/>
                      <a:pt x="1784" y="2538"/>
                      <a:pt x="912" y="3688"/>
                    </a:cubicBezTo>
                    <a:cubicBezTo>
                      <a:pt x="674" y="4026"/>
                      <a:pt x="397" y="4343"/>
                      <a:pt x="80" y="4620"/>
                    </a:cubicBezTo>
                    <a:cubicBezTo>
                      <a:pt x="0" y="4699"/>
                      <a:pt x="84" y="4802"/>
                      <a:pt x="172" y="4802"/>
                    </a:cubicBezTo>
                    <a:cubicBezTo>
                      <a:pt x="194" y="4802"/>
                      <a:pt x="218" y="4795"/>
                      <a:pt x="238" y="4779"/>
                    </a:cubicBezTo>
                    <a:cubicBezTo>
                      <a:pt x="1309" y="3767"/>
                      <a:pt x="1943" y="2440"/>
                      <a:pt x="2676" y="1211"/>
                    </a:cubicBezTo>
                    <a:cubicBezTo>
                      <a:pt x="2894" y="834"/>
                      <a:pt x="3112" y="497"/>
                      <a:pt x="3370" y="160"/>
                    </a:cubicBezTo>
                    <a:cubicBezTo>
                      <a:pt x="3427" y="75"/>
                      <a:pt x="3352" y="0"/>
                      <a:pt x="32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77" name="Google Shape;2177;p21"/>
              <p:cNvSpPr/>
              <p:nvPr/>
            </p:nvSpPr>
            <p:spPr>
              <a:xfrm>
                <a:off x="5797825" y="2921315"/>
                <a:ext cx="47956" cy="79890"/>
              </a:xfrm>
              <a:custGeom>
                <a:avLst/>
                <a:gdLst/>
                <a:ahLst/>
                <a:cxnLst/>
                <a:rect l="l" t="t" r="r" b="b"/>
                <a:pathLst>
                  <a:path w="2453" h="3413" extrusionOk="0">
                    <a:moveTo>
                      <a:pt x="160" y="1"/>
                    </a:moveTo>
                    <a:cubicBezTo>
                      <a:pt x="85" y="1"/>
                      <a:pt x="1" y="75"/>
                      <a:pt x="57" y="160"/>
                    </a:cubicBezTo>
                    <a:cubicBezTo>
                      <a:pt x="771" y="1230"/>
                      <a:pt x="1503" y="2301"/>
                      <a:pt x="2217" y="3371"/>
                    </a:cubicBezTo>
                    <a:cubicBezTo>
                      <a:pt x="2240" y="3400"/>
                      <a:pt x="2271" y="3412"/>
                      <a:pt x="2302" y="3412"/>
                    </a:cubicBezTo>
                    <a:cubicBezTo>
                      <a:pt x="2378" y="3412"/>
                      <a:pt x="2453" y="3337"/>
                      <a:pt x="2396" y="3252"/>
                    </a:cubicBezTo>
                    <a:cubicBezTo>
                      <a:pt x="1683" y="2182"/>
                      <a:pt x="969" y="1112"/>
                      <a:pt x="235" y="41"/>
                    </a:cubicBezTo>
                    <a:cubicBezTo>
                      <a:pt x="218" y="13"/>
                      <a:pt x="190" y="1"/>
                      <a:pt x="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78" name="Google Shape;2178;p21"/>
              <p:cNvSpPr/>
              <p:nvPr/>
            </p:nvSpPr>
            <p:spPr>
              <a:xfrm>
                <a:off x="5842342" y="2908700"/>
                <a:ext cx="4262" cy="974197"/>
              </a:xfrm>
              <a:custGeom>
                <a:avLst/>
                <a:gdLst/>
                <a:ahLst/>
                <a:cxnLst/>
                <a:rect l="l" t="t" r="r" b="b"/>
                <a:pathLst>
                  <a:path w="218" h="41619" extrusionOk="0">
                    <a:moveTo>
                      <a:pt x="109" y="1"/>
                    </a:moveTo>
                    <a:cubicBezTo>
                      <a:pt x="55" y="1"/>
                      <a:pt x="0" y="35"/>
                      <a:pt x="0" y="104"/>
                    </a:cubicBezTo>
                    <a:lnTo>
                      <a:pt x="0" y="16300"/>
                    </a:lnTo>
                    <a:lnTo>
                      <a:pt x="0" y="32415"/>
                    </a:lnTo>
                    <a:lnTo>
                      <a:pt x="0" y="41515"/>
                    </a:lnTo>
                    <a:cubicBezTo>
                      <a:pt x="0" y="41584"/>
                      <a:pt x="55" y="41618"/>
                      <a:pt x="109" y="41618"/>
                    </a:cubicBezTo>
                    <a:cubicBezTo>
                      <a:pt x="163" y="41618"/>
                      <a:pt x="218" y="41584"/>
                      <a:pt x="218" y="41515"/>
                    </a:cubicBezTo>
                    <a:lnTo>
                      <a:pt x="218" y="25319"/>
                    </a:lnTo>
                    <a:lnTo>
                      <a:pt x="218" y="9204"/>
                    </a:lnTo>
                    <a:lnTo>
                      <a:pt x="218" y="104"/>
                    </a:lnTo>
                    <a:cubicBezTo>
                      <a:pt x="218" y="35"/>
                      <a:pt x="163" y="1"/>
                      <a:pt x="1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grpSp>
        <p:nvGrpSpPr>
          <p:cNvPr id="2179" name="Google Shape;2179;p21"/>
          <p:cNvGrpSpPr/>
          <p:nvPr/>
        </p:nvGrpSpPr>
        <p:grpSpPr>
          <a:xfrm rot="6827663">
            <a:off x="10270578" y="5515242"/>
            <a:ext cx="1604577" cy="1450309"/>
            <a:chOff x="2401900" y="1895088"/>
            <a:chExt cx="1203300" cy="1087613"/>
          </a:xfrm>
        </p:grpSpPr>
        <p:sp>
          <p:nvSpPr>
            <p:cNvPr id="2180" name="Google Shape;2180;p21"/>
            <p:cNvSpPr/>
            <p:nvPr/>
          </p:nvSpPr>
          <p:spPr>
            <a:xfrm>
              <a:off x="2401900" y="1899500"/>
              <a:ext cx="1203300" cy="1083200"/>
            </a:xfrm>
            <a:custGeom>
              <a:avLst/>
              <a:gdLst/>
              <a:ahLst/>
              <a:cxnLst/>
              <a:rect l="l" t="t" r="r" b="b"/>
              <a:pathLst>
                <a:path w="48132" h="43328" extrusionOk="0">
                  <a:moveTo>
                    <a:pt x="0" y="1"/>
                  </a:moveTo>
                  <a:lnTo>
                    <a:pt x="0" y="1"/>
                  </a:lnTo>
                  <a:cubicBezTo>
                    <a:pt x="21" y="576"/>
                    <a:pt x="40" y="1131"/>
                    <a:pt x="60" y="1705"/>
                  </a:cubicBezTo>
                  <a:cubicBezTo>
                    <a:pt x="238" y="6661"/>
                    <a:pt x="555" y="11637"/>
                    <a:pt x="2141" y="16316"/>
                  </a:cubicBezTo>
                  <a:cubicBezTo>
                    <a:pt x="2141" y="16316"/>
                    <a:pt x="2954" y="16453"/>
                    <a:pt x="4087" y="16453"/>
                  </a:cubicBezTo>
                  <a:cubicBezTo>
                    <a:pt x="4923" y="16453"/>
                    <a:pt x="5933" y="16378"/>
                    <a:pt x="6919" y="16117"/>
                  </a:cubicBezTo>
                  <a:lnTo>
                    <a:pt x="6919" y="16117"/>
                  </a:lnTo>
                  <a:cubicBezTo>
                    <a:pt x="6919" y="16117"/>
                    <a:pt x="4718" y="17841"/>
                    <a:pt x="3192" y="18475"/>
                  </a:cubicBezTo>
                  <a:cubicBezTo>
                    <a:pt x="3192" y="18475"/>
                    <a:pt x="5590" y="22123"/>
                    <a:pt x="7672" y="24919"/>
                  </a:cubicBezTo>
                  <a:cubicBezTo>
                    <a:pt x="7672" y="24919"/>
                    <a:pt x="8603" y="24641"/>
                    <a:pt x="10427" y="23412"/>
                  </a:cubicBezTo>
                  <a:lnTo>
                    <a:pt x="10427" y="23412"/>
                  </a:lnTo>
                  <a:cubicBezTo>
                    <a:pt x="10427" y="23412"/>
                    <a:pt x="10249" y="24562"/>
                    <a:pt x="9396" y="26465"/>
                  </a:cubicBezTo>
                  <a:cubicBezTo>
                    <a:pt x="9396" y="26465"/>
                    <a:pt x="12409" y="29616"/>
                    <a:pt x="14808" y="31936"/>
                  </a:cubicBezTo>
                  <a:lnTo>
                    <a:pt x="17861" y="29655"/>
                  </a:lnTo>
                  <a:lnTo>
                    <a:pt x="17861" y="29655"/>
                  </a:lnTo>
                  <a:cubicBezTo>
                    <a:pt x="17861" y="29656"/>
                    <a:pt x="18139" y="31043"/>
                    <a:pt x="17385" y="33105"/>
                  </a:cubicBezTo>
                  <a:cubicBezTo>
                    <a:pt x="17385" y="33105"/>
                    <a:pt x="25198" y="37212"/>
                    <a:pt x="34368" y="37212"/>
                  </a:cubicBezTo>
                  <a:cubicBezTo>
                    <a:pt x="37081" y="37212"/>
                    <a:pt x="39914" y="36852"/>
                    <a:pt x="42698" y="35919"/>
                  </a:cubicBezTo>
                  <a:cubicBezTo>
                    <a:pt x="43015" y="36237"/>
                    <a:pt x="43313" y="36574"/>
                    <a:pt x="43631" y="36911"/>
                  </a:cubicBezTo>
                  <a:cubicBezTo>
                    <a:pt x="44979" y="38457"/>
                    <a:pt x="46287" y="40103"/>
                    <a:pt x="47257" y="41906"/>
                  </a:cubicBezTo>
                  <a:cubicBezTo>
                    <a:pt x="47495" y="42342"/>
                    <a:pt x="47714" y="42799"/>
                    <a:pt x="47912" y="43274"/>
                  </a:cubicBezTo>
                  <a:cubicBezTo>
                    <a:pt x="47931" y="43312"/>
                    <a:pt x="47961" y="43327"/>
                    <a:pt x="47991" y="43327"/>
                  </a:cubicBezTo>
                  <a:cubicBezTo>
                    <a:pt x="48059" y="43327"/>
                    <a:pt x="48131" y="43250"/>
                    <a:pt x="48090" y="43156"/>
                  </a:cubicBezTo>
                  <a:cubicBezTo>
                    <a:pt x="47297" y="41272"/>
                    <a:pt x="46108" y="39587"/>
                    <a:pt x="44820" y="38002"/>
                  </a:cubicBezTo>
                  <a:cubicBezTo>
                    <a:pt x="44186" y="37228"/>
                    <a:pt x="43531" y="36474"/>
                    <a:pt x="42838" y="35742"/>
                  </a:cubicBezTo>
                  <a:cubicBezTo>
                    <a:pt x="44384" y="25830"/>
                    <a:pt x="38139" y="19704"/>
                    <a:pt x="38139" y="19704"/>
                  </a:cubicBezTo>
                  <a:cubicBezTo>
                    <a:pt x="37049" y="20973"/>
                    <a:pt x="35345" y="21330"/>
                    <a:pt x="35345" y="21330"/>
                  </a:cubicBezTo>
                  <a:cubicBezTo>
                    <a:pt x="36257" y="20042"/>
                    <a:pt x="36851" y="18100"/>
                    <a:pt x="36851" y="18100"/>
                  </a:cubicBezTo>
                  <a:cubicBezTo>
                    <a:pt x="33957" y="14254"/>
                    <a:pt x="29893" y="11974"/>
                    <a:pt x="29893" y="11974"/>
                  </a:cubicBezTo>
                  <a:cubicBezTo>
                    <a:pt x="28584" y="13639"/>
                    <a:pt x="26919" y="15145"/>
                    <a:pt x="26919" y="15145"/>
                  </a:cubicBezTo>
                  <a:cubicBezTo>
                    <a:pt x="27316" y="13421"/>
                    <a:pt x="27376" y="10527"/>
                    <a:pt x="27376" y="10527"/>
                  </a:cubicBezTo>
                  <a:cubicBezTo>
                    <a:pt x="25135" y="8802"/>
                    <a:pt x="19407" y="6682"/>
                    <a:pt x="19407" y="6682"/>
                  </a:cubicBezTo>
                  <a:cubicBezTo>
                    <a:pt x="18514" y="8228"/>
                    <a:pt x="16434" y="9853"/>
                    <a:pt x="16434" y="9853"/>
                  </a:cubicBezTo>
                  <a:cubicBezTo>
                    <a:pt x="16989" y="7771"/>
                    <a:pt x="17246" y="5392"/>
                    <a:pt x="17246" y="5392"/>
                  </a:cubicBezTo>
                  <a:cubicBezTo>
                    <a:pt x="17246" y="5392"/>
                    <a:pt x="12528" y="2538"/>
                    <a:pt x="8286" y="2221"/>
                  </a:cubicBezTo>
                  <a:cubicBezTo>
                    <a:pt x="4025" y="1924"/>
                    <a:pt x="0" y="1"/>
                    <a:pt x="0" y="1"/>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2181" name="Google Shape;2181;p21"/>
            <p:cNvGrpSpPr/>
            <p:nvPr/>
          </p:nvGrpSpPr>
          <p:grpSpPr>
            <a:xfrm>
              <a:off x="2402050" y="1895088"/>
              <a:ext cx="1156651" cy="1051648"/>
              <a:chOff x="3295800" y="1931075"/>
              <a:chExt cx="1156651" cy="1051648"/>
            </a:xfrm>
          </p:grpSpPr>
          <p:sp>
            <p:nvSpPr>
              <p:cNvPr id="2182" name="Google Shape;2182;p21"/>
              <p:cNvSpPr/>
              <p:nvPr/>
            </p:nvSpPr>
            <p:spPr>
              <a:xfrm>
                <a:off x="3295800" y="1931075"/>
                <a:ext cx="1111075" cy="930525"/>
              </a:xfrm>
              <a:custGeom>
                <a:avLst/>
                <a:gdLst/>
                <a:ahLst/>
                <a:cxnLst/>
                <a:rect l="l" t="t" r="r" b="b"/>
                <a:pathLst>
                  <a:path w="44443" h="37221" extrusionOk="0">
                    <a:moveTo>
                      <a:pt x="0" y="0"/>
                    </a:moveTo>
                    <a:lnTo>
                      <a:pt x="59" y="1726"/>
                    </a:lnTo>
                    <a:cubicBezTo>
                      <a:pt x="238" y="6661"/>
                      <a:pt x="555" y="11656"/>
                      <a:pt x="2141" y="16334"/>
                    </a:cubicBezTo>
                    <a:cubicBezTo>
                      <a:pt x="2141" y="16334"/>
                      <a:pt x="2944" y="16464"/>
                      <a:pt x="4064" y="16464"/>
                    </a:cubicBezTo>
                    <a:cubicBezTo>
                      <a:pt x="4905" y="16464"/>
                      <a:pt x="5924" y="16391"/>
                      <a:pt x="6918" y="16136"/>
                    </a:cubicBezTo>
                    <a:lnTo>
                      <a:pt x="6918" y="16136"/>
                    </a:lnTo>
                    <a:cubicBezTo>
                      <a:pt x="6918" y="16136"/>
                      <a:pt x="4718" y="17841"/>
                      <a:pt x="3191" y="18475"/>
                    </a:cubicBezTo>
                    <a:cubicBezTo>
                      <a:pt x="3191" y="18475"/>
                      <a:pt x="5590" y="22143"/>
                      <a:pt x="7671" y="24937"/>
                    </a:cubicBezTo>
                    <a:cubicBezTo>
                      <a:pt x="7671" y="24937"/>
                      <a:pt x="8603" y="24660"/>
                      <a:pt x="10427" y="23431"/>
                    </a:cubicBezTo>
                    <a:lnTo>
                      <a:pt x="10427" y="23431"/>
                    </a:lnTo>
                    <a:cubicBezTo>
                      <a:pt x="10427" y="23431"/>
                      <a:pt x="10248" y="24561"/>
                      <a:pt x="9396" y="26483"/>
                    </a:cubicBezTo>
                    <a:cubicBezTo>
                      <a:pt x="9396" y="26483"/>
                      <a:pt x="12409" y="29636"/>
                      <a:pt x="14807" y="31955"/>
                    </a:cubicBezTo>
                    <a:lnTo>
                      <a:pt x="17860" y="29655"/>
                    </a:lnTo>
                    <a:lnTo>
                      <a:pt x="17860" y="29655"/>
                    </a:lnTo>
                    <a:cubicBezTo>
                      <a:pt x="17860" y="29655"/>
                      <a:pt x="18137" y="31063"/>
                      <a:pt x="17384" y="33125"/>
                    </a:cubicBezTo>
                    <a:cubicBezTo>
                      <a:pt x="17384" y="33125"/>
                      <a:pt x="25178" y="37221"/>
                      <a:pt x="34337" y="37221"/>
                    </a:cubicBezTo>
                    <a:cubicBezTo>
                      <a:pt x="37099" y="37221"/>
                      <a:pt x="39984" y="36848"/>
                      <a:pt x="42817" y="35879"/>
                    </a:cubicBezTo>
                    <a:cubicBezTo>
                      <a:pt x="44443" y="25889"/>
                      <a:pt x="38139" y="19704"/>
                      <a:pt x="38139" y="19704"/>
                    </a:cubicBezTo>
                    <a:cubicBezTo>
                      <a:pt x="37048" y="20993"/>
                      <a:pt x="35343" y="21350"/>
                      <a:pt x="35343" y="21350"/>
                    </a:cubicBezTo>
                    <a:cubicBezTo>
                      <a:pt x="36255" y="20061"/>
                      <a:pt x="36850" y="18099"/>
                      <a:pt x="36850" y="18099"/>
                    </a:cubicBezTo>
                    <a:cubicBezTo>
                      <a:pt x="33956" y="14273"/>
                      <a:pt x="29893" y="11994"/>
                      <a:pt x="29893" y="11994"/>
                    </a:cubicBezTo>
                    <a:cubicBezTo>
                      <a:pt x="28585" y="13638"/>
                      <a:pt x="26920" y="15145"/>
                      <a:pt x="26920" y="15145"/>
                    </a:cubicBezTo>
                    <a:cubicBezTo>
                      <a:pt x="27316" y="13440"/>
                      <a:pt x="27375" y="10546"/>
                      <a:pt x="27375" y="10546"/>
                    </a:cubicBezTo>
                    <a:cubicBezTo>
                      <a:pt x="25136" y="8822"/>
                      <a:pt x="19406" y="6700"/>
                      <a:pt x="19406" y="6700"/>
                    </a:cubicBezTo>
                    <a:cubicBezTo>
                      <a:pt x="18515" y="8227"/>
                      <a:pt x="16433" y="9853"/>
                      <a:pt x="16433" y="9853"/>
                    </a:cubicBezTo>
                    <a:cubicBezTo>
                      <a:pt x="16988" y="7791"/>
                      <a:pt x="17246" y="5413"/>
                      <a:pt x="17246" y="5413"/>
                    </a:cubicBezTo>
                    <a:cubicBezTo>
                      <a:pt x="17246" y="5413"/>
                      <a:pt x="12528" y="2538"/>
                      <a:pt x="8286" y="2241"/>
                    </a:cubicBezTo>
                    <a:cubicBezTo>
                      <a:pt x="4024" y="1924"/>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83" name="Google Shape;2183;p21"/>
              <p:cNvSpPr/>
              <p:nvPr/>
            </p:nvSpPr>
            <p:spPr>
              <a:xfrm>
                <a:off x="3371377" y="2028475"/>
                <a:ext cx="989373" cy="786271"/>
              </a:xfrm>
              <a:custGeom>
                <a:avLst/>
                <a:gdLst/>
                <a:ahLst/>
                <a:cxnLst/>
                <a:rect l="l" t="t" r="r" b="b"/>
                <a:pathLst>
                  <a:path w="37494" h="29487" extrusionOk="0">
                    <a:moveTo>
                      <a:pt x="1" y="1"/>
                    </a:moveTo>
                    <a:lnTo>
                      <a:pt x="1" y="1"/>
                    </a:lnTo>
                    <a:cubicBezTo>
                      <a:pt x="9247" y="27141"/>
                      <a:pt x="30385" y="29486"/>
                      <a:pt x="36060" y="29486"/>
                    </a:cubicBezTo>
                    <a:cubicBezTo>
                      <a:pt x="36980" y="29486"/>
                      <a:pt x="37493" y="29425"/>
                      <a:pt x="37485" y="29397"/>
                    </a:cubicBezTo>
                    <a:cubicBezTo>
                      <a:pt x="30726" y="10348"/>
                      <a:pt x="1" y="1"/>
                      <a:pt x="1"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84" name="Google Shape;2184;p21"/>
              <p:cNvSpPr/>
              <p:nvPr/>
            </p:nvSpPr>
            <p:spPr>
              <a:xfrm>
                <a:off x="3601474" y="2047537"/>
                <a:ext cx="54905" cy="195530"/>
              </a:xfrm>
              <a:custGeom>
                <a:avLst/>
                <a:gdLst/>
                <a:ahLst/>
                <a:cxnLst/>
                <a:rect l="l" t="t" r="r" b="b"/>
                <a:pathLst>
                  <a:path w="2924" h="10413" extrusionOk="0">
                    <a:moveTo>
                      <a:pt x="2785" y="1"/>
                    </a:moveTo>
                    <a:cubicBezTo>
                      <a:pt x="2745" y="1"/>
                      <a:pt x="2708" y="20"/>
                      <a:pt x="2701" y="66"/>
                    </a:cubicBezTo>
                    <a:cubicBezTo>
                      <a:pt x="2205" y="2762"/>
                      <a:pt x="1551" y="5437"/>
                      <a:pt x="738" y="8054"/>
                    </a:cubicBezTo>
                    <a:cubicBezTo>
                      <a:pt x="521" y="8807"/>
                      <a:pt x="283" y="9541"/>
                      <a:pt x="24" y="10274"/>
                    </a:cubicBezTo>
                    <a:cubicBezTo>
                      <a:pt x="0" y="10358"/>
                      <a:pt x="63" y="10413"/>
                      <a:pt x="125" y="10413"/>
                    </a:cubicBezTo>
                    <a:cubicBezTo>
                      <a:pt x="166" y="10413"/>
                      <a:pt x="207" y="10389"/>
                      <a:pt x="222" y="10334"/>
                    </a:cubicBezTo>
                    <a:cubicBezTo>
                      <a:pt x="1115" y="7737"/>
                      <a:pt x="1848" y="5101"/>
                      <a:pt x="2443" y="2424"/>
                    </a:cubicBezTo>
                    <a:cubicBezTo>
                      <a:pt x="2622" y="1652"/>
                      <a:pt x="2760" y="898"/>
                      <a:pt x="2899" y="125"/>
                    </a:cubicBezTo>
                    <a:cubicBezTo>
                      <a:pt x="2924" y="51"/>
                      <a:pt x="2850" y="1"/>
                      <a:pt x="27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85" name="Google Shape;2185;p21"/>
              <p:cNvSpPr/>
              <p:nvPr/>
            </p:nvSpPr>
            <p:spPr>
              <a:xfrm>
                <a:off x="3566492" y="2035275"/>
                <a:ext cx="38813" cy="173917"/>
              </a:xfrm>
              <a:custGeom>
                <a:avLst/>
                <a:gdLst/>
                <a:ahLst/>
                <a:cxnLst/>
                <a:rect l="l" t="t" r="r" b="b"/>
                <a:pathLst>
                  <a:path w="2067" h="9262" extrusionOk="0">
                    <a:moveTo>
                      <a:pt x="1965" y="0"/>
                    </a:moveTo>
                    <a:cubicBezTo>
                      <a:pt x="1913" y="0"/>
                      <a:pt x="1858" y="35"/>
                      <a:pt x="1848" y="104"/>
                    </a:cubicBezTo>
                    <a:cubicBezTo>
                      <a:pt x="1630" y="2482"/>
                      <a:pt x="1213" y="4861"/>
                      <a:pt x="600" y="7181"/>
                    </a:cubicBezTo>
                    <a:cubicBezTo>
                      <a:pt x="420" y="7834"/>
                      <a:pt x="222" y="8489"/>
                      <a:pt x="24" y="9124"/>
                    </a:cubicBezTo>
                    <a:cubicBezTo>
                      <a:pt x="0" y="9207"/>
                      <a:pt x="63" y="9262"/>
                      <a:pt x="125" y="9262"/>
                    </a:cubicBezTo>
                    <a:cubicBezTo>
                      <a:pt x="166" y="9262"/>
                      <a:pt x="206" y="9238"/>
                      <a:pt x="222" y="9182"/>
                    </a:cubicBezTo>
                    <a:cubicBezTo>
                      <a:pt x="956" y="6883"/>
                      <a:pt x="1491" y="4504"/>
                      <a:pt x="1829" y="2107"/>
                    </a:cubicBezTo>
                    <a:cubicBezTo>
                      <a:pt x="1927" y="1433"/>
                      <a:pt x="1987" y="759"/>
                      <a:pt x="2066" y="104"/>
                    </a:cubicBezTo>
                    <a:cubicBezTo>
                      <a:pt x="2066" y="35"/>
                      <a:pt x="2017" y="0"/>
                      <a:pt x="19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86" name="Google Shape;2186;p21"/>
              <p:cNvSpPr/>
              <p:nvPr/>
            </p:nvSpPr>
            <p:spPr>
              <a:xfrm>
                <a:off x="3440775" y="2290111"/>
                <a:ext cx="216054" cy="20993"/>
              </a:xfrm>
              <a:custGeom>
                <a:avLst/>
                <a:gdLst/>
                <a:ahLst/>
                <a:cxnLst/>
                <a:rect l="l" t="t" r="r" b="b"/>
                <a:pathLst>
                  <a:path w="11506" h="1118" extrusionOk="0">
                    <a:moveTo>
                      <a:pt x="11373" y="1"/>
                    </a:moveTo>
                    <a:cubicBezTo>
                      <a:pt x="11362" y="1"/>
                      <a:pt x="11351" y="2"/>
                      <a:pt x="11338" y="6"/>
                    </a:cubicBezTo>
                    <a:cubicBezTo>
                      <a:pt x="8652" y="622"/>
                      <a:pt x="5895" y="921"/>
                      <a:pt x="3134" y="921"/>
                    </a:cubicBezTo>
                    <a:cubicBezTo>
                      <a:pt x="2962" y="921"/>
                      <a:pt x="2789" y="920"/>
                      <a:pt x="2616" y="918"/>
                    </a:cubicBezTo>
                    <a:cubicBezTo>
                      <a:pt x="1784" y="899"/>
                      <a:pt x="951" y="839"/>
                      <a:pt x="138" y="780"/>
                    </a:cubicBezTo>
                    <a:cubicBezTo>
                      <a:pt x="132" y="779"/>
                      <a:pt x="126" y="779"/>
                      <a:pt x="120" y="779"/>
                    </a:cubicBezTo>
                    <a:cubicBezTo>
                      <a:pt x="0" y="779"/>
                      <a:pt x="6" y="978"/>
                      <a:pt x="138" y="978"/>
                    </a:cubicBezTo>
                    <a:cubicBezTo>
                      <a:pt x="1197" y="1071"/>
                      <a:pt x="2259" y="1117"/>
                      <a:pt x="3320" y="1117"/>
                    </a:cubicBezTo>
                    <a:cubicBezTo>
                      <a:pt x="5199" y="1117"/>
                      <a:pt x="7078" y="972"/>
                      <a:pt x="8939" y="680"/>
                    </a:cubicBezTo>
                    <a:cubicBezTo>
                      <a:pt x="9772" y="542"/>
                      <a:pt x="10585" y="383"/>
                      <a:pt x="11397" y="204"/>
                    </a:cubicBezTo>
                    <a:cubicBezTo>
                      <a:pt x="11505" y="168"/>
                      <a:pt x="11482" y="1"/>
                      <a:pt x="113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87" name="Google Shape;2187;p21"/>
              <p:cNvSpPr/>
              <p:nvPr/>
            </p:nvSpPr>
            <p:spPr>
              <a:xfrm>
                <a:off x="3437790" y="2269090"/>
                <a:ext cx="195324" cy="17163"/>
              </a:xfrm>
              <a:custGeom>
                <a:avLst/>
                <a:gdLst/>
                <a:ahLst/>
                <a:cxnLst/>
                <a:rect l="l" t="t" r="r" b="b"/>
                <a:pathLst>
                  <a:path w="10402" h="914" extrusionOk="0">
                    <a:moveTo>
                      <a:pt x="10244" y="1"/>
                    </a:moveTo>
                    <a:cubicBezTo>
                      <a:pt x="10239" y="1"/>
                      <a:pt x="10234" y="1"/>
                      <a:pt x="10229" y="2"/>
                    </a:cubicBezTo>
                    <a:cubicBezTo>
                      <a:pt x="7612" y="378"/>
                      <a:pt x="4996" y="597"/>
                      <a:pt x="2379" y="676"/>
                    </a:cubicBezTo>
                    <a:cubicBezTo>
                      <a:pt x="1626" y="695"/>
                      <a:pt x="891" y="716"/>
                      <a:pt x="138" y="716"/>
                    </a:cubicBezTo>
                    <a:cubicBezTo>
                      <a:pt x="0" y="716"/>
                      <a:pt x="0" y="914"/>
                      <a:pt x="138" y="914"/>
                    </a:cubicBezTo>
                    <a:cubicBezTo>
                      <a:pt x="2794" y="914"/>
                      <a:pt x="5451" y="774"/>
                      <a:pt x="8088" y="478"/>
                    </a:cubicBezTo>
                    <a:cubicBezTo>
                      <a:pt x="8821" y="398"/>
                      <a:pt x="9555" y="319"/>
                      <a:pt x="10287" y="219"/>
                    </a:cubicBezTo>
                    <a:cubicBezTo>
                      <a:pt x="10401" y="201"/>
                      <a:pt x="10353" y="1"/>
                      <a:pt x="102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88" name="Google Shape;2188;p21"/>
              <p:cNvSpPr/>
              <p:nvPr/>
            </p:nvSpPr>
            <p:spPr>
              <a:xfrm>
                <a:off x="3423462" y="2177081"/>
                <a:ext cx="122636" cy="9783"/>
              </a:xfrm>
              <a:custGeom>
                <a:avLst/>
                <a:gdLst/>
                <a:ahLst/>
                <a:cxnLst/>
                <a:rect l="l" t="t" r="r" b="b"/>
                <a:pathLst>
                  <a:path w="6531" h="521" extrusionOk="0">
                    <a:moveTo>
                      <a:pt x="140" y="0"/>
                    </a:moveTo>
                    <a:cubicBezTo>
                      <a:pt x="41" y="0"/>
                      <a:pt x="1" y="186"/>
                      <a:pt x="129" y="203"/>
                    </a:cubicBezTo>
                    <a:cubicBezTo>
                      <a:pt x="1139" y="382"/>
                      <a:pt x="2170" y="462"/>
                      <a:pt x="3221" y="481"/>
                    </a:cubicBezTo>
                    <a:cubicBezTo>
                      <a:pt x="4271" y="501"/>
                      <a:pt x="5322" y="501"/>
                      <a:pt x="6393" y="520"/>
                    </a:cubicBezTo>
                    <a:cubicBezTo>
                      <a:pt x="6531" y="520"/>
                      <a:pt x="6531" y="303"/>
                      <a:pt x="6393" y="303"/>
                    </a:cubicBezTo>
                    <a:cubicBezTo>
                      <a:pt x="5341" y="303"/>
                      <a:pt x="4311" y="282"/>
                      <a:pt x="3261" y="263"/>
                    </a:cubicBezTo>
                    <a:cubicBezTo>
                      <a:pt x="2230" y="263"/>
                      <a:pt x="1199" y="184"/>
                      <a:pt x="169" y="5"/>
                    </a:cubicBezTo>
                    <a:cubicBezTo>
                      <a:pt x="159" y="2"/>
                      <a:pt x="149" y="0"/>
                      <a:pt x="1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89" name="Google Shape;2189;p21"/>
              <p:cNvSpPr/>
              <p:nvPr/>
            </p:nvSpPr>
            <p:spPr>
              <a:xfrm>
                <a:off x="3732945" y="2143563"/>
                <a:ext cx="30213" cy="211904"/>
              </a:xfrm>
              <a:custGeom>
                <a:avLst/>
                <a:gdLst/>
                <a:ahLst/>
                <a:cxnLst/>
                <a:rect l="l" t="t" r="r" b="b"/>
                <a:pathLst>
                  <a:path w="1609" h="11285" extrusionOk="0">
                    <a:moveTo>
                      <a:pt x="1507" y="1"/>
                    </a:moveTo>
                    <a:cubicBezTo>
                      <a:pt x="1455" y="1"/>
                      <a:pt x="1400" y="36"/>
                      <a:pt x="1400" y="105"/>
                    </a:cubicBezTo>
                    <a:cubicBezTo>
                      <a:pt x="1341" y="2999"/>
                      <a:pt x="1064" y="5894"/>
                      <a:pt x="528" y="8748"/>
                    </a:cubicBezTo>
                    <a:cubicBezTo>
                      <a:pt x="369" y="9541"/>
                      <a:pt x="210" y="10353"/>
                      <a:pt x="12" y="11146"/>
                    </a:cubicBezTo>
                    <a:cubicBezTo>
                      <a:pt x="1" y="11230"/>
                      <a:pt x="68" y="11285"/>
                      <a:pt x="132" y="11285"/>
                    </a:cubicBezTo>
                    <a:cubicBezTo>
                      <a:pt x="175" y="11285"/>
                      <a:pt x="215" y="11261"/>
                      <a:pt x="231" y="11206"/>
                    </a:cubicBezTo>
                    <a:cubicBezTo>
                      <a:pt x="884" y="8371"/>
                      <a:pt x="1321" y="5477"/>
                      <a:pt x="1500" y="2563"/>
                    </a:cubicBezTo>
                    <a:cubicBezTo>
                      <a:pt x="1558" y="1750"/>
                      <a:pt x="1598" y="938"/>
                      <a:pt x="1598" y="105"/>
                    </a:cubicBezTo>
                    <a:cubicBezTo>
                      <a:pt x="1608" y="36"/>
                      <a:pt x="1559" y="1"/>
                      <a:pt x="15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90" name="Google Shape;2190;p21"/>
              <p:cNvSpPr/>
              <p:nvPr/>
            </p:nvSpPr>
            <p:spPr>
              <a:xfrm>
                <a:off x="3759732" y="2141620"/>
                <a:ext cx="95146" cy="229668"/>
              </a:xfrm>
              <a:custGeom>
                <a:avLst/>
                <a:gdLst/>
                <a:ahLst/>
                <a:cxnLst/>
                <a:rect l="l" t="t" r="r" b="b"/>
                <a:pathLst>
                  <a:path w="5067" h="12231" extrusionOk="0">
                    <a:moveTo>
                      <a:pt x="4962" y="0"/>
                    </a:moveTo>
                    <a:cubicBezTo>
                      <a:pt x="4908" y="0"/>
                      <a:pt x="4848" y="35"/>
                      <a:pt x="4838" y="104"/>
                    </a:cubicBezTo>
                    <a:cubicBezTo>
                      <a:pt x="4719" y="1729"/>
                      <a:pt x="4164" y="3296"/>
                      <a:pt x="3511" y="4782"/>
                    </a:cubicBezTo>
                    <a:cubicBezTo>
                      <a:pt x="2837" y="6349"/>
                      <a:pt x="2083" y="7874"/>
                      <a:pt x="1330" y="9421"/>
                    </a:cubicBezTo>
                    <a:cubicBezTo>
                      <a:pt x="913" y="10313"/>
                      <a:pt x="477" y="11186"/>
                      <a:pt x="41" y="12077"/>
                    </a:cubicBezTo>
                    <a:cubicBezTo>
                      <a:pt x="1" y="12158"/>
                      <a:pt x="71" y="12230"/>
                      <a:pt x="138" y="12230"/>
                    </a:cubicBezTo>
                    <a:cubicBezTo>
                      <a:pt x="170" y="12230"/>
                      <a:pt x="201" y="12214"/>
                      <a:pt x="220" y="12177"/>
                    </a:cubicBezTo>
                    <a:cubicBezTo>
                      <a:pt x="1013" y="10591"/>
                      <a:pt x="1785" y="8984"/>
                      <a:pt x="2538" y="7380"/>
                    </a:cubicBezTo>
                    <a:cubicBezTo>
                      <a:pt x="3252" y="5892"/>
                      <a:pt x="3986" y="4386"/>
                      <a:pt x="4502" y="2800"/>
                    </a:cubicBezTo>
                    <a:cubicBezTo>
                      <a:pt x="4779" y="1928"/>
                      <a:pt x="4977" y="1016"/>
                      <a:pt x="5057" y="104"/>
                    </a:cubicBezTo>
                    <a:cubicBezTo>
                      <a:pt x="5066" y="35"/>
                      <a:pt x="5017" y="0"/>
                      <a:pt x="49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91" name="Google Shape;2191;p21"/>
              <p:cNvSpPr/>
              <p:nvPr/>
            </p:nvSpPr>
            <p:spPr>
              <a:xfrm>
                <a:off x="3790246" y="2166162"/>
                <a:ext cx="114637" cy="227396"/>
              </a:xfrm>
              <a:custGeom>
                <a:avLst/>
                <a:gdLst/>
                <a:ahLst/>
                <a:cxnLst/>
                <a:rect l="l" t="t" r="r" b="b"/>
                <a:pathLst>
                  <a:path w="6105" h="12110" extrusionOk="0">
                    <a:moveTo>
                      <a:pt x="5976" y="1"/>
                    </a:moveTo>
                    <a:cubicBezTo>
                      <a:pt x="5935" y="1"/>
                      <a:pt x="5892" y="20"/>
                      <a:pt x="5869" y="66"/>
                    </a:cubicBezTo>
                    <a:cubicBezTo>
                      <a:pt x="5176" y="1731"/>
                      <a:pt x="4462" y="3396"/>
                      <a:pt x="3749" y="5042"/>
                    </a:cubicBezTo>
                    <a:cubicBezTo>
                      <a:pt x="3392" y="5854"/>
                      <a:pt x="3015" y="6686"/>
                      <a:pt x="2639" y="7500"/>
                    </a:cubicBezTo>
                    <a:cubicBezTo>
                      <a:pt x="2301" y="8232"/>
                      <a:pt x="1965" y="8967"/>
                      <a:pt x="1587" y="9680"/>
                    </a:cubicBezTo>
                    <a:cubicBezTo>
                      <a:pt x="1151" y="10473"/>
                      <a:pt x="676" y="11246"/>
                      <a:pt x="62" y="11919"/>
                    </a:cubicBezTo>
                    <a:cubicBezTo>
                      <a:pt x="0" y="11997"/>
                      <a:pt x="70" y="12110"/>
                      <a:pt x="150" y="12110"/>
                    </a:cubicBezTo>
                    <a:cubicBezTo>
                      <a:pt x="174" y="12110"/>
                      <a:pt x="198" y="12100"/>
                      <a:pt x="220" y="12078"/>
                    </a:cubicBezTo>
                    <a:cubicBezTo>
                      <a:pt x="1291" y="10849"/>
                      <a:pt x="2023" y="9382"/>
                      <a:pt x="2678" y="7915"/>
                    </a:cubicBezTo>
                    <a:cubicBezTo>
                      <a:pt x="3432" y="6271"/>
                      <a:pt x="4164" y="4606"/>
                      <a:pt x="4878" y="2960"/>
                    </a:cubicBezTo>
                    <a:cubicBezTo>
                      <a:pt x="5274" y="2008"/>
                      <a:pt x="5671" y="1077"/>
                      <a:pt x="6067" y="126"/>
                    </a:cubicBezTo>
                    <a:cubicBezTo>
                      <a:pt x="6105" y="52"/>
                      <a:pt x="6043" y="1"/>
                      <a:pt x="59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92" name="Google Shape;2192;p21"/>
              <p:cNvSpPr/>
              <p:nvPr/>
            </p:nvSpPr>
            <p:spPr>
              <a:xfrm>
                <a:off x="3513614" y="2338651"/>
                <a:ext cx="203342" cy="114073"/>
              </a:xfrm>
              <a:custGeom>
                <a:avLst/>
                <a:gdLst/>
                <a:ahLst/>
                <a:cxnLst/>
                <a:rect l="l" t="t" r="r" b="b"/>
                <a:pathLst>
                  <a:path w="10829" h="6075" extrusionOk="0">
                    <a:moveTo>
                      <a:pt x="10667" y="0"/>
                    </a:moveTo>
                    <a:cubicBezTo>
                      <a:pt x="10649" y="0"/>
                      <a:pt x="10630" y="6"/>
                      <a:pt x="10610" y="19"/>
                    </a:cubicBezTo>
                    <a:cubicBezTo>
                      <a:pt x="7994" y="1703"/>
                      <a:pt x="5338" y="3388"/>
                      <a:pt x="2543" y="4776"/>
                    </a:cubicBezTo>
                    <a:cubicBezTo>
                      <a:pt x="1730" y="5152"/>
                      <a:pt x="937" y="5529"/>
                      <a:pt x="104" y="5865"/>
                    </a:cubicBezTo>
                    <a:cubicBezTo>
                      <a:pt x="1" y="5918"/>
                      <a:pt x="33" y="6075"/>
                      <a:pt x="122" y="6075"/>
                    </a:cubicBezTo>
                    <a:cubicBezTo>
                      <a:pt x="135" y="6075"/>
                      <a:pt x="149" y="6072"/>
                      <a:pt x="165" y="6064"/>
                    </a:cubicBezTo>
                    <a:cubicBezTo>
                      <a:pt x="3078" y="4874"/>
                      <a:pt x="5813" y="3289"/>
                      <a:pt x="8490" y="1623"/>
                    </a:cubicBezTo>
                    <a:cubicBezTo>
                      <a:pt x="9243" y="1148"/>
                      <a:pt x="9976" y="672"/>
                      <a:pt x="10729" y="196"/>
                    </a:cubicBezTo>
                    <a:cubicBezTo>
                      <a:pt x="10829" y="147"/>
                      <a:pt x="10762" y="0"/>
                      <a:pt x="106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93" name="Google Shape;2193;p21"/>
              <p:cNvSpPr/>
              <p:nvPr/>
            </p:nvSpPr>
            <p:spPr>
              <a:xfrm>
                <a:off x="3609755" y="2415075"/>
                <a:ext cx="222269" cy="170331"/>
              </a:xfrm>
              <a:custGeom>
                <a:avLst/>
                <a:gdLst/>
                <a:ahLst/>
                <a:cxnLst/>
                <a:rect l="l" t="t" r="r" b="b"/>
                <a:pathLst>
                  <a:path w="11837" h="9071" extrusionOk="0">
                    <a:moveTo>
                      <a:pt x="11686" y="0"/>
                    </a:moveTo>
                    <a:cubicBezTo>
                      <a:pt x="11663" y="0"/>
                      <a:pt x="11638" y="10"/>
                      <a:pt x="11616" y="32"/>
                    </a:cubicBezTo>
                    <a:cubicBezTo>
                      <a:pt x="10427" y="1380"/>
                      <a:pt x="9000" y="2450"/>
                      <a:pt x="7552" y="3500"/>
                    </a:cubicBezTo>
                    <a:cubicBezTo>
                      <a:pt x="5966" y="4631"/>
                      <a:pt x="4401" y="5781"/>
                      <a:pt x="2815" y="6910"/>
                    </a:cubicBezTo>
                    <a:cubicBezTo>
                      <a:pt x="1903" y="7565"/>
                      <a:pt x="1010" y="8218"/>
                      <a:pt x="99" y="8873"/>
                    </a:cubicBezTo>
                    <a:cubicBezTo>
                      <a:pt x="1" y="8938"/>
                      <a:pt x="64" y="9071"/>
                      <a:pt x="146" y="9071"/>
                    </a:cubicBezTo>
                    <a:cubicBezTo>
                      <a:pt x="163" y="9071"/>
                      <a:pt x="181" y="9065"/>
                      <a:pt x="199" y="9051"/>
                    </a:cubicBezTo>
                    <a:cubicBezTo>
                      <a:pt x="1824" y="7882"/>
                      <a:pt x="3429" y="6732"/>
                      <a:pt x="5035" y="5562"/>
                    </a:cubicBezTo>
                    <a:cubicBezTo>
                      <a:pt x="6542" y="4472"/>
                      <a:pt x="8107" y="3421"/>
                      <a:pt x="9555" y="2252"/>
                    </a:cubicBezTo>
                    <a:cubicBezTo>
                      <a:pt x="10348" y="1618"/>
                      <a:pt x="11101" y="944"/>
                      <a:pt x="11775" y="191"/>
                    </a:cubicBezTo>
                    <a:cubicBezTo>
                      <a:pt x="11837" y="113"/>
                      <a:pt x="11766" y="0"/>
                      <a:pt x="116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94" name="Google Shape;2194;p21"/>
              <p:cNvSpPr/>
              <p:nvPr/>
            </p:nvSpPr>
            <p:spPr>
              <a:xfrm>
                <a:off x="3687176" y="2432706"/>
                <a:ext cx="29406" cy="25857"/>
              </a:xfrm>
              <a:custGeom>
                <a:avLst/>
                <a:gdLst/>
                <a:ahLst/>
                <a:cxnLst/>
                <a:rect l="l" t="t" r="r" b="b"/>
                <a:pathLst>
                  <a:path w="1566" h="1377" extrusionOk="0">
                    <a:moveTo>
                      <a:pt x="1412" y="1"/>
                    </a:moveTo>
                    <a:cubicBezTo>
                      <a:pt x="1391" y="1"/>
                      <a:pt x="1369" y="8"/>
                      <a:pt x="1348" y="24"/>
                    </a:cubicBezTo>
                    <a:cubicBezTo>
                      <a:pt x="931" y="420"/>
                      <a:pt x="495" y="817"/>
                      <a:pt x="80" y="1194"/>
                    </a:cubicBezTo>
                    <a:cubicBezTo>
                      <a:pt x="0" y="1272"/>
                      <a:pt x="84" y="1376"/>
                      <a:pt x="172" y="1376"/>
                    </a:cubicBezTo>
                    <a:cubicBezTo>
                      <a:pt x="195" y="1376"/>
                      <a:pt x="218" y="1369"/>
                      <a:pt x="238" y="1353"/>
                    </a:cubicBezTo>
                    <a:cubicBezTo>
                      <a:pt x="654" y="956"/>
                      <a:pt x="1071" y="560"/>
                      <a:pt x="1486" y="183"/>
                    </a:cubicBezTo>
                    <a:cubicBezTo>
                      <a:pt x="1566" y="104"/>
                      <a:pt x="1494" y="1"/>
                      <a:pt x="14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95" name="Google Shape;2195;p21"/>
              <p:cNvSpPr/>
              <p:nvPr/>
            </p:nvSpPr>
            <p:spPr>
              <a:xfrm>
                <a:off x="3501540" y="2231404"/>
                <a:ext cx="27960" cy="10215"/>
              </a:xfrm>
              <a:custGeom>
                <a:avLst/>
                <a:gdLst/>
                <a:ahLst/>
                <a:cxnLst/>
                <a:rect l="l" t="t" r="r" b="b"/>
                <a:pathLst>
                  <a:path w="1489" h="544" extrusionOk="0">
                    <a:moveTo>
                      <a:pt x="1338" y="1"/>
                    </a:moveTo>
                    <a:cubicBezTo>
                      <a:pt x="1327" y="1"/>
                      <a:pt x="1315" y="3"/>
                      <a:pt x="1302" y="6"/>
                    </a:cubicBezTo>
                    <a:cubicBezTo>
                      <a:pt x="906" y="106"/>
                      <a:pt x="510" y="225"/>
                      <a:pt x="134" y="323"/>
                    </a:cubicBezTo>
                    <a:cubicBezTo>
                      <a:pt x="0" y="361"/>
                      <a:pt x="49" y="543"/>
                      <a:pt x="157" y="543"/>
                    </a:cubicBezTo>
                    <a:cubicBezTo>
                      <a:pt x="163" y="543"/>
                      <a:pt x="168" y="543"/>
                      <a:pt x="173" y="542"/>
                    </a:cubicBezTo>
                    <a:cubicBezTo>
                      <a:pt x="570" y="423"/>
                      <a:pt x="966" y="304"/>
                      <a:pt x="1363" y="204"/>
                    </a:cubicBezTo>
                    <a:cubicBezTo>
                      <a:pt x="1488" y="168"/>
                      <a:pt x="1451" y="1"/>
                      <a:pt x="13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96" name="Google Shape;2196;p21"/>
              <p:cNvSpPr/>
              <p:nvPr/>
            </p:nvSpPr>
            <p:spPr>
              <a:xfrm>
                <a:off x="3904189" y="2274038"/>
                <a:ext cx="152154" cy="193821"/>
              </a:xfrm>
              <a:custGeom>
                <a:avLst/>
                <a:gdLst/>
                <a:ahLst/>
                <a:cxnLst/>
                <a:rect l="l" t="t" r="r" b="b"/>
                <a:pathLst>
                  <a:path w="8103" h="10322" extrusionOk="0">
                    <a:moveTo>
                      <a:pt x="7958" y="0"/>
                    </a:moveTo>
                    <a:cubicBezTo>
                      <a:pt x="7926" y="0"/>
                      <a:pt x="7893" y="15"/>
                      <a:pt x="7870" y="50"/>
                    </a:cubicBezTo>
                    <a:cubicBezTo>
                      <a:pt x="6879" y="1477"/>
                      <a:pt x="5887" y="2905"/>
                      <a:pt x="4876" y="4332"/>
                    </a:cubicBezTo>
                    <a:cubicBezTo>
                      <a:pt x="4381" y="5045"/>
                      <a:pt x="3866" y="5738"/>
                      <a:pt x="3369" y="6452"/>
                    </a:cubicBezTo>
                    <a:cubicBezTo>
                      <a:pt x="2914" y="7086"/>
                      <a:pt x="2457" y="7702"/>
                      <a:pt x="1942" y="8315"/>
                    </a:cubicBezTo>
                    <a:cubicBezTo>
                      <a:pt x="1387" y="8989"/>
                      <a:pt x="773" y="9605"/>
                      <a:pt x="79" y="10160"/>
                    </a:cubicBezTo>
                    <a:cubicBezTo>
                      <a:pt x="1" y="10222"/>
                      <a:pt x="71" y="10321"/>
                      <a:pt x="162" y="10321"/>
                    </a:cubicBezTo>
                    <a:cubicBezTo>
                      <a:pt x="186" y="10321"/>
                      <a:pt x="212" y="10314"/>
                      <a:pt x="237" y="10298"/>
                    </a:cubicBezTo>
                    <a:cubicBezTo>
                      <a:pt x="1466" y="9346"/>
                      <a:pt x="2438" y="8098"/>
                      <a:pt x="3350" y="6829"/>
                    </a:cubicBezTo>
                    <a:cubicBezTo>
                      <a:pt x="4360" y="5442"/>
                      <a:pt x="5351" y="4015"/>
                      <a:pt x="6343" y="2606"/>
                    </a:cubicBezTo>
                    <a:cubicBezTo>
                      <a:pt x="6918" y="1794"/>
                      <a:pt x="7492" y="981"/>
                      <a:pt x="8047" y="148"/>
                    </a:cubicBezTo>
                    <a:cubicBezTo>
                      <a:pt x="8103" y="79"/>
                      <a:pt x="8032" y="0"/>
                      <a:pt x="79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97" name="Google Shape;2197;p21"/>
              <p:cNvSpPr/>
              <p:nvPr/>
            </p:nvSpPr>
            <p:spPr>
              <a:xfrm>
                <a:off x="3941016" y="2271563"/>
                <a:ext cx="155196" cy="218401"/>
              </a:xfrm>
              <a:custGeom>
                <a:avLst/>
                <a:gdLst/>
                <a:ahLst/>
                <a:cxnLst/>
                <a:rect l="l" t="t" r="r" b="b"/>
                <a:pathLst>
                  <a:path w="8265" h="11631" extrusionOk="0">
                    <a:moveTo>
                      <a:pt x="8128" y="0"/>
                    </a:moveTo>
                    <a:cubicBezTo>
                      <a:pt x="8096" y="0"/>
                      <a:pt x="8065" y="18"/>
                      <a:pt x="8046" y="62"/>
                    </a:cubicBezTo>
                    <a:cubicBezTo>
                      <a:pt x="7292" y="1708"/>
                      <a:pt x="6441" y="3313"/>
                      <a:pt x="5450" y="4840"/>
                    </a:cubicBezTo>
                    <a:cubicBezTo>
                      <a:pt x="4477" y="6366"/>
                      <a:pt x="3388" y="7833"/>
                      <a:pt x="2199" y="9201"/>
                    </a:cubicBezTo>
                    <a:cubicBezTo>
                      <a:pt x="1525" y="9974"/>
                      <a:pt x="811" y="10727"/>
                      <a:pt x="77" y="11440"/>
                    </a:cubicBezTo>
                    <a:cubicBezTo>
                      <a:pt x="1" y="11518"/>
                      <a:pt x="79" y="11631"/>
                      <a:pt x="164" y="11631"/>
                    </a:cubicBezTo>
                    <a:cubicBezTo>
                      <a:pt x="188" y="11631"/>
                      <a:pt x="213" y="11621"/>
                      <a:pt x="235" y="11599"/>
                    </a:cubicBezTo>
                    <a:cubicBezTo>
                      <a:pt x="1525" y="10330"/>
                      <a:pt x="2733" y="8963"/>
                      <a:pt x="3843" y="7497"/>
                    </a:cubicBezTo>
                    <a:cubicBezTo>
                      <a:pt x="4953" y="6049"/>
                      <a:pt x="5965" y="4523"/>
                      <a:pt x="6837" y="2917"/>
                    </a:cubicBezTo>
                    <a:cubicBezTo>
                      <a:pt x="7353" y="2025"/>
                      <a:pt x="7808" y="1093"/>
                      <a:pt x="8225" y="162"/>
                    </a:cubicBezTo>
                    <a:cubicBezTo>
                      <a:pt x="8265" y="81"/>
                      <a:pt x="8195" y="0"/>
                      <a:pt x="81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98" name="Google Shape;2198;p21"/>
              <p:cNvSpPr/>
              <p:nvPr/>
            </p:nvSpPr>
            <p:spPr>
              <a:xfrm>
                <a:off x="3783350" y="2479575"/>
                <a:ext cx="147758" cy="285641"/>
              </a:xfrm>
              <a:custGeom>
                <a:avLst/>
                <a:gdLst/>
                <a:ahLst/>
                <a:cxnLst/>
                <a:rect l="l" t="t" r="r" b="b"/>
                <a:pathLst>
                  <a:path w="8368" h="16163" extrusionOk="0">
                    <a:moveTo>
                      <a:pt x="8237" y="1"/>
                    </a:moveTo>
                    <a:cubicBezTo>
                      <a:pt x="8197" y="1"/>
                      <a:pt x="8159" y="20"/>
                      <a:pt x="8144" y="65"/>
                    </a:cubicBezTo>
                    <a:cubicBezTo>
                      <a:pt x="7291" y="2246"/>
                      <a:pt x="6360" y="4387"/>
                      <a:pt x="5348" y="6488"/>
                    </a:cubicBezTo>
                    <a:cubicBezTo>
                      <a:pt x="4357" y="8589"/>
                      <a:pt x="3268" y="10632"/>
                      <a:pt x="2098" y="12653"/>
                    </a:cubicBezTo>
                    <a:cubicBezTo>
                      <a:pt x="1444" y="13783"/>
                      <a:pt x="770" y="14913"/>
                      <a:pt x="57" y="16003"/>
                    </a:cubicBezTo>
                    <a:cubicBezTo>
                      <a:pt x="0" y="16087"/>
                      <a:pt x="85" y="16163"/>
                      <a:pt x="159" y="16163"/>
                    </a:cubicBezTo>
                    <a:cubicBezTo>
                      <a:pt x="189" y="16163"/>
                      <a:pt x="217" y="16150"/>
                      <a:pt x="234" y="16122"/>
                    </a:cubicBezTo>
                    <a:cubicBezTo>
                      <a:pt x="1503" y="14139"/>
                      <a:pt x="2692" y="12117"/>
                      <a:pt x="3783" y="10037"/>
                    </a:cubicBezTo>
                    <a:cubicBezTo>
                      <a:pt x="4893" y="7994"/>
                      <a:pt x="5904" y="5893"/>
                      <a:pt x="6836" y="3752"/>
                    </a:cubicBezTo>
                    <a:cubicBezTo>
                      <a:pt x="7370" y="2563"/>
                      <a:pt x="7867" y="1355"/>
                      <a:pt x="8343" y="126"/>
                    </a:cubicBezTo>
                    <a:cubicBezTo>
                      <a:pt x="8367" y="52"/>
                      <a:pt x="8300" y="1"/>
                      <a:pt x="82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99" name="Google Shape;2199;p21"/>
              <p:cNvSpPr/>
              <p:nvPr/>
            </p:nvSpPr>
            <p:spPr>
              <a:xfrm>
                <a:off x="3945993" y="2559020"/>
                <a:ext cx="95014" cy="238869"/>
              </a:xfrm>
              <a:custGeom>
                <a:avLst/>
                <a:gdLst/>
                <a:ahLst/>
                <a:cxnLst/>
                <a:rect l="l" t="t" r="r" b="b"/>
                <a:pathLst>
                  <a:path w="5060" h="12721" extrusionOk="0">
                    <a:moveTo>
                      <a:pt x="4930" y="0"/>
                    </a:moveTo>
                    <a:cubicBezTo>
                      <a:pt x="4887" y="0"/>
                      <a:pt x="4846" y="22"/>
                      <a:pt x="4838" y="71"/>
                    </a:cubicBezTo>
                    <a:cubicBezTo>
                      <a:pt x="4421" y="1755"/>
                      <a:pt x="3926" y="3420"/>
                      <a:pt x="3351" y="5066"/>
                    </a:cubicBezTo>
                    <a:cubicBezTo>
                      <a:pt x="2756" y="6711"/>
                      <a:pt x="2103" y="8336"/>
                      <a:pt x="1368" y="9922"/>
                    </a:cubicBezTo>
                    <a:cubicBezTo>
                      <a:pt x="953" y="10815"/>
                      <a:pt x="496" y="11687"/>
                      <a:pt x="41" y="12559"/>
                    </a:cubicBezTo>
                    <a:cubicBezTo>
                      <a:pt x="0" y="12640"/>
                      <a:pt x="69" y="12720"/>
                      <a:pt x="137" y="12720"/>
                    </a:cubicBezTo>
                    <a:cubicBezTo>
                      <a:pt x="168" y="12720"/>
                      <a:pt x="200" y="12702"/>
                      <a:pt x="219" y="12657"/>
                    </a:cubicBezTo>
                    <a:cubicBezTo>
                      <a:pt x="1051" y="11132"/>
                      <a:pt x="1804" y="9546"/>
                      <a:pt x="2459" y="7940"/>
                    </a:cubicBezTo>
                    <a:cubicBezTo>
                      <a:pt x="3133" y="6314"/>
                      <a:pt x="3728" y="4670"/>
                      <a:pt x="4243" y="3005"/>
                    </a:cubicBezTo>
                    <a:cubicBezTo>
                      <a:pt x="4540" y="2053"/>
                      <a:pt x="4799" y="1102"/>
                      <a:pt x="5036" y="129"/>
                    </a:cubicBezTo>
                    <a:cubicBezTo>
                      <a:pt x="5060" y="48"/>
                      <a:pt x="4992" y="0"/>
                      <a:pt x="49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00" name="Google Shape;2200;p21"/>
              <p:cNvSpPr/>
              <p:nvPr/>
            </p:nvSpPr>
            <p:spPr>
              <a:xfrm>
                <a:off x="4003675" y="2583852"/>
                <a:ext cx="76781" cy="209087"/>
              </a:xfrm>
              <a:custGeom>
                <a:avLst/>
                <a:gdLst/>
                <a:ahLst/>
                <a:cxnLst/>
                <a:rect l="l" t="t" r="r" b="b"/>
                <a:pathLst>
                  <a:path w="4089" h="11135" extrusionOk="0">
                    <a:moveTo>
                      <a:pt x="3956" y="1"/>
                    </a:moveTo>
                    <a:cubicBezTo>
                      <a:pt x="3914" y="1"/>
                      <a:pt x="3875" y="25"/>
                      <a:pt x="3867" y="80"/>
                    </a:cubicBezTo>
                    <a:cubicBezTo>
                      <a:pt x="3134" y="2993"/>
                      <a:pt x="2202" y="5848"/>
                      <a:pt x="1052" y="8623"/>
                    </a:cubicBezTo>
                    <a:cubicBezTo>
                      <a:pt x="735" y="9416"/>
                      <a:pt x="399" y="10190"/>
                      <a:pt x="42" y="10962"/>
                    </a:cubicBezTo>
                    <a:cubicBezTo>
                      <a:pt x="0" y="11058"/>
                      <a:pt x="72" y="11134"/>
                      <a:pt x="140" y="11134"/>
                    </a:cubicBezTo>
                    <a:cubicBezTo>
                      <a:pt x="171" y="11134"/>
                      <a:pt x="201" y="11118"/>
                      <a:pt x="219" y="11081"/>
                    </a:cubicBezTo>
                    <a:cubicBezTo>
                      <a:pt x="1488" y="8346"/>
                      <a:pt x="2558" y="5512"/>
                      <a:pt x="3391" y="2597"/>
                    </a:cubicBezTo>
                    <a:cubicBezTo>
                      <a:pt x="3629" y="1785"/>
                      <a:pt x="3867" y="952"/>
                      <a:pt x="4065" y="139"/>
                    </a:cubicBezTo>
                    <a:cubicBezTo>
                      <a:pt x="4089" y="56"/>
                      <a:pt x="4019" y="1"/>
                      <a:pt x="39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01" name="Google Shape;2201;p21"/>
              <p:cNvSpPr/>
              <p:nvPr/>
            </p:nvSpPr>
            <p:spPr>
              <a:xfrm>
                <a:off x="4063404" y="2614809"/>
                <a:ext cx="57872" cy="171701"/>
              </a:xfrm>
              <a:custGeom>
                <a:avLst/>
                <a:gdLst/>
                <a:ahLst/>
                <a:cxnLst/>
                <a:rect l="l" t="t" r="r" b="b"/>
                <a:pathLst>
                  <a:path w="3082" h="9144" extrusionOk="0">
                    <a:moveTo>
                      <a:pt x="2956" y="0"/>
                    </a:moveTo>
                    <a:cubicBezTo>
                      <a:pt x="2915" y="0"/>
                      <a:pt x="2875" y="24"/>
                      <a:pt x="2859" y="79"/>
                    </a:cubicBezTo>
                    <a:cubicBezTo>
                      <a:pt x="2344" y="2457"/>
                      <a:pt x="1651" y="4797"/>
                      <a:pt x="797" y="7096"/>
                    </a:cubicBezTo>
                    <a:cubicBezTo>
                      <a:pt x="540" y="7730"/>
                      <a:pt x="303" y="8385"/>
                      <a:pt x="25" y="9020"/>
                    </a:cubicBezTo>
                    <a:cubicBezTo>
                      <a:pt x="1" y="9093"/>
                      <a:pt x="67" y="9143"/>
                      <a:pt x="130" y="9143"/>
                    </a:cubicBezTo>
                    <a:cubicBezTo>
                      <a:pt x="170" y="9143"/>
                      <a:pt x="208" y="9124"/>
                      <a:pt x="223" y="9078"/>
                    </a:cubicBezTo>
                    <a:cubicBezTo>
                      <a:pt x="1175" y="6818"/>
                      <a:pt x="1968" y="4500"/>
                      <a:pt x="2581" y="2140"/>
                    </a:cubicBezTo>
                    <a:cubicBezTo>
                      <a:pt x="2761" y="1487"/>
                      <a:pt x="2919" y="813"/>
                      <a:pt x="3057" y="139"/>
                    </a:cubicBezTo>
                    <a:cubicBezTo>
                      <a:pt x="3081" y="55"/>
                      <a:pt x="3018" y="0"/>
                      <a:pt x="29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02" name="Google Shape;2202;p21"/>
              <p:cNvSpPr/>
              <p:nvPr/>
            </p:nvSpPr>
            <p:spPr>
              <a:xfrm>
                <a:off x="4132776" y="2657845"/>
                <a:ext cx="40146" cy="158707"/>
              </a:xfrm>
              <a:custGeom>
                <a:avLst/>
                <a:gdLst/>
                <a:ahLst/>
                <a:cxnLst/>
                <a:rect l="l" t="t" r="r" b="b"/>
                <a:pathLst>
                  <a:path w="2138" h="8452" extrusionOk="0">
                    <a:moveTo>
                      <a:pt x="2014" y="1"/>
                    </a:moveTo>
                    <a:cubicBezTo>
                      <a:pt x="1973" y="1"/>
                      <a:pt x="1936" y="24"/>
                      <a:pt x="1928" y="81"/>
                    </a:cubicBezTo>
                    <a:cubicBezTo>
                      <a:pt x="1590" y="2261"/>
                      <a:pt x="1135" y="4402"/>
                      <a:pt x="559" y="6543"/>
                    </a:cubicBezTo>
                    <a:cubicBezTo>
                      <a:pt x="382" y="7138"/>
                      <a:pt x="223" y="7732"/>
                      <a:pt x="25" y="8327"/>
                    </a:cubicBezTo>
                    <a:cubicBezTo>
                      <a:pt x="0" y="8401"/>
                      <a:pt x="74" y="8452"/>
                      <a:pt x="144" y="8452"/>
                    </a:cubicBezTo>
                    <a:cubicBezTo>
                      <a:pt x="186" y="8452"/>
                      <a:pt x="227" y="8433"/>
                      <a:pt x="242" y="8387"/>
                    </a:cubicBezTo>
                    <a:cubicBezTo>
                      <a:pt x="877" y="6265"/>
                      <a:pt x="1413" y="4125"/>
                      <a:pt x="1809" y="1965"/>
                    </a:cubicBezTo>
                    <a:cubicBezTo>
                      <a:pt x="1928" y="1349"/>
                      <a:pt x="2026" y="736"/>
                      <a:pt x="2126" y="120"/>
                    </a:cubicBezTo>
                    <a:cubicBezTo>
                      <a:pt x="2137" y="50"/>
                      <a:pt x="2073" y="1"/>
                      <a:pt x="20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03" name="Google Shape;2203;p21"/>
              <p:cNvSpPr/>
              <p:nvPr/>
            </p:nvSpPr>
            <p:spPr>
              <a:xfrm>
                <a:off x="4055912" y="2469923"/>
                <a:ext cx="183644" cy="101812"/>
              </a:xfrm>
              <a:custGeom>
                <a:avLst/>
                <a:gdLst/>
                <a:ahLst/>
                <a:cxnLst/>
                <a:rect l="l" t="t" r="r" b="b"/>
                <a:pathLst>
                  <a:path w="9780" h="5422" extrusionOk="0">
                    <a:moveTo>
                      <a:pt x="9616" y="1"/>
                    </a:moveTo>
                    <a:cubicBezTo>
                      <a:pt x="9592" y="1"/>
                      <a:pt x="9567" y="8"/>
                      <a:pt x="9542" y="24"/>
                    </a:cubicBezTo>
                    <a:cubicBezTo>
                      <a:pt x="7402" y="1869"/>
                      <a:pt x="4963" y="3354"/>
                      <a:pt x="2346" y="4425"/>
                    </a:cubicBezTo>
                    <a:cubicBezTo>
                      <a:pt x="1613" y="4723"/>
                      <a:pt x="879" y="4980"/>
                      <a:pt x="126" y="5218"/>
                    </a:cubicBezTo>
                    <a:cubicBezTo>
                      <a:pt x="0" y="5254"/>
                      <a:pt x="38" y="5421"/>
                      <a:pt x="135" y="5421"/>
                    </a:cubicBezTo>
                    <a:cubicBezTo>
                      <a:pt x="145" y="5421"/>
                      <a:pt x="155" y="5420"/>
                      <a:pt x="166" y="5416"/>
                    </a:cubicBezTo>
                    <a:cubicBezTo>
                      <a:pt x="2901" y="4583"/>
                      <a:pt x="5478" y="3296"/>
                      <a:pt x="7798" y="1650"/>
                    </a:cubicBezTo>
                    <a:cubicBezTo>
                      <a:pt x="8451" y="1195"/>
                      <a:pt x="9086" y="698"/>
                      <a:pt x="9701" y="183"/>
                    </a:cubicBezTo>
                    <a:cubicBezTo>
                      <a:pt x="9779" y="105"/>
                      <a:pt x="9708" y="1"/>
                      <a:pt x="96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04" name="Google Shape;2204;p21"/>
              <p:cNvSpPr/>
              <p:nvPr/>
            </p:nvSpPr>
            <p:spPr>
              <a:xfrm>
                <a:off x="4142233" y="2551999"/>
                <a:ext cx="137526" cy="83748"/>
              </a:xfrm>
              <a:custGeom>
                <a:avLst/>
                <a:gdLst/>
                <a:ahLst/>
                <a:cxnLst/>
                <a:rect l="l" t="t" r="r" b="b"/>
                <a:pathLst>
                  <a:path w="7324" h="4460" extrusionOk="0">
                    <a:moveTo>
                      <a:pt x="7181" y="0"/>
                    </a:moveTo>
                    <a:cubicBezTo>
                      <a:pt x="7156" y="0"/>
                      <a:pt x="7130" y="11"/>
                      <a:pt x="7105" y="35"/>
                    </a:cubicBezTo>
                    <a:cubicBezTo>
                      <a:pt x="6352" y="847"/>
                      <a:pt x="5580" y="1640"/>
                      <a:pt x="4628" y="2255"/>
                    </a:cubicBezTo>
                    <a:cubicBezTo>
                      <a:pt x="3756" y="2829"/>
                      <a:pt x="2784" y="3265"/>
                      <a:pt x="1793" y="3643"/>
                    </a:cubicBezTo>
                    <a:cubicBezTo>
                      <a:pt x="1238" y="3860"/>
                      <a:pt x="683" y="4058"/>
                      <a:pt x="109" y="4256"/>
                    </a:cubicBezTo>
                    <a:cubicBezTo>
                      <a:pt x="1" y="4292"/>
                      <a:pt x="24" y="4460"/>
                      <a:pt x="133" y="4460"/>
                    </a:cubicBezTo>
                    <a:cubicBezTo>
                      <a:pt x="143" y="4460"/>
                      <a:pt x="155" y="4458"/>
                      <a:pt x="167" y="4454"/>
                    </a:cubicBezTo>
                    <a:cubicBezTo>
                      <a:pt x="2189" y="3741"/>
                      <a:pt x="4251" y="3008"/>
                      <a:pt x="5876" y="1560"/>
                    </a:cubicBezTo>
                    <a:cubicBezTo>
                      <a:pt x="6352" y="1124"/>
                      <a:pt x="6809" y="649"/>
                      <a:pt x="7264" y="173"/>
                    </a:cubicBezTo>
                    <a:cubicBezTo>
                      <a:pt x="7324" y="98"/>
                      <a:pt x="7260" y="0"/>
                      <a:pt x="71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05" name="Google Shape;2205;p21"/>
              <p:cNvSpPr/>
              <p:nvPr/>
            </p:nvSpPr>
            <p:spPr>
              <a:xfrm>
                <a:off x="4156917" y="2551454"/>
                <a:ext cx="34982" cy="25012"/>
              </a:xfrm>
              <a:custGeom>
                <a:avLst/>
                <a:gdLst/>
                <a:ahLst/>
                <a:cxnLst/>
                <a:rect l="l" t="t" r="r" b="b"/>
                <a:pathLst>
                  <a:path w="1863" h="1332" extrusionOk="0">
                    <a:moveTo>
                      <a:pt x="1701" y="0"/>
                    </a:moveTo>
                    <a:cubicBezTo>
                      <a:pt x="1677" y="0"/>
                      <a:pt x="1651" y="7"/>
                      <a:pt x="1626" y="24"/>
                    </a:cubicBezTo>
                    <a:cubicBezTo>
                      <a:pt x="1130" y="421"/>
                      <a:pt x="614" y="796"/>
                      <a:pt x="99" y="1134"/>
                    </a:cubicBezTo>
                    <a:cubicBezTo>
                      <a:pt x="1" y="1200"/>
                      <a:pt x="52" y="1332"/>
                      <a:pt x="139" y="1332"/>
                    </a:cubicBezTo>
                    <a:cubicBezTo>
                      <a:pt x="158" y="1332"/>
                      <a:pt x="178" y="1326"/>
                      <a:pt x="199" y="1312"/>
                    </a:cubicBezTo>
                    <a:cubicBezTo>
                      <a:pt x="754" y="955"/>
                      <a:pt x="1269" y="579"/>
                      <a:pt x="1785" y="162"/>
                    </a:cubicBezTo>
                    <a:cubicBezTo>
                      <a:pt x="1862" y="100"/>
                      <a:pt x="1793" y="0"/>
                      <a:pt x="17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06" name="Google Shape;2206;p21"/>
              <p:cNvSpPr/>
              <p:nvPr/>
            </p:nvSpPr>
            <p:spPr>
              <a:xfrm>
                <a:off x="4044120" y="2449137"/>
                <a:ext cx="22045" cy="26795"/>
              </a:xfrm>
              <a:custGeom>
                <a:avLst/>
                <a:gdLst/>
                <a:ahLst/>
                <a:cxnLst/>
                <a:rect l="l" t="t" r="r" b="b"/>
                <a:pathLst>
                  <a:path w="1174" h="1427" extrusionOk="0">
                    <a:moveTo>
                      <a:pt x="1018" y="1"/>
                    </a:moveTo>
                    <a:cubicBezTo>
                      <a:pt x="987" y="1"/>
                      <a:pt x="956" y="13"/>
                      <a:pt x="933" y="42"/>
                    </a:cubicBezTo>
                    <a:cubicBezTo>
                      <a:pt x="675" y="457"/>
                      <a:pt x="378" y="874"/>
                      <a:pt x="40" y="1250"/>
                    </a:cubicBezTo>
                    <a:cubicBezTo>
                      <a:pt x="1" y="1290"/>
                      <a:pt x="1" y="1350"/>
                      <a:pt x="40" y="1390"/>
                    </a:cubicBezTo>
                    <a:cubicBezTo>
                      <a:pt x="62" y="1411"/>
                      <a:pt x="96" y="1427"/>
                      <a:pt x="128" y="1427"/>
                    </a:cubicBezTo>
                    <a:cubicBezTo>
                      <a:pt x="155" y="1427"/>
                      <a:pt x="181" y="1416"/>
                      <a:pt x="199" y="1390"/>
                    </a:cubicBezTo>
                    <a:cubicBezTo>
                      <a:pt x="537" y="993"/>
                      <a:pt x="833" y="576"/>
                      <a:pt x="1131" y="161"/>
                    </a:cubicBezTo>
                    <a:cubicBezTo>
                      <a:pt x="1173" y="76"/>
                      <a:pt x="1095" y="1"/>
                      <a:pt x="10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07" name="Google Shape;2207;p21"/>
              <p:cNvSpPr/>
              <p:nvPr/>
            </p:nvSpPr>
            <p:spPr>
              <a:xfrm>
                <a:off x="3950682" y="2584071"/>
                <a:ext cx="23566" cy="55563"/>
              </a:xfrm>
              <a:custGeom>
                <a:avLst/>
                <a:gdLst/>
                <a:ahLst/>
                <a:cxnLst/>
                <a:rect l="l" t="t" r="r" b="b"/>
                <a:pathLst>
                  <a:path w="1255" h="2959" extrusionOk="0">
                    <a:moveTo>
                      <a:pt x="1124" y="1"/>
                    </a:moveTo>
                    <a:cubicBezTo>
                      <a:pt x="1081" y="1"/>
                      <a:pt x="1040" y="23"/>
                      <a:pt x="1033" y="71"/>
                    </a:cubicBezTo>
                    <a:cubicBezTo>
                      <a:pt x="774" y="1002"/>
                      <a:pt x="457" y="1914"/>
                      <a:pt x="42" y="2807"/>
                    </a:cubicBezTo>
                    <a:cubicBezTo>
                      <a:pt x="1" y="2888"/>
                      <a:pt x="79" y="2959"/>
                      <a:pt x="146" y="2959"/>
                    </a:cubicBezTo>
                    <a:cubicBezTo>
                      <a:pt x="178" y="2959"/>
                      <a:pt x="207" y="2943"/>
                      <a:pt x="219" y="2905"/>
                    </a:cubicBezTo>
                    <a:cubicBezTo>
                      <a:pt x="636" y="2014"/>
                      <a:pt x="972" y="1081"/>
                      <a:pt x="1231" y="130"/>
                    </a:cubicBezTo>
                    <a:cubicBezTo>
                      <a:pt x="1254" y="48"/>
                      <a:pt x="1187" y="1"/>
                      <a:pt x="11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08" name="Google Shape;2208;p21"/>
              <p:cNvSpPr/>
              <p:nvPr/>
            </p:nvSpPr>
            <p:spPr>
              <a:xfrm>
                <a:off x="3905653" y="2374140"/>
                <a:ext cx="21275" cy="27565"/>
              </a:xfrm>
              <a:custGeom>
                <a:avLst/>
                <a:gdLst/>
                <a:ahLst/>
                <a:cxnLst/>
                <a:rect l="l" t="t" r="r" b="b"/>
                <a:pathLst>
                  <a:path w="1133" h="1468" extrusionOk="0">
                    <a:moveTo>
                      <a:pt x="982" y="1"/>
                    </a:moveTo>
                    <a:cubicBezTo>
                      <a:pt x="949" y="1"/>
                      <a:pt x="917" y="15"/>
                      <a:pt x="893" y="51"/>
                    </a:cubicBezTo>
                    <a:cubicBezTo>
                      <a:pt x="635" y="487"/>
                      <a:pt x="357" y="904"/>
                      <a:pt x="61" y="1300"/>
                    </a:cubicBezTo>
                    <a:cubicBezTo>
                      <a:pt x="21" y="1340"/>
                      <a:pt x="1" y="1399"/>
                      <a:pt x="61" y="1438"/>
                    </a:cubicBezTo>
                    <a:cubicBezTo>
                      <a:pt x="70" y="1458"/>
                      <a:pt x="95" y="1468"/>
                      <a:pt x="122" y="1468"/>
                    </a:cubicBezTo>
                    <a:cubicBezTo>
                      <a:pt x="149" y="1468"/>
                      <a:pt x="179" y="1458"/>
                      <a:pt x="199" y="1438"/>
                    </a:cubicBezTo>
                    <a:cubicBezTo>
                      <a:pt x="516" y="1023"/>
                      <a:pt x="814" y="606"/>
                      <a:pt x="1092" y="150"/>
                    </a:cubicBezTo>
                    <a:cubicBezTo>
                      <a:pt x="1133" y="80"/>
                      <a:pt x="1058" y="1"/>
                      <a:pt x="9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09" name="Google Shape;2209;p21"/>
              <p:cNvSpPr/>
              <p:nvPr/>
            </p:nvSpPr>
            <p:spPr>
              <a:xfrm>
                <a:off x="3463074" y="2088525"/>
                <a:ext cx="989377" cy="894198"/>
              </a:xfrm>
              <a:custGeom>
                <a:avLst/>
                <a:gdLst/>
                <a:ahLst/>
                <a:cxnLst/>
                <a:rect l="l" t="t" r="r" b="b"/>
                <a:pathLst>
                  <a:path w="47220" h="41873" extrusionOk="0">
                    <a:moveTo>
                      <a:pt x="140" y="0"/>
                    </a:moveTo>
                    <a:cubicBezTo>
                      <a:pt x="63" y="0"/>
                      <a:pt x="1" y="108"/>
                      <a:pt x="60" y="182"/>
                    </a:cubicBezTo>
                    <a:cubicBezTo>
                      <a:pt x="2499" y="3314"/>
                      <a:pt x="5174" y="6288"/>
                      <a:pt x="8068" y="9003"/>
                    </a:cubicBezTo>
                    <a:cubicBezTo>
                      <a:pt x="10962" y="11699"/>
                      <a:pt x="14075" y="14157"/>
                      <a:pt x="17406" y="16297"/>
                    </a:cubicBezTo>
                    <a:cubicBezTo>
                      <a:pt x="21132" y="18697"/>
                      <a:pt x="24899" y="21076"/>
                      <a:pt x="28546" y="23613"/>
                    </a:cubicBezTo>
                    <a:cubicBezTo>
                      <a:pt x="31935" y="25992"/>
                      <a:pt x="35286" y="28450"/>
                      <a:pt x="38378" y="31185"/>
                    </a:cubicBezTo>
                    <a:cubicBezTo>
                      <a:pt x="39904" y="32533"/>
                      <a:pt x="41370" y="33940"/>
                      <a:pt x="42718" y="35467"/>
                    </a:cubicBezTo>
                    <a:cubicBezTo>
                      <a:pt x="44066" y="37013"/>
                      <a:pt x="45375" y="38638"/>
                      <a:pt x="46347" y="40462"/>
                    </a:cubicBezTo>
                    <a:cubicBezTo>
                      <a:pt x="46585" y="40898"/>
                      <a:pt x="46802" y="41353"/>
                      <a:pt x="47000" y="41810"/>
                    </a:cubicBezTo>
                    <a:cubicBezTo>
                      <a:pt x="47019" y="41854"/>
                      <a:pt x="47051" y="41872"/>
                      <a:pt x="47082" y="41872"/>
                    </a:cubicBezTo>
                    <a:cubicBezTo>
                      <a:pt x="47150" y="41872"/>
                      <a:pt x="47219" y="41791"/>
                      <a:pt x="47179" y="41710"/>
                    </a:cubicBezTo>
                    <a:cubicBezTo>
                      <a:pt x="46386" y="39828"/>
                      <a:pt x="45197" y="38123"/>
                      <a:pt x="43908" y="36537"/>
                    </a:cubicBezTo>
                    <a:cubicBezTo>
                      <a:pt x="42620" y="34991"/>
                      <a:pt x="41232" y="33524"/>
                      <a:pt x="39766" y="32156"/>
                    </a:cubicBezTo>
                    <a:cubicBezTo>
                      <a:pt x="36792" y="29361"/>
                      <a:pt x="33521" y="26903"/>
                      <a:pt x="30211" y="24544"/>
                    </a:cubicBezTo>
                    <a:cubicBezTo>
                      <a:pt x="26583" y="21948"/>
                      <a:pt x="22837" y="19509"/>
                      <a:pt x="19071" y="17111"/>
                    </a:cubicBezTo>
                    <a:cubicBezTo>
                      <a:pt x="17345" y="16001"/>
                      <a:pt x="15621" y="14891"/>
                      <a:pt x="13975" y="13662"/>
                    </a:cubicBezTo>
                    <a:cubicBezTo>
                      <a:pt x="12350" y="12472"/>
                      <a:pt x="10785" y="11183"/>
                      <a:pt x="9297" y="9835"/>
                    </a:cubicBezTo>
                    <a:cubicBezTo>
                      <a:pt x="6344" y="7179"/>
                      <a:pt x="3609" y="4266"/>
                      <a:pt x="1111" y="1173"/>
                    </a:cubicBezTo>
                    <a:lnTo>
                      <a:pt x="218" y="43"/>
                    </a:lnTo>
                    <a:cubicBezTo>
                      <a:pt x="194" y="13"/>
                      <a:pt x="166" y="0"/>
                      <a:pt x="1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10" name="Google Shape;2210;p21"/>
              <p:cNvSpPr/>
              <p:nvPr/>
            </p:nvSpPr>
            <p:spPr>
              <a:xfrm>
                <a:off x="3839734" y="2196637"/>
                <a:ext cx="114637" cy="227396"/>
              </a:xfrm>
              <a:custGeom>
                <a:avLst/>
                <a:gdLst/>
                <a:ahLst/>
                <a:cxnLst/>
                <a:rect l="l" t="t" r="r" b="b"/>
                <a:pathLst>
                  <a:path w="6105" h="12110" extrusionOk="0">
                    <a:moveTo>
                      <a:pt x="5976" y="1"/>
                    </a:moveTo>
                    <a:cubicBezTo>
                      <a:pt x="5935" y="1"/>
                      <a:pt x="5892" y="20"/>
                      <a:pt x="5869" y="66"/>
                    </a:cubicBezTo>
                    <a:cubicBezTo>
                      <a:pt x="5176" y="1731"/>
                      <a:pt x="4462" y="3396"/>
                      <a:pt x="3749" y="5042"/>
                    </a:cubicBezTo>
                    <a:cubicBezTo>
                      <a:pt x="3392" y="5854"/>
                      <a:pt x="3015" y="6686"/>
                      <a:pt x="2639" y="7500"/>
                    </a:cubicBezTo>
                    <a:cubicBezTo>
                      <a:pt x="2301" y="8232"/>
                      <a:pt x="1965" y="8967"/>
                      <a:pt x="1587" y="9680"/>
                    </a:cubicBezTo>
                    <a:cubicBezTo>
                      <a:pt x="1151" y="10473"/>
                      <a:pt x="676" y="11246"/>
                      <a:pt x="62" y="11919"/>
                    </a:cubicBezTo>
                    <a:cubicBezTo>
                      <a:pt x="0" y="11997"/>
                      <a:pt x="70" y="12110"/>
                      <a:pt x="150" y="12110"/>
                    </a:cubicBezTo>
                    <a:cubicBezTo>
                      <a:pt x="174" y="12110"/>
                      <a:pt x="198" y="12100"/>
                      <a:pt x="220" y="12078"/>
                    </a:cubicBezTo>
                    <a:cubicBezTo>
                      <a:pt x="1291" y="10849"/>
                      <a:pt x="2023" y="9382"/>
                      <a:pt x="2678" y="7915"/>
                    </a:cubicBezTo>
                    <a:cubicBezTo>
                      <a:pt x="3432" y="6271"/>
                      <a:pt x="4164" y="4606"/>
                      <a:pt x="4878" y="2960"/>
                    </a:cubicBezTo>
                    <a:cubicBezTo>
                      <a:pt x="5274" y="2008"/>
                      <a:pt x="5671" y="1077"/>
                      <a:pt x="6067" y="126"/>
                    </a:cubicBezTo>
                    <a:cubicBezTo>
                      <a:pt x="6105" y="52"/>
                      <a:pt x="6043" y="1"/>
                      <a:pt x="59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11" name="Google Shape;2211;p21"/>
              <p:cNvSpPr/>
              <p:nvPr/>
            </p:nvSpPr>
            <p:spPr>
              <a:xfrm>
                <a:off x="3661393" y="2451100"/>
                <a:ext cx="222269" cy="170331"/>
              </a:xfrm>
              <a:custGeom>
                <a:avLst/>
                <a:gdLst/>
                <a:ahLst/>
                <a:cxnLst/>
                <a:rect l="l" t="t" r="r" b="b"/>
                <a:pathLst>
                  <a:path w="11837" h="9071" extrusionOk="0">
                    <a:moveTo>
                      <a:pt x="11686" y="0"/>
                    </a:moveTo>
                    <a:cubicBezTo>
                      <a:pt x="11663" y="0"/>
                      <a:pt x="11638" y="10"/>
                      <a:pt x="11616" y="32"/>
                    </a:cubicBezTo>
                    <a:cubicBezTo>
                      <a:pt x="10427" y="1380"/>
                      <a:pt x="9000" y="2450"/>
                      <a:pt x="7552" y="3500"/>
                    </a:cubicBezTo>
                    <a:cubicBezTo>
                      <a:pt x="5966" y="4631"/>
                      <a:pt x="4401" y="5781"/>
                      <a:pt x="2815" y="6910"/>
                    </a:cubicBezTo>
                    <a:cubicBezTo>
                      <a:pt x="1903" y="7565"/>
                      <a:pt x="1010" y="8218"/>
                      <a:pt x="99" y="8873"/>
                    </a:cubicBezTo>
                    <a:cubicBezTo>
                      <a:pt x="1" y="8938"/>
                      <a:pt x="64" y="9071"/>
                      <a:pt x="146" y="9071"/>
                    </a:cubicBezTo>
                    <a:cubicBezTo>
                      <a:pt x="163" y="9071"/>
                      <a:pt x="181" y="9065"/>
                      <a:pt x="199" y="9051"/>
                    </a:cubicBezTo>
                    <a:cubicBezTo>
                      <a:pt x="1824" y="7882"/>
                      <a:pt x="3429" y="6732"/>
                      <a:pt x="5035" y="5562"/>
                    </a:cubicBezTo>
                    <a:cubicBezTo>
                      <a:pt x="6542" y="4472"/>
                      <a:pt x="8107" y="3421"/>
                      <a:pt x="9555" y="2252"/>
                    </a:cubicBezTo>
                    <a:cubicBezTo>
                      <a:pt x="10348" y="1618"/>
                      <a:pt x="11101" y="944"/>
                      <a:pt x="11775" y="191"/>
                    </a:cubicBezTo>
                    <a:cubicBezTo>
                      <a:pt x="11837" y="113"/>
                      <a:pt x="11766" y="0"/>
                      <a:pt x="116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sp>
        <p:nvSpPr>
          <p:cNvPr id="2212" name="Google Shape;2212;p21"/>
          <p:cNvSpPr/>
          <p:nvPr/>
        </p:nvSpPr>
        <p:spPr>
          <a:xfrm>
            <a:off x="6210900" y="6382084"/>
            <a:ext cx="242000" cy="242000"/>
          </a:xfrm>
          <a:prstGeom prst="ellipse">
            <a:avLst/>
          </a:prstGeom>
          <a:solidFill>
            <a:schemeClr val="accent4"/>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213" name="Google Shape;2213;p21"/>
          <p:cNvSpPr/>
          <p:nvPr/>
        </p:nvSpPr>
        <p:spPr>
          <a:xfrm>
            <a:off x="6706705" y="6085300"/>
            <a:ext cx="296800" cy="296800"/>
          </a:xfrm>
          <a:prstGeom prst="ellipse">
            <a:avLst/>
          </a:prstGeom>
          <a:solidFill>
            <a:schemeClr val="accent2"/>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2214" name="Google Shape;2214;p21"/>
          <p:cNvGrpSpPr/>
          <p:nvPr/>
        </p:nvGrpSpPr>
        <p:grpSpPr>
          <a:xfrm>
            <a:off x="280533" y="1004814"/>
            <a:ext cx="894899" cy="618908"/>
            <a:chOff x="3736388" y="802750"/>
            <a:chExt cx="583325" cy="403425"/>
          </a:xfrm>
        </p:grpSpPr>
        <p:sp>
          <p:nvSpPr>
            <p:cNvPr id="2215" name="Google Shape;2215;p21"/>
            <p:cNvSpPr/>
            <p:nvPr/>
          </p:nvSpPr>
          <p:spPr>
            <a:xfrm>
              <a:off x="3736388" y="802750"/>
              <a:ext cx="583325" cy="403425"/>
            </a:xfrm>
            <a:custGeom>
              <a:avLst/>
              <a:gdLst/>
              <a:ahLst/>
              <a:cxnLst/>
              <a:rect l="l" t="t" r="r" b="b"/>
              <a:pathLst>
                <a:path w="23333" h="16137" extrusionOk="0">
                  <a:moveTo>
                    <a:pt x="21985" y="1"/>
                  </a:moveTo>
                  <a:cubicBezTo>
                    <a:pt x="21985" y="1"/>
                    <a:pt x="19170" y="1824"/>
                    <a:pt x="16910" y="2914"/>
                  </a:cubicBezTo>
                  <a:cubicBezTo>
                    <a:pt x="14669" y="4005"/>
                    <a:pt x="12509" y="7314"/>
                    <a:pt x="14531" y="14788"/>
                  </a:cubicBezTo>
                  <a:cubicBezTo>
                    <a:pt x="12570" y="8521"/>
                    <a:pt x="8898" y="6320"/>
                    <a:pt x="6429" y="6320"/>
                  </a:cubicBezTo>
                  <a:cubicBezTo>
                    <a:pt x="6227" y="6320"/>
                    <a:pt x="6033" y="6335"/>
                    <a:pt x="5849" y="6363"/>
                  </a:cubicBezTo>
                  <a:cubicBezTo>
                    <a:pt x="3370" y="6740"/>
                    <a:pt x="0" y="6839"/>
                    <a:pt x="0" y="6839"/>
                  </a:cubicBezTo>
                  <a:cubicBezTo>
                    <a:pt x="338" y="8366"/>
                    <a:pt x="754" y="9912"/>
                    <a:pt x="1547" y="11260"/>
                  </a:cubicBezTo>
                  <a:cubicBezTo>
                    <a:pt x="2339" y="12608"/>
                    <a:pt x="3529" y="13777"/>
                    <a:pt x="5016" y="14292"/>
                  </a:cubicBezTo>
                  <a:cubicBezTo>
                    <a:pt x="5787" y="14558"/>
                    <a:pt x="6587" y="14634"/>
                    <a:pt x="7399" y="14634"/>
                  </a:cubicBezTo>
                  <a:cubicBezTo>
                    <a:pt x="8342" y="14634"/>
                    <a:pt x="9301" y="14532"/>
                    <a:pt x="10249" y="14511"/>
                  </a:cubicBezTo>
                  <a:cubicBezTo>
                    <a:pt x="10373" y="14507"/>
                    <a:pt x="10498" y="14504"/>
                    <a:pt x="10623" y="14504"/>
                  </a:cubicBezTo>
                  <a:cubicBezTo>
                    <a:pt x="12245" y="14504"/>
                    <a:pt x="13972" y="14885"/>
                    <a:pt x="14947" y="16136"/>
                  </a:cubicBezTo>
                  <a:cubicBezTo>
                    <a:pt x="15026" y="14432"/>
                    <a:pt x="16453" y="13063"/>
                    <a:pt x="17901" y="12132"/>
                  </a:cubicBezTo>
                  <a:cubicBezTo>
                    <a:pt x="19368" y="11181"/>
                    <a:pt x="21033" y="10407"/>
                    <a:pt x="22083" y="9000"/>
                  </a:cubicBezTo>
                  <a:cubicBezTo>
                    <a:pt x="23015" y="7732"/>
                    <a:pt x="23332" y="6085"/>
                    <a:pt x="23214" y="4539"/>
                  </a:cubicBezTo>
                  <a:cubicBezTo>
                    <a:pt x="23095" y="2974"/>
                    <a:pt x="22579" y="1468"/>
                    <a:pt x="21985" y="1"/>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2216" name="Google Shape;2216;p21"/>
            <p:cNvGrpSpPr/>
            <p:nvPr/>
          </p:nvGrpSpPr>
          <p:grpSpPr>
            <a:xfrm>
              <a:off x="3736400" y="802750"/>
              <a:ext cx="583300" cy="403425"/>
              <a:chOff x="3632425" y="1553450"/>
              <a:chExt cx="583300" cy="403425"/>
            </a:xfrm>
          </p:grpSpPr>
          <p:sp>
            <p:nvSpPr>
              <p:cNvPr id="2217" name="Google Shape;2217;p21"/>
              <p:cNvSpPr/>
              <p:nvPr/>
            </p:nvSpPr>
            <p:spPr>
              <a:xfrm>
                <a:off x="3632425" y="1553450"/>
                <a:ext cx="583300" cy="403425"/>
              </a:xfrm>
              <a:custGeom>
                <a:avLst/>
                <a:gdLst/>
                <a:ahLst/>
                <a:cxnLst/>
                <a:rect l="l" t="t" r="r" b="b"/>
                <a:pathLst>
                  <a:path w="23332" h="16137" extrusionOk="0">
                    <a:moveTo>
                      <a:pt x="21983" y="0"/>
                    </a:moveTo>
                    <a:cubicBezTo>
                      <a:pt x="21983" y="0"/>
                      <a:pt x="19168" y="1824"/>
                      <a:pt x="16909" y="2915"/>
                    </a:cubicBezTo>
                    <a:cubicBezTo>
                      <a:pt x="14669" y="3986"/>
                      <a:pt x="12508" y="7316"/>
                      <a:pt x="14530" y="14769"/>
                    </a:cubicBezTo>
                    <a:cubicBezTo>
                      <a:pt x="12570" y="8502"/>
                      <a:pt x="8898" y="6301"/>
                      <a:pt x="6428" y="6301"/>
                    </a:cubicBezTo>
                    <a:cubicBezTo>
                      <a:pt x="6226" y="6301"/>
                      <a:pt x="6032" y="6315"/>
                      <a:pt x="5848" y="6344"/>
                    </a:cubicBezTo>
                    <a:cubicBezTo>
                      <a:pt x="3371" y="6721"/>
                      <a:pt x="1" y="6819"/>
                      <a:pt x="1" y="6819"/>
                    </a:cubicBezTo>
                    <a:cubicBezTo>
                      <a:pt x="337" y="8366"/>
                      <a:pt x="754" y="9893"/>
                      <a:pt x="1547" y="11260"/>
                    </a:cubicBezTo>
                    <a:cubicBezTo>
                      <a:pt x="2340" y="12608"/>
                      <a:pt x="3529" y="13778"/>
                      <a:pt x="5015" y="14293"/>
                    </a:cubicBezTo>
                    <a:cubicBezTo>
                      <a:pt x="5784" y="14550"/>
                      <a:pt x="6583" y="14624"/>
                      <a:pt x="7394" y="14624"/>
                    </a:cubicBezTo>
                    <a:cubicBezTo>
                      <a:pt x="8338" y="14624"/>
                      <a:pt x="9299" y="14523"/>
                      <a:pt x="10248" y="14492"/>
                    </a:cubicBezTo>
                    <a:cubicBezTo>
                      <a:pt x="10339" y="14489"/>
                      <a:pt x="10431" y="14488"/>
                      <a:pt x="10523" y="14488"/>
                    </a:cubicBezTo>
                    <a:cubicBezTo>
                      <a:pt x="12174" y="14488"/>
                      <a:pt x="13951" y="14841"/>
                      <a:pt x="14947" y="16136"/>
                    </a:cubicBezTo>
                    <a:cubicBezTo>
                      <a:pt x="15026" y="14412"/>
                      <a:pt x="16454" y="13064"/>
                      <a:pt x="17900" y="12113"/>
                    </a:cubicBezTo>
                    <a:cubicBezTo>
                      <a:pt x="19367" y="11161"/>
                      <a:pt x="21032" y="10387"/>
                      <a:pt x="22083" y="8981"/>
                    </a:cubicBezTo>
                    <a:cubicBezTo>
                      <a:pt x="23014" y="7731"/>
                      <a:pt x="23331" y="6087"/>
                      <a:pt x="23212" y="4520"/>
                    </a:cubicBezTo>
                    <a:cubicBezTo>
                      <a:pt x="23093" y="2955"/>
                      <a:pt x="22578" y="1448"/>
                      <a:pt x="219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18" name="Google Shape;2218;p21"/>
              <p:cNvSpPr/>
              <p:nvPr/>
            </p:nvSpPr>
            <p:spPr>
              <a:xfrm>
                <a:off x="3662725" y="1746925"/>
                <a:ext cx="346825" cy="195175"/>
              </a:xfrm>
              <a:custGeom>
                <a:avLst/>
                <a:gdLst/>
                <a:ahLst/>
                <a:cxnLst/>
                <a:rect l="l" t="t" r="r" b="b"/>
                <a:pathLst>
                  <a:path w="13873" h="7807" extrusionOk="0">
                    <a:moveTo>
                      <a:pt x="146" y="1"/>
                    </a:moveTo>
                    <a:cubicBezTo>
                      <a:pt x="66" y="1"/>
                      <a:pt x="0" y="110"/>
                      <a:pt x="76" y="171"/>
                    </a:cubicBezTo>
                    <a:cubicBezTo>
                      <a:pt x="493" y="508"/>
                      <a:pt x="930" y="845"/>
                      <a:pt x="1366" y="1142"/>
                    </a:cubicBezTo>
                    <a:cubicBezTo>
                      <a:pt x="1821" y="1440"/>
                      <a:pt x="2277" y="1678"/>
                      <a:pt x="2772" y="1876"/>
                    </a:cubicBezTo>
                    <a:cubicBezTo>
                      <a:pt x="3744" y="2273"/>
                      <a:pt x="4794" y="2490"/>
                      <a:pt x="5825" y="2748"/>
                    </a:cubicBezTo>
                    <a:cubicBezTo>
                      <a:pt x="6816" y="2986"/>
                      <a:pt x="7828" y="3243"/>
                      <a:pt x="8779" y="3660"/>
                    </a:cubicBezTo>
                    <a:cubicBezTo>
                      <a:pt x="9710" y="4076"/>
                      <a:pt x="10543" y="4651"/>
                      <a:pt x="11277" y="5344"/>
                    </a:cubicBezTo>
                    <a:cubicBezTo>
                      <a:pt x="12110" y="6118"/>
                      <a:pt x="12842" y="6970"/>
                      <a:pt x="13635" y="7783"/>
                    </a:cubicBezTo>
                    <a:cubicBezTo>
                      <a:pt x="13656" y="7800"/>
                      <a:pt x="13679" y="7807"/>
                      <a:pt x="13702" y="7807"/>
                    </a:cubicBezTo>
                    <a:cubicBezTo>
                      <a:pt x="13789" y="7807"/>
                      <a:pt x="13873" y="7703"/>
                      <a:pt x="13794" y="7625"/>
                    </a:cubicBezTo>
                    <a:cubicBezTo>
                      <a:pt x="12366" y="6217"/>
                      <a:pt x="11137" y="4591"/>
                      <a:pt x="9314" y="3679"/>
                    </a:cubicBezTo>
                    <a:cubicBezTo>
                      <a:pt x="7450" y="2748"/>
                      <a:pt x="5370" y="2530"/>
                      <a:pt x="3407" y="1876"/>
                    </a:cubicBezTo>
                    <a:cubicBezTo>
                      <a:pt x="2812" y="1678"/>
                      <a:pt x="2257" y="1440"/>
                      <a:pt x="1722" y="1123"/>
                    </a:cubicBezTo>
                    <a:cubicBezTo>
                      <a:pt x="1186" y="806"/>
                      <a:pt x="711" y="409"/>
                      <a:pt x="216" y="32"/>
                    </a:cubicBezTo>
                    <a:cubicBezTo>
                      <a:pt x="194" y="10"/>
                      <a:pt x="169" y="1"/>
                      <a:pt x="1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19" name="Google Shape;2219;p21"/>
              <p:cNvSpPr/>
              <p:nvPr/>
            </p:nvSpPr>
            <p:spPr>
              <a:xfrm>
                <a:off x="3999825" y="1603525"/>
                <a:ext cx="182800" cy="337250"/>
              </a:xfrm>
              <a:custGeom>
                <a:avLst/>
                <a:gdLst/>
                <a:ahLst/>
                <a:cxnLst/>
                <a:rect l="l" t="t" r="r" b="b"/>
                <a:pathLst>
                  <a:path w="7312" h="13490" extrusionOk="0">
                    <a:moveTo>
                      <a:pt x="7187" y="0"/>
                    </a:moveTo>
                    <a:cubicBezTo>
                      <a:pt x="7146" y="0"/>
                      <a:pt x="7105" y="24"/>
                      <a:pt x="7089" y="80"/>
                    </a:cubicBezTo>
                    <a:cubicBezTo>
                      <a:pt x="6772" y="971"/>
                      <a:pt x="6296" y="1824"/>
                      <a:pt x="5701" y="2557"/>
                    </a:cubicBezTo>
                    <a:cubicBezTo>
                      <a:pt x="5067" y="3349"/>
                      <a:pt x="4235" y="3944"/>
                      <a:pt x="3542" y="4697"/>
                    </a:cubicBezTo>
                    <a:cubicBezTo>
                      <a:pt x="2213" y="6125"/>
                      <a:pt x="1401" y="7929"/>
                      <a:pt x="846" y="9793"/>
                    </a:cubicBezTo>
                    <a:cubicBezTo>
                      <a:pt x="508" y="10961"/>
                      <a:pt x="251" y="12151"/>
                      <a:pt x="13" y="13361"/>
                    </a:cubicBezTo>
                    <a:cubicBezTo>
                      <a:pt x="1" y="13443"/>
                      <a:pt x="66" y="13490"/>
                      <a:pt x="125" y="13490"/>
                    </a:cubicBezTo>
                    <a:cubicBezTo>
                      <a:pt x="165" y="13490"/>
                      <a:pt x="203" y="13468"/>
                      <a:pt x="211" y="13419"/>
                    </a:cubicBezTo>
                    <a:cubicBezTo>
                      <a:pt x="647" y="11358"/>
                      <a:pt x="1063" y="9257"/>
                      <a:pt x="1995" y="7354"/>
                    </a:cubicBezTo>
                    <a:cubicBezTo>
                      <a:pt x="2411" y="6502"/>
                      <a:pt x="2926" y="5689"/>
                      <a:pt x="3561" y="4975"/>
                    </a:cubicBezTo>
                    <a:cubicBezTo>
                      <a:pt x="4235" y="4222"/>
                      <a:pt x="5067" y="3627"/>
                      <a:pt x="5722" y="2874"/>
                    </a:cubicBezTo>
                    <a:cubicBezTo>
                      <a:pt x="6415" y="2062"/>
                      <a:pt x="6951" y="1129"/>
                      <a:pt x="7287" y="138"/>
                    </a:cubicBezTo>
                    <a:cubicBezTo>
                      <a:pt x="7311" y="55"/>
                      <a:pt x="7249" y="0"/>
                      <a:pt x="71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20" name="Google Shape;2220;p21"/>
              <p:cNvSpPr/>
              <p:nvPr/>
            </p:nvSpPr>
            <p:spPr>
              <a:xfrm>
                <a:off x="3694300" y="1795300"/>
                <a:ext cx="63000" cy="36000"/>
              </a:xfrm>
              <a:custGeom>
                <a:avLst/>
                <a:gdLst/>
                <a:ahLst/>
                <a:cxnLst/>
                <a:rect l="l" t="t" r="r" b="b"/>
                <a:pathLst>
                  <a:path w="2520" h="1440" extrusionOk="0">
                    <a:moveTo>
                      <a:pt x="2382" y="1"/>
                    </a:moveTo>
                    <a:cubicBezTo>
                      <a:pt x="2364" y="1"/>
                      <a:pt x="2344" y="7"/>
                      <a:pt x="2323" y="20"/>
                    </a:cubicBezTo>
                    <a:cubicBezTo>
                      <a:pt x="1609" y="457"/>
                      <a:pt x="856" y="872"/>
                      <a:pt x="103" y="1249"/>
                    </a:cubicBezTo>
                    <a:cubicBezTo>
                      <a:pt x="0" y="1300"/>
                      <a:pt x="59" y="1439"/>
                      <a:pt x="153" y="1439"/>
                    </a:cubicBezTo>
                    <a:cubicBezTo>
                      <a:pt x="168" y="1439"/>
                      <a:pt x="184" y="1436"/>
                      <a:pt x="201" y="1427"/>
                    </a:cubicBezTo>
                    <a:cubicBezTo>
                      <a:pt x="975" y="1051"/>
                      <a:pt x="1707" y="634"/>
                      <a:pt x="2421" y="198"/>
                    </a:cubicBezTo>
                    <a:cubicBezTo>
                      <a:pt x="2519" y="133"/>
                      <a:pt x="2470" y="1"/>
                      <a:pt x="23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21" name="Google Shape;2221;p21"/>
              <p:cNvSpPr/>
              <p:nvPr/>
            </p:nvSpPr>
            <p:spPr>
              <a:xfrm>
                <a:off x="3736550" y="1812850"/>
                <a:ext cx="73750" cy="66025"/>
              </a:xfrm>
              <a:custGeom>
                <a:avLst/>
                <a:gdLst/>
                <a:ahLst/>
                <a:cxnLst/>
                <a:rect l="l" t="t" r="r" b="b"/>
                <a:pathLst>
                  <a:path w="2950" h="2641" extrusionOk="0">
                    <a:moveTo>
                      <a:pt x="2803" y="0"/>
                    </a:moveTo>
                    <a:cubicBezTo>
                      <a:pt x="2780" y="0"/>
                      <a:pt x="2756" y="10"/>
                      <a:pt x="2734" y="32"/>
                    </a:cubicBezTo>
                    <a:cubicBezTo>
                      <a:pt x="1881" y="884"/>
                      <a:pt x="1009" y="1697"/>
                      <a:pt x="78" y="2469"/>
                    </a:cubicBezTo>
                    <a:cubicBezTo>
                      <a:pt x="0" y="2531"/>
                      <a:pt x="78" y="2640"/>
                      <a:pt x="164" y="2640"/>
                    </a:cubicBezTo>
                    <a:cubicBezTo>
                      <a:pt x="189" y="2640"/>
                      <a:pt x="214" y="2631"/>
                      <a:pt x="236" y="2609"/>
                    </a:cubicBezTo>
                    <a:cubicBezTo>
                      <a:pt x="1148" y="1856"/>
                      <a:pt x="2039" y="1042"/>
                      <a:pt x="2872" y="191"/>
                    </a:cubicBezTo>
                    <a:cubicBezTo>
                      <a:pt x="2949" y="113"/>
                      <a:pt x="2883" y="0"/>
                      <a:pt x="28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22" name="Google Shape;2222;p21"/>
              <p:cNvSpPr/>
              <p:nvPr/>
            </p:nvSpPr>
            <p:spPr>
              <a:xfrm>
                <a:off x="3824700" y="1821700"/>
                <a:ext cx="23200" cy="33275"/>
              </a:xfrm>
              <a:custGeom>
                <a:avLst/>
                <a:gdLst/>
                <a:ahLst/>
                <a:cxnLst/>
                <a:rect l="l" t="t" r="r" b="b"/>
                <a:pathLst>
                  <a:path w="928" h="1331" extrusionOk="0">
                    <a:moveTo>
                      <a:pt x="780" y="0"/>
                    </a:moveTo>
                    <a:cubicBezTo>
                      <a:pt x="746" y="0"/>
                      <a:pt x="713" y="16"/>
                      <a:pt x="694" y="54"/>
                    </a:cubicBezTo>
                    <a:cubicBezTo>
                      <a:pt x="496" y="450"/>
                      <a:pt x="278" y="807"/>
                      <a:pt x="20" y="1164"/>
                    </a:cubicBezTo>
                    <a:cubicBezTo>
                      <a:pt x="1" y="1224"/>
                      <a:pt x="20" y="1283"/>
                      <a:pt x="60" y="1323"/>
                    </a:cubicBezTo>
                    <a:cubicBezTo>
                      <a:pt x="76" y="1328"/>
                      <a:pt x="92" y="1331"/>
                      <a:pt x="107" y="1331"/>
                    </a:cubicBezTo>
                    <a:cubicBezTo>
                      <a:pt x="149" y="1331"/>
                      <a:pt x="184" y="1312"/>
                      <a:pt x="199" y="1283"/>
                    </a:cubicBezTo>
                    <a:cubicBezTo>
                      <a:pt x="456" y="926"/>
                      <a:pt x="675" y="550"/>
                      <a:pt x="873" y="154"/>
                    </a:cubicBezTo>
                    <a:cubicBezTo>
                      <a:pt x="927" y="73"/>
                      <a:pt x="852" y="0"/>
                      <a:pt x="7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23" name="Google Shape;2223;p21"/>
              <p:cNvSpPr/>
              <p:nvPr/>
            </p:nvSpPr>
            <p:spPr>
              <a:xfrm>
                <a:off x="3826700" y="1836375"/>
                <a:ext cx="65800" cy="68075"/>
              </a:xfrm>
              <a:custGeom>
                <a:avLst/>
                <a:gdLst/>
                <a:ahLst/>
                <a:cxnLst/>
                <a:rect l="l" t="t" r="r" b="b"/>
                <a:pathLst>
                  <a:path w="2632" h="2723" extrusionOk="0">
                    <a:moveTo>
                      <a:pt x="2489" y="0"/>
                    </a:moveTo>
                    <a:cubicBezTo>
                      <a:pt x="2464" y="0"/>
                      <a:pt x="2439" y="12"/>
                      <a:pt x="2419" y="43"/>
                    </a:cubicBezTo>
                    <a:cubicBezTo>
                      <a:pt x="1684" y="915"/>
                      <a:pt x="912" y="1766"/>
                      <a:pt x="79" y="2540"/>
                    </a:cubicBezTo>
                    <a:cubicBezTo>
                      <a:pt x="0" y="2618"/>
                      <a:pt x="72" y="2722"/>
                      <a:pt x="154" y="2722"/>
                    </a:cubicBezTo>
                    <a:cubicBezTo>
                      <a:pt x="175" y="2722"/>
                      <a:pt x="197" y="2715"/>
                      <a:pt x="217" y="2699"/>
                    </a:cubicBezTo>
                    <a:cubicBezTo>
                      <a:pt x="1050" y="1906"/>
                      <a:pt x="1843" y="1073"/>
                      <a:pt x="2557" y="181"/>
                    </a:cubicBezTo>
                    <a:cubicBezTo>
                      <a:pt x="2631" y="107"/>
                      <a:pt x="2562" y="0"/>
                      <a:pt x="24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24" name="Google Shape;2224;p21"/>
              <p:cNvSpPr/>
              <p:nvPr/>
            </p:nvSpPr>
            <p:spPr>
              <a:xfrm>
                <a:off x="3905025" y="1860200"/>
                <a:ext cx="22800" cy="27575"/>
              </a:xfrm>
              <a:custGeom>
                <a:avLst/>
                <a:gdLst/>
                <a:ahLst/>
                <a:cxnLst/>
                <a:rect l="l" t="t" r="r" b="b"/>
                <a:pathLst>
                  <a:path w="912" h="1103" extrusionOk="0">
                    <a:moveTo>
                      <a:pt x="799" y="0"/>
                    </a:moveTo>
                    <a:cubicBezTo>
                      <a:pt x="763" y="0"/>
                      <a:pt x="725" y="22"/>
                      <a:pt x="713" y="60"/>
                    </a:cubicBezTo>
                    <a:cubicBezTo>
                      <a:pt x="534" y="377"/>
                      <a:pt x="335" y="655"/>
                      <a:pt x="78" y="913"/>
                    </a:cubicBezTo>
                    <a:cubicBezTo>
                      <a:pt x="1" y="990"/>
                      <a:pt x="68" y="1103"/>
                      <a:pt x="148" y="1103"/>
                    </a:cubicBezTo>
                    <a:cubicBezTo>
                      <a:pt x="171" y="1103"/>
                      <a:pt x="195" y="1094"/>
                      <a:pt x="216" y="1072"/>
                    </a:cubicBezTo>
                    <a:cubicBezTo>
                      <a:pt x="494" y="794"/>
                      <a:pt x="713" y="496"/>
                      <a:pt x="890" y="160"/>
                    </a:cubicBezTo>
                    <a:cubicBezTo>
                      <a:pt x="911" y="100"/>
                      <a:pt x="911" y="41"/>
                      <a:pt x="851" y="20"/>
                    </a:cubicBezTo>
                    <a:cubicBezTo>
                      <a:pt x="837" y="6"/>
                      <a:pt x="818" y="0"/>
                      <a:pt x="7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25" name="Google Shape;2225;p21"/>
              <p:cNvSpPr/>
              <p:nvPr/>
            </p:nvSpPr>
            <p:spPr>
              <a:xfrm>
                <a:off x="3709175" y="1748975"/>
                <a:ext cx="23450" cy="43400"/>
              </a:xfrm>
              <a:custGeom>
                <a:avLst/>
                <a:gdLst/>
                <a:ahLst/>
                <a:cxnLst/>
                <a:rect l="l" t="t" r="r" b="b"/>
                <a:pathLst>
                  <a:path w="938" h="1736" extrusionOk="0">
                    <a:moveTo>
                      <a:pt x="147" y="1"/>
                    </a:moveTo>
                    <a:cubicBezTo>
                      <a:pt x="77" y="1"/>
                      <a:pt x="1" y="85"/>
                      <a:pt x="42" y="169"/>
                    </a:cubicBezTo>
                    <a:cubicBezTo>
                      <a:pt x="301" y="644"/>
                      <a:pt x="518" y="1160"/>
                      <a:pt x="716" y="1655"/>
                    </a:cubicBezTo>
                    <a:cubicBezTo>
                      <a:pt x="732" y="1712"/>
                      <a:pt x="775" y="1735"/>
                      <a:pt x="817" y="1735"/>
                    </a:cubicBezTo>
                    <a:cubicBezTo>
                      <a:pt x="878" y="1735"/>
                      <a:pt x="938" y="1685"/>
                      <a:pt x="914" y="1615"/>
                    </a:cubicBezTo>
                    <a:cubicBezTo>
                      <a:pt x="716" y="1081"/>
                      <a:pt x="478" y="565"/>
                      <a:pt x="221" y="50"/>
                    </a:cubicBezTo>
                    <a:cubicBezTo>
                      <a:pt x="204" y="15"/>
                      <a:pt x="176" y="1"/>
                      <a:pt x="1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26" name="Google Shape;2226;p21"/>
              <p:cNvSpPr/>
              <p:nvPr/>
            </p:nvSpPr>
            <p:spPr>
              <a:xfrm>
                <a:off x="3765100" y="1735200"/>
                <a:ext cx="29000" cy="75975"/>
              </a:xfrm>
              <a:custGeom>
                <a:avLst/>
                <a:gdLst/>
                <a:ahLst/>
                <a:cxnLst/>
                <a:rect l="l" t="t" r="r" b="b"/>
                <a:pathLst>
                  <a:path w="1160" h="3039" extrusionOk="0">
                    <a:moveTo>
                      <a:pt x="131" y="0"/>
                    </a:moveTo>
                    <a:cubicBezTo>
                      <a:pt x="67" y="0"/>
                      <a:pt x="1" y="51"/>
                      <a:pt x="25" y="125"/>
                    </a:cubicBezTo>
                    <a:cubicBezTo>
                      <a:pt x="403" y="1056"/>
                      <a:pt x="699" y="2007"/>
                      <a:pt x="937" y="2959"/>
                    </a:cubicBezTo>
                    <a:cubicBezTo>
                      <a:pt x="953" y="3014"/>
                      <a:pt x="994" y="3038"/>
                      <a:pt x="1035" y="3038"/>
                    </a:cubicBezTo>
                    <a:cubicBezTo>
                      <a:pt x="1097" y="3038"/>
                      <a:pt x="1159" y="2983"/>
                      <a:pt x="1135" y="2900"/>
                    </a:cubicBezTo>
                    <a:cubicBezTo>
                      <a:pt x="897" y="1949"/>
                      <a:pt x="601" y="997"/>
                      <a:pt x="223" y="65"/>
                    </a:cubicBezTo>
                    <a:cubicBezTo>
                      <a:pt x="208" y="19"/>
                      <a:pt x="170" y="0"/>
                      <a:pt x="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27" name="Google Shape;2227;p21"/>
              <p:cNvSpPr/>
              <p:nvPr/>
            </p:nvSpPr>
            <p:spPr>
              <a:xfrm>
                <a:off x="3829150" y="1773125"/>
                <a:ext cx="20650" cy="50950"/>
              </a:xfrm>
              <a:custGeom>
                <a:avLst/>
                <a:gdLst/>
                <a:ahLst/>
                <a:cxnLst/>
                <a:rect l="l" t="t" r="r" b="b"/>
                <a:pathLst>
                  <a:path w="826" h="2038" extrusionOk="0">
                    <a:moveTo>
                      <a:pt x="138" y="1"/>
                    </a:moveTo>
                    <a:cubicBezTo>
                      <a:pt x="70" y="1"/>
                      <a:pt x="0" y="73"/>
                      <a:pt x="40" y="154"/>
                    </a:cubicBezTo>
                    <a:cubicBezTo>
                      <a:pt x="318" y="728"/>
                      <a:pt x="516" y="1344"/>
                      <a:pt x="616" y="1957"/>
                    </a:cubicBezTo>
                    <a:cubicBezTo>
                      <a:pt x="624" y="2014"/>
                      <a:pt x="661" y="2038"/>
                      <a:pt x="702" y="2038"/>
                    </a:cubicBezTo>
                    <a:cubicBezTo>
                      <a:pt x="760" y="2038"/>
                      <a:pt x="825" y="1988"/>
                      <a:pt x="814" y="1918"/>
                    </a:cubicBezTo>
                    <a:cubicBezTo>
                      <a:pt x="714" y="1264"/>
                      <a:pt x="516" y="630"/>
                      <a:pt x="219" y="54"/>
                    </a:cubicBezTo>
                    <a:cubicBezTo>
                      <a:pt x="200" y="16"/>
                      <a:pt x="169" y="1"/>
                      <a:pt x="1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28" name="Google Shape;2228;p21"/>
              <p:cNvSpPr/>
              <p:nvPr/>
            </p:nvSpPr>
            <p:spPr>
              <a:xfrm>
                <a:off x="3884575" y="1775975"/>
                <a:ext cx="17475" cy="68525"/>
              </a:xfrm>
              <a:custGeom>
                <a:avLst/>
                <a:gdLst/>
                <a:ahLst/>
                <a:cxnLst/>
                <a:rect l="l" t="t" r="r" b="b"/>
                <a:pathLst>
                  <a:path w="699" h="2741" extrusionOk="0">
                    <a:moveTo>
                      <a:pt x="125" y="0"/>
                    </a:moveTo>
                    <a:cubicBezTo>
                      <a:pt x="63" y="0"/>
                      <a:pt x="0" y="55"/>
                      <a:pt x="24" y="139"/>
                    </a:cubicBezTo>
                    <a:cubicBezTo>
                      <a:pt x="222" y="952"/>
                      <a:pt x="381" y="1804"/>
                      <a:pt x="479" y="2636"/>
                    </a:cubicBezTo>
                    <a:cubicBezTo>
                      <a:pt x="490" y="2706"/>
                      <a:pt x="544" y="2741"/>
                      <a:pt x="597" y="2741"/>
                    </a:cubicBezTo>
                    <a:cubicBezTo>
                      <a:pt x="649" y="2741"/>
                      <a:pt x="698" y="2706"/>
                      <a:pt x="698" y="2636"/>
                    </a:cubicBezTo>
                    <a:cubicBezTo>
                      <a:pt x="579" y="1785"/>
                      <a:pt x="421" y="931"/>
                      <a:pt x="222" y="80"/>
                    </a:cubicBezTo>
                    <a:cubicBezTo>
                      <a:pt x="207" y="24"/>
                      <a:pt x="166" y="0"/>
                      <a:pt x="1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29" name="Google Shape;2229;p21"/>
              <p:cNvSpPr/>
              <p:nvPr/>
            </p:nvSpPr>
            <p:spPr>
              <a:xfrm>
                <a:off x="3933725" y="1837425"/>
                <a:ext cx="9425" cy="38175"/>
              </a:xfrm>
              <a:custGeom>
                <a:avLst/>
                <a:gdLst/>
                <a:ahLst/>
                <a:cxnLst/>
                <a:rect l="l" t="t" r="r" b="b"/>
                <a:pathLst>
                  <a:path w="377" h="1527" extrusionOk="0">
                    <a:moveTo>
                      <a:pt x="120" y="1"/>
                    </a:moveTo>
                    <a:cubicBezTo>
                      <a:pt x="60" y="1"/>
                      <a:pt x="1" y="59"/>
                      <a:pt x="20" y="120"/>
                    </a:cubicBezTo>
                    <a:cubicBezTo>
                      <a:pt x="60" y="556"/>
                      <a:pt x="120" y="992"/>
                      <a:pt x="159" y="1428"/>
                    </a:cubicBezTo>
                    <a:cubicBezTo>
                      <a:pt x="159" y="1467"/>
                      <a:pt x="199" y="1526"/>
                      <a:pt x="258" y="1526"/>
                    </a:cubicBezTo>
                    <a:cubicBezTo>
                      <a:pt x="318" y="1526"/>
                      <a:pt x="377" y="1467"/>
                      <a:pt x="377" y="1428"/>
                    </a:cubicBezTo>
                    <a:cubicBezTo>
                      <a:pt x="318" y="992"/>
                      <a:pt x="278" y="556"/>
                      <a:pt x="218" y="120"/>
                    </a:cubicBezTo>
                    <a:cubicBezTo>
                      <a:pt x="218" y="59"/>
                      <a:pt x="179" y="1"/>
                      <a:pt x="1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30" name="Google Shape;2230;p21"/>
              <p:cNvSpPr/>
              <p:nvPr/>
            </p:nvSpPr>
            <p:spPr>
              <a:xfrm>
                <a:off x="4020750" y="1800925"/>
                <a:ext cx="108325" cy="50525"/>
              </a:xfrm>
              <a:custGeom>
                <a:avLst/>
                <a:gdLst/>
                <a:ahLst/>
                <a:cxnLst/>
                <a:rect l="l" t="t" r="r" b="b"/>
                <a:pathLst>
                  <a:path w="4333" h="2021" extrusionOk="0">
                    <a:moveTo>
                      <a:pt x="4160" y="1"/>
                    </a:moveTo>
                    <a:cubicBezTo>
                      <a:pt x="4144" y="1"/>
                      <a:pt x="4128" y="5"/>
                      <a:pt x="4111" y="13"/>
                    </a:cubicBezTo>
                    <a:cubicBezTo>
                      <a:pt x="2803" y="668"/>
                      <a:pt x="1476" y="1262"/>
                      <a:pt x="128" y="1797"/>
                    </a:cubicBezTo>
                    <a:cubicBezTo>
                      <a:pt x="1" y="1852"/>
                      <a:pt x="39" y="2021"/>
                      <a:pt x="137" y="2021"/>
                    </a:cubicBezTo>
                    <a:cubicBezTo>
                      <a:pt x="146" y="2021"/>
                      <a:pt x="157" y="2019"/>
                      <a:pt x="167" y="2016"/>
                    </a:cubicBezTo>
                    <a:cubicBezTo>
                      <a:pt x="1555" y="1461"/>
                      <a:pt x="2903" y="866"/>
                      <a:pt x="4230" y="192"/>
                    </a:cubicBezTo>
                    <a:cubicBezTo>
                      <a:pt x="4333" y="140"/>
                      <a:pt x="4259" y="1"/>
                      <a:pt x="4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31" name="Google Shape;2231;p21"/>
              <p:cNvSpPr/>
              <p:nvPr/>
            </p:nvSpPr>
            <p:spPr>
              <a:xfrm>
                <a:off x="3999550" y="1795775"/>
                <a:ext cx="23800" cy="59025"/>
              </a:xfrm>
              <a:custGeom>
                <a:avLst/>
                <a:gdLst/>
                <a:ahLst/>
                <a:cxnLst/>
                <a:rect l="l" t="t" r="r" b="b"/>
                <a:pathLst>
                  <a:path w="952" h="2361" extrusionOk="0">
                    <a:moveTo>
                      <a:pt x="134" y="0"/>
                    </a:moveTo>
                    <a:cubicBezTo>
                      <a:pt x="67" y="0"/>
                      <a:pt x="1" y="50"/>
                      <a:pt x="24" y="120"/>
                    </a:cubicBezTo>
                    <a:cubicBezTo>
                      <a:pt x="262" y="853"/>
                      <a:pt x="500" y="1567"/>
                      <a:pt x="717" y="2280"/>
                    </a:cubicBezTo>
                    <a:cubicBezTo>
                      <a:pt x="733" y="2337"/>
                      <a:pt x="779" y="2361"/>
                      <a:pt x="824" y="2361"/>
                    </a:cubicBezTo>
                    <a:cubicBezTo>
                      <a:pt x="889" y="2361"/>
                      <a:pt x="951" y="2311"/>
                      <a:pt x="915" y="2241"/>
                    </a:cubicBezTo>
                    <a:cubicBezTo>
                      <a:pt x="698" y="1508"/>
                      <a:pt x="460" y="794"/>
                      <a:pt x="241" y="81"/>
                    </a:cubicBezTo>
                    <a:cubicBezTo>
                      <a:pt x="225" y="24"/>
                      <a:pt x="179" y="0"/>
                      <a:pt x="1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32" name="Google Shape;2232;p21"/>
              <p:cNvSpPr/>
              <p:nvPr/>
            </p:nvSpPr>
            <p:spPr>
              <a:xfrm>
                <a:off x="4009750" y="1696675"/>
                <a:ext cx="36600" cy="101900"/>
              </a:xfrm>
              <a:custGeom>
                <a:avLst/>
                <a:gdLst/>
                <a:ahLst/>
                <a:cxnLst/>
                <a:rect l="l" t="t" r="r" b="b"/>
                <a:pathLst>
                  <a:path w="1464" h="4076" extrusionOk="0">
                    <a:moveTo>
                      <a:pt x="127" y="1"/>
                    </a:moveTo>
                    <a:cubicBezTo>
                      <a:pt x="67" y="1"/>
                      <a:pt x="0" y="56"/>
                      <a:pt x="13" y="139"/>
                    </a:cubicBezTo>
                    <a:cubicBezTo>
                      <a:pt x="132" y="794"/>
                      <a:pt x="290" y="1428"/>
                      <a:pt x="488" y="2062"/>
                    </a:cubicBezTo>
                    <a:cubicBezTo>
                      <a:pt x="706" y="2716"/>
                      <a:pt x="983" y="3350"/>
                      <a:pt x="1221" y="4005"/>
                    </a:cubicBezTo>
                    <a:cubicBezTo>
                      <a:pt x="1245" y="4053"/>
                      <a:pt x="1293" y="4075"/>
                      <a:pt x="1337" y="4075"/>
                    </a:cubicBezTo>
                    <a:cubicBezTo>
                      <a:pt x="1403" y="4075"/>
                      <a:pt x="1463" y="4028"/>
                      <a:pt x="1440" y="3945"/>
                    </a:cubicBezTo>
                    <a:cubicBezTo>
                      <a:pt x="1181" y="3311"/>
                      <a:pt x="924" y="2657"/>
                      <a:pt x="706" y="2002"/>
                    </a:cubicBezTo>
                    <a:cubicBezTo>
                      <a:pt x="488" y="1368"/>
                      <a:pt x="330" y="734"/>
                      <a:pt x="211" y="80"/>
                    </a:cubicBezTo>
                    <a:cubicBezTo>
                      <a:pt x="203" y="25"/>
                      <a:pt x="166"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33" name="Google Shape;2233;p21"/>
              <p:cNvSpPr/>
              <p:nvPr/>
            </p:nvSpPr>
            <p:spPr>
              <a:xfrm>
                <a:off x="4042075" y="1782775"/>
                <a:ext cx="39100" cy="17150"/>
              </a:xfrm>
              <a:custGeom>
                <a:avLst/>
                <a:gdLst/>
                <a:ahLst/>
                <a:cxnLst/>
                <a:rect l="l" t="t" r="r" b="b"/>
                <a:pathLst>
                  <a:path w="1564" h="686" extrusionOk="0">
                    <a:moveTo>
                      <a:pt x="1430" y="1"/>
                    </a:moveTo>
                    <a:cubicBezTo>
                      <a:pt x="1419" y="1"/>
                      <a:pt x="1407" y="2"/>
                      <a:pt x="1395" y="6"/>
                    </a:cubicBezTo>
                    <a:cubicBezTo>
                      <a:pt x="979" y="165"/>
                      <a:pt x="543" y="323"/>
                      <a:pt x="126" y="461"/>
                    </a:cubicBezTo>
                    <a:cubicBezTo>
                      <a:pt x="1" y="516"/>
                      <a:pt x="38" y="685"/>
                      <a:pt x="151" y="685"/>
                    </a:cubicBezTo>
                    <a:cubicBezTo>
                      <a:pt x="162" y="685"/>
                      <a:pt x="174" y="684"/>
                      <a:pt x="186" y="680"/>
                    </a:cubicBezTo>
                    <a:cubicBezTo>
                      <a:pt x="602" y="521"/>
                      <a:pt x="1038" y="363"/>
                      <a:pt x="1455" y="204"/>
                    </a:cubicBezTo>
                    <a:cubicBezTo>
                      <a:pt x="1563" y="168"/>
                      <a:pt x="1540" y="1"/>
                      <a:pt x="14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34" name="Google Shape;2234;p21"/>
              <p:cNvSpPr/>
              <p:nvPr/>
            </p:nvSpPr>
            <p:spPr>
              <a:xfrm>
                <a:off x="4061750" y="1728275"/>
                <a:ext cx="119525" cy="29400"/>
              </a:xfrm>
              <a:custGeom>
                <a:avLst/>
                <a:gdLst/>
                <a:ahLst/>
                <a:cxnLst/>
                <a:rect l="l" t="t" r="r" b="b"/>
                <a:pathLst>
                  <a:path w="4781" h="1176" extrusionOk="0">
                    <a:moveTo>
                      <a:pt x="4643" y="0"/>
                    </a:moveTo>
                    <a:cubicBezTo>
                      <a:pt x="4633" y="0"/>
                      <a:pt x="4623" y="2"/>
                      <a:pt x="4612" y="6"/>
                    </a:cubicBezTo>
                    <a:cubicBezTo>
                      <a:pt x="3126" y="402"/>
                      <a:pt x="1639" y="719"/>
                      <a:pt x="113" y="976"/>
                    </a:cubicBezTo>
                    <a:cubicBezTo>
                      <a:pt x="0" y="996"/>
                      <a:pt x="47" y="1176"/>
                      <a:pt x="155" y="1176"/>
                    </a:cubicBezTo>
                    <a:cubicBezTo>
                      <a:pt x="160" y="1176"/>
                      <a:pt x="166" y="1175"/>
                      <a:pt x="172" y="1174"/>
                    </a:cubicBezTo>
                    <a:cubicBezTo>
                      <a:pt x="1699" y="936"/>
                      <a:pt x="3185" y="600"/>
                      <a:pt x="4672" y="204"/>
                    </a:cubicBezTo>
                    <a:cubicBezTo>
                      <a:pt x="4781" y="168"/>
                      <a:pt x="4740" y="0"/>
                      <a:pt x="46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35" name="Google Shape;2235;p21"/>
              <p:cNvSpPr/>
              <p:nvPr/>
            </p:nvSpPr>
            <p:spPr>
              <a:xfrm>
                <a:off x="4105200" y="1696050"/>
                <a:ext cx="50775" cy="14575"/>
              </a:xfrm>
              <a:custGeom>
                <a:avLst/>
                <a:gdLst/>
                <a:ahLst/>
                <a:cxnLst/>
                <a:rect l="l" t="t" r="r" b="b"/>
                <a:pathLst>
                  <a:path w="2031" h="583" extrusionOk="0">
                    <a:moveTo>
                      <a:pt x="1894" y="0"/>
                    </a:moveTo>
                    <a:cubicBezTo>
                      <a:pt x="1885" y="0"/>
                      <a:pt x="1875" y="2"/>
                      <a:pt x="1864" y="5"/>
                    </a:cubicBezTo>
                    <a:cubicBezTo>
                      <a:pt x="1288" y="184"/>
                      <a:pt x="714" y="322"/>
                      <a:pt x="119" y="383"/>
                    </a:cubicBezTo>
                    <a:cubicBezTo>
                      <a:pt x="6" y="401"/>
                      <a:pt x="1" y="582"/>
                      <a:pt x="104" y="582"/>
                    </a:cubicBezTo>
                    <a:cubicBezTo>
                      <a:pt x="109" y="582"/>
                      <a:pt x="114" y="582"/>
                      <a:pt x="119" y="581"/>
                    </a:cubicBezTo>
                    <a:cubicBezTo>
                      <a:pt x="733" y="521"/>
                      <a:pt x="1328" y="402"/>
                      <a:pt x="1923" y="204"/>
                    </a:cubicBezTo>
                    <a:cubicBezTo>
                      <a:pt x="2031" y="167"/>
                      <a:pt x="1992" y="0"/>
                      <a:pt x="18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36" name="Google Shape;2236;p21"/>
              <p:cNvSpPr/>
              <p:nvPr/>
            </p:nvSpPr>
            <p:spPr>
              <a:xfrm>
                <a:off x="4150800" y="1650975"/>
                <a:ext cx="40375" cy="13025"/>
              </a:xfrm>
              <a:custGeom>
                <a:avLst/>
                <a:gdLst/>
                <a:ahLst/>
                <a:cxnLst/>
                <a:rect l="l" t="t" r="r" b="b"/>
                <a:pathLst>
                  <a:path w="1615" h="521" extrusionOk="0">
                    <a:moveTo>
                      <a:pt x="1482" y="0"/>
                    </a:moveTo>
                    <a:cubicBezTo>
                      <a:pt x="1471" y="0"/>
                      <a:pt x="1459" y="2"/>
                      <a:pt x="1447" y="5"/>
                    </a:cubicBezTo>
                    <a:cubicBezTo>
                      <a:pt x="1010" y="164"/>
                      <a:pt x="555" y="262"/>
                      <a:pt x="99" y="302"/>
                    </a:cubicBezTo>
                    <a:cubicBezTo>
                      <a:pt x="40" y="322"/>
                      <a:pt x="0" y="341"/>
                      <a:pt x="0" y="421"/>
                    </a:cubicBezTo>
                    <a:cubicBezTo>
                      <a:pt x="0" y="460"/>
                      <a:pt x="40" y="521"/>
                      <a:pt x="99" y="521"/>
                    </a:cubicBezTo>
                    <a:cubicBezTo>
                      <a:pt x="574" y="460"/>
                      <a:pt x="1050" y="362"/>
                      <a:pt x="1507" y="203"/>
                    </a:cubicBezTo>
                    <a:cubicBezTo>
                      <a:pt x="1615" y="167"/>
                      <a:pt x="1592" y="0"/>
                      <a:pt x="14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37" name="Google Shape;2237;p21"/>
              <p:cNvSpPr/>
              <p:nvPr/>
            </p:nvSpPr>
            <p:spPr>
              <a:xfrm>
                <a:off x="4043175" y="1657500"/>
                <a:ext cx="31925" cy="84575"/>
              </a:xfrm>
              <a:custGeom>
                <a:avLst/>
                <a:gdLst/>
                <a:ahLst/>
                <a:cxnLst/>
                <a:rect l="l" t="t" r="r" b="b"/>
                <a:pathLst>
                  <a:path w="1277" h="3383" extrusionOk="0">
                    <a:moveTo>
                      <a:pt x="121" y="0"/>
                    </a:moveTo>
                    <a:cubicBezTo>
                      <a:pt x="60" y="0"/>
                      <a:pt x="0" y="50"/>
                      <a:pt x="24" y="120"/>
                    </a:cubicBezTo>
                    <a:cubicBezTo>
                      <a:pt x="360" y="1190"/>
                      <a:pt x="698" y="2242"/>
                      <a:pt x="1054" y="3312"/>
                    </a:cubicBezTo>
                    <a:cubicBezTo>
                      <a:pt x="1070" y="3361"/>
                      <a:pt x="1113" y="3383"/>
                      <a:pt x="1154" y="3383"/>
                    </a:cubicBezTo>
                    <a:cubicBezTo>
                      <a:pt x="1216" y="3383"/>
                      <a:pt x="1276" y="3335"/>
                      <a:pt x="1253" y="3252"/>
                    </a:cubicBezTo>
                    <a:cubicBezTo>
                      <a:pt x="915" y="2202"/>
                      <a:pt x="558" y="1132"/>
                      <a:pt x="222" y="80"/>
                    </a:cubicBezTo>
                    <a:cubicBezTo>
                      <a:pt x="206" y="24"/>
                      <a:pt x="163" y="0"/>
                      <a:pt x="1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38" name="Google Shape;2238;p21"/>
              <p:cNvSpPr/>
              <p:nvPr/>
            </p:nvSpPr>
            <p:spPr>
              <a:xfrm>
                <a:off x="4084775" y="1663975"/>
                <a:ext cx="20525" cy="50050"/>
              </a:xfrm>
              <a:custGeom>
                <a:avLst/>
                <a:gdLst/>
                <a:ahLst/>
                <a:cxnLst/>
                <a:rect l="l" t="t" r="r" b="b"/>
                <a:pathLst>
                  <a:path w="821" h="2002" extrusionOk="0">
                    <a:moveTo>
                      <a:pt x="129" y="1"/>
                    </a:moveTo>
                    <a:cubicBezTo>
                      <a:pt x="63" y="1"/>
                      <a:pt x="1" y="55"/>
                      <a:pt x="25" y="139"/>
                    </a:cubicBezTo>
                    <a:cubicBezTo>
                      <a:pt x="242" y="714"/>
                      <a:pt x="440" y="1328"/>
                      <a:pt x="599" y="1923"/>
                    </a:cubicBezTo>
                    <a:cubicBezTo>
                      <a:pt x="607" y="1978"/>
                      <a:pt x="646" y="2002"/>
                      <a:pt x="688" y="2002"/>
                    </a:cubicBezTo>
                    <a:cubicBezTo>
                      <a:pt x="751" y="2002"/>
                      <a:pt x="821" y="1947"/>
                      <a:pt x="797" y="1864"/>
                    </a:cubicBezTo>
                    <a:cubicBezTo>
                      <a:pt x="638" y="1269"/>
                      <a:pt x="461" y="675"/>
                      <a:pt x="242" y="80"/>
                    </a:cubicBezTo>
                    <a:cubicBezTo>
                      <a:pt x="219" y="24"/>
                      <a:pt x="173" y="1"/>
                      <a:pt x="1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39" name="Google Shape;2239;p21"/>
              <p:cNvSpPr/>
              <p:nvPr/>
            </p:nvSpPr>
            <p:spPr>
              <a:xfrm>
                <a:off x="4109350" y="1616625"/>
                <a:ext cx="22225" cy="70200"/>
              </a:xfrm>
              <a:custGeom>
                <a:avLst/>
                <a:gdLst/>
                <a:ahLst/>
                <a:cxnLst/>
                <a:rect l="l" t="t" r="r" b="b"/>
                <a:pathLst>
                  <a:path w="889" h="2808" extrusionOk="0">
                    <a:moveTo>
                      <a:pt x="129" y="0"/>
                    </a:moveTo>
                    <a:cubicBezTo>
                      <a:pt x="66" y="0"/>
                      <a:pt x="1" y="48"/>
                      <a:pt x="12" y="130"/>
                    </a:cubicBezTo>
                    <a:cubicBezTo>
                      <a:pt x="210" y="1002"/>
                      <a:pt x="429" y="1874"/>
                      <a:pt x="667" y="2727"/>
                    </a:cubicBezTo>
                    <a:cubicBezTo>
                      <a:pt x="675" y="2784"/>
                      <a:pt x="716" y="2807"/>
                      <a:pt x="759" y="2807"/>
                    </a:cubicBezTo>
                    <a:cubicBezTo>
                      <a:pt x="822" y="2807"/>
                      <a:pt x="889" y="2758"/>
                      <a:pt x="865" y="2688"/>
                    </a:cubicBezTo>
                    <a:cubicBezTo>
                      <a:pt x="627" y="1815"/>
                      <a:pt x="429" y="943"/>
                      <a:pt x="231" y="71"/>
                    </a:cubicBezTo>
                    <a:cubicBezTo>
                      <a:pt x="215" y="23"/>
                      <a:pt x="173" y="0"/>
                      <a:pt x="1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240" name="Google Shape;2240;p21"/>
              <p:cNvSpPr/>
              <p:nvPr/>
            </p:nvSpPr>
            <p:spPr>
              <a:xfrm>
                <a:off x="4143550" y="1611950"/>
                <a:ext cx="15775" cy="40425"/>
              </a:xfrm>
              <a:custGeom>
                <a:avLst/>
                <a:gdLst/>
                <a:ahLst/>
                <a:cxnLst/>
                <a:rect l="l" t="t" r="r" b="b"/>
                <a:pathLst>
                  <a:path w="631" h="1617" extrusionOk="0">
                    <a:moveTo>
                      <a:pt x="127" y="0"/>
                    </a:moveTo>
                    <a:cubicBezTo>
                      <a:pt x="67" y="0"/>
                      <a:pt x="0" y="55"/>
                      <a:pt x="13" y="139"/>
                    </a:cubicBezTo>
                    <a:cubicBezTo>
                      <a:pt x="111" y="615"/>
                      <a:pt x="230" y="1090"/>
                      <a:pt x="409" y="1546"/>
                    </a:cubicBezTo>
                    <a:cubicBezTo>
                      <a:pt x="425" y="1594"/>
                      <a:pt x="468" y="1616"/>
                      <a:pt x="509" y="1616"/>
                    </a:cubicBezTo>
                    <a:cubicBezTo>
                      <a:pt x="571" y="1616"/>
                      <a:pt x="631" y="1569"/>
                      <a:pt x="607" y="1487"/>
                    </a:cubicBezTo>
                    <a:cubicBezTo>
                      <a:pt x="449" y="1030"/>
                      <a:pt x="309" y="554"/>
                      <a:pt x="211" y="79"/>
                    </a:cubicBezTo>
                    <a:cubicBezTo>
                      <a:pt x="203" y="24"/>
                      <a:pt x="167"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spTree>
    <p:extLst>
      <p:ext uri="{BB962C8B-B14F-4D97-AF65-F5344CB8AC3E}">
        <p14:creationId xmlns:p14="http://schemas.microsoft.com/office/powerpoint/2010/main" val="16262947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2857"/>
        <p:cNvGrpSpPr/>
        <p:nvPr/>
      </p:nvGrpSpPr>
      <p:grpSpPr>
        <a:xfrm>
          <a:off x="0" y="0"/>
          <a:ext cx="0" cy="0"/>
          <a:chOff x="0" y="0"/>
          <a:chExt cx="0" cy="0"/>
        </a:xfrm>
      </p:grpSpPr>
      <p:grpSp>
        <p:nvGrpSpPr>
          <p:cNvPr id="2858" name="Google Shape;2858;p29"/>
          <p:cNvGrpSpPr/>
          <p:nvPr/>
        </p:nvGrpSpPr>
        <p:grpSpPr>
          <a:xfrm rot="-3780242">
            <a:off x="1092816" y="5382654"/>
            <a:ext cx="681504" cy="2240855"/>
            <a:chOff x="2643963" y="1509025"/>
            <a:chExt cx="330600" cy="1087047"/>
          </a:xfrm>
        </p:grpSpPr>
        <p:sp>
          <p:nvSpPr>
            <p:cNvPr id="2859" name="Google Shape;2859;p29"/>
            <p:cNvSpPr/>
            <p:nvPr/>
          </p:nvSpPr>
          <p:spPr>
            <a:xfrm>
              <a:off x="2643963" y="1509273"/>
              <a:ext cx="330600" cy="1086550"/>
            </a:xfrm>
            <a:custGeom>
              <a:avLst/>
              <a:gdLst/>
              <a:ahLst/>
              <a:cxnLst/>
              <a:rect l="l" t="t" r="r" b="b"/>
              <a:pathLst>
                <a:path w="13224" h="43462" extrusionOk="0">
                  <a:moveTo>
                    <a:pt x="6622" y="0"/>
                  </a:moveTo>
                  <a:cubicBezTo>
                    <a:pt x="4065" y="614"/>
                    <a:pt x="4462" y="9237"/>
                    <a:pt x="4639" y="9713"/>
                  </a:cubicBezTo>
                  <a:cubicBezTo>
                    <a:pt x="4690" y="9837"/>
                    <a:pt x="4711" y="9891"/>
                    <a:pt x="4710" y="9891"/>
                  </a:cubicBezTo>
                  <a:cubicBezTo>
                    <a:pt x="4699" y="9891"/>
                    <a:pt x="3834" y="7899"/>
                    <a:pt x="3391" y="7235"/>
                  </a:cubicBezTo>
                  <a:cubicBezTo>
                    <a:pt x="3197" y="6928"/>
                    <a:pt x="2898" y="6608"/>
                    <a:pt x="2589" y="6608"/>
                  </a:cubicBezTo>
                  <a:cubicBezTo>
                    <a:pt x="2519" y="6608"/>
                    <a:pt x="2449" y="6624"/>
                    <a:pt x="2379" y="6661"/>
                  </a:cubicBezTo>
                  <a:cubicBezTo>
                    <a:pt x="952" y="7572"/>
                    <a:pt x="2678" y="14291"/>
                    <a:pt x="3629" y="18018"/>
                  </a:cubicBezTo>
                  <a:cubicBezTo>
                    <a:pt x="3014" y="16612"/>
                    <a:pt x="2261" y="15303"/>
                    <a:pt x="1349" y="14114"/>
                  </a:cubicBezTo>
                  <a:cubicBezTo>
                    <a:pt x="1181" y="13879"/>
                    <a:pt x="944" y="13630"/>
                    <a:pt x="694" y="13630"/>
                  </a:cubicBezTo>
                  <a:cubicBezTo>
                    <a:pt x="648" y="13630"/>
                    <a:pt x="602" y="13639"/>
                    <a:pt x="556" y="13657"/>
                  </a:cubicBezTo>
                  <a:cubicBezTo>
                    <a:pt x="299" y="13757"/>
                    <a:pt x="220" y="14093"/>
                    <a:pt x="180" y="14371"/>
                  </a:cubicBezTo>
                  <a:cubicBezTo>
                    <a:pt x="1" y="15700"/>
                    <a:pt x="239" y="17048"/>
                    <a:pt x="556" y="18335"/>
                  </a:cubicBezTo>
                  <a:cubicBezTo>
                    <a:pt x="1211" y="20992"/>
                    <a:pt x="2162" y="23549"/>
                    <a:pt x="3371" y="25968"/>
                  </a:cubicBezTo>
                  <a:cubicBezTo>
                    <a:pt x="2955" y="25334"/>
                    <a:pt x="2459" y="24758"/>
                    <a:pt x="1904" y="24282"/>
                  </a:cubicBezTo>
                  <a:cubicBezTo>
                    <a:pt x="1658" y="24070"/>
                    <a:pt x="1358" y="23856"/>
                    <a:pt x="1048" y="23856"/>
                  </a:cubicBezTo>
                  <a:cubicBezTo>
                    <a:pt x="984" y="23856"/>
                    <a:pt x="919" y="23865"/>
                    <a:pt x="854" y="23886"/>
                  </a:cubicBezTo>
                  <a:cubicBezTo>
                    <a:pt x="378" y="24025"/>
                    <a:pt x="220" y="24679"/>
                    <a:pt x="259" y="25215"/>
                  </a:cubicBezTo>
                  <a:cubicBezTo>
                    <a:pt x="318" y="26008"/>
                    <a:pt x="595" y="26761"/>
                    <a:pt x="913" y="27474"/>
                  </a:cubicBezTo>
                  <a:cubicBezTo>
                    <a:pt x="2360" y="31003"/>
                    <a:pt x="4243" y="34333"/>
                    <a:pt x="6463" y="37365"/>
                  </a:cubicBezTo>
                  <a:lnTo>
                    <a:pt x="6463" y="43372"/>
                  </a:lnTo>
                  <a:cubicBezTo>
                    <a:pt x="6463" y="43432"/>
                    <a:pt x="6518" y="43461"/>
                    <a:pt x="6572" y="43461"/>
                  </a:cubicBezTo>
                  <a:cubicBezTo>
                    <a:pt x="6627" y="43461"/>
                    <a:pt x="6682" y="43432"/>
                    <a:pt x="6682" y="43372"/>
                  </a:cubicBezTo>
                  <a:lnTo>
                    <a:pt x="6682" y="37465"/>
                  </a:lnTo>
                  <a:cubicBezTo>
                    <a:pt x="8942" y="34412"/>
                    <a:pt x="10845" y="31042"/>
                    <a:pt x="12330" y="27474"/>
                  </a:cubicBezTo>
                  <a:cubicBezTo>
                    <a:pt x="12629" y="26761"/>
                    <a:pt x="12925" y="26008"/>
                    <a:pt x="12965" y="25215"/>
                  </a:cubicBezTo>
                  <a:cubicBezTo>
                    <a:pt x="13004" y="24679"/>
                    <a:pt x="12846" y="24025"/>
                    <a:pt x="12370" y="23886"/>
                  </a:cubicBezTo>
                  <a:cubicBezTo>
                    <a:pt x="12309" y="23865"/>
                    <a:pt x="12246" y="23856"/>
                    <a:pt x="12184" y="23856"/>
                  </a:cubicBezTo>
                  <a:cubicBezTo>
                    <a:pt x="11886" y="23856"/>
                    <a:pt x="11586" y="24070"/>
                    <a:pt x="11339" y="24282"/>
                  </a:cubicBezTo>
                  <a:cubicBezTo>
                    <a:pt x="10765" y="24758"/>
                    <a:pt x="10269" y="25334"/>
                    <a:pt x="9853" y="25968"/>
                  </a:cubicBezTo>
                  <a:cubicBezTo>
                    <a:pt x="11082" y="23549"/>
                    <a:pt x="12013" y="20992"/>
                    <a:pt x="12668" y="18335"/>
                  </a:cubicBezTo>
                  <a:cubicBezTo>
                    <a:pt x="12985" y="17048"/>
                    <a:pt x="13223" y="15700"/>
                    <a:pt x="13065" y="14371"/>
                  </a:cubicBezTo>
                  <a:cubicBezTo>
                    <a:pt x="13025" y="14093"/>
                    <a:pt x="12925" y="13757"/>
                    <a:pt x="12687" y="13657"/>
                  </a:cubicBezTo>
                  <a:cubicBezTo>
                    <a:pt x="12638" y="13639"/>
                    <a:pt x="12589" y="13630"/>
                    <a:pt x="12541" y="13630"/>
                  </a:cubicBezTo>
                  <a:cubicBezTo>
                    <a:pt x="12280" y="13630"/>
                    <a:pt x="12043" y="13879"/>
                    <a:pt x="11875" y="14114"/>
                  </a:cubicBezTo>
                  <a:cubicBezTo>
                    <a:pt x="10983" y="15303"/>
                    <a:pt x="10210" y="16612"/>
                    <a:pt x="9595" y="18018"/>
                  </a:cubicBezTo>
                  <a:cubicBezTo>
                    <a:pt x="10546" y="14291"/>
                    <a:pt x="12291" y="7572"/>
                    <a:pt x="10864" y="6661"/>
                  </a:cubicBezTo>
                  <a:cubicBezTo>
                    <a:pt x="10791" y="6624"/>
                    <a:pt x="10718" y="6608"/>
                    <a:pt x="10645" y="6608"/>
                  </a:cubicBezTo>
                  <a:cubicBezTo>
                    <a:pt x="10326" y="6608"/>
                    <a:pt x="10027" y="6928"/>
                    <a:pt x="9833" y="7235"/>
                  </a:cubicBezTo>
                  <a:cubicBezTo>
                    <a:pt x="9408" y="7899"/>
                    <a:pt x="8544" y="9891"/>
                    <a:pt x="8521" y="9891"/>
                  </a:cubicBezTo>
                  <a:cubicBezTo>
                    <a:pt x="8518" y="9891"/>
                    <a:pt x="8537" y="9837"/>
                    <a:pt x="8585" y="9713"/>
                  </a:cubicBezTo>
                  <a:cubicBezTo>
                    <a:pt x="8783" y="9237"/>
                    <a:pt x="9179" y="614"/>
                    <a:pt x="6622" y="0"/>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2860" name="Google Shape;2860;p29"/>
            <p:cNvGrpSpPr/>
            <p:nvPr/>
          </p:nvGrpSpPr>
          <p:grpSpPr>
            <a:xfrm>
              <a:off x="2643988" y="1509025"/>
              <a:ext cx="330550" cy="1087047"/>
              <a:chOff x="5683100" y="2795850"/>
              <a:chExt cx="330550" cy="1087047"/>
            </a:xfrm>
          </p:grpSpPr>
          <p:sp>
            <p:nvSpPr>
              <p:cNvPr id="2861" name="Google Shape;2861;p29"/>
              <p:cNvSpPr/>
              <p:nvPr/>
            </p:nvSpPr>
            <p:spPr>
              <a:xfrm>
                <a:off x="5683100" y="2795850"/>
                <a:ext cx="330550" cy="939100"/>
              </a:xfrm>
              <a:custGeom>
                <a:avLst/>
                <a:gdLst/>
                <a:ahLst/>
                <a:cxnLst/>
                <a:rect l="l" t="t" r="r" b="b"/>
                <a:pathLst>
                  <a:path w="13222" h="37564" extrusionOk="0">
                    <a:moveTo>
                      <a:pt x="6621" y="1"/>
                    </a:moveTo>
                    <a:cubicBezTo>
                      <a:pt x="4063" y="614"/>
                      <a:pt x="4459" y="9257"/>
                      <a:pt x="4639" y="9733"/>
                    </a:cubicBezTo>
                    <a:cubicBezTo>
                      <a:pt x="4689" y="9852"/>
                      <a:pt x="4710" y="9905"/>
                      <a:pt x="4709" y="9905"/>
                    </a:cubicBezTo>
                    <a:cubicBezTo>
                      <a:pt x="4701" y="9905"/>
                      <a:pt x="3832" y="7920"/>
                      <a:pt x="3389" y="7256"/>
                    </a:cubicBezTo>
                    <a:cubicBezTo>
                      <a:pt x="3192" y="6943"/>
                      <a:pt x="2885" y="6617"/>
                      <a:pt x="2572" y="6617"/>
                    </a:cubicBezTo>
                    <a:cubicBezTo>
                      <a:pt x="2508" y="6617"/>
                      <a:pt x="2443" y="6631"/>
                      <a:pt x="2379" y="6661"/>
                    </a:cubicBezTo>
                    <a:cubicBezTo>
                      <a:pt x="952" y="7592"/>
                      <a:pt x="2675" y="14313"/>
                      <a:pt x="3627" y="18019"/>
                    </a:cubicBezTo>
                    <a:cubicBezTo>
                      <a:pt x="3013" y="16631"/>
                      <a:pt x="2260" y="15323"/>
                      <a:pt x="1348" y="14115"/>
                    </a:cubicBezTo>
                    <a:cubicBezTo>
                      <a:pt x="1185" y="13886"/>
                      <a:pt x="953" y="13643"/>
                      <a:pt x="711" y="13643"/>
                    </a:cubicBezTo>
                    <a:cubicBezTo>
                      <a:pt x="659" y="13643"/>
                      <a:pt x="607" y="13654"/>
                      <a:pt x="555" y="13678"/>
                    </a:cubicBezTo>
                    <a:cubicBezTo>
                      <a:pt x="297" y="13777"/>
                      <a:pt x="217" y="14094"/>
                      <a:pt x="178" y="14392"/>
                    </a:cubicBezTo>
                    <a:cubicBezTo>
                      <a:pt x="0" y="15700"/>
                      <a:pt x="238" y="17048"/>
                      <a:pt x="555" y="18336"/>
                    </a:cubicBezTo>
                    <a:cubicBezTo>
                      <a:pt x="1208" y="20992"/>
                      <a:pt x="2160" y="23569"/>
                      <a:pt x="3370" y="25968"/>
                    </a:cubicBezTo>
                    <a:cubicBezTo>
                      <a:pt x="2953" y="25334"/>
                      <a:pt x="2458" y="24779"/>
                      <a:pt x="1903" y="24283"/>
                    </a:cubicBezTo>
                    <a:cubicBezTo>
                      <a:pt x="1659" y="24073"/>
                      <a:pt x="1364" y="23875"/>
                      <a:pt x="1058" y="23875"/>
                    </a:cubicBezTo>
                    <a:cubicBezTo>
                      <a:pt x="989" y="23875"/>
                      <a:pt x="921" y="23885"/>
                      <a:pt x="852" y="23907"/>
                    </a:cubicBezTo>
                    <a:cubicBezTo>
                      <a:pt x="376" y="24045"/>
                      <a:pt x="217" y="24700"/>
                      <a:pt x="257" y="25234"/>
                    </a:cubicBezTo>
                    <a:cubicBezTo>
                      <a:pt x="317" y="26027"/>
                      <a:pt x="595" y="26761"/>
                      <a:pt x="912" y="27494"/>
                    </a:cubicBezTo>
                    <a:cubicBezTo>
                      <a:pt x="2398" y="31102"/>
                      <a:pt x="4321" y="34492"/>
                      <a:pt x="6621" y="37564"/>
                    </a:cubicBezTo>
                    <a:cubicBezTo>
                      <a:pt x="8920" y="34492"/>
                      <a:pt x="10842" y="31102"/>
                      <a:pt x="12330" y="27494"/>
                    </a:cubicBezTo>
                    <a:cubicBezTo>
                      <a:pt x="12626" y="26761"/>
                      <a:pt x="12924" y="26027"/>
                      <a:pt x="12964" y="25234"/>
                    </a:cubicBezTo>
                    <a:cubicBezTo>
                      <a:pt x="13004" y="24700"/>
                      <a:pt x="12845" y="24045"/>
                      <a:pt x="12369" y="23907"/>
                    </a:cubicBezTo>
                    <a:cubicBezTo>
                      <a:pt x="12304" y="23885"/>
                      <a:pt x="12239" y="23875"/>
                      <a:pt x="12173" y="23875"/>
                    </a:cubicBezTo>
                    <a:cubicBezTo>
                      <a:pt x="11878" y="23875"/>
                      <a:pt x="11581" y="24073"/>
                      <a:pt x="11339" y="24283"/>
                    </a:cubicBezTo>
                    <a:cubicBezTo>
                      <a:pt x="10763" y="24779"/>
                      <a:pt x="10268" y="25334"/>
                      <a:pt x="9851" y="25968"/>
                    </a:cubicBezTo>
                    <a:cubicBezTo>
                      <a:pt x="11080" y="23569"/>
                      <a:pt x="12013" y="20992"/>
                      <a:pt x="12666" y="18336"/>
                    </a:cubicBezTo>
                    <a:cubicBezTo>
                      <a:pt x="12983" y="17048"/>
                      <a:pt x="13221" y="15700"/>
                      <a:pt x="13062" y="14392"/>
                    </a:cubicBezTo>
                    <a:cubicBezTo>
                      <a:pt x="13023" y="14094"/>
                      <a:pt x="12924" y="13777"/>
                      <a:pt x="12687" y="13678"/>
                    </a:cubicBezTo>
                    <a:cubicBezTo>
                      <a:pt x="12631" y="13654"/>
                      <a:pt x="12576" y="13643"/>
                      <a:pt x="12522" y="13643"/>
                    </a:cubicBezTo>
                    <a:cubicBezTo>
                      <a:pt x="12268" y="13643"/>
                      <a:pt x="12037" y="13886"/>
                      <a:pt x="11873" y="14115"/>
                    </a:cubicBezTo>
                    <a:cubicBezTo>
                      <a:pt x="10982" y="15323"/>
                      <a:pt x="10208" y="16631"/>
                      <a:pt x="9594" y="18019"/>
                    </a:cubicBezTo>
                    <a:cubicBezTo>
                      <a:pt x="10546" y="14313"/>
                      <a:pt x="12290" y="7592"/>
                      <a:pt x="10863" y="6661"/>
                    </a:cubicBezTo>
                    <a:cubicBezTo>
                      <a:pt x="10795" y="6631"/>
                      <a:pt x="10728" y="6617"/>
                      <a:pt x="10661" y="6617"/>
                    </a:cubicBezTo>
                    <a:cubicBezTo>
                      <a:pt x="10336" y="6617"/>
                      <a:pt x="10029" y="6943"/>
                      <a:pt x="9832" y="7256"/>
                    </a:cubicBezTo>
                    <a:cubicBezTo>
                      <a:pt x="9405" y="7920"/>
                      <a:pt x="8540" y="9905"/>
                      <a:pt x="8520" y="9905"/>
                    </a:cubicBezTo>
                    <a:cubicBezTo>
                      <a:pt x="8516" y="9905"/>
                      <a:pt x="8535" y="9852"/>
                      <a:pt x="8583" y="9733"/>
                    </a:cubicBezTo>
                    <a:cubicBezTo>
                      <a:pt x="8781" y="9257"/>
                      <a:pt x="9177" y="614"/>
                      <a:pt x="662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62" name="Google Shape;2862;p29"/>
              <p:cNvSpPr/>
              <p:nvPr/>
            </p:nvSpPr>
            <p:spPr>
              <a:xfrm>
                <a:off x="5759400" y="2990350"/>
                <a:ext cx="178425" cy="703986"/>
              </a:xfrm>
              <a:custGeom>
                <a:avLst/>
                <a:gdLst/>
                <a:ahLst/>
                <a:cxnLst/>
                <a:rect l="l" t="t" r="r" b="b"/>
                <a:pathLst>
                  <a:path w="7137" h="26563" extrusionOk="0">
                    <a:moveTo>
                      <a:pt x="3569" y="0"/>
                    </a:moveTo>
                    <a:cubicBezTo>
                      <a:pt x="2181" y="436"/>
                      <a:pt x="2399" y="6542"/>
                      <a:pt x="2498" y="6879"/>
                    </a:cubicBezTo>
                    <a:cubicBezTo>
                      <a:pt x="2524" y="6966"/>
                      <a:pt x="2534" y="7004"/>
                      <a:pt x="2532" y="7004"/>
                    </a:cubicBezTo>
                    <a:cubicBezTo>
                      <a:pt x="2520" y="7004"/>
                      <a:pt x="2063" y="5594"/>
                      <a:pt x="1824" y="5135"/>
                    </a:cubicBezTo>
                    <a:cubicBezTo>
                      <a:pt x="1727" y="4908"/>
                      <a:pt x="1563" y="4681"/>
                      <a:pt x="1388" y="4681"/>
                    </a:cubicBezTo>
                    <a:cubicBezTo>
                      <a:pt x="1349" y="4681"/>
                      <a:pt x="1309" y="4693"/>
                      <a:pt x="1269" y="4718"/>
                    </a:cubicBezTo>
                    <a:cubicBezTo>
                      <a:pt x="496" y="5373"/>
                      <a:pt x="1447" y="10110"/>
                      <a:pt x="1962" y="12747"/>
                    </a:cubicBezTo>
                    <a:cubicBezTo>
                      <a:pt x="1626" y="11756"/>
                      <a:pt x="1209" y="10823"/>
                      <a:pt x="733" y="9972"/>
                    </a:cubicBezTo>
                    <a:cubicBezTo>
                      <a:pt x="632" y="9819"/>
                      <a:pt x="501" y="9638"/>
                      <a:pt x="367" y="9638"/>
                    </a:cubicBezTo>
                    <a:cubicBezTo>
                      <a:pt x="344" y="9638"/>
                      <a:pt x="320" y="9643"/>
                      <a:pt x="297" y="9655"/>
                    </a:cubicBezTo>
                    <a:cubicBezTo>
                      <a:pt x="159" y="9734"/>
                      <a:pt x="99" y="9972"/>
                      <a:pt x="80" y="10170"/>
                    </a:cubicBezTo>
                    <a:cubicBezTo>
                      <a:pt x="1" y="11101"/>
                      <a:pt x="120" y="12052"/>
                      <a:pt x="297" y="12964"/>
                    </a:cubicBezTo>
                    <a:cubicBezTo>
                      <a:pt x="654" y="14848"/>
                      <a:pt x="1150" y="16651"/>
                      <a:pt x="1824" y="18356"/>
                    </a:cubicBezTo>
                    <a:cubicBezTo>
                      <a:pt x="1587" y="17920"/>
                      <a:pt x="1328" y="17504"/>
                      <a:pt x="1011" y="17167"/>
                    </a:cubicBezTo>
                    <a:cubicBezTo>
                      <a:pt x="879" y="17019"/>
                      <a:pt x="719" y="16870"/>
                      <a:pt x="555" y="16870"/>
                    </a:cubicBezTo>
                    <a:cubicBezTo>
                      <a:pt x="522" y="16870"/>
                      <a:pt x="489" y="16876"/>
                      <a:pt x="456" y="16889"/>
                    </a:cubicBezTo>
                    <a:cubicBezTo>
                      <a:pt x="199" y="16989"/>
                      <a:pt x="120" y="17465"/>
                      <a:pt x="139" y="17841"/>
                    </a:cubicBezTo>
                    <a:cubicBezTo>
                      <a:pt x="159" y="18396"/>
                      <a:pt x="318" y="18932"/>
                      <a:pt x="477" y="19426"/>
                    </a:cubicBezTo>
                    <a:cubicBezTo>
                      <a:pt x="1288" y="21984"/>
                      <a:pt x="2319" y="24382"/>
                      <a:pt x="3569" y="26563"/>
                    </a:cubicBezTo>
                    <a:cubicBezTo>
                      <a:pt x="4798" y="24382"/>
                      <a:pt x="5848" y="21984"/>
                      <a:pt x="6641" y="19426"/>
                    </a:cubicBezTo>
                    <a:cubicBezTo>
                      <a:pt x="6799" y="18932"/>
                      <a:pt x="6958" y="18396"/>
                      <a:pt x="6997" y="17841"/>
                    </a:cubicBezTo>
                    <a:cubicBezTo>
                      <a:pt x="7018" y="17465"/>
                      <a:pt x="6918" y="16989"/>
                      <a:pt x="6680" y="16889"/>
                    </a:cubicBezTo>
                    <a:cubicBezTo>
                      <a:pt x="6647" y="16876"/>
                      <a:pt x="6613" y="16870"/>
                      <a:pt x="6579" y="16870"/>
                    </a:cubicBezTo>
                    <a:cubicBezTo>
                      <a:pt x="6411" y="16870"/>
                      <a:pt x="6238" y="17019"/>
                      <a:pt x="6106" y="17167"/>
                    </a:cubicBezTo>
                    <a:cubicBezTo>
                      <a:pt x="5808" y="17504"/>
                      <a:pt x="5531" y="17920"/>
                      <a:pt x="5313" y="18356"/>
                    </a:cubicBezTo>
                    <a:cubicBezTo>
                      <a:pt x="5967" y="16651"/>
                      <a:pt x="6482" y="14848"/>
                      <a:pt x="6839" y="12964"/>
                    </a:cubicBezTo>
                    <a:cubicBezTo>
                      <a:pt x="6997" y="12052"/>
                      <a:pt x="7137" y="11101"/>
                      <a:pt x="7037" y="10170"/>
                    </a:cubicBezTo>
                    <a:cubicBezTo>
                      <a:pt x="7018" y="9972"/>
                      <a:pt x="6978" y="9734"/>
                      <a:pt x="6839" y="9655"/>
                    </a:cubicBezTo>
                    <a:cubicBezTo>
                      <a:pt x="6816" y="9643"/>
                      <a:pt x="6792" y="9638"/>
                      <a:pt x="6769" y="9638"/>
                    </a:cubicBezTo>
                    <a:cubicBezTo>
                      <a:pt x="6630" y="9638"/>
                      <a:pt x="6488" y="9819"/>
                      <a:pt x="6403" y="9972"/>
                    </a:cubicBezTo>
                    <a:cubicBezTo>
                      <a:pt x="5908" y="10823"/>
                      <a:pt x="5511" y="11756"/>
                      <a:pt x="5174" y="12747"/>
                    </a:cubicBezTo>
                    <a:cubicBezTo>
                      <a:pt x="5689" y="10110"/>
                      <a:pt x="6622" y="5373"/>
                      <a:pt x="5848" y="4718"/>
                    </a:cubicBezTo>
                    <a:cubicBezTo>
                      <a:pt x="5811" y="4693"/>
                      <a:pt x="5775" y="4681"/>
                      <a:pt x="5738" y="4681"/>
                    </a:cubicBezTo>
                    <a:cubicBezTo>
                      <a:pt x="5573" y="4681"/>
                      <a:pt x="5407" y="4908"/>
                      <a:pt x="5293" y="5135"/>
                    </a:cubicBezTo>
                    <a:cubicBezTo>
                      <a:pt x="5072" y="5594"/>
                      <a:pt x="4602" y="7004"/>
                      <a:pt x="4587" y="7004"/>
                    </a:cubicBezTo>
                    <a:cubicBezTo>
                      <a:pt x="4584" y="7004"/>
                      <a:pt x="4594" y="6966"/>
                      <a:pt x="4619" y="6879"/>
                    </a:cubicBezTo>
                    <a:cubicBezTo>
                      <a:pt x="4738" y="6542"/>
                      <a:pt x="4936" y="436"/>
                      <a:pt x="3569" y="0"/>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63" name="Google Shape;2863;p29"/>
              <p:cNvSpPr/>
              <p:nvPr/>
            </p:nvSpPr>
            <p:spPr>
              <a:xfrm>
                <a:off x="5725918" y="3408154"/>
                <a:ext cx="120741" cy="278783"/>
              </a:xfrm>
              <a:custGeom>
                <a:avLst/>
                <a:gdLst/>
                <a:ahLst/>
                <a:cxnLst/>
                <a:rect l="l" t="t" r="r" b="b"/>
                <a:pathLst>
                  <a:path w="6176" h="11910" extrusionOk="0">
                    <a:moveTo>
                      <a:pt x="144" y="0"/>
                    </a:moveTo>
                    <a:cubicBezTo>
                      <a:pt x="75" y="0"/>
                      <a:pt x="0" y="73"/>
                      <a:pt x="28" y="154"/>
                    </a:cubicBezTo>
                    <a:cubicBezTo>
                      <a:pt x="722" y="1740"/>
                      <a:pt x="1396" y="3345"/>
                      <a:pt x="2110" y="4930"/>
                    </a:cubicBezTo>
                    <a:cubicBezTo>
                      <a:pt x="2803" y="6458"/>
                      <a:pt x="3635" y="7924"/>
                      <a:pt x="4488" y="9371"/>
                    </a:cubicBezTo>
                    <a:cubicBezTo>
                      <a:pt x="4964" y="10203"/>
                      <a:pt x="5459" y="11036"/>
                      <a:pt x="5935" y="11868"/>
                    </a:cubicBezTo>
                    <a:cubicBezTo>
                      <a:pt x="5957" y="11897"/>
                      <a:pt x="5988" y="11909"/>
                      <a:pt x="6020" y="11909"/>
                    </a:cubicBezTo>
                    <a:cubicBezTo>
                      <a:pt x="6097" y="11909"/>
                      <a:pt x="6176" y="11834"/>
                      <a:pt x="6133" y="11749"/>
                    </a:cubicBezTo>
                    <a:cubicBezTo>
                      <a:pt x="5261" y="10283"/>
                      <a:pt x="4369" y="8816"/>
                      <a:pt x="3556" y="7309"/>
                    </a:cubicBezTo>
                    <a:cubicBezTo>
                      <a:pt x="2744" y="5842"/>
                      <a:pt x="2049" y="4296"/>
                      <a:pt x="1375" y="2750"/>
                    </a:cubicBezTo>
                    <a:cubicBezTo>
                      <a:pt x="1000" y="1838"/>
                      <a:pt x="603" y="947"/>
                      <a:pt x="226" y="54"/>
                    </a:cubicBezTo>
                    <a:cubicBezTo>
                      <a:pt x="207" y="16"/>
                      <a:pt x="176" y="0"/>
                      <a:pt x="1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64" name="Google Shape;2864;p29"/>
              <p:cNvSpPr/>
              <p:nvPr/>
            </p:nvSpPr>
            <p:spPr>
              <a:xfrm>
                <a:off x="5843926" y="3418358"/>
                <a:ext cx="149968" cy="209895"/>
              </a:xfrm>
              <a:custGeom>
                <a:avLst/>
                <a:gdLst/>
                <a:ahLst/>
                <a:cxnLst/>
                <a:rect l="l" t="t" r="r" b="b"/>
                <a:pathLst>
                  <a:path w="7671" h="8967" extrusionOk="0">
                    <a:moveTo>
                      <a:pt x="7533" y="1"/>
                    </a:moveTo>
                    <a:cubicBezTo>
                      <a:pt x="7501" y="1"/>
                      <a:pt x="7471" y="16"/>
                      <a:pt x="7452" y="54"/>
                    </a:cubicBezTo>
                    <a:cubicBezTo>
                      <a:pt x="5945" y="2631"/>
                      <a:pt x="4101" y="4991"/>
                      <a:pt x="1960" y="7071"/>
                    </a:cubicBezTo>
                    <a:cubicBezTo>
                      <a:pt x="1366" y="7666"/>
                      <a:pt x="731" y="8242"/>
                      <a:pt x="78" y="8797"/>
                    </a:cubicBezTo>
                    <a:cubicBezTo>
                      <a:pt x="1" y="8858"/>
                      <a:pt x="78" y="8967"/>
                      <a:pt x="163" y="8967"/>
                    </a:cubicBezTo>
                    <a:cubicBezTo>
                      <a:pt x="188" y="8967"/>
                      <a:pt x="214" y="8957"/>
                      <a:pt x="236" y="8935"/>
                    </a:cubicBezTo>
                    <a:cubicBezTo>
                      <a:pt x="2536" y="6992"/>
                      <a:pt x="4577" y="4772"/>
                      <a:pt x="6282" y="2295"/>
                    </a:cubicBezTo>
                    <a:cubicBezTo>
                      <a:pt x="6757" y="1600"/>
                      <a:pt x="7214" y="887"/>
                      <a:pt x="7630" y="154"/>
                    </a:cubicBezTo>
                    <a:cubicBezTo>
                      <a:pt x="7671" y="73"/>
                      <a:pt x="7600" y="1"/>
                      <a:pt x="75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65" name="Google Shape;2865;p29"/>
              <p:cNvSpPr/>
              <p:nvPr/>
            </p:nvSpPr>
            <p:spPr>
              <a:xfrm>
                <a:off x="5841638" y="3353504"/>
                <a:ext cx="128522" cy="169026"/>
              </a:xfrm>
              <a:custGeom>
                <a:avLst/>
                <a:gdLst/>
                <a:ahLst/>
                <a:cxnLst/>
                <a:rect l="l" t="t" r="r" b="b"/>
                <a:pathLst>
                  <a:path w="6574" h="7221" extrusionOk="0">
                    <a:moveTo>
                      <a:pt x="6428" y="0"/>
                    </a:moveTo>
                    <a:cubicBezTo>
                      <a:pt x="6396" y="0"/>
                      <a:pt x="6364" y="14"/>
                      <a:pt x="6340" y="50"/>
                    </a:cubicBezTo>
                    <a:cubicBezTo>
                      <a:pt x="4932" y="2053"/>
                      <a:pt x="3208" y="3777"/>
                      <a:pt x="1503" y="5542"/>
                    </a:cubicBezTo>
                    <a:cubicBezTo>
                      <a:pt x="1027" y="6036"/>
                      <a:pt x="531" y="6533"/>
                      <a:pt x="76" y="7048"/>
                    </a:cubicBezTo>
                    <a:cubicBezTo>
                      <a:pt x="0" y="7123"/>
                      <a:pt x="73" y="7221"/>
                      <a:pt x="147" y="7221"/>
                    </a:cubicBezTo>
                    <a:cubicBezTo>
                      <a:pt x="171" y="7221"/>
                      <a:pt x="195" y="7210"/>
                      <a:pt x="214" y="7186"/>
                    </a:cubicBezTo>
                    <a:cubicBezTo>
                      <a:pt x="1900" y="5383"/>
                      <a:pt x="3684" y="3678"/>
                      <a:pt x="5269" y="1775"/>
                    </a:cubicBezTo>
                    <a:cubicBezTo>
                      <a:pt x="5706" y="1260"/>
                      <a:pt x="6121" y="724"/>
                      <a:pt x="6518" y="150"/>
                    </a:cubicBezTo>
                    <a:cubicBezTo>
                      <a:pt x="6573" y="80"/>
                      <a:pt x="6502" y="0"/>
                      <a:pt x="64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66" name="Google Shape;2866;p29"/>
              <p:cNvSpPr/>
              <p:nvPr/>
            </p:nvSpPr>
            <p:spPr>
              <a:xfrm>
                <a:off x="5843965" y="3224896"/>
                <a:ext cx="141014" cy="199291"/>
              </a:xfrm>
              <a:custGeom>
                <a:avLst/>
                <a:gdLst/>
                <a:ahLst/>
                <a:cxnLst/>
                <a:rect l="l" t="t" r="r" b="b"/>
                <a:pathLst>
                  <a:path w="7213" h="8514" extrusionOk="0">
                    <a:moveTo>
                      <a:pt x="7070" y="1"/>
                    </a:moveTo>
                    <a:cubicBezTo>
                      <a:pt x="7035" y="1"/>
                      <a:pt x="7000" y="17"/>
                      <a:pt x="6974" y="55"/>
                    </a:cubicBezTo>
                    <a:cubicBezTo>
                      <a:pt x="5566" y="2434"/>
                      <a:pt x="3684" y="4495"/>
                      <a:pt x="1781" y="6517"/>
                    </a:cubicBezTo>
                    <a:cubicBezTo>
                      <a:pt x="1205" y="7112"/>
                      <a:pt x="650" y="7725"/>
                      <a:pt x="76" y="8341"/>
                    </a:cubicBezTo>
                    <a:cubicBezTo>
                      <a:pt x="0" y="8415"/>
                      <a:pt x="73" y="8513"/>
                      <a:pt x="147" y="8513"/>
                    </a:cubicBezTo>
                    <a:cubicBezTo>
                      <a:pt x="171" y="8513"/>
                      <a:pt x="195" y="8503"/>
                      <a:pt x="214" y="8479"/>
                    </a:cubicBezTo>
                    <a:cubicBezTo>
                      <a:pt x="2177" y="6417"/>
                      <a:pt x="4178" y="4376"/>
                      <a:pt x="5864" y="2096"/>
                    </a:cubicBezTo>
                    <a:cubicBezTo>
                      <a:pt x="6340" y="1461"/>
                      <a:pt x="6776" y="827"/>
                      <a:pt x="7172" y="153"/>
                    </a:cubicBezTo>
                    <a:cubicBezTo>
                      <a:pt x="7212" y="72"/>
                      <a:pt x="7143" y="1"/>
                      <a:pt x="70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67" name="Google Shape;2867;p29"/>
              <p:cNvSpPr/>
              <p:nvPr/>
            </p:nvSpPr>
            <p:spPr>
              <a:xfrm>
                <a:off x="5706250" y="3179070"/>
                <a:ext cx="141464" cy="285642"/>
              </a:xfrm>
              <a:custGeom>
                <a:avLst/>
                <a:gdLst/>
                <a:ahLst/>
                <a:cxnLst/>
                <a:rect l="l" t="t" r="r" b="b"/>
                <a:pathLst>
                  <a:path w="7236" h="12203" extrusionOk="0">
                    <a:moveTo>
                      <a:pt x="154" y="0"/>
                    </a:moveTo>
                    <a:cubicBezTo>
                      <a:pt x="78" y="0"/>
                      <a:pt x="1" y="84"/>
                      <a:pt x="42" y="168"/>
                    </a:cubicBezTo>
                    <a:cubicBezTo>
                      <a:pt x="975" y="1696"/>
                      <a:pt x="1747" y="3281"/>
                      <a:pt x="2561" y="4867"/>
                    </a:cubicBezTo>
                    <a:cubicBezTo>
                      <a:pt x="3393" y="6493"/>
                      <a:pt x="4265" y="8058"/>
                      <a:pt x="5257" y="9564"/>
                    </a:cubicBezTo>
                    <a:cubicBezTo>
                      <a:pt x="5831" y="10437"/>
                      <a:pt x="6425" y="11290"/>
                      <a:pt x="7001" y="12162"/>
                    </a:cubicBezTo>
                    <a:cubicBezTo>
                      <a:pt x="7024" y="12190"/>
                      <a:pt x="7055" y="12202"/>
                      <a:pt x="7085" y="12202"/>
                    </a:cubicBezTo>
                    <a:cubicBezTo>
                      <a:pt x="7161" y="12202"/>
                      <a:pt x="7235" y="12128"/>
                      <a:pt x="7179" y="12043"/>
                    </a:cubicBezTo>
                    <a:cubicBezTo>
                      <a:pt x="6168" y="10537"/>
                      <a:pt x="5117" y="9030"/>
                      <a:pt x="4186" y="7444"/>
                    </a:cubicBezTo>
                    <a:cubicBezTo>
                      <a:pt x="3293" y="5898"/>
                      <a:pt x="2521" y="4292"/>
                      <a:pt x="1688" y="2706"/>
                    </a:cubicBezTo>
                    <a:cubicBezTo>
                      <a:pt x="1232" y="1815"/>
                      <a:pt x="756" y="922"/>
                      <a:pt x="241" y="50"/>
                    </a:cubicBezTo>
                    <a:cubicBezTo>
                      <a:pt x="217" y="15"/>
                      <a:pt x="186" y="0"/>
                      <a:pt x="1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68" name="Google Shape;2868;p29"/>
              <p:cNvSpPr/>
              <p:nvPr/>
            </p:nvSpPr>
            <p:spPr>
              <a:xfrm>
                <a:off x="5748851" y="3051725"/>
                <a:ext cx="97379" cy="277824"/>
              </a:xfrm>
              <a:custGeom>
                <a:avLst/>
                <a:gdLst/>
                <a:ahLst/>
                <a:cxnLst/>
                <a:rect l="l" t="t" r="r" b="b"/>
                <a:pathLst>
                  <a:path w="4981" h="11869" extrusionOk="0">
                    <a:moveTo>
                      <a:pt x="126" y="0"/>
                    </a:moveTo>
                    <a:cubicBezTo>
                      <a:pt x="63" y="0"/>
                      <a:pt x="1" y="55"/>
                      <a:pt x="25" y="138"/>
                    </a:cubicBezTo>
                    <a:cubicBezTo>
                      <a:pt x="1035" y="3251"/>
                      <a:pt x="2285" y="6264"/>
                      <a:pt x="3612" y="9257"/>
                    </a:cubicBezTo>
                    <a:cubicBezTo>
                      <a:pt x="3989" y="10110"/>
                      <a:pt x="4386" y="10962"/>
                      <a:pt x="4762" y="11815"/>
                    </a:cubicBezTo>
                    <a:cubicBezTo>
                      <a:pt x="4781" y="11853"/>
                      <a:pt x="4812" y="11868"/>
                      <a:pt x="4843" y="11868"/>
                    </a:cubicBezTo>
                    <a:cubicBezTo>
                      <a:pt x="4911" y="11868"/>
                      <a:pt x="4981" y="11796"/>
                      <a:pt x="4941" y="11715"/>
                    </a:cubicBezTo>
                    <a:cubicBezTo>
                      <a:pt x="3593" y="8722"/>
                      <a:pt x="2245" y="5728"/>
                      <a:pt x="1114" y="2636"/>
                    </a:cubicBezTo>
                    <a:cubicBezTo>
                      <a:pt x="797" y="1785"/>
                      <a:pt x="520" y="931"/>
                      <a:pt x="223" y="80"/>
                    </a:cubicBezTo>
                    <a:cubicBezTo>
                      <a:pt x="207" y="24"/>
                      <a:pt x="16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69" name="Google Shape;2869;p29"/>
              <p:cNvSpPr/>
              <p:nvPr/>
            </p:nvSpPr>
            <p:spPr>
              <a:xfrm>
                <a:off x="5843476" y="3059355"/>
                <a:ext cx="119333" cy="199643"/>
              </a:xfrm>
              <a:custGeom>
                <a:avLst/>
                <a:gdLst/>
                <a:ahLst/>
                <a:cxnLst/>
                <a:rect l="l" t="t" r="r" b="b"/>
                <a:pathLst>
                  <a:path w="6104" h="8529" extrusionOk="0">
                    <a:moveTo>
                      <a:pt x="5948" y="1"/>
                    </a:moveTo>
                    <a:cubicBezTo>
                      <a:pt x="5917" y="1"/>
                      <a:pt x="5886" y="15"/>
                      <a:pt x="5868" y="50"/>
                    </a:cubicBezTo>
                    <a:cubicBezTo>
                      <a:pt x="4441" y="2251"/>
                      <a:pt x="3035" y="4451"/>
                      <a:pt x="1468" y="6552"/>
                    </a:cubicBezTo>
                    <a:cubicBezTo>
                      <a:pt x="1013" y="7167"/>
                      <a:pt x="537" y="7762"/>
                      <a:pt x="61" y="8336"/>
                    </a:cubicBezTo>
                    <a:cubicBezTo>
                      <a:pt x="1" y="8427"/>
                      <a:pt x="66" y="8529"/>
                      <a:pt x="145" y="8529"/>
                    </a:cubicBezTo>
                    <a:cubicBezTo>
                      <a:pt x="170" y="8529"/>
                      <a:pt x="196" y="8519"/>
                      <a:pt x="220" y="8495"/>
                    </a:cubicBezTo>
                    <a:cubicBezTo>
                      <a:pt x="1904" y="6454"/>
                      <a:pt x="3391" y="4253"/>
                      <a:pt x="4838" y="2033"/>
                    </a:cubicBezTo>
                    <a:cubicBezTo>
                      <a:pt x="5234" y="1419"/>
                      <a:pt x="5651" y="785"/>
                      <a:pt x="6048" y="150"/>
                    </a:cubicBezTo>
                    <a:cubicBezTo>
                      <a:pt x="6103" y="80"/>
                      <a:pt x="6022" y="1"/>
                      <a:pt x="59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70" name="Google Shape;2870;p29"/>
              <p:cNvSpPr/>
              <p:nvPr/>
            </p:nvSpPr>
            <p:spPr>
              <a:xfrm>
                <a:off x="5842349" y="2975202"/>
                <a:ext cx="56049" cy="93803"/>
              </a:xfrm>
              <a:custGeom>
                <a:avLst/>
                <a:gdLst/>
                <a:ahLst/>
                <a:cxnLst/>
                <a:rect l="l" t="t" r="r" b="b"/>
                <a:pathLst>
                  <a:path w="3427" h="4803" extrusionOk="0">
                    <a:moveTo>
                      <a:pt x="3275" y="0"/>
                    </a:moveTo>
                    <a:cubicBezTo>
                      <a:pt x="3245" y="0"/>
                      <a:pt x="3214" y="12"/>
                      <a:pt x="3191" y="41"/>
                    </a:cubicBezTo>
                    <a:cubicBezTo>
                      <a:pt x="2339" y="1190"/>
                      <a:pt x="1784" y="2538"/>
                      <a:pt x="912" y="3688"/>
                    </a:cubicBezTo>
                    <a:cubicBezTo>
                      <a:pt x="674" y="4026"/>
                      <a:pt x="397" y="4343"/>
                      <a:pt x="80" y="4620"/>
                    </a:cubicBezTo>
                    <a:cubicBezTo>
                      <a:pt x="0" y="4699"/>
                      <a:pt x="84" y="4802"/>
                      <a:pt x="172" y="4802"/>
                    </a:cubicBezTo>
                    <a:cubicBezTo>
                      <a:pt x="194" y="4802"/>
                      <a:pt x="218" y="4795"/>
                      <a:pt x="238" y="4779"/>
                    </a:cubicBezTo>
                    <a:cubicBezTo>
                      <a:pt x="1309" y="3767"/>
                      <a:pt x="1943" y="2440"/>
                      <a:pt x="2676" y="1211"/>
                    </a:cubicBezTo>
                    <a:cubicBezTo>
                      <a:pt x="2894" y="834"/>
                      <a:pt x="3112" y="497"/>
                      <a:pt x="3370" y="160"/>
                    </a:cubicBezTo>
                    <a:cubicBezTo>
                      <a:pt x="3427" y="75"/>
                      <a:pt x="3352" y="0"/>
                      <a:pt x="32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71" name="Google Shape;2871;p29"/>
              <p:cNvSpPr/>
              <p:nvPr/>
            </p:nvSpPr>
            <p:spPr>
              <a:xfrm>
                <a:off x="5797825" y="2921315"/>
                <a:ext cx="47956" cy="79890"/>
              </a:xfrm>
              <a:custGeom>
                <a:avLst/>
                <a:gdLst/>
                <a:ahLst/>
                <a:cxnLst/>
                <a:rect l="l" t="t" r="r" b="b"/>
                <a:pathLst>
                  <a:path w="2453" h="3413" extrusionOk="0">
                    <a:moveTo>
                      <a:pt x="160" y="1"/>
                    </a:moveTo>
                    <a:cubicBezTo>
                      <a:pt x="85" y="1"/>
                      <a:pt x="1" y="75"/>
                      <a:pt x="57" y="160"/>
                    </a:cubicBezTo>
                    <a:cubicBezTo>
                      <a:pt x="771" y="1230"/>
                      <a:pt x="1503" y="2301"/>
                      <a:pt x="2217" y="3371"/>
                    </a:cubicBezTo>
                    <a:cubicBezTo>
                      <a:pt x="2240" y="3400"/>
                      <a:pt x="2271" y="3412"/>
                      <a:pt x="2302" y="3412"/>
                    </a:cubicBezTo>
                    <a:cubicBezTo>
                      <a:pt x="2378" y="3412"/>
                      <a:pt x="2453" y="3337"/>
                      <a:pt x="2396" y="3252"/>
                    </a:cubicBezTo>
                    <a:cubicBezTo>
                      <a:pt x="1683" y="2182"/>
                      <a:pt x="969" y="1112"/>
                      <a:pt x="235" y="41"/>
                    </a:cubicBezTo>
                    <a:cubicBezTo>
                      <a:pt x="218" y="13"/>
                      <a:pt x="190" y="1"/>
                      <a:pt x="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72" name="Google Shape;2872;p29"/>
              <p:cNvSpPr/>
              <p:nvPr/>
            </p:nvSpPr>
            <p:spPr>
              <a:xfrm>
                <a:off x="5842342" y="2908700"/>
                <a:ext cx="4262" cy="974197"/>
              </a:xfrm>
              <a:custGeom>
                <a:avLst/>
                <a:gdLst/>
                <a:ahLst/>
                <a:cxnLst/>
                <a:rect l="l" t="t" r="r" b="b"/>
                <a:pathLst>
                  <a:path w="218" h="41619" extrusionOk="0">
                    <a:moveTo>
                      <a:pt x="109" y="1"/>
                    </a:moveTo>
                    <a:cubicBezTo>
                      <a:pt x="55" y="1"/>
                      <a:pt x="0" y="35"/>
                      <a:pt x="0" y="104"/>
                    </a:cubicBezTo>
                    <a:lnTo>
                      <a:pt x="0" y="16300"/>
                    </a:lnTo>
                    <a:lnTo>
                      <a:pt x="0" y="32415"/>
                    </a:lnTo>
                    <a:lnTo>
                      <a:pt x="0" y="41515"/>
                    </a:lnTo>
                    <a:cubicBezTo>
                      <a:pt x="0" y="41584"/>
                      <a:pt x="55" y="41618"/>
                      <a:pt x="109" y="41618"/>
                    </a:cubicBezTo>
                    <a:cubicBezTo>
                      <a:pt x="163" y="41618"/>
                      <a:pt x="218" y="41584"/>
                      <a:pt x="218" y="41515"/>
                    </a:cubicBezTo>
                    <a:lnTo>
                      <a:pt x="218" y="25319"/>
                    </a:lnTo>
                    <a:lnTo>
                      <a:pt x="218" y="9204"/>
                    </a:lnTo>
                    <a:lnTo>
                      <a:pt x="218" y="104"/>
                    </a:lnTo>
                    <a:cubicBezTo>
                      <a:pt x="218" y="35"/>
                      <a:pt x="163" y="1"/>
                      <a:pt x="1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grpSp>
        <p:nvGrpSpPr>
          <p:cNvPr id="2873" name="Google Shape;2873;p29"/>
          <p:cNvGrpSpPr/>
          <p:nvPr/>
        </p:nvGrpSpPr>
        <p:grpSpPr>
          <a:xfrm rot="6827663">
            <a:off x="10270578" y="5515242"/>
            <a:ext cx="1604577" cy="1450309"/>
            <a:chOff x="2401900" y="1895088"/>
            <a:chExt cx="1203300" cy="1087613"/>
          </a:xfrm>
        </p:grpSpPr>
        <p:sp>
          <p:nvSpPr>
            <p:cNvPr id="2874" name="Google Shape;2874;p29"/>
            <p:cNvSpPr/>
            <p:nvPr/>
          </p:nvSpPr>
          <p:spPr>
            <a:xfrm>
              <a:off x="2401900" y="1899500"/>
              <a:ext cx="1203300" cy="1083200"/>
            </a:xfrm>
            <a:custGeom>
              <a:avLst/>
              <a:gdLst/>
              <a:ahLst/>
              <a:cxnLst/>
              <a:rect l="l" t="t" r="r" b="b"/>
              <a:pathLst>
                <a:path w="48132" h="43328" extrusionOk="0">
                  <a:moveTo>
                    <a:pt x="0" y="1"/>
                  </a:moveTo>
                  <a:lnTo>
                    <a:pt x="0" y="1"/>
                  </a:lnTo>
                  <a:cubicBezTo>
                    <a:pt x="21" y="576"/>
                    <a:pt x="40" y="1131"/>
                    <a:pt x="60" y="1705"/>
                  </a:cubicBezTo>
                  <a:cubicBezTo>
                    <a:pt x="238" y="6661"/>
                    <a:pt x="555" y="11637"/>
                    <a:pt x="2141" y="16316"/>
                  </a:cubicBezTo>
                  <a:cubicBezTo>
                    <a:pt x="2141" y="16316"/>
                    <a:pt x="2954" y="16453"/>
                    <a:pt x="4087" y="16453"/>
                  </a:cubicBezTo>
                  <a:cubicBezTo>
                    <a:pt x="4923" y="16453"/>
                    <a:pt x="5933" y="16378"/>
                    <a:pt x="6919" y="16117"/>
                  </a:cubicBezTo>
                  <a:lnTo>
                    <a:pt x="6919" y="16117"/>
                  </a:lnTo>
                  <a:cubicBezTo>
                    <a:pt x="6919" y="16117"/>
                    <a:pt x="4718" y="17841"/>
                    <a:pt x="3192" y="18475"/>
                  </a:cubicBezTo>
                  <a:cubicBezTo>
                    <a:pt x="3192" y="18475"/>
                    <a:pt x="5590" y="22123"/>
                    <a:pt x="7672" y="24919"/>
                  </a:cubicBezTo>
                  <a:cubicBezTo>
                    <a:pt x="7672" y="24919"/>
                    <a:pt x="8603" y="24641"/>
                    <a:pt x="10427" y="23412"/>
                  </a:cubicBezTo>
                  <a:lnTo>
                    <a:pt x="10427" y="23412"/>
                  </a:lnTo>
                  <a:cubicBezTo>
                    <a:pt x="10427" y="23412"/>
                    <a:pt x="10249" y="24562"/>
                    <a:pt x="9396" y="26465"/>
                  </a:cubicBezTo>
                  <a:cubicBezTo>
                    <a:pt x="9396" y="26465"/>
                    <a:pt x="12409" y="29616"/>
                    <a:pt x="14808" y="31936"/>
                  </a:cubicBezTo>
                  <a:lnTo>
                    <a:pt x="17861" y="29655"/>
                  </a:lnTo>
                  <a:lnTo>
                    <a:pt x="17861" y="29655"/>
                  </a:lnTo>
                  <a:cubicBezTo>
                    <a:pt x="17861" y="29656"/>
                    <a:pt x="18139" y="31043"/>
                    <a:pt x="17385" y="33105"/>
                  </a:cubicBezTo>
                  <a:cubicBezTo>
                    <a:pt x="17385" y="33105"/>
                    <a:pt x="25198" y="37212"/>
                    <a:pt x="34368" y="37212"/>
                  </a:cubicBezTo>
                  <a:cubicBezTo>
                    <a:pt x="37081" y="37212"/>
                    <a:pt x="39914" y="36852"/>
                    <a:pt x="42698" y="35919"/>
                  </a:cubicBezTo>
                  <a:cubicBezTo>
                    <a:pt x="43015" y="36237"/>
                    <a:pt x="43313" y="36574"/>
                    <a:pt x="43631" y="36911"/>
                  </a:cubicBezTo>
                  <a:cubicBezTo>
                    <a:pt x="44979" y="38457"/>
                    <a:pt x="46287" y="40103"/>
                    <a:pt x="47257" y="41906"/>
                  </a:cubicBezTo>
                  <a:cubicBezTo>
                    <a:pt x="47495" y="42342"/>
                    <a:pt x="47714" y="42799"/>
                    <a:pt x="47912" y="43274"/>
                  </a:cubicBezTo>
                  <a:cubicBezTo>
                    <a:pt x="47931" y="43312"/>
                    <a:pt x="47961" y="43327"/>
                    <a:pt x="47991" y="43327"/>
                  </a:cubicBezTo>
                  <a:cubicBezTo>
                    <a:pt x="48059" y="43327"/>
                    <a:pt x="48131" y="43250"/>
                    <a:pt x="48090" y="43156"/>
                  </a:cubicBezTo>
                  <a:cubicBezTo>
                    <a:pt x="47297" y="41272"/>
                    <a:pt x="46108" y="39587"/>
                    <a:pt x="44820" y="38002"/>
                  </a:cubicBezTo>
                  <a:cubicBezTo>
                    <a:pt x="44186" y="37228"/>
                    <a:pt x="43531" y="36474"/>
                    <a:pt x="42838" y="35742"/>
                  </a:cubicBezTo>
                  <a:cubicBezTo>
                    <a:pt x="44384" y="25830"/>
                    <a:pt x="38139" y="19704"/>
                    <a:pt x="38139" y="19704"/>
                  </a:cubicBezTo>
                  <a:cubicBezTo>
                    <a:pt x="37049" y="20973"/>
                    <a:pt x="35345" y="21330"/>
                    <a:pt x="35345" y="21330"/>
                  </a:cubicBezTo>
                  <a:cubicBezTo>
                    <a:pt x="36257" y="20042"/>
                    <a:pt x="36851" y="18100"/>
                    <a:pt x="36851" y="18100"/>
                  </a:cubicBezTo>
                  <a:cubicBezTo>
                    <a:pt x="33957" y="14254"/>
                    <a:pt x="29893" y="11974"/>
                    <a:pt x="29893" y="11974"/>
                  </a:cubicBezTo>
                  <a:cubicBezTo>
                    <a:pt x="28584" y="13639"/>
                    <a:pt x="26919" y="15145"/>
                    <a:pt x="26919" y="15145"/>
                  </a:cubicBezTo>
                  <a:cubicBezTo>
                    <a:pt x="27316" y="13421"/>
                    <a:pt x="27376" y="10527"/>
                    <a:pt x="27376" y="10527"/>
                  </a:cubicBezTo>
                  <a:cubicBezTo>
                    <a:pt x="25135" y="8802"/>
                    <a:pt x="19407" y="6682"/>
                    <a:pt x="19407" y="6682"/>
                  </a:cubicBezTo>
                  <a:cubicBezTo>
                    <a:pt x="18514" y="8228"/>
                    <a:pt x="16434" y="9853"/>
                    <a:pt x="16434" y="9853"/>
                  </a:cubicBezTo>
                  <a:cubicBezTo>
                    <a:pt x="16989" y="7771"/>
                    <a:pt x="17246" y="5392"/>
                    <a:pt x="17246" y="5392"/>
                  </a:cubicBezTo>
                  <a:cubicBezTo>
                    <a:pt x="17246" y="5392"/>
                    <a:pt x="12528" y="2538"/>
                    <a:pt x="8286" y="2221"/>
                  </a:cubicBezTo>
                  <a:cubicBezTo>
                    <a:pt x="4025" y="1924"/>
                    <a:pt x="0" y="1"/>
                    <a:pt x="0" y="1"/>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2875" name="Google Shape;2875;p29"/>
            <p:cNvGrpSpPr/>
            <p:nvPr/>
          </p:nvGrpSpPr>
          <p:grpSpPr>
            <a:xfrm>
              <a:off x="2402050" y="1895088"/>
              <a:ext cx="1156651" cy="1051648"/>
              <a:chOff x="3295800" y="1931075"/>
              <a:chExt cx="1156651" cy="1051648"/>
            </a:xfrm>
          </p:grpSpPr>
          <p:sp>
            <p:nvSpPr>
              <p:cNvPr id="2876" name="Google Shape;2876;p29"/>
              <p:cNvSpPr/>
              <p:nvPr/>
            </p:nvSpPr>
            <p:spPr>
              <a:xfrm>
                <a:off x="3295800" y="1931075"/>
                <a:ext cx="1111075" cy="930525"/>
              </a:xfrm>
              <a:custGeom>
                <a:avLst/>
                <a:gdLst/>
                <a:ahLst/>
                <a:cxnLst/>
                <a:rect l="l" t="t" r="r" b="b"/>
                <a:pathLst>
                  <a:path w="44443" h="37221" extrusionOk="0">
                    <a:moveTo>
                      <a:pt x="0" y="0"/>
                    </a:moveTo>
                    <a:lnTo>
                      <a:pt x="59" y="1726"/>
                    </a:lnTo>
                    <a:cubicBezTo>
                      <a:pt x="238" y="6661"/>
                      <a:pt x="555" y="11656"/>
                      <a:pt x="2141" y="16334"/>
                    </a:cubicBezTo>
                    <a:cubicBezTo>
                      <a:pt x="2141" y="16334"/>
                      <a:pt x="2944" y="16464"/>
                      <a:pt x="4064" y="16464"/>
                    </a:cubicBezTo>
                    <a:cubicBezTo>
                      <a:pt x="4905" y="16464"/>
                      <a:pt x="5924" y="16391"/>
                      <a:pt x="6918" y="16136"/>
                    </a:cubicBezTo>
                    <a:lnTo>
                      <a:pt x="6918" y="16136"/>
                    </a:lnTo>
                    <a:cubicBezTo>
                      <a:pt x="6918" y="16136"/>
                      <a:pt x="4718" y="17841"/>
                      <a:pt x="3191" y="18475"/>
                    </a:cubicBezTo>
                    <a:cubicBezTo>
                      <a:pt x="3191" y="18475"/>
                      <a:pt x="5590" y="22143"/>
                      <a:pt x="7671" y="24937"/>
                    </a:cubicBezTo>
                    <a:cubicBezTo>
                      <a:pt x="7671" y="24937"/>
                      <a:pt x="8603" y="24660"/>
                      <a:pt x="10427" y="23431"/>
                    </a:cubicBezTo>
                    <a:lnTo>
                      <a:pt x="10427" y="23431"/>
                    </a:lnTo>
                    <a:cubicBezTo>
                      <a:pt x="10427" y="23431"/>
                      <a:pt x="10248" y="24561"/>
                      <a:pt x="9396" y="26483"/>
                    </a:cubicBezTo>
                    <a:cubicBezTo>
                      <a:pt x="9396" y="26483"/>
                      <a:pt x="12409" y="29636"/>
                      <a:pt x="14807" y="31955"/>
                    </a:cubicBezTo>
                    <a:lnTo>
                      <a:pt x="17860" y="29655"/>
                    </a:lnTo>
                    <a:lnTo>
                      <a:pt x="17860" y="29655"/>
                    </a:lnTo>
                    <a:cubicBezTo>
                      <a:pt x="17860" y="29655"/>
                      <a:pt x="18137" y="31063"/>
                      <a:pt x="17384" y="33125"/>
                    </a:cubicBezTo>
                    <a:cubicBezTo>
                      <a:pt x="17384" y="33125"/>
                      <a:pt x="25178" y="37221"/>
                      <a:pt x="34337" y="37221"/>
                    </a:cubicBezTo>
                    <a:cubicBezTo>
                      <a:pt x="37099" y="37221"/>
                      <a:pt x="39984" y="36848"/>
                      <a:pt x="42817" y="35879"/>
                    </a:cubicBezTo>
                    <a:cubicBezTo>
                      <a:pt x="44443" y="25889"/>
                      <a:pt x="38139" y="19704"/>
                      <a:pt x="38139" y="19704"/>
                    </a:cubicBezTo>
                    <a:cubicBezTo>
                      <a:pt x="37048" y="20993"/>
                      <a:pt x="35343" y="21350"/>
                      <a:pt x="35343" y="21350"/>
                    </a:cubicBezTo>
                    <a:cubicBezTo>
                      <a:pt x="36255" y="20061"/>
                      <a:pt x="36850" y="18099"/>
                      <a:pt x="36850" y="18099"/>
                    </a:cubicBezTo>
                    <a:cubicBezTo>
                      <a:pt x="33956" y="14273"/>
                      <a:pt x="29893" y="11994"/>
                      <a:pt x="29893" y="11994"/>
                    </a:cubicBezTo>
                    <a:cubicBezTo>
                      <a:pt x="28585" y="13638"/>
                      <a:pt x="26920" y="15145"/>
                      <a:pt x="26920" y="15145"/>
                    </a:cubicBezTo>
                    <a:cubicBezTo>
                      <a:pt x="27316" y="13440"/>
                      <a:pt x="27375" y="10546"/>
                      <a:pt x="27375" y="10546"/>
                    </a:cubicBezTo>
                    <a:cubicBezTo>
                      <a:pt x="25136" y="8822"/>
                      <a:pt x="19406" y="6700"/>
                      <a:pt x="19406" y="6700"/>
                    </a:cubicBezTo>
                    <a:cubicBezTo>
                      <a:pt x="18515" y="8227"/>
                      <a:pt x="16433" y="9853"/>
                      <a:pt x="16433" y="9853"/>
                    </a:cubicBezTo>
                    <a:cubicBezTo>
                      <a:pt x="16988" y="7791"/>
                      <a:pt x="17246" y="5413"/>
                      <a:pt x="17246" y="5413"/>
                    </a:cubicBezTo>
                    <a:cubicBezTo>
                      <a:pt x="17246" y="5413"/>
                      <a:pt x="12528" y="2538"/>
                      <a:pt x="8286" y="2241"/>
                    </a:cubicBezTo>
                    <a:cubicBezTo>
                      <a:pt x="4024" y="1924"/>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77" name="Google Shape;2877;p29"/>
              <p:cNvSpPr/>
              <p:nvPr/>
            </p:nvSpPr>
            <p:spPr>
              <a:xfrm>
                <a:off x="3371377" y="2028475"/>
                <a:ext cx="989373" cy="786271"/>
              </a:xfrm>
              <a:custGeom>
                <a:avLst/>
                <a:gdLst/>
                <a:ahLst/>
                <a:cxnLst/>
                <a:rect l="l" t="t" r="r" b="b"/>
                <a:pathLst>
                  <a:path w="37494" h="29487" extrusionOk="0">
                    <a:moveTo>
                      <a:pt x="1" y="1"/>
                    </a:moveTo>
                    <a:lnTo>
                      <a:pt x="1" y="1"/>
                    </a:lnTo>
                    <a:cubicBezTo>
                      <a:pt x="9247" y="27141"/>
                      <a:pt x="30385" y="29486"/>
                      <a:pt x="36060" y="29486"/>
                    </a:cubicBezTo>
                    <a:cubicBezTo>
                      <a:pt x="36980" y="29486"/>
                      <a:pt x="37493" y="29425"/>
                      <a:pt x="37485" y="29397"/>
                    </a:cubicBezTo>
                    <a:cubicBezTo>
                      <a:pt x="30726" y="10348"/>
                      <a:pt x="1" y="1"/>
                      <a:pt x="1"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78" name="Google Shape;2878;p29"/>
              <p:cNvSpPr/>
              <p:nvPr/>
            </p:nvSpPr>
            <p:spPr>
              <a:xfrm>
                <a:off x="3601474" y="2047537"/>
                <a:ext cx="54905" cy="195530"/>
              </a:xfrm>
              <a:custGeom>
                <a:avLst/>
                <a:gdLst/>
                <a:ahLst/>
                <a:cxnLst/>
                <a:rect l="l" t="t" r="r" b="b"/>
                <a:pathLst>
                  <a:path w="2924" h="10413" extrusionOk="0">
                    <a:moveTo>
                      <a:pt x="2785" y="1"/>
                    </a:moveTo>
                    <a:cubicBezTo>
                      <a:pt x="2745" y="1"/>
                      <a:pt x="2708" y="20"/>
                      <a:pt x="2701" y="66"/>
                    </a:cubicBezTo>
                    <a:cubicBezTo>
                      <a:pt x="2205" y="2762"/>
                      <a:pt x="1551" y="5437"/>
                      <a:pt x="738" y="8054"/>
                    </a:cubicBezTo>
                    <a:cubicBezTo>
                      <a:pt x="521" y="8807"/>
                      <a:pt x="283" y="9541"/>
                      <a:pt x="24" y="10274"/>
                    </a:cubicBezTo>
                    <a:cubicBezTo>
                      <a:pt x="0" y="10358"/>
                      <a:pt x="63" y="10413"/>
                      <a:pt x="125" y="10413"/>
                    </a:cubicBezTo>
                    <a:cubicBezTo>
                      <a:pt x="166" y="10413"/>
                      <a:pt x="207" y="10389"/>
                      <a:pt x="222" y="10334"/>
                    </a:cubicBezTo>
                    <a:cubicBezTo>
                      <a:pt x="1115" y="7737"/>
                      <a:pt x="1848" y="5101"/>
                      <a:pt x="2443" y="2424"/>
                    </a:cubicBezTo>
                    <a:cubicBezTo>
                      <a:pt x="2622" y="1652"/>
                      <a:pt x="2760" y="898"/>
                      <a:pt x="2899" y="125"/>
                    </a:cubicBezTo>
                    <a:cubicBezTo>
                      <a:pt x="2924" y="51"/>
                      <a:pt x="2850" y="1"/>
                      <a:pt x="27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79" name="Google Shape;2879;p29"/>
              <p:cNvSpPr/>
              <p:nvPr/>
            </p:nvSpPr>
            <p:spPr>
              <a:xfrm>
                <a:off x="3566492" y="2035275"/>
                <a:ext cx="38813" cy="173917"/>
              </a:xfrm>
              <a:custGeom>
                <a:avLst/>
                <a:gdLst/>
                <a:ahLst/>
                <a:cxnLst/>
                <a:rect l="l" t="t" r="r" b="b"/>
                <a:pathLst>
                  <a:path w="2067" h="9262" extrusionOk="0">
                    <a:moveTo>
                      <a:pt x="1965" y="0"/>
                    </a:moveTo>
                    <a:cubicBezTo>
                      <a:pt x="1913" y="0"/>
                      <a:pt x="1858" y="35"/>
                      <a:pt x="1848" y="104"/>
                    </a:cubicBezTo>
                    <a:cubicBezTo>
                      <a:pt x="1630" y="2482"/>
                      <a:pt x="1213" y="4861"/>
                      <a:pt x="600" y="7181"/>
                    </a:cubicBezTo>
                    <a:cubicBezTo>
                      <a:pt x="420" y="7834"/>
                      <a:pt x="222" y="8489"/>
                      <a:pt x="24" y="9124"/>
                    </a:cubicBezTo>
                    <a:cubicBezTo>
                      <a:pt x="0" y="9207"/>
                      <a:pt x="63" y="9262"/>
                      <a:pt x="125" y="9262"/>
                    </a:cubicBezTo>
                    <a:cubicBezTo>
                      <a:pt x="166" y="9262"/>
                      <a:pt x="206" y="9238"/>
                      <a:pt x="222" y="9182"/>
                    </a:cubicBezTo>
                    <a:cubicBezTo>
                      <a:pt x="956" y="6883"/>
                      <a:pt x="1491" y="4504"/>
                      <a:pt x="1829" y="2107"/>
                    </a:cubicBezTo>
                    <a:cubicBezTo>
                      <a:pt x="1927" y="1433"/>
                      <a:pt x="1987" y="759"/>
                      <a:pt x="2066" y="104"/>
                    </a:cubicBezTo>
                    <a:cubicBezTo>
                      <a:pt x="2066" y="35"/>
                      <a:pt x="2017" y="0"/>
                      <a:pt x="19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80" name="Google Shape;2880;p29"/>
              <p:cNvSpPr/>
              <p:nvPr/>
            </p:nvSpPr>
            <p:spPr>
              <a:xfrm>
                <a:off x="3440775" y="2290111"/>
                <a:ext cx="216054" cy="20993"/>
              </a:xfrm>
              <a:custGeom>
                <a:avLst/>
                <a:gdLst/>
                <a:ahLst/>
                <a:cxnLst/>
                <a:rect l="l" t="t" r="r" b="b"/>
                <a:pathLst>
                  <a:path w="11506" h="1118" extrusionOk="0">
                    <a:moveTo>
                      <a:pt x="11373" y="1"/>
                    </a:moveTo>
                    <a:cubicBezTo>
                      <a:pt x="11362" y="1"/>
                      <a:pt x="11351" y="2"/>
                      <a:pt x="11338" y="6"/>
                    </a:cubicBezTo>
                    <a:cubicBezTo>
                      <a:pt x="8652" y="622"/>
                      <a:pt x="5895" y="921"/>
                      <a:pt x="3134" y="921"/>
                    </a:cubicBezTo>
                    <a:cubicBezTo>
                      <a:pt x="2962" y="921"/>
                      <a:pt x="2789" y="920"/>
                      <a:pt x="2616" y="918"/>
                    </a:cubicBezTo>
                    <a:cubicBezTo>
                      <a:pt x="1784" y="899"/>
                      <a:pt x="951" y="839"/>
                      <a:pt x="138" y="780"/>
                    </a:cubicBezTo>
                    <a:cubicBezTo>
                      <a:pt x="132" y="779"/>
                      <a:pt x="126" y="779"/>
                      <a:pt x="120" y="779"/>
                    </a:cubicBezTo>
                    <a:cubicBezTo>
                      <a:pt x="0" y="779"/>
                      <a:pt x="6" y="978"/>
                      <a:pt x="138" y="978"/>
                    </a:cubicBezTo>
                    <a:cubicBezTo>
                      <a:pt x="1197" y="1071"/>
                      <a:pt x="2259" y="1117"/>
                      <a:pt x="3320" y="1117"/>
                    </a:cubicBezTo>
                    <a:cubicBezTo>
                      <a:pt x="5199" y="1117"/>
                      <a:pt x="7078" y="972"/>
                      <a:pt x="8939" y="680"/>
                    </a:cubicBezTo>
                    <a:cubicBezTo>
                      <a:pt x="9772" y="542"/>
                      <a:pt x="10585" y="383"/>
                      <a:pt x="11397" y="204"/>
                    </a:cubicBezTo>
                    <a:cubicBezTo>
                      <a:pt x="11505" y="168"/>
                      <a:pt x="11482" y="1"/>
                      <a:pt x="113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81" name="Google Shape;2881;p29"/>
              <p:cNvSpPr/>
              <p:nvPr/>
            </p:nvSpPr>
            <p:spPr>
              <a:xfrm>
                <a:off x="3437790" y="2269090"/>
                <a:ext cx="195324" cy="17163"/>
              </a:xfrm>
              <a:custGeom>
                <a:avLst/>
                <a:gdLst/>
                <a:ahLst/>
                <a:cxnLst/>
                <a:rect l="l" t="t" r="r" b="b"/>
                <a:pathLst>
                  <a:path w="10402" h="914" extrusionOk="0">
                    <a:moveTo>
                      <a:pt x="10244" y="1"/>
                    </a:moveTo>
                    <a:cubicBezTo>
                      <a:pt x="10239" y="1"/>
                      <a:pt x="10234" y="1"/>
                      <a:pt x="10229" y="2"/>
                    </a:cubicBezTo>
                    <a:cubicBezTo>
                      <a:pt x="7612" y="378"/>
                      <a:pt x="4996" y="597"/>
                      <a:pt x="2379" y="676"/>
                    </a:cubicBezTo>
                    <a:cubicBezTo>
                      <a:pt x="1626" y="695"/>
                      <a:pt x="891" y="716"/>
                      <a:pt x="138" y="716"/>
                    </a:cubicBezTo>
                    <a:cubicBezTo>
                      <a:pt x="0" y="716"/>
                      <a:pt x="0" y="914"/>
                      <a:pt x="138" y="914"/>
                    </a:cubicBezTo>
                    <a:cubicBezTo>
                      <a:pt x="2794" y="914"/>
                      <a:pt x="5451" y="774"/>
                      <a:pt x="8088" y="478"/>
                    </a:cubicBezTo>
                    <a:cubicBezTo>
                      <a:pt x="8821" y="398"/>
                      <a:pt x="9555" y="319"/>
                      <a:pt x="10287" y="219"/>
                    </a:cubicBezTo>
                    <a:cubicBezTo>
                      <a:pt x="10401" y="201"/>
                      <a:pt x="10353" y="1"/>
                      <a:pt x="102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82" name="Google Shape;2882;p29"/>
              <p:cNvSpPr/>
              <p:nvPr/>
            </p:nvSpPr>
            <p:spPr>
              <a:xfrm>
                <a:off x="3423462" y="2177081"/>
                <a:ext cx="122636" cy="9783"/>
              </a:xfrm>
              <a:custGeom>
                <a:avLst/>
                <a:gdLst/>
                <a:ahLst/>
                <a:cxnLst/>
                <a:rect l="l" t="t" r="r" b="b"/>
                <a:pathLst>
                  <a:path w="6531" h="521" extrusionOk="0">
                    <a:moveTo>
                      <a:pt x="140" y="0"/>
                    </a:moveTo>
                    <a:cubicBezTo>
                      <a:pt x="41" y="0"/>
                      <a:pt x="1" y="186"/>
                      <a:pt x="129" y="203"/>
                    </a:cubicBezTo>
                    <a:cubicBezTo>
                      <a:pt x="1139" y="382"/>
                      <a:pt x="2170" y="462"/>
                      <a:pt x="3221" y="481"/>
                    </a:cubicBezTo>
                    <a:cubicBezTo>
                      <a:pt x="4271" y="501"/>
                      <a:pt x="5322" y="501"/>
                      <a:pt x="6393" y="520"/>
                    </a:cubicBezTo>
                    <a:cubicBezTo>
                      <a:pt x="6531" y="520"/>
                      <a:pt x="6531" y="303"/>
                      <a:pt x="6393" y="303"/>
                    </a:cubicBezTo>
                    <a:cubicBezTo>
                      <a:pt x="5341" y="303"/>
                      <a:pt x="4311" y="282"/>
                      <a:pt x="3261" y="263"/>
                    </a:cubicBezTo>
                    <a:cubicBezTo>
                      <a:pt x="2230" y="263"/>
                      <a:pt x="1199" y="184"/>
                      <a:pt x="169" y="5"/>
                    </a:cubicBezTo>
                    <a:cubicBezTo>
                      <a:pt x="159" y="2"/>
                      <a:pt x="149" y="0"/>
                      <a:pt x="1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83" name="Google Shape;2883;p29"/>
              <p:cNvSpPr/>
              <p:nvPr/>
            </p:nvSpPr>
            <p:spPr>
              <a:xfrm>
                <a:off x="3732945" y="2143563"/>
                <a:ext cx="30213" cy="211904"/>
              </a:xfrm>
              <a:custGeom>
                <a:avLst/>
                <a:gdLst/>
                <a:ahLst/>
                <a:cxnLst/>
                <a:rect l="l" t="t" r="r" b="b"/>
                <a:pathLst>
                  <a:path w="1609" h="11285" extrusionOk="0">
                    <a:moveTo>
                      <a:pt x="1507" y="1"/>
                    </a:moveTo>
                    <a:cubicBezTo>
                      <a:pt x="1455" y="1"/>
                      <a:pt x="1400" y="36"/>
                      <a:pt x="1400" y="105"/>
                    </a:cubicBezTo>
                    <a:cubicBezTo>
                      <a:pt x="1341" y="2999"/>
                      <a:pt x="1064" y="5894"/>
                      <a:pt x="528" y="8748"/>
                    </a:cubicBezTo>
                    <a:cubicBezTo>
                      <a:pt x="369" y="9541"/>
                      <a:pt x="210" y="10353"/>
                      <a:pt x="12" y="11146"/>
                    </a:cubicBezTo>
                    <a:cubicBezTo>
                      <a:pt x="1" y="11230"/>
                      <a:pt x="68" y="11285"/>
                      <a:pt x="132" y="11285"/>
                    </a:cubicBezTo>
                    <a:cubicBezTo>
                      <a:pt x="175" y="11285"/>
                      <a:pt x="215" y="11261"/>
                      <a:pt x="231" y="11206"/>
                    </a:cubicBezTo>
                    <a:cubicBezTo>
                      <a:pt x="884" y="8371"/>
                      <a:pt x="1321" y="5477"/>
                      <a:pt x="1500" y="2563"/>
                    </a:cubicBezTo>
                    <a:cubicBezTo>
                      <a:pt x="1558" y="1750"/>
                      <a:pt x="1598" y="938"/>
                      <a:pt x="1598" y="105"/>
                    </a:cubicBezTo>
                    <a:cubicBezTo>
                      <a:pt x="1608" y="36"/>
                      <a:pt x="1559" y="1"/>
                      <a:pt x="15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84" name="Google Shape;2884;p29"/>
              <p:cNvSpPr/>
              <p:nvPr/>
            </p:nvSpPr>
            <p:spPr>
              <a:xfrm>
                <a:off x="3759732" y="2141620"/>
                <a:ext cx="95146" cy="229668"/>
              </a:xfrm>
              <a:custGeom>
                <a:avLst/>
                <a:gdLst/>
                <a:ahLst/>
                <a:cxnLst/>
                <a:rect l="l" t="t" r="r" b="b"/>
                <a:pathLst>
                  <a:path w="5067" h="12231" extrusionOk="0">
                    <a:moveTo>
                      <a:pt x="4962" y="0"/>
                    </a:moveTo>
                    <a:cubicBezTo>
                      <a:pt x="4908" y="0"/>
                      <a:pt x="4848" y="35"/>
                      <a:pt x="4838" y="104"/>
                    </a:cubicBezTo>
                    <a:cubicBezTo>
                      <a:pt x="4719" y="1729"/>
                      <a:pt x="4164" y="3296"/>
                      <a:pt x="3511" y="4782"/>
                    </a:cubicBezTo>
                    <a:cubicBezTo>
                      <a:pt x="2837" y="6349"/>
                      <a:pt x="2083" y="7874"/>
                      <a:pt x="1330" y="9421"/>
                    </a:cubicBezTo>
                    <a:cubicBezTo>
                      <a:pt x="913" y="10313"/>
                      <a:pt x="477" y="11186"/>
                      <a:pt x="41" y="12077"/>
                    </a:cubicBezTo>
                    <a:cubicBezTo>
                      <a:pt x="1" y="12158"/>
                      <a:pt x="71" y="12230"/>
                      <a:pt x="138" y="12230"/>
                    </a:cubicBezTo>
                    <a:cubicBezTo>
                      <a:pt x="170" y="12230"/>
                      <a:pt x="201" y="12214"/>
                      <a:pt x="220" y="12177"/>
                    </a:cubicBezTo>
                    <a:cubicBezTo>
                      <a:pt x="1013" y="10591"/>
                      <a:pt x="1785" y="8984"/>
                      <a:pt x="2538" y="7380"/>
                    </a:cubicBezTo>
                    <a:cubicBezTo>
                      <a:pt x="3252" y="5892"/>
                      <a:pt x="3986" y="4386"/>
                      <a:pt x="4502" y="2800"/>
                    </a:cubicBezTo>
                    <a:cubicBezTo>
                      <a:pt x="4779" y="1928"/>
                      <a:pt x="4977" y="1016"/>
                      <a:pt x="5057" y="104"/>
                    </a:cubicBezTo>
                    <a:cubicBezTo>
                      <a:pt x="5066" y="35"/>
                      <a:pt x="5017" y="0"/>
                      <a:pt x="49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85" name="Google Shape;2885;p29"/>
              <p:cNvSpPr/>
              <p:nvPr/>
            </p:nvSpPr>
            <p:spPr>
              <a:xfrm>
                <a:off x="3790246" y="2166162"/>
                <a:ext cx="114637" cy="227396"/>
              </a:xfrm>
              <a:custGeom>
                <a:avLst/>
                <a:gdLst/>
                <a:ahLst/>
                <a:cxnLst/>
                <a:rect l="l" t="t" r="r" b="b"/>
                <a:pathLst>
                  <a:path w="6105" h="12110" extrusionOk="0">
                    <a:moveTo>
                      <a:pt x="5976" y="1"/>
                    </a:moveTo>
                    <a:cubicBezTo>
                      <a:pt x="5935" y="1"/>
                      <a:pt x="5892" y="20"/>
                      <a:pt x="5869" y="66"/>
                    </a:cubicBezTo>
                    <a:cubicBezTo>
                      <a:pt x="5176" y="1731"/>
                      <a:pt x="4462" y="3396"/>
                      <a:pt x="3749" y="5042"/>
                    </a:cubicBezTo>
                    <a:cubicBezTo>
                      <a:pt x="3392" y="5854"/>
                      <a:pt x="3015" y="6686"/>
                      <a:pt x="2639" y="7500"/>
                    </a:cubicBezTo>
                    <a:cubicBezTo>
                      <a:pt x="2301" y="8232"/>
                      <a:pt x="1965" y="8967"/>
                      <a:pt x="1587" y="9680"/>
                    </a:cubicBezTo>
                    <a:cubicBezTo>
                      <a:pt x="1151" y="10473"/>
                      <a:pt x="676" y="11246"/>
                      <a:pt x="62" y="11919"/>
                    </a:cubicBezTo>
                    <a:cubicBezTo>
                      <a:pt x="0" y="11997"/>
                      <a:pt x="70" y="12110"/>
                      <a:pt x="150" y="12110"/>
                    </a:cubicBezTo>
                    <a:cubicBezTo>
                      <a:pt x="174" y="12110"/>
                      <a:pt x="198" y="12100"/>
                      <a:pt x="220" y="12078"/>
                    </a:cubicBezTo>
                    <a:cubicBezTo>
                      <a:pt x="1291" y="10849"/>
                      <a:pt x="2023" y="9382"/>
                      <a:pt x="2678" y="7915"/>
                    </a:cubicBezTo>
                    <a:cubicBezTo>
                      <a:pt x="3432" y="6271"/>
                      <a:pt x="4164" y="4606"/>
                      <a:pt x="4878" y="2960"/>
                    </a:cubicBezTo>
                    <a:cubicBezTo>
                      <a:pt x="5274" y="2008"/>
                      <a:pt x="5671" y="1077"/>
                      <a:pt x="6067" y="126"/>
                    </a:cubicBezTo>
                    <a:cubicBezTo>
                      <a:pt x="6105" y="52"/>
                      <a:pt x="6043" y="1"/>
                      <a:pt x="59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86" name="Google Shape;2886;p29"/>
              <p:cNvSpPr/>
              <p:nvPr/>
            </p:nvSpPr>
            <p:spPr>
              <a:xfrm>
                <a:off x="3513614" y="2338651"/>
                <a:ext cx="203342" cy="114073"/>
              </a:xfrm>
              <a:custGeom>
                <a:avLst/>
                <a:gdLst/>
                <a:ahLst/>
                <a:cxnLst/>
                <a:rect l="l" t="t" r="r" b="b"/>
                <a:pathLst>
                  <a:path w="10829" h="6075" extrusionOk="0">
                    <a:moveTo>
                      <a:pt x="10667" y="0"/>
                    </a:moveTo>
                    <a:cubicBezTo>
                      <a:pt x="10649" y="0"/>
                      <a:pt x="10630" y="6"/>
                      <a:pt x="10610" y="19"/>
                    </a:cubicBezTo>
                    <a:cubicBezTo>
                      <a:pt x="7994" y="1703"/>
                      <a:pt x="5338" y="3388"/>
                      <a:pt x="2543" y="4776"/>
                    </a:cubicBezTo>
                    <a:cubicBezTo>
                      <a:pt x="1730" y="5152"/>
                      <a:pt x="937" y="5529"/>
                      <a:pt x="104" y="5865"/>
                    </a:cubicBezTo>
                    <a:cubicBezTo>
                      <a:pt x="1" y="5918"/>
                      <a:pt x="33" y="6075"/>
                      <a:pt x="122" y="6075"/>
                    </a:cubicBezTo>
                    <a:cubicBezTo>
                      <a:pt x="135" y="6075"/>
                      <a:pt x="149" y="6072"/>
                      <a:pt x="165" y="6064"/>
                    </a:cubicBezTo>
                    <a:cubicBezTo>
                      <a:pt x="3078" y="4874"/>
                      <a:pt x="5813" y="3289"/>
                      <a:pt x="8490" y="1623"/>
                    </a:cubicBezTo>
                    <a:cubicBezTo>
                      <a:pt x="9243" y="1148"/>
                      <a:pt x="9976" y="672"/>
                      <a:pt x="10729" y="196"/>
                    </a:cubicBezTo>
                    <a:cubicBezTo>
                      <a:pt x="10829" y="147"/>
                      <a:pt x="10762" y="0"/>
                      <a:pt x="106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87" name="Google Shape;2887;p29"/>
              <p:cNvSpPr/>
              <p:nvPr/>
            </p:nvSpPr>
            <p:spPr>
              <a:xfrm>
                <a:off x="3609755" y="2415075"/>
                <a:ext cx="222269" cy="170331"/>
              </a:xfrm>
              <a:custGeom>
                <a:avLst/>
                <a:gdLst/>
                <a:ahLst/>
                <a:cxnLst/>
                <a:rect l="l" t="t" r="r" b="b"/>
                <a:pathLst>
                  <a:path w="11837" h="9071" extrusionOk="0">
                    <a:moveTo>
                      <a:pt x="11686" y="0"/>
                    </a:moveTo>
                    <a:cubicBezTo>
                      <a:pt x="11663" y="0"/>
                      <a:pt x="11638" y="10"/>
                      <a:pt x="11616" y="32"/>
                    </a:cubicBezTo>
                    <a:cubicBezTo>
                      <a:pt x="10427" y="1380"/>
                      <a:pt x="9000" y="2450"/>
                      <a:pt x="7552" y="3500"/>
                    </a:cubicBezTo>
                    <a:cubicBezTo>
                      <a:pt x="5966" y="4631"/>
                      <a:pt x="4401" y="5781"/>
                      <a:pt x="2815" y="6910"/>
                    </a:cubicBezTo>
                    <a:cubicBezTo>
                      <a:pt x="1903" y="7565"/>
                      <a:pt x="1010" y="8218"/>
                      <a:pt x="99" y="8873"/>
                    </a:cubicBezTo>
                    <a:cubicBezTo>
                      <a:pt x="1" y="8938"/>
                      <a:pt x="64" y="9071"/>
                      <a:pt x="146" y="9071"/>
                    </a:cubicBezTo>
                    <a:cubicBezTo>
                      <a:pt x="163" y="9071"/>
                      <a:pt x="181" y="9065"/>
                      <a:pt x="199" y="9051"/>
                    </a:cubicBezTo>
                    <a:cubicBezTo>
                      <a:pt x="1824" y="7882"/>
                      <a:pt x="3429" y="6732"/>
                      <a:pt x="5035" y="5562"/>
                    </a:cubicBezTo>
                    <a:cubicBezTo>
                      <a:pt x="6542" y="4472"/>
                      <a:pt x="8107" y="3421"/>
                      <a:pt x="9555" y="2252"/>
                    </a:cubicBezTo>
                    <a:cubicBezTo>
                      <a:pt x="10348" y="1618"/>
                      <a:pt x="11101" y="944"/>
                      <a:pt x="11775" y="191"/>
                    </a:cubicBezTo>
                    <a:cubicBezTo>
                      <a:pt x="11837" y="113"/>
                      <a:pt x="11766" y="0"/>
                      <a:pt x="116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88" name="Google Shape;2888;p29"/>
              <p:cNvSpPr/>
              <p:nvPr/>
            </p:nvSpPr>
            <p:spPr>
              <a:xfrm>
                <a:off x="3687176" y="2432706"/>
                <a:ext cx="29406" cy="25857"/>
              </a:xfrm>
              <a:custGeom>
                <a:avLst/>
                <a:gdLst/>
                <a:ahLst/>
                <a:cxnLst/>
                <a:rect l="l" t="t" r="r" b="b"/>
                <a:pathLst>
                  <a:path w="1566" h="1377" extrusionOk="0">
                    <a:moveTo>
                      <a:pt x="1412" y="1"/>
                    </a:moveTo>
                    <a:cubicBezTo>
                      <a:pt x="1391" y="1"/>
                      <a:pt x="1369" y="8"/>
                      <a:pt x="1348" y="24"/>
                    </a:cubicBezTo>
                    <a:cubicBezTo>
                      <a:pt x="931" y="420"/>
                      <a:pt x="495" y="817"/>
                      <a:pt x="80" y="1194"/>
                    </a:cubicBezTo>
                    <a:cubicBezTo>
                      <a:pt x="0" y="1272"/>
                      <a:pt x="84" y="1376"/>
                      <a:pt x="172" y="1376"/>
                    </a:cubicBezTo>
                    <a:cubicBezTo>
                      <a:pt x="195" y="1376"/>
                      <a:pt x="218" y="1369"/>
                      <a:pt x="238" y="1353"/>
                    </a:cubicBezTo>
                    <a:cubicBezTo>
                      <a:pt x="654" y="956"/>
                      <a:pt x="1071" y="560"/>
                      <a:pt x="1486" y="183"/>
                    </a:cubicBezTo>
                    <a:cubicBezTo>
                      <a:pt x="1566" y="104"/>
                      <a:pt x="1494" y="1"/>
                      <a:pt x="14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89" name="Google Shape;2889;p29"/>
              <p:cNvSpPr/>
              <p:nvPr/>
            </p:nvSpPr>
            <p:spPr>
              <a:xfrm>
                <a:off x="3501540" y="2231404"/>
                <a:ext cx="27960" cy="10215"/>
              </a:xfrm>
              <a:custGeom>
                <a:avLst/>
                <a:gdLst/>
                <a:ahLst/>
                <a:cxnLst/>
                <a:rect l="l" t="t" r="r" b="b"/>
                <a:pathLst>
                  <a:path w="1489" h="544" extrusionOk="0">
                    <a:moveTo>
                      <a:pt x="1338" y="1"/>
                    </a:moveTo>
                    <a:cubicBezTo>
                      <a:pt x="1327" y="1"/>
                      <a:pt x="1315" y="3"/>
                      <a:pt x="1302" y="6"/>
                    </a:cubicBezTo>
                    <a:cubicBezTo>
                      <a:pt x="906" y="106"/>
                      <a:pt x="510" y="225"/>
                      <a:pt x="134" y="323"/>
                    </a:cubicBezTo>
                    <a:cubicBezTo>
                      <a:pt x="0" y="361"/>
                      <a:pt x="49" y="543"/>
                      <a:pt x="157" y="543"/>
                    </a:cubicBezTo>
                    <a:cubicBezTo>
                      <a:pt x="163" y="543"/>
                      <a:pt x="168" y="543"/>
                      <a:pt x="173" y="542"/>
                    </a:cubicBezTo>
                    <a:cubicBezTo>
                      <a:pt x="570" y="423"/>
                      <a:pt x="966" y="304"/>
                      <a:pt x="1363" y="204"/>
                    </a:cubicBezTo>
                    <a:cubicBezTo>
                      <a:pt x="1488" y="168"/>
                      <a:pt x="1451" y="1"/>
                      <a:pt x="13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90" name="Google Shape;2890;p29"/>
              <p:cNvSpPr/>
              <p:nvPr/>
            </p:nvSpPr>
            <p:spPr>
              <a:xfrm>
                <a:off x="3904189" y="2274038"/>
                <a:ext cx="152154" cy="193821"/>
              </a:xfrm>
              <a:custGeom>
                <a:avLst/>
                <a:gdLst/>
                <a:ahLst/>
                <a:cxnLst/>
                <a:rect l="l" t="t" r="r" b="b"/>
                <a:pathLst>
                  <a:path w="8103" h="10322" extrusionOk="0">
                    <a:moveTo>
                      <a:pt x="7958" y="0"/>
                    </a:moveTo>
                    <a:cubicBezTo>
                      <a:pt x="7926" y="0"/>
                      <a:pt x="7893" y="15"/>
                      <a:pt x="7870" y="50"/>
                    </a:cubicBezTo>
                    <a:cubicBezTo>
                      <a:pt x="6879" y="1477"/>
                      <a:pt x="5887" y="2905"/>
                      <a:pt x="4876" y="4332"/>
                    </a:cubicBezTo>
                    <a:cubicBezTo>
                      <a:pt x="4381" y="5045"/>
                      <a:pt x="3866" y="5738"/>
                      <a:pt x="3369" y="6452"/>
                    </a:cubicBezTo>
                    <a:cubicBezTo>
                      <a:pt x="2914" y="7086"/>
                      <a:pt x="2457" y="7702"/>
                      <a:pt x="1942" y="8315"/>
                    </a:cubicBezTo>
                    <a:cubicBezTo>
                      <a:pt x="1387" y="8989"/>
                      <a:pt x="773" y="9605"/>
                      <a:pt x="79" y="10160"/>
                    </a:cubicBezTo>
                    <a:cubicBezTo>
                      <a:pt x="1" y="10222"/>
                      <a:pt x="71" y="10321"/>
                      <a:pt x="162" y="10321"/>
                    </a:cubicBezTo>
                    <a:cubicBezTo>
                      <a:pt x="186" y="10321"/>
                      <a:pt x="212" y="10314"/>
                      <a:pt x="237" y="10298"/>
                    </a:cubicBezTo>
                    <a:cubicBezTo>
                      <a:pt x="1466" y="9346"/>
                      <a:pt x="2438" y="8098"/>
                      <a:pt x="3350" y="6829"/>
                    </a:cubicBezTo>
                    <a:cubicBezTo>
                      <a:pt x="4360" y="5442"/>
                      <a:pt x="5351" y="4015"/>
                      <a:pt x="6343" y="2606"/>
                    </a:cubicBezTo>
                    <a:cubicBezTo>
                      <a:pt x="6918" y="1794"/>
                      <a:pt x="7492" y="981"/>
                      <a:pt x="8047" y="148"/>
                    </a:cubicBezTo>
                    <a:cubicBezTo>
                      <a:pt x="8103" y="79"/>
                      <a:pt x="8032" y="0"/>
                      <a:pt x="79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91" name="Google Shape;2891;p29"/>
              <p:cNvSpPr/>
              <p:nvPr/>
            </p:nvSpPr>
            <p:spPr>
              <a:xfrm>
                <a:off x="3941016" y="2271563"/>
                <a:ext cx="155196" cy="218401"/>
              </a:xfrm>
              <a:custGeom>
                <a:avLst/>
                <a:gdLst/>
                <a:ahLst/>
                <a:cxnLst/>
                <a:rect l="l" t="t" r="r" b="b"/>
                <a:pathLst>
                  <a:path w="8265" h="11631" extrusionOk="0">
                    <a:moveTo>
                      <a:pt x="8128" y="0"/>
                    </a:moveTo>
                    <a:cubicBezTo>
                      <a:pt x="8096" y="0"/>
                      <a:pt x="8065" y="18"/>
                      <a:pt x="8046" y="62"/>
                    </a:cubicBezTo>
                    <a:cubicBezTo>
                      <a:pt x="7292" y="1708"/>
                      <a:pt x="6441" y="3313"/>
                      <a:pt x="5450" y="4840"/>
                    </a:cubicBezTo>
                    <a:cubicBezTo>
                      <a:pt x="4477" y="6366"/>
                      <a:pt x="3388" y="7833"/>
                      <a:pt x="2199" y="9201"/>
                    </a:cubicBezTo>
                    <a:cubicBezTo>
                      <a:pt x="1525" y="9974"/>
                      <a:pt x="811" y="10727"/>
                      <a:pt x="77" y="11440"/>
                    </a:cubicBezTo>
                    <a:cubicBezTo>
                      <a:pt x="1" y="11518"/>
                      <a:pt x="79" y="11631"/>
                      <a:pt x="164" y="11631"/>
                    </a:cubicBezTo>
                    <a:cubicBezTo>
                      <a:pt x="188" y="11631"/>
                      <a:pt x="213" y="11621"/>
                      <a:pt x="235" y="11599"/>
                    </a:cubicBezTo>
                    <a:cubicBezTo>
                      <a:pt x="1525" y="10330"/>
                      <a:pt x="2733" y="8963"/>
                      <a:pt x="3843" y="7497"/>
                    </a:cubicBezTo>
                    <a:cubicBezTo>
                      <a:pt x="4953" y="6049"/>
                      <a:pt x="5965" y="4523"/>
                      <a:pt x="6837" y="2917"/>
                    </a:cubicBezTo>
                    <a:cubicBezTo>
                      <a:pt x="7353" y="2025"/>
                      <a:pt x="7808" y="1093"/>
                      <a:pt x="8225" y="162"/>
                    </a:cubicBezTo>
                    <a:cubicBezTo>
                      <a:pt x="8265" y="81"/>
                      <a:pt x="8195" y="0"/>
                      <a:pt x="81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92" name="Google Shape;2892;p29"/>
              <p:cNvSpPr/>
              <p:nvPr/>
            </p:nvSpPr>
            <p:spPr>
              <a:xfrm>
                <a:off x="3783350" y="2479575"/>
                <a:ext cx="147758" cy="285641"/>
              </a:xfrm>
              <a:custGeom>
                <a:avLst/>
                <a:gdLst/>
                <a:ahLst/>
                <a:cxnLst/>
                <a:rect l="l" t="t" r="r" b="b"/>
                <a:pathLst>
                  <a:path w="8368" h="16163" extrusionOk="0">
                    <a:moveTo>
                      <a:pt x="8237" y="1"/>
                    </a:moveTo>
                    <a:cubicBezTo>
                      <a:pt x="8197" y="1"/>
                      <a:pt x="8159" y="20"/>
                      <a:pt x="8144" y="65"/>
                    </a:cubicBezTo>
                    <a:cubicBezTo>
                      <a:pt x="7291" y="2246"/>
                      <a:pt x="6360" y="4387"/>
                      <a:pt x="5348" y="6488"/>
                    </a:cubicBezTo>
                    <a:cubicBezTo>
                      <a:pt x="4357" y="8589"/>
                      <a:pt x="3268" y="10632"/>
                      <a:pt x="2098" y="12653"/>
                    </a:cubicBezTo>
                    <a:cubicBezTo>
                      <a:pt x="1444" y="13783"/>
                      <a:pt x="770" y="14913"/>
                      <a:pt x="57" y="16003"/>
                    </a:cubicBezTo>
                    <a:cubicBezTo>
                      <a:pt x="0" y="16087"/>
                      <a:pt x="85" y="16163"/>
                      <a:pt x="159" y="16163"/>
                    </a:cubicBezTo>
                    <a:cubicBezTo>
                      <a:pt x="189" y="16163"/>
                      <a:pt x="217" y="16150"/>
                      <a:pt x="234" y="16122"/>
                    </a:cubicBezTo>
                    <a:cubicBezTo>
                      <a:pt x="1503" y="14139"/>
                      <a:pt x="2692" y="12117"/>
                      <a:pt x="3783" y="10037"/>
                    </a:cubicBezTo>
                    <a:cubicBezTo>
                      <a:pt x="4893" y="7994"/>
                      <a:pt x="5904" y="5893"/>
                      <a:pt x="6836" y="3752"/>
                    </a:cubicBezTo>
                    <a:cubicBezTo>
                      <a:pt x="7370" y="2563"/>
                      <a:pt x="7867" y="1355"/>
                      <a:pt x="8343" y="126"/>
                    </a:cubicBezTo>
                    <a:cubicBezTo>
                      <a:pt x="8367" y="52"/>
                      <a:pt x="8300" y="1"/>
                      <a:pt x="82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93" name="Google Shape;2893;p29"/>
              <p:cNvSpPr/>
              <p:nvPr/>
            </p:nvSpPr>
            <p:spPr>
              <a:xfrm>
                <a:off x="3945993" y="2559020"/>
                <a:ext cx="95014" cy="238869"/>
              </a:xfrm>
              <a:custGeom>
                <a:avLst/>
                <a:gdLst/>
                <a:ahLst/>
                <a:cxnLst/>
                <a:rect l="l" t="t" r="r" b="b"/>
                <a:pathLst>
                  <a:path w="5060" h="12721" extrusionOk="0">
                    <a:moveTo>
                      <a:pt x="4930" y="0"/>
                    </a:moveTo>
                    <a:cubicBezTo>
                      <a:pt x="4887" y="0"/>
                      <a:pt x="4846" y="22"/>
                      <a:pt x="4838" y="71"/>
                    </a:cubicBezTo>
                    <a:cubicBezTo>
                      <a:pt x="4421" y="1755"/>
                      <a:pt x="3926" y="3420"/>
                      <a:pt x="3351" y="5066"/>
                    </a:cubicBezTo>
                    <a:cubicBezTo>
                      <a:pt x="2756" y="6711"/>
                      <a:pt x="2103" y="8336"/>
                      <a:pt x="1368" y="9922"/>
                    </a:cubicBezTo>
                    <a:cubicBezTo>
                      <a:pt x="953" y="10815"/>
                      <a:pt x="496" y="11687"/>
                      <a:pt x="41" y="12559"/>
                    </a:cubicBezTo>
                    <a:cubicBezTo>
                      <a:pt x="0" y="12640"/>
                      <a:pt x="69" y="12720"/>
                      <a:pt x="137" y="12720"/>
                    </a:cubicBezTo>
                    <a:cubicBezTo>
                      <a:pt x="168" y="12720"/>
                      <a:pt x="200" y="12702"/>
                      <a:pt x="219" y="12657"/>
                    </a:cubicBezTo>
                    <a:cubicBezTo>
                      <a:pt x="1051" y="11132"/>
                      <a:pt x="1804" y="9546"/>
                      <a:pt x="2459" y="7940"/>
                    </a:cubicBezTo>
                    <a:cubicBezTo>
                      <a:pt x="3133" y="6314"/>
                      <a:pt x="3728" y="4670"/>
                      <a:pt x="4243" y="3005"/>
                    </a:cubicBezTo>
                    <a:cubicBezTo>
                      <a:pt x="4540" y="2053"/>
                      <a:pt x="4799" y="1102"/>
                      <a:pt x="5036" y="129"/>
                    </a:cubicBezTo>
                    <a:cubicBezTo>
                      <a:pt x="5060" y="48"/>
                      <a:pt x="4992" y="0"/>
                      <a:pt x="49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94" name="Google Shape;2894;p29"/>
              <p:cNvSpPr/>
              <p:nvPr/>
            </p:nvSpPr>
            <p:spPr>
              <a:xfrm>
                <a:off x="4003675" y="2583852"/>
                <a:ext cx="76781" cy="209087"/>
              </a:xfrm>
              <a:custGeom>
                <a:avLst/>
                <a:gdLst/>
                <a:ahLst/>
                <a:cxnLst/>
                <a:rect l="l" t="t" r="r" b="b"/>
                <a:pathLst>
                  <a:path w="4089" h="11135" extrusionOk="0">
                    <a:moveTo>
                      <a:pt x="3956" y="1"/>
                    </a:moveTo>
                    <a:cubicBezTo>
                      <a:pt x="3914" y="1"/>
                      <a:pt x="3875" y="25"/>
                      <a:pt x="3867" y="80"/>
                    </a:cubicBezTo>
                    <a:cubicBezTo>
                      <a:pt x="3134" y="2993"/>
                      <a:pt x="2202" y="5848"/>
                      <a:pt x="1052" y="8623"/>
                    </a:cubicBezTo>
                    <a:cubicBezTo>
                      <a:pt x="735" y="9416"/>
                      <a:pt x="399" y="10190"/>
                      <a:pt x="42" y="10962"/>
                    </a:cubicBezTo>
                    <a:cubicBezTo>
                      <a:pt x="0" y="11058"/>
                      <a:pt x="72" y="11134"/>
                      <a:pt x="140" y="11134"/>
                    </a:cubicBezTo>
                    <a:cubicBezTo>
                      <a:pt x="171" y="11134"/>
                      <a:pt x="201" y="11118"/>
                      <a:pt x="219" y="11081"/>
                    </a:cubicBezTo>
                    <a:cubicBezTo>
                      <a:pt x="1488" y="8346"/>
                      <a:pt x="2558" y="5512"/>
                      <a:pt x="3391" y="2597"/>
                    </a:cubicBezTo>
                    <a:cubicBezTo>
                      <a:pt x="3629" y="1785"/>
                      <a:pt x="3867" y="952"/>
                      <a:pt x="4065" y="139"/>
                    </a:cubicBezTo>
                    <a:cubicBezTo>
                      <a:pt x="4089" y="56"/>
                      <a:pt x="4019" y="1"/>
                      <a:pt x="39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95" name="Google Shape;2895;p29"/>
              <p:cNvSpPr/>
              <p:nvPr/>
            </p:nvSpPr>
            <p:spPr>
              <a:xfrm>
                <a:off x="4063404" y="2614809"/>
                <a:ext cx="57872" cy="171701"/>
              </a:xfrm>
              <a:custGeom>
                <a:avLst/>
                <a:gdLst/>
                <a:ahLst/>
                <a:cxnLst/>
                <a:rect l="l" t="t" r="r" b="b"/>
                <a:pathLst>
                  <a:path w="3082" h="9144" extrusionOk="0">
                    <a:moveTo>
                      <a:pt x="2956" y="0"/>
                    </a:moveTo>
                    <a:cubicBezTo>
                      <a:pt x="2915" y="0"/>
                      <a:pt x="2875" y="24"/>
                      <a:pt x="2859" y="79"/>
                    </a:cubicBezTo>
                    <a:cubicBezTo>
                      <a:pt x="2344" y="2457"/>
                      <a:pt x="1651" y="4797"/>
                      <a:pt x="797" y="7096"/>
                    </a:cubicBezTo>
                    <a:cubicBezTo>
                      <a:pt x="540" y="7730"/>
                      <a:pt x="303" y="8385"/>
                      <a:pt x="25" y="9020"/>
                    </a:cubicBezTo>
                    <a:cubicBezTo>
                      <a:pt x="1" y="9093"/>
                      <a:pt x="67" y="9143"/>
                      <a:pt x="130" y="9143"/>
                    </a:cubicBezTo>
                    <a:cubicBezTo>
                      <a:pt x="170" y="9143"/>
                      <a:pt x="208" y="9124"/>
                      <a:pt x="223" y="9078"/>
                    </a:cubicBezTo>
                    <a:cubicBezTo>
                      <a:pt x="1175" y="6818"/>
                      <a:pt x="1968" y="4500"/>
                      <a:pt x="2581" y="2140"/>
                    </a:cubicBezTo>
                    <a:cubicBezTo>
                      <a:pt x="2761" y="1487"/>
                      <a:pt x="2919" y="813"/>
                      <a:pt x="3057" y="139"/>
                    </a:cubicBezTo>
                    <a:cubicBezTo>
                      <a:pt x="3081" y="55"/>
                      <a:pt x="3018" y="0"/>
                      <a:pt x="29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96" name="Google Shape;2896;p29"/>
              <p:cNvSpPr/>
              <p:nvPr/>
            </p:nvSpPr>
            <p:spPr>
              <a:xfrm>
                <a:off x="4132776" y="2657845"/>
                <a:ext cx="40146" cy="158707"/>
              </a:xfrm>
              <a:custGeom>
                <a:avLst/>
                <a:gdLst/>
                <a:ahLst/>
                <a:cxnLst/>
                <a:rect l="l" t="t" r="r" b="b"/>
                <a:pathLst>
                  <a:path w="2138" h="8452" extrusionOk="0">
                    <a:moveTo>
                      <a:pt x="2014" y="1"/>
                    </a:moveTo>
                    <a:cubicBezTo>
                      <a:pt x="1973" y="1"/>
                      <a:pt x="1936" y="24"/>
                      <a:pt x="1928" y="81"/>
                    </a:cubicBezTo>
                    <a:cubicBezTo>
                      <a:pt x="1590" y="2261"/>
                      <a:pt x="1135" y="4402"/>
                      <a:pt x="559" y="6543"/>
                    </a:cubicBezTo>
                    <a:cubicBezTo>
                      <a:pt x="382" y="7138"/>
                      <a:pt x="223" y="7732"/>
                      <a:pt x="25" y="8327"/>
                    </a:cubicBezTo>
                    <a:cubicBezTo>
                      <a:pt x="0" y="8401"/>
                      <a:pt x="74" y="8452"/>
                      <a:pt x="144" y="8452"/>
                    </a:cubicBezTo>
                    <a:cubicBezTo>
                      <a:pt x="186" y="8452"/>
                      <a:pt x="227" y="8433"/>
                      <a:pt x="242" y="8387"/>
                    </a:cubicBezTo>
                    <a:cubicBezTo>
                      <a:pt x="877" y="6265"/>
                      <a:pt x="1413" y="4125"/>
                      <a:pt x="1809" y="1965"/>
                    </a:cubicBezTo>
                    <a:cubicBezTo>
                      <a:pt x="1928" y="1349"/>
                      <a:pt x="2026" y="736"/>
                      <a:pt x="2126" y="120"/>
                    </a:cubicBezTo>
                    <a:cubicBezTo>
                      <a:pt x="2137" y="50"/>
                      <a:pt x="2073" y="1"/>
                      <a:pt x="20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97" name="Google Shape;2897;p29"/>
              <p:cNvSpPr/>
              <p:nvPr/>
            </p:nvSpPr>
            <p:spPr>
              <a:xfrm>
                <a:off x="4055912" y="2469923"/>
                <a:ext cx="183644" cy="101812"/>
              </a:xfrm>
              <a:custGeom>
                <a:avLst/>
                <a:gdLst/>
                <a:ahLst/>
                <a:cxnLst/>
                <a:rect l="l" t="t" r="r" b="b"/>
                <a:pathLst>
                  <a:path w="9780" h="5422" extrusionOk="0">
                    <a:moveTo>
                      <a:pt x="9616" y="1"/>
                    </a:moveTo>
                    <a:cubicBezTo>
                      <a:pt x="9592" y="1"/>
                      <a:pt x="9567" y="8"/>
                      <a:pt x="9542" y="24"/>
                    </a:cubicBezTo>
                    <a:cubicBezTo>
                      <a:pt x="7402" y="1869"/>
                      <a:pt x="4963" y="3354"/>
                      <a:pt x="2346" y="4425"/>
                    </a:cubicBezTo>
                    <a:cubicBezTo>
                      <a:pt x="1613" y="4723"/>
                      <a:pt x="879" y="4980"/>
                      <a:pt x="126" y="5218"/>
                    </a:cubicBezTo>
                    <a:cubicBezTo>
                      <a:pt x="0" y="5254"/>
                      <a:pt x="38" y="5421"/>
                      <a:pt x="135" y="5421"/>
                    </a:cubicBezTo>
                    <a:cubicBezTo>
                      <a:pt x="145" y="5421"/>
                      <a:pt x="155" y="5420"/>
                      <a:pt x="166" y="5416"/>
                    </a:cubicBezTo>
                    <a:cubicBezTo>
                      <a:pt x="2901" y="4583"/>
                      <a:pt x="5478" y="3296"/>
                      <a:pt x="7798" y="1650"/>
                    </a:cubicBezTo>
                    <a:cubicBezTo>
                      <a:pt x="8451" y="1195"/>
                      <a:pt x="9086" y="698"/>
                      <a:pt x="9701" y="183"/>
                    </a:cubicBezTo>
                    <a:cubicBezTo>
                      <a:pt x="9779" y="105"/>
                      <a:pt x="9708" y="1"/>
                      <a:pt x="96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98" name="Google Shape;2898;p29"/>
              <p:cNvSpPr/>
              <p:nvPr/>
            </p:nvSpPr>
            <p:spPr>
              <a:xfrm>
                <a:off x="4142233" y="2551999"/>
                <a:ext cx="137526" cy="83748"/>
              </a:xfrm>
              <a:custGeom>
                <a:avLst/>
                <a:gdLst/>
                <a:ahLst/>
                <a:cxnLst/>
                <a:rect l="l" t="t" r="r" b="b"/>
                <a:pathLst>
                  <a:path w="7324" h="4460" extrusionOk="0">
                    <a:moveTo>
                      <a:pt x="7181" y="0"/>
                    </a:moveTo>
                    <a:cubicBezTo>
                      <a:pt x="7156" y="0"/>
                      <a:pt x="7130" y="11"/>
                      <a:pt x="7105" y="35"/>
                    </a:cubicBezTo>
                    <a:cubicBezTo>
                      <a:pt x="6352" y="847"/>
                      <a:pt x="5580" y="1640"/>
                      <a:pt x="4628" y="2255"/>
                    </a:cubicBezTo>
                    <a:cubicBezTo>
                      <a:pt x="3756" y="2829"/>
                      <a:pt x="2784" y="3265"/>
                      <a:pt x="1793" y="3643"/>
                    </a:cubicBezTo>
                    <a:cubicBezTo>
                      <a:pt x="1238" y="3860"/>
                      <a:pt x="683" y="4058"/>
                      <a:pt x="109" y="4256"/>
                    </a:cubicBezTo>
                    <a:cubicBezTo>
                      <a:pt x="1" y="4292"/>
                      <a:pt x="24" y="4460"/>
                      <a:pt x="133" y="4460"/>
                    </a:cubicBezTo>
                    <a:cubicBezTo>
                      <a:pt x="143" y="4460"/>
                      <a:pt x="155" y="4458"/>
                      <a:pt x="167" y="4454"/>
                    </a:cubicBezTo>
                    <a:cubicBezTo>
                      <a:pt x="2189" y="3741"/>
                      <a:pt x="4251" y="3008"/>
                      <a:pt x="5876" y="1560"/>
                    </a:cubicBezTo>
                    <a:cubicBezTo>
                      <a:pt x="6352" y="1124"/>
                      <a:pt x="6809" y="649"/>
                      <a:pt x="7264" y="173"/>
                    </a:cubicBezTo>
                    <a:cubicBezTo>
                      <a:pt x="7324" y="98"/>
                      <a:pt x="7260" y="0"/>
                      <a:pt x="71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99" name="Google Shape;2899;p29"/>
              <p:cNvSpPr/>
              <p:nvPr/>
            </p:nvSpPr>
            <p:spPr>
              <a:xfrm>
                <a:off x="4156917" y="2551454"/>
                <a:ext cx="34982" cy="25012"/>
              </a:xfrm>
              <a:custGeom>
                <a:avLst/>
                <a:gdLst/>
                <a:ahLst/>
                <a:cxnLst/>
                <a:rect l="l" t="t" r="r" b="b"/>
                <a:pathLst>
                  <a:path w="1863" h="1332" extrusionOk="0">
                    <a:moveTo>
                      <a:pt x="1701" y="0"/>
                    </a:moveTo>
                    <a:cubicBezTo>
                      <a:pt x="1677" y="0"/>
                      <a:pt x="1651" y="7"/>
                      <a:pt x="1626" y="24"/>
                    </a:cubicBezTo>
                    <a:cubicBezTo>
                      <a:pt x="1130" y="421"/>
                      <a:pt x="614" y="796"/>
                      <a:pt x="99" y="1134"/>
                    </a:cubicBezTo>
                    <a:cubicBezTo>
                      <a:pt x="1" y="1200"/>
                      <a:pt x="52" y="1332"/>
                      <a:pt x="139" y="1332"/>
                    </a:cubicBezTo>
                    <a:cubicBezTo>
                      <a:pt x="158" y="1332"/>
                      <a:pt x="178" y="1326"/>
                      <a:pt x="199" y="1312"/>
                    </a:cubicBezTo>
                    <a:cubicBezTo>
                      <a:pt x="754" y="955"/>
                      <a:pt x="1269" y="579"/>
                      <a:pt x="1785" y="162"/>
                    </a:cubicBezTo>
                    <a:cubicBezTo>
                      <a:pt x="1862" y="100"/>
                      <a:pt x="1793" y="0"/>
                      <a:pt x="17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00" name="Google Shape;2900;p29"/>
              <p:cNvSpPr/>
              <p:nvPr/>
            </p:nvSpPr>
            <p:spPr>
              <a:xfrm>
                <a:off x="4044120" y="2449137"/>
                <a:ext cx="22045" cy="26795"/>
              </a:xfrm>
              <a:custGeom>
                <a:avLst/>
                <a:gdLst/>
                <a:ahLst/>
                <a:cxnLst/>
                <a:rect l="l" t="t" r="r" b="b"/>
                <a:pathLst>
                  <a:path w="1174" h="1427" extrusionOk="0">
                    <a:moveTo>
                      <a:pt x="1018" y="1"/>
                    </a:moveTo>
                    <a:cubicBezTo>
                      <a:pt x="987" y="1"/>
                      <a:pt x="956" y="13"/>
                      <a:pt x="933" y="42"/>
                    </a:cubicBezTo>
                    <a:cubicBezTo>
                      <a:pt x="675" y="457"/>
                      <a:pt x="378" y="874"/>
                      <a:pt x="40" y="1250"/>
                    </a:cubicBezTo>
                    <a:cubicBezTo>
                      <a:pt x="1" y="1290"/>
                      <a:pt x="1" y="1350"/>
                      <a:pt x="40" y="1390"/>
                    </a:cubicBezTo>
                    <a:cubicBezTo>
                      <a:pt x="62" y="1411"/>
                      <a:pt x="96" y="1427"/>
                      <a:pt x="128" y="1427"/>
                    </a:cubicBezTo>
                    <a:cubicBezTo>
                      <a:pt x="155" y="1427"/>
                      <a:pt x="181" y="1416"/>
                      <a:pt x="199" y="1390"/>
                    </a:cubicBezTo>
                    <a:cubicBezTo>
                      <a:pt x="537" y="993"/>
                      <a:pt x="833" y="576"/>
                      <a:pt x="1131" y="161"/>
                    </a:cubicBezTo>
                    <a:cubicBezTo>
                      <a:pt x="1173" y="76"/>
                      <a:pt x="1095" y="1"/>
                      <a:pt x="10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01" name="Google Shape;2901;p29"/>
              <p:cNvSpPr/>
              <p:nvPr/>
            </p:nvSpPr>
            <p:spPr>
              <a:xfrm>
                <a:off x="3950682" y="2584071"/>
                <a:ext cx="23566" cy="55563"/>
              </a:xfrm>
              <a:custGeom>
                <a:avLst/>
                <a:gdLst/>
                <a:ahLst/>
                <a:cxnLst/>
                <a:rect l="l" t="t" r="r" b="b"/>
                <a:pathLst>
                  <a:path w="1255" h="2959" extrusionOk="0">
                    <a:moveTo>
                      <a:pt x="1124" y="1"/>
                    </a:moveTo>
                    <a:cubicBezTo>
                      <a:pt x="1081" y="1"/>
                      <a:pt x="1040" y="23"/>
                      <a:pt x="1033" y="71"/>
                    </a:cubicBezTo>
                    <a:cubicBezTo>
                      <a:pt x="774" y="1002"/>
                      <a:pt x="457" y="1914"/>
                      <a:pt x="42" y="2807"/>
                    </a:cubicBezTo>
                    <a:cubicBezTo>
                      <a:pt x="1" y="2888"/>
                      <a:pt x="79" y="2959"/>
                      <a:pt x="146" y="2959"/>
                    </a:cubicBezTo>
                    <a:cubicBezTo>
                      <a:pt x="178" y="2959"/>
                      <a:pt x="207" y="2943"/>
                      <a:pt x="219" y="2905"/>
                    </a:cubicBezTo>
                    <a:cubicBezTo>
                      <a:pt x="636" y="2014"/>
                      <a:pt x="972" y="1081"/>
                      <a:pt x="1231" y="130"/>
                    </a:cubicBezTo>
                    <a:cubicBezTo>
                      <a:pt x="1254" y="48"/>
                      <a:pt x="1187" y="1"/>
                      <a:pt x="11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02" name="Google Shape;2902;p29"/>
              <p:cNvSpPr/>
              <p:nvPr/>
            </p:nvSpPr>
            <p:spPr>
              <a:xfrm>
                <a:off x="3905653" y="2374140"/>
                <a:ext cx="21275" cy="27565"/>
              </a:xfrm>
              <a:custGeom>
                <a:avLst/>
                <a:gdLst/>
                <a:ahLst/>
                <a:cxnLst/>
                <a:rect l="l" t="t" r="r" b="b"/>
                <a:pathLst>
                  <a:path w="1133" h="1468" extrusionOk="0">
                    <a:moveTo>
                      <a:pt x="982" y="1"/>
                    </a:moveTo>
                    <a:cubicBezTo>
                      <a:pt x="949" y="1"/>
                      <a:pt x="917" y="15"/>
                      <a:pt x="893" y="51"/>
                    </a:cubicBezTo>
                    <a:cubicBezTo>
                      <a:pt x="635" y="487"/>
                      <a:pt x="357" y="904"/>
                      <a:pt x="61" y="1300"/>
                    </a:cubicBezTo>
                    <a:cubicBezTo>
                      <a:pt x="21" y="1340"/>
                      <a:pt x="1" y="1399"/>
                      <a:pt x="61" y="1438"/>
                    </a:cubicBezTo>
                    <a:cubicBezTo>
                      <a:pt x="70" y="1458"/>
                      <a:pt x="95" y="1468"/>
                      <a:pt x="122" y="1468"/>
                    </a:cubicBezTo>
                    <a:cubicBezTo>
                      <a:pt x="149" y="1468"/>
                      <a:pt x="179" y="1458"/>
                      <a:pt x="199" y="1438"/>
                    </a:cubicBezTo>
                    <a:cubicBezTo>
                      <a:pt x="516" y="1023"/>
                      <a:pt x="814" y="606"/>
                      <a:pt x="1092" y="150"/>
                    </a:cubicBezTo>
                    <a:cubicBezTo>
                      <a:pt x="1133" y="80"/>
                      <a:pt x="1058" y="1"/>
                      <a:pt x="9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03" name="Google Shape;2903;p29"/>
              <p:cNvSpPr/>
              <p:nvPr/>
            </p:nvSpPr>
            <p:spPr>
              <a:xfrm>
                <a:off x="3463074" y="2088525"/>
                <a:ext cx="989377" cy="894198"/>
              </a:xfrm>
              <a:custGeom>
                <a:avLst/>
                <a:gdLst/>
                <a:ahLst/>
                <a:cxnLst/>
                <a:rect l="l" t="t" r="r" b="b"/>
                <a:pathLst>
                  <a:path w="47220" h="41873" extrusionOk="0">
                    <a:moveTo>
                      <a:pt x="140" y="0"/>
                    </a:moveTo>
                    <a:cubicBezTo>
                      <a:pt x="63" y="0"/>
                      <a:pt x="1" y="108"/>
                      <a:pt x="60" y="182"/>
                    </a:cubicBezTo>
                    <a:cubicBezTo>
                      <a:pt x="2499" y="3314"/>
                      <a:pt x="5174" y="6288"/>
                      <a:pt x="8068" y="9003"/>
                    </a:cubicBezTo>
                    <a:cubicBezTo>
                      <a:pt x="10962" y="11699"/>
                      <a:pt x="14075" y="14157"/>
                      <a:pt x="17406" y="16297"/>
                    </a:cubicBezTo>
                    <a:cubicBezTo>
                      <a:pt x="21132" y="18697"/>
                      <a:pt x="24899" y="21076"/>
                      <a:pt x="28546" y="23613"/>
                    </a:cubicBezTo>
                    <a:cubicBezTo>
                      <a:pt x="31935" y="25992"/>
                      <a:pt x="35286" y="28450"/>
                      <a:pt x="38378" y="31185"/>
                    </a:cubicBezTo>
                    <a:cubicBezTo>
                      <a:pt x="39904" y="32533"/>
                      <a:pt x="41370" y="33940"/>
                      <a:pt x="42718" y="35467"/>
                    </a:cubicBezTo>
                    <a:cubicBezTo>
                      <a:pt x="44066" y="37013"/>
                      <a:pt x="45375" y="38638"/>
                      <a:pt x="46347" y="40462"/>
                    </a:cubicBezTo>
                    <a:cubicBezTo>
                      <a:pt x="46585" y="40898"/>
                      <a:pt x="46802" y="41353"/>
                      <a:pt x="47000" y="41810"/>
                    </a:cubicBezTo>
                    <a:cubicBezTo>
                      <a:pt x="47019" y="41854"/>
                      <a:pt x="47051" y="41872"/>
                      <a:pt x="47082" y="41872"/>
                    </a:cubicBezTo>
                    <a:cubicBezTo>
                      <a:pt x="47150" y="41872"/>
                      <a:pt x="47219" y="41791"/>
                      <a:pt x="47179" y="41710"/>
                    </a:cubicBezTo>
                    <a:cubicBezTo>
                      <a:pt x="46386" y="39828"/>
                      <a:pt x="45197" y="38123"/>
                      <a:pt x="43908" y="36537"/>
                    </a:cubicBezTo>
                    <a:cubicBezTo>
                      <a:pt x="42620" y="34991"/>
                      <a:pt x="41232" y="33524"/>
                      <a:pt x="39766" y="32156"/>
                    </a:cubicBezTo>
                    <a:cubicBezTo>
                      <a:pt x="36792" y="29361"/>
                      <a:pt x="33521" y="26903"/>
                      <a:pt x="30211" y="24544"/>
                    </a:cubicBezTo>
                    <a:cubicBezTo>
                      <a:pt x="26583" y="21948"/>
                      <a:pt x="22837" y="19509"/>
                      <a:pt x="19071" y="17111"/>
                    </a:cubicBezTo>
                    <a:cubicBezTo>
                      <a:pt x="17345" y="16001"/>
                      <a:pt x="15621" y="14891"/>
                      <a:pt x="13975" y="13662"/>
                    </a:cubicBezTo>
                    <a:cubicBezTo>
                      <a:pt x="12350" y="12472"/>
                      <a:pt x="10785" y="11183"/>
                      <a:pt x="9297" y="9835"/>
                    </a:cubicBezTo>
                    <a:cubicBezTo>
                      <a:pt x="6344" y="7179"/>
                      <a:pt x="3609" y="4266"/>
                      <a:pt x="1111" y="1173"/>
                    </a:cubicBezTo>
                    <a:lnTo>
                      <a:pt x="218" y="43"/>
                    </a:lnTo>
                    <a:cubicBezTo>
                      <a:pt x="194" y="13"/>
                      <a:pt x="166" y="0"/>
                      <a:pt x="1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04" name="Google Shape;2904;p29"/>
              <p:cNvSpPr/>
              <p:nvPr/>
            </p:nvSpPr>
            <p:spPr>
              <a:xfrm>
                <a:off x="3839734" y="2196637"/>
                <a:ext cx="114637" cy="227396"/>
              </a:xfrm>
              <a:custGeom>
                <a:avLst/>
                <a:gdLst/>
                <a:ahLst/>
                <a:cxnLst/>
                <a:rect l="l" t="t" r="r" b="b"/>
                <a:pathLst>
                  <a:path w="6105" h="12110" extrusionOk="0">
                    <a:moveTo>
                      <a:pt x="5976" y="1"/>
                    </a:moveTo>
                    <a:cubicBezTo>
                      <a:pt x="5935" y="1"/>
                      <a:pt x="5892" y="20"/>
                      <a:pt x="5869" y="66"/>
                    </a:cubicBezTo>
                    <a:cubicBezTo>
                      <a:pt x="5176" y="1731"/>
                      <a:pt x="4462" y="3396"/>
                      <a:pt x="3749" y="5042"/>
                    </a:cubicBezTo>
                    <a:cubicBezTo>
                      <a:pt x="3392" y="5854"/>
                      <a:pt x="3015" y="6686"/>
                      <a:pt x="2639" y="7500"/>
                    </a:cubicBezTo>
                    <a:cubicBezTo>
                      <a:pt x="2301" y="8232"/>
                      <a:pt x="1965" y="8967"/>
                      <a:pt x="1587" y="9680"/>
                    </a:cubicBezTo>
                    <a:cubicBezTo>
                      <a:pt x="1151" y="10473"/>
                      <a:pt x="676" y="11246"/>
                      <a:pt x="62" y="11919"/>
                    </a:cubicBezTo>
                    <a:cubicBezTo>
                      <a:pt x="0" y="11997"/>
                      <a:pt x="70" y="12110"/>
                      <a:pt x="150" y="12110"/>
                    </a:cubicBezTo>
                    <a:cubicBezTo>
                      <a:pt x="174" y="12110"/>
                      <a:pt x="198" y="12100"/>
                      <a:pt x="220" y="12078"/>
                    </a:cubicBezTo>
                    <a:cubicBezTo>
                      <a:pt x="1291" y="10849"/>
                      <a:pt x="2023" y="9382"/>
                      <a:pt x="2678" y="7915"/>
                    </a:cubicBezTo>
                    <a:cubicBezTo>
                      <a:pt x="3432" y="6271"/>
                      <a:pt x="4164" y="4606"/>
                      <a:pt x="4878" y="2960"/>
                    </a:cubicBezTo>
                    <a:cubicBezTo>
                      <a:pt x="5274" y="2008"/>
                      <a:pt x="5671" y="1077"/>
                      <a:pt x="6067" y="126"/>
                    </a:cubicBezTo>
                    <a:cubicBezTo>
                      <a:pt x="6105" y="52"/>
                      <a:pt x="6043" y="1"/>
                      <a:pt x="59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05" name="Google Shape;2905;p29"/>
              <p:cNvSpPr/>
              <p:nvPr/>
            </p:nvSpPr>
            <p:spPr>
              <a:xfrm>
                <a:off x="3661393" y="2451100"/>
                <a:ext cx="222269" cy="170331"/>
              </a:xfrm>
              <a:custGeom>
                <a:avLst/>
                <a:gdLst/>
                <a:ahLst/>
                <a:cxnLst/>
                <a:rect l="l" t="t" r="r" b="b"/>
                <a:pathLst>
                  <a:path w="11837" h="9071" extrusionOk="0">
                    <a:moveTo>
                      <a:pt x="11686" y="0"/>
                    </a:moveTo>
                    <a:cubicBezTo>
                      <a:pt x="11663" y="0"/>
                      <a:pt x="11638" y="10"/>
                      <a:pt x="11616" y="32"/>
                    </a:cubicBezTo>
                    <a:cubicBezTo>
                      <a:pt x="10427" y="1380"/>
                      <a:pt x="9000" y="2450"/>
                      <a:pt x="7552" y="3500"/>
                    </a:cubicBezTo>
                    <a:cubicBezTo>
                      <a:pt x="5966" y="4631"/>
                      <a:pt x="4401" y="5781"/>
                      <a:pt x="2815" y="6910"/>
                    </a:cubicBezTo>
                    <a:cubicBezTo>
                      <a:pt x="1903" y="7565"/>
                      <a:pt x="1010" y="8218"/>
                      <a:pt x="99" y="8873"/>
                    </a:cubicBezTo>
                    <a:cubicBezTo>
                      <a:pt x="1" y="8938"/>
                      <a:pt x="64" y="9071"/>
                      <a:pt x="146" y="9071"/>
                    </a:cubicBezTo>
                    <a:cubicBezTo>
                      <a:pt x="163" y="9071"/>
                      <a:pt x="181" y="9065"/>
                      <a:pt x="199" y="9051"/>
                    </a:cubicBezTo>
                    <a:cubicBezTo>
                      <a:pt x="1824" y="7882"/>
                      <a:pt x="3429" y="6732"/>
                      <a:pt x="5035" y="5562"/>
                    </a:cubicBezTo>
                    <a:cubicBezTo>
                      <a:pt x="6542" y="4472"/>
                      <a:pt x="8107" y="3421"/>
                      <a:pt x="9555" y="2252"/>
                    </a:cubicBezTo>
                    <a:cubicBezTo>
                      <a:pt x="10348" y="1618"/>
                      <a:pt x="11101" y="944"/>
                      <a:pt x="11775" y="191"/>
                    </a:cubicBezTo>
                    <a:cubicBezTo>
                      <a:pt x="11837" y="113"/>
                      <a:pt x="11766" y="0"/>
                      <a:pt x="116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sp>
        <p:nvSpPr>
          <p:cNvPr id="2906" name="Google Shape;2906;p29"/>
          <p:cNvSpPr/>
          <p:nvPr/>
        </p:nvSpPr>
        <p:spPr>
          <a:xfrm>
            <a:off x="6210900" y="6382084"/>
            <a:ext cx="242000" cy="242000"/>
          </a:xfrm>
          <a:prstGeom prst="ellipse">
            <a:avLst/>
          </a:prstGeom>
          <a:solidFill>
            <a:schemeClr val="accent4"/>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907" name="Google Shape;2907;p29"/>
          <p:cNvSpPr/>
          <p:nvPr/>
        </p:nvSpPr>
        <p:spPr>
          <a:xfrm>
            <a:off x="6706705" y="6085300"/>
            <a:ext cx="296800" cy="296800"/>
          </a:xfrm>
          <a:prstGeom prst="ellipse">
            <a:avLst/>
          </a:prstGeom>
          <a:solidFill>
            <a:schemeClr val="accent2"/>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2908" name="Google Shape;2908;p29"/>
          <p:cNvGrpSpPr/>
          <p:nvPr/>
        </p:nvGrpSpPr>
        <p:grpSpPr>
          <a:xfrm>
            <a:off x="280533" y="1004814"/>
            <a:ext cx="894899" cy="618908"/>
            <a:chOff x="3736388" y="802750"/>
            <a:chExt cx="583325" cy="403425"/>
          </a:xfrm>
        </p:grpSpPr>
        <p:sp>
          <p:nvSpPr>
            <p:cNvPr id="2909" name="Google Shape;2909;p29"/>
            <p:cNvSpPr/>
            <p:nvPr/>
          </p:nvSpPr>
          <p:spPr>
            <a:xfrm>
              <a:off x="3736388" y="802750"/>
              <a:ext cx="583325" cy="403425"/>
            </a:xfrm>
            <a:custGeom>
              <a:avLst/>
              <a:gdLst/>
              <a:ahLst/>
              <a:cxnLst/>
              <a:rect l="l" t="t" r="r" b="b"/>
              <a:pathLst>
                <a:path w="23333" h="16137" extrusionOk="0">
                  <a:moveTo>
                    <a:pt x="21985" y="1"/>
                  </a:moveTo>
                  <a:cubicBezTo>
                    <a:pt x="21985" y="1"/>
                    <a:pt x="19170" y="1824"/>
                    <a:pt x="16910" y="2914"/>
                  </a:cubicBezTo>
                  <a:cubicBezTo>
                    <a:pt x="14669" y="4005"/>
                    <a:pt x="12509" y="7314"/>
                    <a:pt x="14531" y="14788"/>
                  </a:cubicBezTo>
                  <a:cubicBezTo>
                    <a:pt x="12570" y="8521"/>
                    <a:pt x="8898" y="6320"/>
                    <a:pt x="6429" y="6320"/>
                  </a:cubicBezTo>
                  <a:cubicBezTo>
                    <a:pt x="6227" y="6320"/>
                    <a:pt x="6033" y="6335"/>
                    <a:pt x="5849" y="6363"/>
                  </a:cubicBezTo>
                  <a:cubicBezTo>
                    <a:pt x="3370" y="6740"/>
                    <a:pt x="0" y="6839"/>
                    <a:pt x="0" y="6839"/>
                  </a:cubicBezTo>
                  <a:cubicBezTo>
                    <a:pt x="338" y="8366"/>
                    <a:pt x="754" y="9912"/>
                    <a:pt x="1547" y="11260"/>
                  </a:cubicBezTo>
                  <a:cubicBezTo>
                    <a:pt x="2339" y="12608"/>
                    <a:pt x="3529" y="13777"/>
                    <a:pt x="5016" y="14292"/>
                  </a:cubicBezTo>
                  <a:cubicBezTo>
                    <a:pt x="5787" y="14558"/>
                    <a:pt x="6587" y="14634"/>
                    <a:pt x="7399" y="14634"/>
                  </a:cubicBezTo>
                  <a:cubicBezTo>
                    <a:pt x="8342" y="14634"/>
                    <a:pt x="9301" y="14532"/>
                    <a:pt x="10249" y="14511"/>
                  </a:cubicBezTo>
                  <a:cubicBezTo>
                    <a:pt x="10373" y="14507"/>
                    <a:pt x="10498" y="14504"/>
                    <a:pt x="10623" y="14504"/>
                  </a:cubicBezTo>
                  <a:cubicBezTo>
                    <a:pt x="12245" y="14504"/>
                    <a:pt x="13972" y="14885"/>
                    <a:pt x="14947" y="16136"/>
                  </a:cubicBezTo>
                  <a:cubicBezTo>
                    <a:pt x="15026" y="14432"/>
                    <a:pt x="16453" y="13063"/>
                    <a:pt x="17901" y="12132"/>
                  </a:cubicBezTo>
                  <a:cubicBezTo>
                    <a:pt x="19368" y="11181"/>
                    <a:pt x="21033" y="10407"/>
                    <a:pt x="22083" y="9000"/>
                  </a:cubicBezTo>
                  <a:cubicBezTo>
                    <a:pt x="23015" y="7732"/>
                    <a:pt x="23332" y="6085"/>
                    <a:pt x="23214" y="4539"/>
                  </a:cubicBezTo>
                  <a:cubicBezTo>
                    <a:pt x="23095" y="2974"/>
                    <a:pt x="22579" y="1468"/>
                    <a:pt x="21985" y="1"/>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2910" name="Google Shape;2910;p29"/>
            <p:cNvGrpSpPr/>
            <p:nvPr/>
          </p:nvGrpSpPr>
          <p:grpSpPr>
            <a:xfrm>
              <a:off x="3736400" y="802750"/>
              <a:ext cx="583300" cy="403425"/>
              <a:chOff x="3632425" y="1553450"/>
              <a:chExt cx="583300" cy="403425"/>
            </a:xfrm>
          </p:grpSpPr>
          <p:sp>
            <p:nvSpPr>
              <p:cNvPr id="2911" name="Google Shape;2911;p29"/>
              <p:cNvSpPr/>
              <p:nvPr/>
            </p:nvSpPr>
            <p:spPr>
              <a:xfrm>
                <a:off x="3632425" y="1553450"/>
                <a:ext cx="583300" cy="403425"/>
              </a:xfrm>
              <a:custGeom>
                <a:avLst/>
                <a:gdLst/>
                <a:ahLst/>
                <a:cxnLst/>
                <a:rect l="l" t="t" r="r" b="b"/>
                <a:pathLst>
                  <a:path w="23332" h="16137" extrusionOk="0">
                    <a:moveTo>
                      <a:pt x="21983" y="0"/>
                    </a:moveTo>
                    <a:cubicBezTo>
                      <a:pt x="21983" y="0"/>
                      <a:pt x="19168" y="1824"/>
                      <a:pt x="16909" y="2915"/>
                    </a:cubicBezTo>
                    <a:cubicBezTo>
                      <a:pt x="14669" y="3986"/>
                      <a:pt x="12508" y="7316"/>
                      <a:pt x="14530" y="14769"/>
                    </a:cubicBezTo>
                    <a:cubicBezTo>
                      <a:pt x="12570" y="8502"/>
                      <a:pt x="8898" y="6301"/>
                      <a:pt x="6428" y="6301"/>
                    </a:cubicBezTo>
                    <a:cubicBezTo>
                      <a:pt x="6226" y="6301"/>
                      <a:pt x="6032" y="6315"/>
                      <a:pt x="5848" y="6344"/>
                    </a:cubicBezTo>
                    <a:cubicBezTo>
                      <a:pt x="3371" y="6721"/>
                      <a:pt x="1" y="6819"/>
                      <a:pt x="1" y="6819"/>
                    </a:cubicBezTo>
                    <a:cubicBezTo>
                      <a:pt x="337" y="8366"/>
                      <a:pt x="754" y="9893"/>
                      <a:pt x="1547" y="11260"/>
                    </a:cubicBezTo>
                    <a:cubicBezTo>
                      <a:pt x="2340" y="12608"/>
                      <a:pt x="3529" y="13778"/>
                      <a:pt x="5015" y="14293"/>
                    </a:cubicBezTo>
                    <a:cubicBezTo>
                      <a:pt x="5784" y="14550"/>
                      <a:pt x="6583" y="14624"/>
                      <a:pt x="7394" y="14624"/>
                    </a:cubicBezTo>
                    <a:cubicBezTo>
                      <a:pt x="8338" y="14624"/>
                      <a:pt x="9299" y="14523"/>
                      <a:pt x="10248" y="14492"/>
                    </a:cubicBezTo>
                    <a:cubicBezTo>
                      <a:pt x="10339" y="14489"/>
                      <a:pt x="10431" y="14488"/>
                      <a:pt x="10523" y="14488"/>
                    </a:cubicBezTo>
                    <a:cubicBezTo>
                      <a:pt x="12174" y="14488"/>
                      <a:pt x="13951" y="14841"/>
                      <a:pt x="14947" y="16136"/>
                    </a:cubicBezTo>
                    <a:cubicBezTo>
                      <a:pt x="15026" y="14412"/>
                      <a:pt x="16454" y="13064"/>
                      <a:pt x="17900" y="12113"/>
                    </a:cubicBezTo>
                    <a:cubicBezTo>
                      <a:pt x="19367" y="11161"/>
                      <a:pt x="21032" y="10387"/>
                      <a:pt x="22083" y="8981"/>
                    </a:cubicBezTo>
                    <a:cubicBezTo>
                      <a:pt x="23014" y="7731"/>
                      <a:pt x="23331" y="6087"/>
                      <a:pt x="23212" y="4520"/>
                    </a:cubicBezTo>
                    <a:cubicBezTo>
                      <a:pt x="23093" y="2955"/>
                      <a:pt x="22578" y="1448"/>
                      <a:pt x="219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12" name="Google Shape;2912;p29"/>
              <p:cNvSpPr/>
              <p:nvPr/>
            </p:nvSpPr>
            <p:spPr>
              <a:xfrm>
                <a:off x="3662725" y="1746925"/>
                <a:ext cx="346825" cy="195175"/>
              </a:xfrm>
              <a:custGeom>
                <a:avLst/>
                <a:gdLst/>
                <a:ahLst/>
                <a:cxnLst/>
                <a:rect l="l" t="t" r="r" b="b"/>
                <a:pathLst>
                  <a:path w="13873" h="7807" extrusionOk="0">
                    <a:moveTo>
                      <a:pt x="146" y="1"/>
                    </a:moveTo>
                    <a:cubicBezTo>
                      <a:pt x="66" y="1"/>
                      <a:pt x="0" y="110"/>
                      <a:pt x="76" y="171"/>
                    </a:cubicBezTo>
                    <a:cubicBezTo>
                      <a:pt x="493" y="508"/>
                      <a:pt x="930" y="845"/>
                      <a:pt x="1366" y="1142"/>
                    </a:cubicBezTo>
                    <a:cubicBezTo>
                      <a:pt x="1821" y="1440"/>
                      <a:pt x="2277" y="1678"/>
                      <a:pt x="2772" y="1876"/>
                    </a:cubicBezTo>
                    <a:cubicBezTo>
                      <a:pt x="3744" y="2273"/>
                      <a:pt x="4794" y="2490"/>
                      <a:pt x="5825" y="2748"/>
                    </a:cubicBezTo>
                    <a:cubicBezTo>
                      <a:pt x="6816" y="2986"/>
                      <a:pt x="7828" y="3243"/>
                      <a:pt x="8779" y="3660"/>
                    </a:cubicBezTo>
                    <a:cubicBezTo>
                      <a:pt x="9710" y="4076"/>
                      <a:pt x="10543" y="4651"/>
                      <a:pt x="11277" y="5344"/>
                    </a:cubicBezTo>
                    <a:cubicBezTo>
                      <a:pt x="12110" y="6118"/>
                      <a:pt x="12842" y="6970"/>
                      <a:pt x="13635" y="7783"/>
                    </a:cubicBezTo>
                    <a:cubicBezTo>
                      <a:pt x="13656" y="7800"/>
                      <a:pt x="13679" y="7807"/>
                      <a:pt x="13702" y="7807"/>
                    </a:cubicBezTo>
                    <a:cubicBezTo>
                      <a:pt x="13789" y="7807"/>
                      <a:pt x="13873" y="7703"/>
                      <a:pt x="13794" y="7625"/>
                    </a:cubicBezTo>
                    <a:cubicBezTo>
                      <a:pt x="12366" y="6217"/>
                      <a:pt x="11137" y="4591"/>
                      <a:pt x="9314" y="3679"/>
                    </a:cubicBezTo>
                    <a:cubicBezTo>
                      <a:pt x="7450" y="2748"/>
                      <a:pt x="5370" y="2530"/>
                      <a:pt x="3407" y="1876"/>
                    </a:cubicBezTo>
                    <a:cubicBezTo>
                      <a:pt x="2812" y="1678"/>
                      <a:pt x="2257" y="1440"/>
                      <a:pt x="1722" y="1123"/>
                    </a:cubicBezTo>
                    <a:cubicBezTo>
                      <a:pt x="1186" y="806"/>
                      <a:pt x="711" y="409"/>
                      <a:pt x="216" y="32"/>
                    </a:cubicBezTo>
                    <a:cubicBezTo>
                      <a:pt x="194" y="10"/>
                      <a:pt x="169" y="1"/>
                      <a:pt x="1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13" name="Google Shape;2913;p29"/>
              <p:cNvSpPr/>
              <p:nvPr/>
            </p:nvSpPr>
            <p:spPr>
              <a:xfrm>
                <a:off x="3999825" y="1603525"/>
                <a:ext cx="182800" cy="337250"/>
              </a:xfrm>
              <a:custGeom>
                <a:avLst/>
                <a:gdLst/>
                <a:ahLst/>
                <a:cxnLst/>
                <a:rect l="l" t="t" r="r" b="b"/>
                <a:pathLst>
                  <a:path w="7312" h="13490" extrusionOk="0">
                    <a:moveTo>
                      <a:pt x="7187" y="0"/>
                    </a:moveTo>
                    <a:cubicBezTo>
                      <a:pt x="7146" y="0"/>
                      <a:pt x="7105" y="24"/>
                      <a:pt x="7089" y="80"/>
                    </a:cubicBezTo>
                    <a:cubicBezTo>
                      <a:pt x="6772" y="971"/>
                      <a:pt x="6296" y="1824"/>
                      <a:pt x="5701" y="2557"/>
                    </a:cubicBezTo>
                    <a:cubicBezTo>
                      <a:pt x="5067" y="3349"/>
                      <a:pt x="4235" y="3944"/>
                      <a:pt x="3542" y="4697"/>
                    </a:cubicBezTo>
                    <a:cubicBezTo>
                      <a:pt x="2213" y="6125"/>
                      <a:pt x="1401" y="7929"/>
                      <a:pt x="846" y="9793"/>
                    </a:cubicBezTo>
                    <a:cubicBezTo>
                      <a:pt x="508" y="10961"/>
                      <a:pt x="251" y="12151"/>
                      <a:pt x="13" y="13361"/>
                    </a:cubicBezTo>
                    <a:cubicBezTo>
                      <a:pt x="1" y="13443"/>
                      <a:pt x="66" y="13490"/>
                      <a:pt x="125" y="13490"/>
                    </a:cubicBezTo>
                    <a:cubicBezTo>
                      <a:pt x="165" y="13490"/>
                      <a:pt x="203" y="13468"/>
                      <a:pt x="211" y="13419"/>
                    </a:cubicBezTo>
                    <a:cubicBezTo>
                      <a:pt x="647" y="11358"/>
                      <a:pt x="1063" y="9257"/>
                      <a:pt x="1995" y="7354"/>
                    </a:cubicBezTo>
                    <a:cubicBezTo>
                      <a:pt x="2411" y="6502"/>
                      <a:pt x="2926" y="5689"/>
                      <a:pt x="3561" y="4975"/>
                    </a:cubicBezTo>
                    <a:cubicBezTo>
                      <a:pt x="4235" y="4222"/>
                      <a:pt x="5067" y="3627"/>
                      <a:pt x="5722" y="2874"/>
                    </a:cubicBezTo>
                    <a:cubicBezTo>
                      <a:pt x="6415" y="2062"/>
                      <a:pt x="6951" y="1129"/>
                      <a:pt x="7287" y="138"/>
                    </a:cubicBezTo>
                    <a:cubicBezTo>
                      <a:pt x="7311" y="55"/>
                      <a:pt x="7249" y="0"/>
                      <a:pt x="71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14" name="Google Shape;2914;p29"/>
              <p:cNvSpPr/>
              <p:nvPr/>
            </p:nvSpPr>
            <p:spPr>
              <a:xfrm>
                <a:off x="3694300" y="1795300"/>
                <a:ext cx="63000" cy="36000"/>
              </a:xfrm>
              <a:custGeom>
                <a:avLst/>
                <a:gdLst/>
                <a:ahLst/>
                <a:cxnLst/>
                <a:rect l="l" t="t" r="r" b="b"/>
                <a:pathLst>
                  <a:path w="2520" h="1440" extrusionOk="0">
                    <a:moveTo>
                      <a:pt x="2382" y="1"/>
                    </a:moveTo>
                    <a:cubicBezTo>
                      <a:pt x="2364" y="1"/>
                      <a:pt x="2344" y="7"/>
                      <a:pt x="2323" y="20"/>
                    </a:cubicBezTo>
                    <a:cubicBezTo>
                      <a:pt x="1609" y="457"/>
                      <a:pt x="856" y="872"/>
                      <a:pt x="103" y="1249"/>
                    </a:cubicBezTo>
                    <a:cubicBezTo>
                      <a:pt x="0" y="1300"/>
                      <a:pt x="59" y="1439"/>
                      <a:pt x="153" y="1439"/>
                    </a:cubicBezTo>
                    <a:cubicBezTo>
                      <a:pt x="168" y="1439"/>
                      <a:pt x="184" y="1436"/>
                      <a:pt x="201" y="1427"/>
                    </a:cubicBezTo>
                    <a:cubicBezTo>
                      <a:pt x="975" y="1051"/>
                      <a:pt x="1707" y="634"/>
                      <a:pt x="2421" y="198"/>
                    </a:cubicBezTo>
                    <a:cubicBezTo>
                      <a:pt x="2519" y="133"/>
                      <a:pt x="2470" y="1"/>
                      <a:pt x="23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15" name="Google Shape;2915;p29"/>
              <p:cNvSpPr/>
              <p:nvPr/>
            </p:nvSpPr>
            <p:spPr>
              <a:xfrm>
                <a:off x="3736550" y="1812850"/>
                <a:ext cx="73750" cy="66025"/>
              </a:xfrm>
              <a:custGeom>
                <a:avLst/>
                <a:gdLst/>
                <a:ahLst/>
                <a:cxnLst/>
                <a:rect l="l" t="t" r="r" b="b"/>
                <a:pathLst>
                  <a:path w="2950" h="2641" extrusionOk="0">
                    <a:moveTo>
                      <a:pt x="2803" y="0"/>
                    </a:moveTo>
                    <a:cubicBezTo>
                      <a:pt x="2780" y="0"/>
                      <a:pt x="2756" y="10"/>
                      <a:pt x="2734" y="32"/>
                    </a:cubicBezTo>
                    <a:cubicBezTo>
                      <a:pt x="1881" y="884"/>
                      <a:pt x="1009" y="1697"/>
                      <a:pt x="78" y="2469"/>
                    </a:cubicBezTo>
                    <a:cubicBezTo>
                      <a:pt x="0" y="2531"/>
                      <a:pt x="78" y="2640"/>
                      <a:pt x="164" y="2640"/>
                    </a:cubicBezTo>
                    <a:cubicBezTo>
                      <a:pt x="189" y="2640"/>
                      <a:pt x="214" y="2631"/>
                      <a:pt x="236" y="2609"/>
                    </a:cubicBezTo>
                    <a:cubicBezTo>
                      <a:pt x="1148" y="1856"/>
                      <a:pt x="2039" y="1042"/>
                      <a:pt x="2872" y="191"/>
                    </a:cubicBezTo>
                    <a:cubicBezTo>
                      <a:pt x="2949" y="113"/>
                      <a:pt x="2883" y="0"/>
                      <a:pt x="28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16" name="Google Shape;2916;p29"/>
              <p:cNvSpPr/>
              <p:nvPr/>
            </p:nvSpPr>
            <p:spPr>
              <a:xfrm>
                <a:off x="3824700" y="1821700"/>
                <a:ext cx="23200" cy="33275"/>
              </a:xfrm>
              <a:custGeom>
                <a:avLst/>
                <a:gdLst/>
                <a:ahLst/>
                <a:cxnLst/>
                <a:rect l="l" t="t" r="r" b="b"/>
                <a:pathLst>
                  <a:path w="928" h="1331" extrusionOk="0">
                    <a:moveTo>
                      <a:pt x="780" y="0"/>
                    </a:moveTo>
                    <a:cubicBezTo>
                      <a:pt x="746" y="0"/>
                      <a:pt x="713" y="16"/>
                      <a:pt x="694" y="54"/>
                    </a:cubicBezTo>
                    <a:cubicBezTo>
                      <a:pt x="496" y="450"/>
                      <a:pt x="278" y="807"/>
                      <a:pt x="20" y="1164"/>
                    </a:cubicBezTo>
                    <a:cubicBezTo>
                      <a:pt x="1" y="1224"/>
                      <a:pt x="20" y="1283"/>
                      <a:pt x="60" y="1323"/>
                    </a:cubicBezTo>
                    <a:cubicBezTo>
                      <a:pt x="76" y="1328"/>
                      <a:pt x="92" y="1331"/>
                      <a:pt x="107" y="1331"/>
                    </a:cubicBezTo>
                    <a:cubicBezTo>
                      <a:pt x="149" y="1331"/>
                      <a:pt x="184" y="1312"/>
                      <a:pt x="199" y="1283"/>
                    </a:cubicBezTo>
                    <a:cubicBezTo>
                      <a:pt x="456" y="926"/>
                      <a:pt x="675" y="550"/>
                      <a:pt x="873" y="154"/>
                    </a:cubicBezTo>
                    <a:cubicBezTo>
                      <a:pt x="927" y="73"/>
                      <a:pt x="852" y="0"/>
                      <a:pt x="7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17" name="Google Shape;2917;p29"/>
              <p:cNvSpPr/>
              <p:nvPr/>
            </p:nvSpPr>
            <p:spPr>
              <a:xfrm>
                <a:off x="3826700" y="1836375"/>
                <a:ext cx="65800" cy="68075"/>
              </a:xfrm>
              <a:custGeom>
                <a:avLst/>
                <a:gdLst/>
                <a:ahLst/>
                <a:cxnLst/>
                <a:rect l="l" t="t" r="r" b="b"/>
                <a:pathLst>
                  <a:path w="2632" h="2723" extrusionOk="0">
                    <a:moveTo>
                      <a:pt x="2489" y="0"/>
                    </a:moveTo>
                    <a:cubicBezTo>
                      <a:pt x="2464" y="0"/>
                      <a:pt x="2439" y="12"/>
                      <a:pt x="2419" y="43"/>
                    </a:cubicBezTo>
                    <a:cubicBezTo>
                      <a:pt x="1684" y="915"/>
                      <a:pt x="912" y="1766"/>
                      <a:pt x="79" y="2540"/>
                    </a:cubicBezTo>
                    <a:cubicBezTo>
                      <a:pt x="0" y="2618"/>
                      <a:pt x="72" y="2722"/>
                      <a:pt x="154" y="2722"/>
                    </a:cubicBezTo>
                    <a:cubicBezTo>
                      <a:pt x="175" y="2722"/>
                      <a:pt x="197" y="2715"/>
                      <a:pt x="217" y="2699"/>
                    </a:cubicBezTo>
                    <a:cubicBezTo>
                      <a:pt x="1050" y="1906"/>
                      <a:pt x="1843" y="1073"/>
                      <a:pt x="2557" y="181"/>
                    </a:cubicBezTo>
                    <a:cubicBezTo>
                      <a:pt x="2631" y="107"/>
                      <a:pt x="2562" y="0"/>
                      <a:pt x="24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18" name="Google Shape;2918;p29"/>
              <p:cNvSpPr/>
              <p:nvPr/>
            </p:nvSpPr>
            <p:spPr>
              <a:xfrm>
                <a:off x="3905025" y="1860200"/>
                <a:ext cx="22800" cy="27575"/>
              </a:xfrm>
              <a:custGeom>
                <a:avLst/>
                <a:gdLst/>
                <a:ahLst/>
                <a:cxnLst/>
                <a:rect l="l" t="t" r="r" b="b"/>
                <a:pathLst>
                  <a:path w="912" h="1103" extrusionOk="0">
                    <a:moveTo>
                      <a:pt x="799" y="0"/>
                    </a:moveTo>
                    <a:cubicBezTo>
                      <a:pt x="763" y="0"/>
                      <a:pt x="725" y="22"/>
                      <a:pt x="713" y="60"/>
                    </a:cubicBezTo>
                    <a:cubicBezTo>
                      <a:pt x="534" y="377"/>
                      <a:pt x="335" y="655"/>
                      <a:pt x="78" y="913"/>
                    </a:cubicBezTo>
                    <a:cubicBezTo>
                      <a:pt x="1" y="990"/>
                      <a:pt x="68" y="1103"/>
                      <a:pt x="148" y="1103"/>
                    </a:cubicBezTo>
                    <a:cubicBezTo>
                      <a:pt x="171" y="1103"/>
                      <a:pt x="195" y="1094"/>
                      <a:pt x="216" y="1072"/>
                    </a:cubicBezTo>
                    <a:cubicBezTo>
                      <a:pt x="494" y="794"/>
                      <a:pt x="713" y="496"/>
                      <a:pt x="890" y="160"/>
                    </a:cubicBezTo>
                    <a:cubicBezTo>
                      <a:pt x="911" y="100"/>
                      <a:pt x="911" y="41"/>
                      <a:pt x="851" y="20"/>
                    </a:cubicBezTo>
                    <a:cubicBezTo>
                      <a:pt x="837" y="6"/>
                      <a:pt x="818" y="0"/>
                      <a:pt x="7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19" name="Google Shape;2919;p29"/>
              <p:cNvSpPr/>
              <p:nvPr/>
            </p:nvSpPr>
            <p:spPr>
              <a:xfrm>
                <a:off x="3709175" y="1748975"/>
                <a:ext cx="23450" cy="43400"/>
              </a:xfrm>
              <a:custGeom>
                <a:avLst/>
                <a:gdLst/>
                <a:ahLst/>
                <a:cxnLst/>
                <a:rect l="l" t="t" r="r" b="b"/>
                <a:pathLst>
                  <a:path w="938" h="1736" extrusionOk="0">
                    <a:moveTo>
                      <a:pt x="147" y="1"/>
                    </a:moveTo>
                    <a:cubicBezTo>
                      <a:pt x="77" y="1"/>
                      <a:pt x="1" y="85"/>
                      <a:pt x="42" y="169"/>
                    </a:cubicBezTo>
                    <a:cubicBezTo>
                      <a:pt x="301" y="644"/>
                      <a:pt x="518" y="1160"/>
                      <a:pt x="716" y="1655"/>
                    </a:cubicBezTo>
                    <a:cubicBezTo>
                      <a:pt x="732" y="1712"/>
                      <a:pt x="775" y="1735"/>
                      <a:pt x="817" y="1735"/>
                    </a:cubicBezTo>
                    <a:cubicBezTo>
                      <a:pt x="878" y="1735"/>
                      <a:pt x="938" y="1685"/>
                      <a:pt x="914" y="1615"/>
                    </a:cubicBezTo>
                    <a:cubicBezTo>
                      <a:pt x="716" y="1081"/>
                      <a:pt x="478" y="565"/>
                      <a:pt x="221" y="50"/>
                    </a:cubicBezTo>
                    <a:cubicBezTo>
                      <a:pt x="204" y="15"/>
                      <a:pt x="176" y="1"/>
                      <a:pt x="1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20" name="Google Shape;2920;p29"/>
              <p:cNvSpPr/>
              <p:nvPr/>
            </p:nvSpPr>
            <p:spPr>
              <a:xfrm>
                <a:off x="3765100" y="1735200"/>
                <a:ext cx="29000" cy="75975"/>
              </a:xfrm>
              <a:custGeom>
                <a:avLst/>
                <a:gdLst/>
                <a:ahLst/>
                <a:cxnLst/>
                <a:rect l="l" t="t" r="r" b="b"/>
                <a:pathLst>
                  <a:path w="1160" h="3039" extrusionOk="0">
                    <a:moveTo>
                      <a:pt x="131" y="0"/>
                    </a:moveTo>
                    <a:cubicBezTo>
                      <a:pt x="67" y="0"/>
                      <a:pt x="1" y="51"/>
                      <a:pt x="25" y="125"/>
                    </a:cubicBezTo>
                    <a:cubicBezTo>
                      <a:pt x="403" y="1056"/>
                      <a:pt x="699" y="2007"/>
                      <a:pt x="937" y="2959"/>
                    </a:cubicBezTo>
                    <a:cubicBezTo>
                      <a:pt x="953" y="3014"/>
                      <a:pt x="994" y="3038"/>
                      <a:pt x="1035" y="3038"/>
                    </a:cubicBezTo>
                    <a:cubicBezTo>
                      <a:pt x="1097" y="3038"/>
                      <a:pt x="1159" y="2983"/>
                      <a:pt x="1135" y="2900"/>
                    </a:cubicBezTo>
                    <a:cubicBezTo>
                      <a:pt x="897" y="1949"/>
                      <a:pt x="601" y="997"/>
                      <a:pt x="223" y="65"/>
                    </a:cubicBezTo>
                    <a:cubicBezTo>
                      <a:pt x="208" y="19"/>
                      <a:pt x="170" y="0"/>
                      <a:pt x="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21" name="Google Shape;2921;p29"/>
              <p:cNvSpPr/>
              <p:nvPr/>
            </p:nvSpPr>
            <p:spPr>
              <a:xfrm>
                <a:off x="3829150" y="1773125"/>
                <a:ext cx="20650" cy="50950"/>
              </a:xfrm>
              <a:custGeom>
                <a:avLst/>
                <a:gdLst/>
                <a:ahLst/>
                <a:cxnLst/>
                <a:rect l="l" t="t" r="r" b="b"/>
                <a:pathLst>
                  <a:path w="826" h="2038" extrusionOk="0">
                    <a:moveTo>
                      <a:pt x="138" y="1"/>
                    </a:moveTo>
                    <a:cubicBezTo>
                      <a:pt x="70" y="1"/>
                      <a:pt x="0" y="73"/>
                      <a:pt x="40" y="154"/>
                    </a:cubicBezTo>
                    <a:cubicBezTo>
                      <a:pt x="318" y="728"/>
                      <a:pt x="516" y="1344"/>
                      <a:pt x="616" y="1957"/>
                    </a:cubicBezTo>
                    <a:cubicBezTo>
                      <a:pt x="624" y="2014"/>
                      <a:pt x="661" y="2038"/>
                      <a:pt x="702" y="2038"/>
                    </a:cubicBezTo>
                    <a:cubicBezTo>
                      <a:pt x="760" y="2038"/>
                      <a:pt x="825" y="1988"/>
                      <a:pt x="814" y="1918"/>
                    </a:cubicBezTo>
                    <a:cubicBezTo>
                      <a:pt x="714" y="1264"/>
                      <a:pt x="516" y="630"/>
                      <a:pt x="219" y="54"/>
                    </a:cubicBezTo>
                    <a:cubicBezTo>
                      <a:pt x="200" y="16"/>
                      <a:pt x="169" y="1"/>
                      <a:pt x="1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22" name="Google Shape;2922;p29"/>
              <p:cNvSpPr/>
              <p:nvPr/>
            </p:nvSpPr>
            <p:spPr>
              <a:xfrm>
                <a:off x="3884575" y="1775975"/>
                <a:ext cx="17475" cy="68525"/>
              </a:xfrm>
              <a:custGeom>
                <a:avLst/>
                <a:gdLst/>
                <a:ahLst/>
                <a:cxnLst/>
                <a:rect l="l" t="t" r="r" b="b"/>
                <a:pathLst>
                  <a:path w="699" h="2741" extrusionOk="0">
                    <a:moveTo>
                      <a:pt x="125" y="0"/>
                    </a:moveTo>
                    <a:cubicBezTo>
                      <a:pt x="63" y="0"/>
                      <a:pt x="0" y="55"/>
                      <a:pt x="24" y="139"/>
                    </a:cubicBezTo>
                    <a:cubicBezTo>
                      <a:pt x="222" y="952"/>
                      <a:pt x="381" y="1804"/>
                      <a:pt x="479" y="2636"/>
                    </a:cubicBezTo>
                    <a:cubicBezTo>
                      <a:pt x="490" y="2706"/>
                      <a:pt x="544" y="2741"/>
                      <a:pt x="597" y="2741"/>
                    </a:cubicBezTo>
                    <a:cubicBezTo>
                      <a:pt x="649" y="2741"/>
                      <a:pt x="698" y="2706"/>
                      <a:pt x="698" y="2636"/>
                    </a:cubicBezTo>
                    <a:cubicBezTo>
                      <a:pt x="579" y="1785"/>
                      <a:pt x="421" y="931"/>
                      <a:pt x="222" y="80"/>
                    </a:cubicBezTo>
                    <a:cubicBezTo>
                      <a:pt x="207" y="24"/>
                      <a:pt x="166" y="0"/>
                      <a:pt x="1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23" name="Google Shape;2923;p29"/>
              <p:cNvSpPr/>
              <p:nvPr/>
            </p:nvSpPr>
            <p:spPr>
              <a:xfrm>
                <a:off x="3933725" y="1837425"/>
                <a:ext cx="9425" cy="38175"/>
              </a:xfrm>
              <a:custGeom>
                <a:avLst/>
                <a:gdLst/>
                <a:ahLst/>
                <a:cxnLst/>
                <a:rect l="l" t="t" r="r" b="b"/>
                <a:pathLst>
                  <a:path w="377" h="1527" extrusionOk="0">
                    <a:moveTo>
                      <a:pt x="120" y="1"/>
                    </a:moveTo>
                    <a:cubicBezTo>
                      <a:pt x="60" y="1"/>
                      <a:pt x="1" y="59"/>
                      <a:pt x="20" y="120"/>
                    </a:cubicBezTo>
                    <a:cubicBezTo>
                      <a:pt x="60" y="556"/>
                      <a:pt x="120" y="992"/>
                      <a:pt x="159" y="1428"/>
                    </a:cubicBezTo>
                    <a:cubicBezTo>
                      <a:pt x="159" y="1467"/>
                      <a:pt x="199" y="1526"/>
                      <a:pt x="258" y="1526"/>
                    </a:cubicBezTo>
                    <a:cubicBezTo>
                      <a:pt x="318" y="1526"/>
                      <a:pt x="377" y="1467"/>
                      <a:pt x="377" y="1428"/>
                    </a:cubicBezTo>
                    <a:cubicBezTo>
                      <a:pt x="318" y="992"/>
                      <a:pt x="278" y="556"/>
                      <a:pt x="218" y="120"/>
                    </a:cubicBezTo>
                    <a:cubicBezTo>
                      <a:pt x="218" y="59"/>
                      <a:pt x="179" y="1"/>
                      <a:pt x="1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24" name="Google Shape;2924;p29"/>
              <p:cNvSpPr/>
              <p:nvPr/>
            </p:nvSpPr>
            <p:spPr>
              <a:xfrm>
                <a:off x="4020750" y="1800925"/>
                <a:ext cx="108325" cy="50525"/>
              </a:xfrm>
              <a:custGeom>
                <a:avLst/>
                <a:gdLst/>
                <a:ahLst/>
                <a:cxnLst/>
                <a:rect l="l" t="t" r="r" b="b"/>
                <a:pathLst>
                  <a:path w="4333" h="2021" extrusionOk="0">
                    <a:moveTo>
                      <a:pt x="4160" y="1"/>
                    </a:moveTo>
                    <a:cubicBezTo>
                      <a:pt x="4144" y="1"/>
                      <a:pt x="4128" y="5"/>
                      <a:pt x="4111" y="13"/>
                    </a:cubicBezTo>
                    <a:cubicBezTo>
                      <a:pt x="2803" y="668"/>
                      <a:pt x="1476" y="1262"/>
                      <a:pt x="128" y="1797"/>
                    </a:cubicBezTo>
                    <a:cubicBezTo>
                      <a:pt x="1" y="1852"/>
                      <a:pt x="39" y="2021"/>
                      <a:pt x="137" y="2021"/>
                    </a:cubicBezTo>
                    <a:cubicBezTo>
                      <a:pt x="146" y="2021"/>
                      <a:pt x="157" y="2019"/>
                      <a:pt x="167" y="2016"/>
                    </a:cubicBezTo>
                    <a:cubicBezTo>
                      <a:pt x="1555" y="1461"/>
                      <a:pt x="2903" y="866"/>
                      <a:pt x="4230" y="192"/>
                    </a:cubicBezTo>
                    <a:cubicBezTo>
                      <a:pt x="4333" y="140"/>
                      <a:pt x="4259" y="1"/>
                      <a:pt x="4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25" name="Google Shape;2925;p29"/>
              <p:cNvSpPr/>
              <p:nvPr/>
            </p:nvSpPr>
            <p:spPr>
              <a:xfrm>
                <a:off x="3999550" y="1795775"/>
                <a:ext cx="23800" cy="59025"/>
              </a:xfrm>
              <a:custGeom>
                <a:avLst/>
                <a:gdLst/>
                <a:ahLst/>
                <a:cxnLst/>
                <a:rect l="l" t="t" r="r" b="b"/>
                <a:pathLst>
                  <a:path w="952" h="2361" extrusionOk="0">
                    <a:moveTo>
                      <a:pt x="134" y="0"/>
                    </a:moveTo>
                    <a:cubicBezTo>
                      <a:pt x="67" y="0"/>
                      <a:pt x="1" y="50"/>
                      <a:pt x="24" y="120"/>
                    </a:cubicBezTo>
                    <a:cubicBezTo>
                      <a:pt x="262" y="853"/>
                      <a:pt x="500" y="1567"/>
                      <a:pt x="717" y="2280"/>
                    </a:cubicBezTo>
                    <a:cubicBezTo>
                      <a:pt x="733" y="2337"/>
                      <a:pt x="779" y="2361"/>
                      <a:pt x="824" y="2361"/>
                    </a:cubicBezTo>
                    <a:cubicBezTo>
                      <a:pt x="889" y="2361"/>
                      <a:pt x="951" y="2311"/>
                      <a:pt x="915" y="2241"/>
                    </a:cubicBezTo>
                    <a:cubicBezTo>
                      <a:pt x="698" y="1508"/>
                      <a:pt x="460" y="794"/>
                      <a:pt x="241" y="81"/>
                    </a:cubicBezTo>
                    <a:cubicBezTo>
                      <a:pt x="225" y="24"/>
                      <a:pt x="179" y="0"/>
                      <a:pt x="1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26" name="Google Shape;2926;p29"/>
              <p:cNvSpPr/>
              <p:nvPr/>
            </p:nvSpPr>
            <p:spPr>
              <a:xfrm>
                <a:off x="4009750" y="1696675"/>
                <a:ext cx="36600" cy="101900"/>
              </a:xfrm>
              <a:custGeom>
                <a:avLst/>
                <a:gdLst/>
                <a:ahLst/>
                <a:cxnLst/>
                <a:rect l="l" t="t" r="r" b="b"/>
                <a:pathLst>
                  <a:path w="1464" h="4076" extrusionOk="0">
                    <a:moveTo>
                      <a:pt x="127" y="1"/>
                    </a:moveTo>
                    <a:cubicBezTo>
                      <a:pt x="67" y="1"/>
                      <a:pt x="0" y="56"/>
                      <a:pt x="13" y="139"/>
                    </a:cubicBezTo>
                    <a:cubicBezTo>
                      <a:pt x="132" y="794"/>
                      <a:pt x="290" y="1428"/>
                      <a:pt x="488" y="2062"/>
                    </a:cubicBezTo>
                    <a:cubicBezTo>
                      <a:pt x="706" y="2716"/>
                      <a:pt x="983" y="3350"/>
                      <a:pt x="1221" y="4005"/>
                    </a:cubicBezTo>
                    <a:cubicBezTo>
                      <a:pt x="1245" y="4053"/>
                      <a:pt x="1293" y="4075"/>
                      <a:pt x="1337" y="4075"/>
                    </a:cubicBezTo>
                    <a:cubicBezTo>
                      <a:pt x="1403" y="4075"/>
                      <a:pt x="1463" y="4028"/>
                      <a:pt x="1440" y="3945"/>
                    </a:cubicBezTo>
                    <a:cubicBezTo>
                      <a:pt x="1181" y="3311"/>
                      <a:pt x="924" y="2657"/>
                      <a:pt x="706" y="2002"/>
                    </a:cubicBezTo>
                    <a:cubicBezTo>
                      <a:pt x="488" y="1368"/>
                      <a:pt x="330" y="734"/>
                      <a:pt x="211" y="80"/>
                    </a:cubicBezTo>
                    <a:cubicBezTo>
                      <a:pt x="203" y="25"/>
                      <a:pt x="166"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27" name="Google Shape;2927;p29"/>
              <p:cNvSpPr/>
              <p:nvPr/>
            </p:nvSpPr>
            <p:spPr>
              <a:xfrm>
                <a:off x="4042075" y="1782775"/>
                <a:ext cx="39100" cy="17150"/>
              </a:xfrm>
              <a:custGeom>
                <a:avLst/>
                <a:gdLst/>
                <a:ahLst/>
                <a:cxnLst/>
                <a:rect l="l" t="t" r="r" b="b"/>
                <a:pathLst>
                  <a:path w="1564" h="686" extrusionOk="0">
                    <a:moveTo>
                      <a:pt x="1430" y="1"/>
                    </a:moveTo>
                    <a:cubicBezTo>
                      <a:pt x="1419" y="1"/>
                      <a:pt x="1407" y="2"/>
                      <a:pt x="1395" y="6"/>
                    </a:cubicBezTo>
                    <a:cubicBezTo>
                      <a:pt x="979" y="165"/>
                      <a:pt x="543" y="323"/>
                      <a:pt x="126" y="461"/>
                    </a:cubicBezTo>
                    <a:cubicBezTo>
                      <a:pt x="1" y="516"/>
                      <a:pt x="38" y="685"/>
                      <a:pt x="151" y="685"/>
                    </a:cubicBezTo>
                    <a:cubicBezTo>
                      <a:pt x="162" y="685"/>
                      <a:pt x="174" y="684"/>
                      <a:pt x="186" y="680"/>
                    </a:cubicBezTo>
                    <a:cubicBezTo>
                      <a:pt x="602" y="521"/>
                      <a:pt x="1038" y="363"/>
                      <a:pt x="1455" y="204"/>
                    </a:cubicBezTo>
                    <a:cubicBezTo>
                      <a:pt x="1563" y="168"/>
                      <a:pt x="1540" y="1"/>
                      <a:pt x="14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28" name="Google Shape;2928;p29"/>
              <p:cNvSpPr/>
              <p:nvPr/>
            </p:nvSpPr>
            <p:spPr>
              <a:xfrm>
                <a:off x="4061750" y="1728275"/>
                <a:ext cx="119525" cy="29400"/>
              </a:xfrm>
              <a:custGeom>
                <a:avLst/>
                <a:gdLst/>
                <a:ahLst/>
                <a:cxnLst/>
                <a:rect l="l" t="t" r="r" b="b"/>
                <a:pathLst>
                  <a:path w="4781" h="1176" extrusionOk="0">
                    <a:moveTo>
                      <a:pt x="4643" y="0"/>
                    </a:moveTo>
                    <a:cubicBezTo>
                      <a:pt x="4633" y="0"/>
                      <a:pt x="4623" y="2"/>
                      <a:pt x="4612" y="6"/>
                    </a:cubicBezTo>
                    <a:cubicBezTo>
                      <a:pt x="3126" y="402"/>
                      <a:pt x="1639" y="719"/>
                      <a:pt x="113" y="976"/>
                    </a:cubicBezTo>
                    <a:cubicBezTo>
                      <a:pt x="0" y="996"/>
                      <a:pt x="47" y="1176"/>
                      <a:pt x="155" y="1176"/>
                    </a:cubicBezTo>
                    <a:cubicBezTo>
                      <a:pt x="160" y="1176"/>
                      <a:pt x="166" y="1175"/>
                      <a:pt x="172" y="1174"/>
                    </a:cubicBezTo>
                    <a:cubicBezTo>
                      <a:pt x="1699" y="936"/>
                      <a:pt x="3185" y="600"/>
                      <a:pt x="4672" y="204"/>
                    </a:cubicBezTo>
                    <a:cubicBezTo>
                      <a:pt x="4781" y="168"/>
                      <a:pt x="4740" y="0"/>
                      <a:pt x="46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29" name="Google Shape;2929;p29"/>
              <p:cNvSpPr/>
              <p:nvPr/>
            </p:nvSpPr>
            <p:spPr>
              <a:xfrm>
                <a:off x="4105200" y="1696050"/>
                <a:ext cx="50775" cy="14575"/>
              </a:xfrm>
              <a:custGeom>
                <a:avLst/>
                <a:gdLst/>
                <a:ahLst/>
                <a:cxnLst/>
                <a:rect l="l" t="t" r="r" b="b"/>
                <a:pathLst>
                  <a:path w="2031" h="583" extrusionOk="0">
                    <a:moveTo>
                      <a:pt x="1894" y="0"/>
                    </a:moveTo>
                    <a:cubicBezTo>
                      <a:pt x="1885" y="0"/>
                      <a:pt x="1875" y="2"/>
                      <a:pt x="1864" y="5"/>
                    </a:cubicBezTo>
                    <a:cubicBezTo>
                      <a:pt x="1288" y="184"/>
                      <a:pt x="714" y="322"/>
                      <a:pt x="119" y="383"/>
                    </a:cubicBezTo>
                    <a:cubicBezTo>
                      <a:pt x="6" y="401"/>
                      <a:pt x="1" y="582"/>
                      <a:pt x="104" y="582"/>
                    </a:cubicBezTo>
                    <a:cubicBezTo>
                      <a:pt x="109" y="582"/>
                      <a:pt x="114" y="582"/>
                      <a:pt x="119" y="581"/>
                    </a:cubicBezTo>
                    <a:cubicBezTo>
                      <a:pt x="733" y="521"/>
                      <a:pt x="1328" y="402"/>
                      <a:pt x="1923" y="204"/>
                    </a:cubicBezTo>
                    <a:cubicBezTo>
                      <a:pt x="2031" y="167"/>
                      <a:pt x="1992" y="0"/>
                      <a:pt x="18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30" name="Google Shape;2930;p29"/>
              <p:cNvSpPr/>
              <p:nvPr/>
            </p:nvSpPr>
            <p:spPr>
              <a:xfrm>
                <a:off x="4150800" y="1650975"/>
                <a:ext cx="40375" cy="13025"/>
              </a:xfrm>
              <a:custGeom>
                <a:avLst/>
                <a:gdLst/>
                <a:ahLst/>
                <a:cxnLst/>
                <a:rect l="l" t="t" r="r" b="b"/>
                <a:pathLst>
                  <a:path w="1615" h="521" extrusionOk="0">
                    <a:moveTo>
                      <a:pt x="1482" y="0"/>
                    </a:moveTo>
                    <a:cubicBezTo>
                      <a:pt x="1471" y="0"/>
                      <a:pt x="1459" y="2"/>
                      <a:pt x="1447" y="5"/>
                    </a:cubicBezTo>
                    <a:cubicBezTo>
                      <a:pt x="1010" y="164"/>
                      <a:pt x="555" y="262"/>
                      <a:pt x="99" y="302"/>
                    </a:cubicBezTo>
                    <a:cubicBezTo>
                      <a:pt x="40" y="322"/>
                      <a:pt x="0" y="341"/>
                      <a:pt x="0" y="421"/>
                    </a:cubicBezTo>
                    <a:cubicBezTo>
                      <a:pt x="0" y="460"/>
                      <a:pt x="40" y="521"/>
                      <a:pt x="99" y="521"/>
                    </a:cubicBezTo>
                    <a:cubicBezTo>
                      <a:pt x="574" y="460"/>
                      <a:pt x="1050" y="362"/>
                      <a:pt x="1507" y="203"/>
                    </a:cubicBezTo>
                    <a:cubicBezTo>
                      <a:pt x="1615" y="167"/>
                      <a:pt x="1592" y="0"/>
                      <a:pt x="14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31" name="Google Shape;2931;p29"/>
              <p:cNvSpPr/>
              <p:nvPr/>
            </p:nvSpPr>
            <p:spPr>
              <a:xfrm>
                <a:off x="4043175" y="1657500"/>
                <a:ext cx="31925" cy="84575"/>
              </a:xfrm>
              <a:custGeom>
                <a:avLst/>
                <a:gdLst/>
                <a:ahLst/>
                <a:cxnLst/>
                <a:rect l="l" t="t" r="r" b="b"/>
                <a:pathLst>
                  <a:path w="1277" h="3383" extrusionOk="0">
                    <a:moveTo>
                      <a:pt x="121" y="0"/>
                    </a:moveTo>
                    <a:cubicBezTo>
                      <a:pt x="60" y="0"/>
                      <a:pt x="0" y="50"/>
                      <a:pt x="24" y="120"/>
                    </a:cubicBezTo>
                    <a:cubicBezTo>
                      <a:pt x="360" y="1190"/>
                      <a:pt x="698" y="2242"/>
                      <a:pt x="1054" y="3312"/>
                    </a:cubicBezTo>
                    <a:cubicBezTo>
                      <a:pt x="1070" y="3361"/>
                      <a:pt x="1113" y="3383"/>
                      <a:pt x="1154" y="3383"/>
                    </a:cubicBezTo>
                    <a:cubicBezTo>
                      <a:pt x="1216" y="3383"/>
                      <a:pt x="1276" y="3335"/>
                      <a:pt x="1253" y="3252"/>
                    </a:cubicBezTo>
                    <a:cubicBezTo>
                      <a:pt x="915" y="2202"/>
                      <a:pt x="558" y="1132"/>
                      <a:pt x="222" y="80"/>
                    </a:cubicBezTo>
                    <a:cubicBezTo>
                      <a:pt x="206" y="24"/>
                      <a:pt x="163" y="0"/>
                      <a:pt x="1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32" name="Google Shape;2932;p29"/>
              <p:cNvSpPr/>
              <p:nvPr/>
            </p:nvSpPr>
            <p:spPr>
              <a:xfrm>
                <a:off x="4084775" y="1663975"/>
                <a:ext cx="20525" cy="50050"/>
              </a:xfrm>
              <a:custGeom>
                <a:avLst/>
                <a:gdLst/>
                <a:ahLst/>
                <a:cxnLst/>
                <a:rect l="l" t="t" r="r" b="b"/>
                <a:pathLst>
                  <a:path w="821" h="2002" extrusionOk="0">
                    <a:moveTo>
                      <a:pt x="129" y="1"/>
                    </a:moveTo>
                    <a:cubicBezTo>
                      <a:pt x="63" y="1"/>
                      <a:pt x="1" y="55"/>
                      <a:pt x="25" y="139"/>
                    </a:cubicBezTo>
                    <a:cubicBezTo>
                      <a:pt x="242" y="714"/>
                      <a:pt x="440" y="1328"/>
                      <a:pt x="599" y="1923"/>
                    </a:cubicBezTo>
                    <a:cubicBezTo>
                      <a:pt x="607" y="1978"/>
                      <a:pt x="646" y="2002"/>
                      <a:pt x="688" y="2002"/>
                    </a:cubicBezTo>
                    <a:cubicBezTo>
                      <a:pt x="751" y="2002"/>
                      <a:pt x="821" y="1947"/>
                      <a:pt x="797" y="1864"/>
                    </a:cubicBezTo>
                    <a:cubicBezTo>
                      <a:pt x="638" y="1269"/>
                      <a:pt x="461" y="675"/>
                      <a:pt x="242" y="80"/>
                    </a:cubicBezTo>
                    <a:cubicBezTo>
                      <a:pt x="219" y="24"/>
                      <a:pt x="173" y="1"/>
                      <a:pt x="1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33" name="Google Shape;2933;p29"/>
              <p:cNvSpPr/>
              <p:nvPr/>
            </p:nvSpPr>
            <p:spPr>
              <a:xfrm>
                <a:off x="4109350" y="1616625"/>
                <a:ext cx="22225" cy="70200"/>
              </a:xfrm>
              <a:custGeom>
                <a:avLst/>
                <a:gdLst/>
                <a:ahLst/>
                <a:cxnLst/>
                <a:rect l="l" t="t" r="r" b="b"/>
                <a:pathLst>
                  <a:path w="889" h="2808" extrusionOk="0">
                    <a:moveTo>
                      <a:pt x="129" y="0"/>
                    </a:moveTo>
                    <a:cubicBezTo>
                      <a:pt x="66" y="0"/>
                      <a:pt x="1" y="48"/>
                      <a:pt x="12" y="130"/>
                    </a:cubicBezTo>
                    <a:cubicBezTo>
                      <a:pt x="210" y="1002"/>
                      <a:pt x="429" y="1874"/>
                      <a:pt x="667" y="2727"/>
                    </a:cubicBezTo>
                    <a:cubicBezTo>
                      <a:pt x="675" y="2784"/>
                      <a:pt x="716" y="2807"/>
                      <a:pt x="759" y="2807"/>
                    </a:cubicBezTo>
                    <a:cubicBezTo>
                      <a:pt x="822" y="2807"/>
                      <a:pt x="889" y="2758"/>
                      <a:pt x="865" y="2688"/>
                    </a:cubicBezTo>
                    <a:cubicBezTo>
                      <a:pt x="627" y="1815"/>
                      <a:pt x="429" y="943"/>
                      <a:pt x="231" y="71"/>
                    </a:cubicBezTo>
                    <a:cubicBezTo>
                      <a:pt x="215" y="23"/>
                      <a:pt x="173" y="0"/>
                      <a:pt x="1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34" name="Google Shape;2934;p29"/>
              <p:cNvSpPr/>
              <p:nvPr/>
            </p:nvSpPr>
            <p:spPr>
              <a:xfrm>
                <a:off x="4143550" y="1611950"/>
                <a:ext cx="15775" cy="40425"/>
              </a:xfrm>
              <a:custGeom>
                <a:avLst/>
                <a:gdLst/>
                <a:ahLst/>
                <a:cxnLst/>
                <a:rect l="l" t="t" r="r" b="b"/>
                <a:pathLst>
                  <a:path w="631" h="1617" extrusionOk="0">
                    <a:moveTo>
                      <a:pt x="127" y="0"/>
                    </a:moveTo>
                    <a:cubicBezTo>
                      <a:pt x="67" y="0"/>
                      <a:pt x="0" y="55"/>
                      <a:pt x="13" y="139"/>
                    </a:cubicBezTo>
                    <a:cubicBezTo>
                      <a:pt x="111" y="615"/>
                      <a:pt x="230" y="1090"/>
                      <a:pt x="409" y="1546"/>
                    </a:cubicBezTo>
                    <a:cubicBezTo>
                      <a:pt x="425" y="1594"/>
                      <a:pt x="468" y="1616"/>
                      <a:pt x="509" y="1616"/>
                    </a:cubicBezTo>
                    <a:cubicBezTo>
                      <a:pt x="571" y="1616"/>
                      <a:pt x="631" y="1569"/>
                      <a:pt x="607" y="1487"/>
                    </a:cubicBezTo>
                    <a:cubicBezTo>
                      <a:pt x="449" y="1030"/>
                      <a:pt x="309" y="554"/>
                      <a:pt x="211" y="79"/>
                    </a:cubicBezTo>
                    <a:cubicBezTo>
                      <a:pt x="203" y="24"/>
                      <a:pt x="167"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grpSp>
        <p:nvGrpSpPr>
          <p:cNvPr id="2935" name="Google Shape;2935;p29"/>
          <p:cNvGrpSpPr/>
          <p:nvPr/>
        </p:nvGrpSpPr>
        <p:grpSpPr>
          <a:xfrm rot="-8100000">
            <a:off x="9644791" y="-411484"/>
            <a:ext cx="2401671" cy="1806107"/>
            <a:chOff x="2434713" y="2011488"/>
            <a:chExt cx="1504463" cy="1131388"/>
          </a:xfrm>
        </p:grpSpPr>
        <p:sp>
          <p:nvSpPr>
            <p:cNvPr id="2936" name="Google Shape;2936;p29"/>
            <p:cNvSpPr/>
            <p:nvPr/>
          </p:nvSpPr>
          <p:spPr>
            <a:xfrm>
              <a:off x="2441550" y="2011488"/>
              <a:ext cx="1497625" cy="1120525"/>
            </a:xfrm>
            <a:custGeom>
              <a:avLst/>
              <a:gdLst/>
              <a:ahLst/>
              <a:cxnLst/>
              <a:rect l="l" t="t" r="r" b="b"/>
              <a:pathLst>
                <a:path w="59905" h="44821" extrusionOk="0">
                  <a:moveTo>
                    <a:pt x="29545" y="0"/>
                  </a:moveTo>
                  <a:cubicBezTo>
                    <a:pt x="29522" y="0"/>
                    <a:pt x="29499" y="1"/>
                    <a:pt x="29476" y="1"/>
                  </a:cubicBezTo>
                  <a:cubicBezTo>
                    <a:pt x="23014" y="120"/>
                    <a:pt x="23727" y="14690"/>
                    <a:pt x="24837" y="23888"/>
                  </a:cubicBezTo>
                  <a:cubicBezTo>
                    <a:pt x="23310" y="15200"/>
                    <a:pt x="20134" y="1861"/>
                    <a:pt x="15002" y="1861"/>
                  </a:cubicBezTo>
                  <a:cubicBezTo>
                    <a:pt x="14537" y="1861"/>
                    <a:pt x="14056" y="1970"/>
                    <a:pt x="13559" y="2202"/>
                  </a:cubicBezTo>
                  <a:cubicBezTo>
                    <a:pt x="6402" y="5551"/>
                    <a:pt x="17463" y="24383"/>
                    <a:pt x="21507" y="30806"/>
                  </a:cubicBezTo>
                  <a:cubicBezTo>
                    <a:pt x="19327" y="27436"/>
                    <a:pt x="15045" y="20815"/>
                    <a:pt x="11953" y="16078"/>
                  </a:cubicBezTo>
                  <a:cubicBezTo>
                    <a:pt x="10430" y="13749"/>
                    <a:pt x="8816" y="13058"/>
                    <a:pt x="7436" y="13058"/>
                  </a:cubicBezTo>
                  <a:cubicBezTo>
                    <a:pt x="5420" y="13058"/>
                    <a:pt x="3905" y="14532"/>
                    <a:pt x="3905" y="14532"/>
                  </a:cubicBezTo>
                  <a:cubicBezTo>
                    <a:pt x="0" y="20141"/>
                    <a:pt x="9991" y="27792"/>
                    <a:pt x="14154" y="30924"/>
                  </a:cubicBezTo>
                  <a:cubicBezTo>
                    <a:pt x="15322" y="31817"/>
                    <a:pt x="16551" y="32610"/>
                    <a:pt x="17722" y="33482"/>
                  </a:cubicBezTo>
                  <a:cubicBezTo>
                    <a:pt x="20100" y="35246"/>
                    <a:pt x="23391" y="37664"/>
                    <a:pt x="25828" y="39310"/>
                  </a:cubicBezTo>
                  <a:cubicBezTo>
                    <a:pt x="25828" y="39310"/>
                    <a:pt x="25611" y="40875"/>
                    <a:pt x="25017" y="43949"/>
                  </a:cubicBezTo>
                  <a:cubicBezTo>
                    <a:pt x="25017" y="43949"/>
                    <a:pt x="25075" y="44821"/>
                    <a:pt x="26008" y="44821"/>
                  </a:cubicBezTo>
                  <a:cubicBezTo>
                    <a:pt x="26840" y="44800"/>
                    <a:pt x="27018" y="44007"/>
                    <a:pt x="27018" y="44007"/>
                  </a:cubicBezTo>
                  <a:lnTo>
                    <a:pt x="26999" y="39488"/>
                  </a:lnTo>
                  <a:cubicBezTo>
                    <a:pt x="40676" y="34037"/>
                    <a:pt x="59904" y="18734"/>
                    <a:pt x="51698" y="14709"/>
                  </a:cubicBezTo>
                  <a:cubicBezTo>
                    <a:pt x="51371" y="14549"/>
                    <a:pt x="51011" y="14474"/>
                    <a:pt x="50625" y="14474"/>
                  </a:cubicBezTo>
                  <a:cubicBezTo>
                    <a:pt x="46329" y="14474"/>
                    <a:pt x="38676" y="23794"/>
                    <a:pt x="34511" y="29359"/>
                  </a:cubicBezTo>
                  <a:cubicBezTo>
                    <a:pt x="39725" y="21885"/>
                    <a:pt x="49597" y="6503"/>
                    <a:pt x="43610" y="4620"/>
                  </a:cubicBezTo>
                  <a:cubicBezTo>
                    <a:pt x="43285" y="4518"/>
                    <a:pt x="42962" y="4469"/>
                    <a:pt x="42642" y="4469"/>
                  </a:cubicBezTo>
                  <a:cubicBezTo>
                    <a:pt x="37448" y="4469"/>
                    <a:pt x="32881" y="17382"/>
                    <a:pt x="30546" y="25355"/>
                  </a:cubicBezTo>
                  <a:cubicBezTo>
                    <a:pt x="32779" y="16210"/>
                    <a:pt x="35836" y="0"/>
                    <a:pt x="29545" y="0"/>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2937" name="Google Shape;2937;p29"/>
            <p:cNvGrpSpPr/>
            <p:nvPr/>
          </p:nvGrpSpPr>
          <p:grpSpPr>
            <a:xfrm>
              <a:off x="2434713" y="2022350"/>
              <a:ext cx="1497650" cy="1120525"/>
              <a:chOff x="3564263" y="1524700"/>
              <a:chExt cx="1497650" cy="1120525"/>
            </a:xfrm>
          </p:grpSpPr>
          <p:sp>
            <p:nvSpPr>
              <p:cNvPr id="2938" name="Google Shape;2938;p29"/>
              <p:cNvSpPr/>
              <p:nvPr/>
            </p:nvSpPr>
            <p:spPr>
              <a:xfrm>
                <a:off x="4221132" y="1571278"/>
                <a:ext cx="123771" cy="32933"/>
              </a:xfrm>
              <a:custGeom>
                <a:avLst/>
                <a:gdLst/>
                <a:ahLst/>
                <a:cxnLst/>
                <a:rect l="l" t="t" r="r" b="b"/>
                <a:pathLst>
                  <a:path w="4643" h="1206" extrusionOk="0">
                    <a:moveTo>
                      <a:pt x="132" y="1"/>
                    </a:moveTo>
                    <a:cubicBezTo>
                      <a:pt x="63" y="1"/>
                      <a:pt x="0" y="108"/>
                      <a:pt x="60" y="181"/>
                    </a:cubicBezTo>
                    <a:cubicBezTo>
                      <a:pt x="516" y="776"/>
                      <a:pt x="1270" y="1114"/>
                      <a:pt x="2002" y="1193"/>
                    </a:cubicBezTo>
                    <a:cubicBezTo>
                      <a:pt x="2100" y="1202"/>
                      <a:pt x="2198" y="1206"/>
                      <a:pt x="2295" y="1206"/>
                    </a:cubicBezTo>
                    <a:cubicBezTo>
                      <a:pt x="3085" y="1206"/>
                      <a:pt x="3852" y="931"/>
                      <a:pt x="4540" y="578"/>
                    </a:cubicBezTo>
                    <a:cubicBezTo>
                      <a:pt x="4642" y="509"/>
                      <a:pt x="4568" y="368"/>
                      <a:pt x="4469" y="368"/>
                    </a:cubicBezTo>
                    <a:cubicBezTo>
                      <a:pt x="4453" y="368"/>
                      <a:pt x="4437" y="371"/>
                      <a:pt x="4421" y="379"/>
                    </a:cubicBezTo>
                    <a:cubicBezTo>
                      <a:pt x="3789" y="730"/>
                      <a:pt x="3065" y="988"/>
                      <a:pt x="2330" y="988"/>
                    </a:cubicBezTo>
                    <a:cubicBezTo>
                      <a:pt x="2234" y="988"/>
                      <a:pt x="2138" y="983"/>
                      <a:pt x="2042" y="974"/>
                    </a:cubicBezTo>
                    <a:cubicBezTo>
                      <a:pt x="1328" y="915"/>
                      <a:pt x="654" y="598"/>
                      <a:pt x="199" y="43"/>
                    </a:cubicBezTo>
                    <a:cubicBezTo>
                      <a:pt x="179" y="13"/>
                      <a:pt x="155" y="1"/>
                      <a:pt x="1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39" name="Google Shape;2939;p29"/>
              <p:cNvSpPr/>
              <p:nvPr/>
            </p:nvSpPr>
            <p:spPr>
              <a:xfrm>
                <a:off x="3564263" y="1524700"/>
                <a:ext cx="1497650" cy="1120525"/>
              </a:xfrm>
              <a:custGeom>
                <a:avLst/>
                <a:gdLst/>
                <a:ahLst/>
                <a:cxnLst/>
                <a:rect l="l" t="t" r="r" b="b"/>
                <a:pathLst>
                  <a:path w="59906" h="44821" extrusionOk="0">
                    <a:moveTo>
                      <a:pt x="29536" y="0"/>
                    </a:moveTo>
                    <a:cubicBezTo>
                      <a:pt x="29517" y="0"/>
                      <a:pt x="29497" y="0"/>
                      <a:pt x="29478" y="1"/>
                    </a:cubicBezTo>
                    <a:cubicBezTo>
                      <a:pt x="23026" y="123"/>
                      <a:pt x="23738" y="14676"/>
                      <a:pt x="24834" y="23868"/>
                    </a:cubicBezTo>
                    <a:lnTo>
                      <a:pt x="24834" y="23868"/>
                    </a:lnTo>
                    <a:cubicBezTo>
                      <a:pt x="23306" y="15175"/>
                      <a:pt x="20131" y="1878"/>
                      <a:pt x="15006" y="1878"/>
                    </a:cubicBezTo>
                    <a:cubicBezTo>
                      <a:pt x="14540" y="1878"/>
                      <a:pt x="14058" y="1988"/>
                      <a:pt x="13560" y="2221"/>
                    </a:cubicBezTo>
                    <a:cubicBezTo>
                      <a:pt x="6404" y="5569"/>
                      <a:pt x="17497" y="24448"/>
                      <a:pt x="21527" y="30846"/>
                    </a:cubicBezTo>
                    <a:lnTo>
                      <a:pt x="21527" y="30846"/>
                    </a:lnTo>
                    <a:cubicBezTo>
                      <a:pt x="19355" y="27485"/>
                      <a:pt x="15049" y="20831"/>
                      <a:pt x="11955" y="16097"/>
                    </a:cubicBezTo>
                    <a:cubicBezTo>
                      <a:pt x="10428" y="13762"/>
                      <a:pt x="8808" y="13071"/>
                      <a:pt x="7426" y="13071"/>
                    </a:cubicBezTo>
                    <a:cubicBezTo>
                      <a:pt x="5416" y="13071"/>
                      <a:pt x="3907" y="14531"/>
                      <a:pt x="3907" y="14531"/>
                    </a:cubicBezTo>
                    <a:cubicBezTo>
                      <a:pt x="1" y="20141"/>
                      <a:pt x="9992" y="27813"/>
                      <a:pt x="14154" y="30945"/>
                    </a:cubicBezTo>
                    <a:cubicBezTo>
                      <a:pt x="15325" y="31817"/>
                      <a:pt x="16554" y="32629"/>
                      <a:pt x="17722" y="33501"/>
                    </a:cubicBezTo>
                    <a:cubicBezTo>
                      <a:pt x="20101" y="35245"/>
                      <a:pt x="23392" y="37664"/>
                      <a:pt x="25831" y="39329"/>
                    </a:cubicBezTo>
                    <a:cubicBezTo>
                      <a:pt x="25831" y="39329"/>
                      <a:pt x="25612" y="40875"/>
                      <a:pt x="25017" y="43948"/>
                    </a:cubicBezTo>
                    <a:cubicBezTo>
                      <a:pt x="25017" y="43948"/>
                      <a:pt x="25076" y="44821"/>
                      <a:pt x="25979" y="44821"/>
                    </a:cubicBezTo>
                    <a:cubicBezTo>
                      <a:pt x="25989" y="44821"/>
                      <a:pt x="25999" y="44821"/>
                      <a:pt x="26008" y="44821"/>
                    </a:cubicBezTo>
                    <a:cubicBezTo>
                      <a:pt x="26841" y="44821"/>
                      <a:pt x="27020" y="44028"/>
                      <a:pt x="27020" y="44028"/>
                    </a:cubicBezTo>
                    <a:lnTo>
                      <a:pt x="27000" y="39488"/>
                    </a:lnTo>
                    <a:cubicBezTo>
                      <a:pt x="40677" y="34037"/>
                      <a:pt x="59905" y="18734"/>
                      <a:pt x="51699" y="14730"/>
                    </a:cubicBezTo>
                    <a:cubicBezTo>
                      <a:pt x="51371" y="14570"/>
                      <a:pt x="51012" y="14494"/>
                      <a:pt x="50625" y="14494"/>
                    </a:cubicBezTo>
                    <a:cubicBezTo>
                      <a:pt x="46325" y="14494"/>
                      <a:pt x="38665" y="23819"/>
                      <a:pt x="34490" y="29364"/>
                    </a:cubicBezTo>
                    <a:lnTo>
                      <a:pt x="34490" y="29364"/>
                    </a:lnTo>
                    <a:cubicBezTo>
                      <a:pt x="39715" y="21906"/>
                      <a:pt x="49607" y="6504"/>
                      <a:pt x="43611" y="4620"/>
                    </a:cubicBezTo>
                    <a:cubicBezTo>
                      <a:pt x="43288" y="4518"/>
                      <a:pt x="42966" y="4469"/>
                      <a:pt x="42647" y="4469"/>
                    </a:cubicBezTo>
                    <a:cubicBezTo>
                      <a:pt x="37453" y="4469"/>
                      <a:pt x="32876" y="17415"/>
                      <a:pt x="30548" y="25388"/>
                    </a:cubicBezTo>
                    <a:lnTo>
                      <a:pt x="30548" y="25388"/>
                    </a:lnTo>
                    <a:cubicBezTo>
                      <a:pt x="32778" y="16227"/>
                      <a:pt x="35839" y="0"/>
                      <a:pt x="2953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40" name="Google Shape;2940;p29"/>
              <p:cNvSpPr/>
              <p:nvPr/>
            </p:nvSpPr>
            <p:spPr>
              <a:xfrm>
                <a:off x="3805638" y="1866150"/>
                <a:ext cx="940600" cy="616025"/>
              </a:xfrm>
              <a:custGeom>
                <a:avLst/>
                <a:gdLst/>
                <a:ahLst/>
                <a:cxnLst/>
                <a:rect l="l" t="t" r="r" b="b"/>
                <a:pathLst>
                  <a:path w="37624" h="24641" extrusionOk="0">
                    <a:moveTo>
                      <a:pt x="18665" y="1"/>
                    </a:moveTo>
                    <a:cubicBezTo>
                      <a:pt x="14816" y="1"/>
                      <a:pt x="16710" y="21172"/>
                      <a:pt x="16710" y="21172"/>
                    </a:cubicBezTo>
                    <a:cubicBezTo>
                      <a:pt x="16710" y="21172"/>
                      <a:pt x="12792" y="2162"/>
                      <a:pt x="9142" y="2162"/>
                    </a:cubicBezTo>
                    <a:cubicBezTo>
                      <a:pt x="9048" y="2162"/>
                      <a:pt x="8954" y="2175"/>
                      <a:pt x="8860" y="2201"/>
                    </a:cubicBezTo>
                    <a:cubicBezTo>
                      <a:pt x="5154" y="3232"/>
                      <a:pt x="15719" y="21727"/>
                      <a:pt x="15719" y="21727"/>
                    </a:cubicBezTo>
                    <a:cubicBezTo>
                      <a:pt x="15719" y="21727"/>
                      <a:pt x="6641" y="10459"/>
                      <a:pt x="3189" y="10459"/>
                    </a:cubicBezTo>
                    <a:cubicBezTo>
                      <a:pt x="2824" y="10459"/>
                      <a:pt x="2522" y="10585"/>
                      <a:pt x="2300" y="10864"/>
                    </a:cubicBezTo>
                    <a:cubicBezTo>
                      <a:pt x="0" y="13758"/>
                      <a:pt x="16572" y="24640"/>
                      <a:pt x="16572" y="24640"/>
                    </a:cubicBezTo>
                    <a:cubicBezTo>
                      <a:pt x="16572" y="24640"/>
                      <a:pt x="37624" y="14134"/>
                      <a:pt x="34333" y="11023"/>
                    </a:cubicBezTo>
                    <a:cubicBezTo>
                      <a:pt x="34126" y="10827"/>
                      <a:pt x="33849" y="10738"/>
                      <a:pt x="33515" y="10738"/>
                    </a:cubicBezTo>
                    <a:cubicBezTo>
                      <a:pt x="29811" y="10738"/>
                      <a:pt x="19089" y="21727"/>
                      <a:pt x="19089" y="21727"/>
                    </a:cubicBezTo>
                    <a:cubicBezTo>
                      <a:pt x="19089" y="21727"/>
                      <a:pt x="30705" y="5055"/>
                      <a:pt x="27533" y="3807"/>
                    </a:cubicBezTo>
                    <a:cubicBezTo>
                      <a:pt x="27430" y="3765"/>
                      <a:pt x="27322" y="3745"/>
                      <a:pt x="27211" y="3745"/>
                    </a:cubicBezTo>
                    <a:cubicBezTo>
                      <a:pt x="23956" y="3745"/>
                      <a:pt x="17801" y="21172"/>
                      <a:pt x="17801" y="21172"/>
                    </a:cubicBezTo>
                    <a:cubicBezTo>
                      <a:pt x="17801" y="21172"/>
                      <a:pt x="22578" y="81"/>
                      <a:pt x="18692" y="1"/>
                    </a:cubicBezTo>
                    <a:cubicBezTo>
                      <a:pt x="18683" y="1"/>
                      <a:pt x="18674" y="1"/>
                      <a:pt x="18665"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41" name="Google Shape;2941;p29"/>
              <p:cNvSpPr/>
              <p:nvPr/>
            </p:nvSpPr>
            <p:spPr>
              <a:xfrm>
                <a:off x="3684248" y="1899313"/>
                <a:ext cx="540587" cy="569006"/>
              </a:xfrm>
              <a:custGeom>
                <a:avLst/>
                <a:gdLst/>
                <a:ahLst/>
                <a:cxnLst/>
                <a:rect l="l" t="t" r="r" b="b"/>
                <a:pathLst>
                  <a:path w="20279" h="20837" extrusionOk="0">
                    <a:moveTo>
                      <a:pt x="148" y="0"/>
                    </a:moveTo>
                    <a:cubicBezTo>
                      <a:pt x="74" y="0"/>
                      <a:pt x="1" y="107"/>
                      <a:pt x="60" y="181"/>
                    </a:cubicBezTo>
                    <a:cubicBezTo>
                      <a:pt x="1190" y="1629"/>
                      <a:pt x="2320" y="3056"/>
                      <a:pt x="3469" y="4483"/>
                    </a:cubicBezTo>
                    <a:cubicBezTo>
                      <a:pt x="4659" y="5969"/>
                      <a:pt x="5869" y="7417"/>
                      <a:pt x="7098" y="8844"/>
                    </a:cubicBezTo>
                    <a:cubicBezTo>
                      <a:pt x="8346" y="10311"/>
                      <a:pt x="9635" y="11718"/>
                      <a:pt x="10983" y="13105"/>
                    </a:cubicBezTo>
                    <a:cubicBezTo>
                      <a:pt x="12291" y="14453"/>
                      <a:pt x="13679" y="15782"/>
                      <a:pt x="15106" y="17030"/>
                    </a:cubicBezTo>
                    <a:cubicBezTo>
                      <a:pt x="16513" y="18240"/>
                      <a:pt x="17960" y="19390"/>
                      <a:pt x="19507" y="20440"/>
                    </a:cubicBezTo>
                    <a:cubicBezTo>
                      <a:pt x="19684" y="20579"/>
                      <a:pt x="19882" y="20698"/>
                      <a:pt x="20081" y="20817"/>
                    </a:cubicBezTo>
                    <a:cubicBezTo>
                      <a:pt x="20098" y="20831"/>
                      <a:pt x="20116" y="20837"/>
                      <a:pt x="20133" y="20837"/>
                    </a:cubicBezTo>
                    <a:cubicBezTo>
                      <a:pt x="20215" y="20837"/>
                      <a:pt x="20279" y="20703"/>
                      <a:pt x="20181" y="20638"/>
                    </a:cubicBezTo>
                    <a:cubicBezTo>
                      <a:pt x="18634" y="19628"/>
                      <a:pt x="17147" y="18497"/>
                      <a:pt x="15720" y="17289"/>
                    </a:cubicBezTo>
                    <a:cubicBezTo>
                      <a:pt x="14292" y="16060"/>
                      <a:pt x="12905" y="14770"/>
                      <a:pt x="11578" y="13422"/>
                    </a:cubicBezTo>
                    <a:cubicBezTo>
                      <a:pt x="10249" y="12055"/>
                      <a:pt x="8940" y="10647"/>
                      <a:pt x="7692" y="9220"/>
                    </a:cubicBezTo>
                    <a:cubicBezTo>
                      <a:pt x="6443" y="7793"/>
                      <a:pt x="5234" y="6346"/>
                      <a:pt x="4045" y="4859"/>
                    </a:cubicBezTo>
                    <a:cubicBezTo>
                      <a:pt x="2895" y="3452"/>
                      <a:pt x="1765" y="2005"/>
                      <a:pt x="635" y="577"/>
                    </a:cubicBezTo>
                    <a:lnTo>
                      <a:pt x="218" y="43"/>
                    </a:lnTo>
                    <a:cubicBezTo>
                      <a:pt x="198" y="13"/>
                      <a:pt x="173" y="0"/>
                      <a:pt x="1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42" name="Google Shape;2942;p29"/>
              <p:cNvSpPr/>
              <p:nvPr/>
            </p:nvSpPr>
            <p:spPr>
              <a:xfrm>
                <a:off x="3904600" y="1596045"/>
                <a:ext cx="319197" cy="872283"/>
              </a:xfrm>
              <a:custGeom>
                <a:avLst/>
                <a:gdLst/>
                <a:ahLst/>
                <a:cxnLst/>
                <a:rect l="l" t="t" r="r" b="b"/>
                <a:pathLst>
                  <a:path w="11974" h="31943" extrusionOk="0">
                    <a:moveTo>
                      <a:pt x="124" y="1"/>
                    </a:moveTo>
                    <a:cubicBezTo>
                      <a:pt x="110" y="1"/>
                      <a:pt x="95" y="3"/>
                      <a:pt x="80" y="8"/>
                    </a:cubicBezTo>
                    <a:cubicBezTo>
                      <a:pt x="21" y="28"/>
                      <a:pt x="0" y="88"/>
                      <a:pt x="21" y="146"/>
                    </a:cubicBezTo>
                    <a:lnTo>
                      <a:pt x="11756" y="31883"/>
                    </a:lnTo>
                    <a:cubicBezTo>
                      <a:pt x="11775" y="31923"/>
                      <a:pt x="11815" y="31942"/>
                      <a:pt x="11854" y="31942"/>
                    </a:cubicBezTo>
                    <a:lnTo>
                      <a:pt x="11894" y="31942"/>
                    </a:lnTo>
                    <a:cubicBezTo>
                      <a:pt x="11954" y="31923"/>
                      <a:pt x="11973" y="31863"/>
                      <a:pt x="11954" y="31804"/>
                    </a:cubicBezTo>
                    <a:lnTo>
                      <a:pt x="219" y="67"/>
                    </a:lnTo>
                    <a:cubicBezTo>
                      <a:pt x="204" y="23"/>
                      <a:pt x="167" y="1"/>
                      <a:pt x="1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43" name="Google Shape;2943;p29"/>
              <p:cNvSpPr/>
              <p:nvPr/>
            </p:nvSpPr>
            <p:spPr>
              <a:xfrm>
                <a:off x="4217987" y="1537800"/>
                <a:ext cx="430145" cy="930530"/>
              </a:xfrm>
              <a:custGeom>
                <a:avLst/>
                <a:gdLst/>
                <a:ahLst/>
                <a:cxnLst/>
                <a:rect l="l" t="t" r="r" b="b"/>
                <a:pathLst>
                  <a:path w="16136" h="34076" extrusionOk="0">
                    <a:moveTo>
                      <a:pt x="2656" y="1"/>
                    </a:moveTo>
                    <a:cubicBezTo>
                      <a:pt x="2596" y="1"/>
                      <a:pt x="2537" y="40"/>
                      <a:pt x="2537" y="99"/>
                    </a:cubicBezTo>
                    <a:lnTo>
                      <a:pt x="0" y="33956"/>
                    </a:lnTo>
                    <a:cubicBezTo>
                      <a:pt x="0" y="34016"/>
                      <a:pt x="19" y="34056"/>
                      <a:pt x="79" y="34075"/>
                    </a:cubicBezTo>
                    <a:lnTo>
                      <a:pt x="98" y="34075"/>
                    </a:lnTo>
                    <a:cubicBezTo>
                      <a:pt x="138" y="34075"/>
                      <a:pt x="178" y="34056"/>
                      <a:pt x="198" y="34016"/>
                    </a:cubicBezTo>
                    <a:lnTo>
                      <a:pt x="16115" y="3965"/>
                    </a:lnTo>
                    <a:cubicBezTo>
                      <a:pt x="16136" y="3905"/>
                      <a:pt x="16115" y="3846"/>
                      <a:pt x="16056" y="3826"/>
                    </a:cubicBezTo>
                    <a:cubicBezTo>
                      <a:pt x="16042" y="3812"/>
                      <a:pt x="16026" y="3805"/>
                      <a:pt x="16009" y="3805"/>
                    </a:cubicBezTo>
                    <a:cubicBezTo>
                      <a:pt x="15977" y="3805"/>
                      <a:pt x="15943" y="3827"/>
                      <a:pt x="15917" y="3865"/>
                    </a:cubicBezTo>
                    <a:lnTo>
                      <a:pt x="257" y="33480"/>
                    </a:lnTo>
                    <a:lnTo>
                      <a:pt x="2755" y="99"/>
                    </a:lnTo>
                    <a:cubicBezTo>
                      <a:pt x="2755" y="59"/>
                      <a:pt x="2715" y="1"/>
                      <a:pt x="26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44" name="Google Shape;2944;p29"/>
              <p:cNvSpPr/>
              <p:nvPr/>
            </p:nvSpPr>
            <p:spPr>
              <a:xfrm>
                <a:off x="4217427" y="1919193"/>
                <a:ext cx="642579" cy="549127"/>
              </a:xfrm>
              <a:custGeom>
                <a:avLst/>
                <a:gdLst/>
                <a:ahLst/>
                <a:cxnLst/>
                <a:rect l="l" t="t" r="r" b="b"/>
                <a:pathLst>
                  <a:path w="24105" h="20109" extrusionOk="0">
                    <a:moveTo>
                      <a:pt x="23984" y="1"/>
                    </a:moveTo>
                    <a:cubicBezTo>
                      <a:pt x="23956" y="1"/>
                      <a:pt x="23928" y="15"/>
                      <a:pt x="23907" y="48"/>
                    </a:cubicBezTo>
                    <a:lnTo>
                      <a:pt x="21430" y="2843"/>
                    </a:lnTo>
                    <a:cubicBezTo>
                      <a:pt x="10150" y="15490"/>
                      <a:pt x="180" y="19870"/>
                      <a:pt x="80" y="19910"/>
                    </a:cubicBezTo>
                    <a:cubicBezTo>
                      <a:pt x="40" y="19930"/>
                      <a:pt x="0" y="19989"/>
                      <a:pt x="21" y="20049"/>
                    </a:cubicBezTo>
                    <a:cubicBezTo>
                      <a:pt x="40" y="20089"/>
                      <a:pt x="80" y="20108"/>
                      <a:pt x="119" y="20108"/>
                    </a:cubicBezTo>
                    <a:lnTo>
                      <a:pt x="159" y="20108"/>
                    </a:lnTo>
                    <a:cubicBezTo>
                      <a:pt x="259" y="20068"/>
                      <a:pt x="10269" y="15668"/>
                      <a:pt x="21588" y="2981"/>
                    </a:cubicBezTo>
                    <a:lnTo>
                      <a:pt x="24065" y="187"/>
                    </a:lnTo>
                    <a:cubicBezTo>
                      <a:pt x="24105" y="127"/>
                      <a:pt x="24086" y="68"/>
                      <a:pt x="24046" y="28"/>
                    </a:cubicBezTo>
                    <a:cubicBezTo>
                      <a:pt x="24028" y="11"/>
                      <a:pt x="24006" y="1"/>
                      <a:pt x="239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45" name="Google Shape;2945;p29"/>
              <p:cNvSpPr/>
              <p:nvPr/>
            </p:nvSpPr>
            <p:spPr>
              <a:xfrm>
                <a:off x="3653763" y="1864425"/>
                <a:ext cx="95730" cy="92123"/>
              </a:xfrm>
              <a:custGeom>
                <a:avLst/>
                <a:gdLst/>
                <a:ahLst/>
                <a:cxnLst/>
                <a:rect l="l" t="t" r="r" b="b"/>
                <a:pathLst>
                  <a:path w="4768" h="3534" extrusionOk="0">
                    <a:moveTo>
                      <a:pt x="4666" y="0"/>
                    </a:moveTo>
                    <a:cubicBezTo>
                      <a:pt x="4614" y="0"/>
                      <a:pt x="4560" y="35"/>
                      <a:pt x="4560" y="104"/>
                    </a:cubicBezTo>
                    <a:cubicBezTo>
                      <a:pt x="4460" y="897"/>
                      <a:pt x="4203" y="1690"/>
                      <a:pt x="3786" y="2384"/>
                    </a:cubicBezTo>
                    <a:cubicBezTo>
                      <a:pt x="3569" y="2720"/>
                      <a:pt x="3310" y="2979"/>
                      <a:pt x="2914" y="3077"/>
                    </a:cubicBezTo>
                    <a:cubicBezTo>
                      <a:pt x="2517" y="3177"/>
                      <a:pt x="2081" y="3157"/>
                      <a:pt x="1666" y="3196"/>
                    </a:cubicBezTo>
                    <a:lnTo>
                      <a:pt x="120" y="3315"/>
                    </a:lnTo>
                    <a:cubicBezTo>
                      <a:pt x="1" y="3336"/>
                      <a:pt x="1" y="3534"/>
                      <a:pt x="120" y="3534"/>
                    </a:cubicBezTo>
                    <a:cubicBezTo>
                      <a:pt x="614" y="3494"/>
                      <a:pt x="1090" y="3455"/>
                      <a:pt x="1586" y="3415"/>
                    </a:cubicBezTo>
                    <a:cubicBezTo>
                      <a:pt x="2023" y="3375"/>
                      <a:pt x="2498" y="3375"/>
                      <a:pt x="2934" y="3275"/>
                    </a:cubicBezTo>
                    <a:cubicBezTo>
                      <a:pt x="3331" y="3196"/>
                      <a:pt x="3627" y="2979"/>
                      <a:pt x="3846" y="2641"/>
                    </a:cubicBezTo>
                    <a:cubicBezTo>
                      <a:pt x="4103" y="2305"/>
                      <a:pt x="4282" y="1909"/>
                      <a:pt x="4441" y="1512"/>
                    </a:cubicBezTo>
                    <a:cubicBezTo>
                      <a:pt x="4600" y="1055"/>
                      <a:pt x="4718" y="580"/>
                      <a:pt x="4758" y="104"/>
                    </a:cubicBezTo>
                    <a:cubicBezTo>
                      <a:pt x="4768" y="35"/>
                      <a:pt x="4718" y="0"/>
                      <a:pt x="46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46" name="Google Shape;2946;p29"/>
              <p:cNvSpPr/>
              <p:nvPr/>
            </p:nvSpPr>
            <p:spPr>
              <a:xfrm>
                <a:off x="3647274" y="1884622"/>
                <a:ext cx="144910" cy="106854"/>
              </a:xfrm>
              <a:custGeom>
                <a:avLst/>
                <a:gdLst/>
                <a:ahLst/>
                <a:cxnLst/>
                <a:rect l="l" t="t" r="r" b="b"/>
                <a:pathLst>
                  <a:path w="5436" h="3913" extrusionOk="0">
                    <a:moveTo>
                      <a:pt x="5306" y="0"/>
                    </a:moveTo>
                    <a:cubicBezTo>
                      <a:pt x="5267" y="0"/>
                      <a:pt x="5228" y="20"/>
                      <a:pt x="5213" y="65"/>
                    </a:cubicBezTo>
                    <a:cubicBezTo>
                      <a:pt x="5015" y="858"/>
                      <a:pt x="4777" y="1691"/>
                      <a:pt x="4282" y="2344"/>
                    </a:cubicBezTo>
                    <a:cubicBezTo>
                      <a:pt x="4024" y="2701"/>
                      <a:pt x="3688" y="2960"/>
                      <a:pt x="3291" y="3137"/>
                    </a:cubicBezTo>
                    <a:cubicBezTo>
                      <a:pt x="2874" y="3316"/>
                      <a:pt x="2398" y="3415"/>
                      <a:pt x="1943" y="3475"/>
                    </a:cubicBezTo>
                    <a:cubicBezTo>
                      <a:pt x="1348" y="3554"/>
                      <a:pt x="733" y="3634"/>
                      <a:pt x="138" y="3713"/>
                    </a:cubicBezTo>
                    <a:cubicBezTo>
                      <a:pt x="7" y="3731"/>
                      <a:pt x="1" y="3912"/>
                      <a:pt x="120" y="3912"/>
                    </a:cubicBezTo>
                    <a:cubicBezTo>
                      <a:pt x="126" y="3912"/>
                      <a:pt x="132" y="3912"/>
                      <a:pt x="138" y="3911"/>
                    </a:cubicBezTo>
                    <a:cubicBezTo>
                      <a:pt x="694" y="3851"/>
                      <a:pt x="1249" y="3772"/>
                      <a:pt x="1824" y="3692"/>
                    </a:cubicBezTo>
                    <a:cubicBezTo>
                      <a:pt x="2300" y="3634"/>
                      <a:pt x="2776" y="3554"/>
                      <a:pt x="3231" y="3396"/>
                    </a:cubicBezTo>
                    <a:cubicBezTo>
                      <a:pt x="3667" y="3216"/>
                      <a:pt x="4024" y="2960"/>
                      <a:pt x="4322" y="2622"/>
                    </a:cubicBezTo>
                    <a:cubicBezTo>
                      <a:pt x="4599" y="2305"/>
                      <a:pt x="4798" y="1929"/>
                      <a:pt x="4975" y="1551"/>
                    </a:cubicBezTo>
                    <a:cubicBezTo>
                      <a:pt x="5154" y="1096"/>
                      <a:pt x="5292" y="621"/>
                      <a:pt x="5411" y="124"/>
                    </a:cubicBezTo>
                    <a:cubicBezTo>
                      <a:pt x="5436" y="51"/>
                      <a:pt x="5370" y="0"/>
                      <a:pt x="53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47" name="Google Shape;2947;p29"/>
              <p:cNvSpPr/>
              <p:nvPr/>
            </p:nvSpPr>
            <p:spPr>
              <a:xfrm>
                <a:off x="3681902" y="1935658"/>
                <a:ext cx="132461" cy="99727"/>
              </a:xfrm>
              <a:custGeom>
                <a:avLst/>
                <a:gdLst/>
                <a:ahLst/>
                <a:cxnLst/>
                <a:rect l="l" t="t" r="r" b="b"/>
                <a:pathLst>
                  <a:path w="4969" h="3652" extrusionOk="0">
                    <a:moveTo>
                      <a:pt x="4840" y="0"/>
                    </a:moveTo>
                    <a:cubicBezTo>
                      <a:pt x="4796" y="0"/>
                      <a:pt x="4751" y="24"/>
                      <a:pt x="4728" y="79"/>
                    </a:cubicBezTo>
                    <a:cubicBezTo>
                      <a:pt x="4450" y="853"/>
                      <a:pt x="4173" y="1665"/>
                      <a:pt x="3557" y="2240"/>
                    </a:cubicBezTo>
                    <a:cubicBezTo>
                      <a:pt x="2963" y="2775"/>
                      <a:pt x="2190" y="3013"/>
                      <a:pt x="1437" y="3171"/>
                    </a:cubicBezTo>
                    <a:cubicBezTo>
                      <a:pt x="1001" y="3271"/>
                      <a:pt x="565" y="3350"/>
                      <a:pt x="129" y="3449"/>
                    </a:cubicBezTo>
                    <a:cubicBezTo>
                      <a:pt x="1" y="3468"/>
                      <a:pt x="41" y="3652"/>
                      <a:pt x="155" y="3652"/>
                    </a:cubicBezTo>
                    <a:cubicBezTo>
                      <a:pt x="165" y="3652"/>
                      <a:pt x="176" y="3650"/>
                      <a:pt x="187" y="3647"/>
                    </a:cubicBezTo>
                    <a:cubicBezTo>
                      <a:pt x="980" y="3469"/>
                      <a:pt x="1813" y="3369"/>
                      <a:pt x="2587" y="3052"/>
                    </a:cubicBezTo>
                    <a:cubicBezTo>
                      <a:pt x="2944" y="2914"/>
                      <a:pt x="3300" y="2735"/>
                      <a:pt x="3597" y="2478"/>
                    </a:cubicBezTo>
                    <a:cubicBezTo>
                      <a:pt x="3914" y="2201"/>
                      <a:pt x="4173" y="1844"/>
                      <a:pt x="4371" y="1487"/>
                    </a:cubicBezTo>
                    <a:cubicBezTo>
                      <a:pt x="4609" y="1051"/>
                      <a:pt x="4767" y="594"/>
                      <a:pt x="4945" y="139"/>
                    </a:cubicBezTo>
                    <a:cubicBezTo>
                      <a:pt x="4969" y="55"/>
                      <a:pt x="4906" y="0"/>
                      <a:pt x="48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48" name="Google Shape;2948;p29"/>
              <p:cNvSpPr/>
              <p:nvPr/>
            </p:nvSpPr>
            <p:spPr>
              <a:xfrm>
                <a:off x="3719143" y="1995351"/>
                <a:ext cx="120172" cy="76707"/>
              </a:xfrm>
              <a:custGeom>
                <a:avLst/>
                <a:gdLst/>
                <a:ahLst/>
                <a:cxnLst/>
                <a:rect l="l" t="t" r="r" b="b"/>
                <a:pathLst>
                  <a:path w="4508" h="2809" extrusionOk="0">
                    <a:moveTo>
                      <a:pt x="4364" y="0"/>
                    </a:moveTo>
                    <a:cubicBezTo>
                      <a:pt x="4332" y="0"/>
                      <a:pt x="4301" y="16"/>
                      <a:pt x="4282" y="54"/>
                    </a:cubicBezTo>
                    <a:cubicBezTo>
                      <a:pt x="3548" y="1659"/>
                      <a:pt x="1824" y="2433"/>
                      <a:pt x="138" y="2592"/>
                    </a:cubicBezTo>
                    <a:cubicBezTo>
                      <a:pt x="0" y="2611"/>
                      <a:pt x="0" y="2809"/>
                      <a:pt x="138" y="2809"/>
                    </a:cubicBezTo>
                    <a:cubicBezTo>
                      <a:pt x="1883" y="2631"/>
                      <a:pt x="3706" y="1838"/>
                      <a:pt x="4480" y="153"/>
                    </a:cubicBezTo>
                    <a:cubicBezTo>
                      <a:pt x="4507" y="72"/>
                      <a:pt x="4433" y="0"/>
                      <a:pt x="43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49" name="Google Shape;2949;p29"/>
              <p:cNvSpPr/>
              <p:nvPr/>
            </p:nvSpPr>
            <p:spPr>
              <a:xfrm>
                <a:off x="3758756" y="2029129"/>
                <a:ext cx="107750" cy="80858"/>
              </a:xfrm>
              <a:custGeom>
                <a:avLst/>
                <a:gdLst/>
                <a:ahLst/>
                <a:cxnLst/>
                <a:rect l="l" t="t" r="r" b="b"/>
                <a:pathLst>
                  <a:path w="4042" h="2961" extrusionOk="0">
                    <a:moveTo>
                      <a:pt x="3904" y="1"/>
                    </a:moveTo>
                    <a:cubicBezTo>
                      <a:pt x="3862" y="1"/>
                      <a:pt x="3821" y="20"/>
                      <a:pt x="3806" y="65"/>
                    </a:cubicBezTo>
                    <a:cubicBezTo>
                      <a:pt x="3212" y="1572"/>
                      <a:pt x="1726" y="2642"/>
                      <a:pt x="119" y="2761"/>
                    </a:cubicBezTo>
                    <a:cubicBezTo>
                      <a:pt x="6" y="2761"/>
                      <a:pt x="1" y="2961"/>
                      <a:pt x="104" y="2961"/>
                    </a:cubicBezTo>
                    <a:cubicBezTo>
                      <a:pt x="109" y="2961"/>
                      <a:pt x="114" y="2960"/>
                      <a:pt x="119" y="2959"/>
                    </a:cubicBezTo>
                    <a:cubicBezTo>
                      <a:pt x="1448" y="2880"/>
                      <a:pt x="2696" y="2167"/>
                      <a:pt x="3470" y="1096"/>
                    </a:cubicBezTo>
                    <a:cubicBezTo>
                      <a:pt x="3687" y="800"/>
                      <a:pt x="3867" y="462"/>
                      <a:pt x="4004" y="126"/>
                    </a:cubicBezTo>
                    <a:cubicBezTo>
                      <a:pt x="4042" y="52"/>
                      <a:pt x="3972" y="1"/>
                      <a:pt x="39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50" name="Google Shape;2950;p29"/>
              <p:cNvSpPr/>
              <p:nvPr/>
            </p:nvSpPr>
            <p:spPr>
              <a:xfrm>
                <a:off x="3799249" y="2068806"/>
                <a:ext cx="98100" cy="74331"/>
              </a:xfrm>
              <a:custGeom>
                <a:avLst/>
                <a:gdLst/>
                <a:ahLst/>
                <a:cxnLst/>
                <a:rect l="l" t="t" r="r" b="b"/>
                <a:pathLst>
                  <a:path w="3680" h="2722" extrusionOk="0">
                    <a:moveTo>
                      <a:pt x="3542" y="1"/>
                    </a:moveTo>
                    <a:cubicBezTo>
                      <a:pt x="3497" y="1"/>
                      <a:pt x="3453" y="24"/>
                      <a:pt x="3437" y="79"/>
                    </a:cubicBezTo>
                    <a:cubicBezTo>
                      <a:pt x="3001" y="1527"/>
                      <a:pt x="1475" y="2201"/>
                      <a:pt x="127" y="2518"/>
                    </a:cubicBezTo>
                    <a:cubicBezTo>
                      <a:pt x="0" y="2554"/>
                      <a:pt x="39" y="2722"/>
                      <a:pt x="136" y="2722"/>
                    </a:cubicBezTo>
                    <a:cubicBezTo>
                      <a:pt x="146" y="2722"/>
                      <a:pt x="156" y="2720"/>
                      <a:pt x="167" y="2716"/>
                    </a:cubicBezTo>
                    <a:cubicBezTo>
                      <a:pt x="1613" y="2379"/>
                      <a:pt x="3180" y="1665"/>
                      <a:pt x="3656" y="139"/>
                    </a:cubicBezTo>
                    <a:cubicBezTo>
                      <a:pt x="3680" y="55"/>
                      <a:pt x="3610" y="1"/>
                      <a:pt x="35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51" name="Google Shape;2951;p29"/>
              <p:cNvSpPr/>
              <p:nvPr/>
            </p:nvSpPr>
            <p:spPr>
              <a:xfrm>
                <a:off x="3840142" y="2106844"/>
                <a:ext cx="83011" cy="67040"/>
              </a:xfrm>
              <a:custGeom>
                <a:avLst/>
                <a:gdLst/>
                <a:ahLst/>
                <a:cxnLst/>
                <a:rect l="l" t="t" r="r" b="b"/>
                <a:pathLst>
                  <a:path w="3114" h="2455" extrusionOk="0">
                    <a:moveTo>
                      <a:pt x="2960" y="1"/>
                    </a:moveTo>
                    <a:cubicBezTo>
                      <a:pt x="2937" y="1"/>
                      <a:pt x="2913" y="11"/>
                      <a:pt x="2894" y="34"/>
                    </a:cubicBezTo>
                    <a:cubicBezTo>
                      <a:pt x="2796" y="153"/>
                      <a:pt x="2756" y="293"/>
                      <a:pt x="2677" y="431"/>
                    </a:cubicBezTo>
                    <a:cubicBezTo>
                      <a:pt x="2617" y="570"/>
                      <a:pt x="2537" y="708"/>
                      <a:pt x="2439" y="848"/>
                    </a:cubicBezTo>
                    <a:cubicBezTo>
                      <a:pt x="2260" y="1086"/>
                      <a:pt x="2062" y="1323"/>
                      <a:pt x="1824" y="1522"/>
                    </a:cubicBezTo>
                    <a:cubicBezTo>
                      <a:pt x="1348" y="1918"/>
                      <a:pt x="753" y="2175"/>
                      <a:pt x="140" y="2254"/>
                    </a:cubicBezTo>
                    <a:cubicBezTo>
                      <a:pt x="7" y="2274"/>
                      <a:pt x="0" y="2454"/>
                      <a:pt x="120" y="2454"/>
                    </a:cubicBezTo>
                    <a:cubicBezTo>
                      <a:pt x="126" y="2454"/>
                      <a:pt x="133" y="2454"/>
                      <a:pt x="140" y="2453"/>
                    </a:cubicBezTo>
                    <a:cubicBezTo>
                      <a:pt x="774" y="2373"/>
                      <a:pt x="1369" y="2135"/>
                      <a:pt x="1884" y="1739"/>
                    </a:cubicBezTo>
                    <a:cubicBezTo>
                      <a:pt x="2141" y="1541"/>
                      <a:pt x="2360" y="1303"/>
                      <a:pt x="2537" y="1046"/>
                    </a:cubicBezTo>
                    <a:cubicBezTo>
                      <a:pt x="2637" y="927"/>
                      <a:pt x="2736" y="787"/>
                      <a:pt x="2815" y="649"/>
                    </a:cubicBezTo>
                    <a:cubicBezTo>
                      <a:pt x="2894" y="491"/>
                      <a:pt x="2934" y="312"/>
                      <a:pt x="3053" y="193"/>
                    </a:cubicBezTo>
                    <a:cubicBezTo>
                      <a:pt x="3113" y="102"/>
                      <a:pt x="3036" y="1"/>
                      <a:pt x="29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52" name="Google Shape;2952;p29"/>
              <p:cNvSpPr/>
              <p:nvPr/>
            </p:nvSpPr>
            <p:spPr>
              <a:xfrm>
                <a:off x="3870585" y="2141196"/>
                <a:ext cx="78880" cy="66876"/>
              </a:xfrm>
              <a:custGeom>
                <a:avLst/>
                <a:gdLst/>
                <a:ahLst/>
                <a:cxnLst/>
                <a:rect l="l" t="t" r="r" b="b"/>
                <a:pathLst>
                  <a:path w="2959" h="2449" extrusionOk="0">
                    <a:moveTo>
                      <a:pt x="2831" y="0"/>
                    </a:moveTo>
                    <a:cubicBezTo>
                      <a:pt x="2790" y="0"/>
                      <a:pt x="2747" y="20"/>
                      <a:pt x="2724" y="65"/>
                    </a:cubicBezTo>
                    <a:cubicBezTo>
                      <a:pt x="2307" y="1195"/>
                      <a:pt x="1297" y="2027"/>
                      <a:pt x="127" y="2246"/>
                    </a:cubicBezTo>
                    <a:cubicBezTo>
                      <a:pt x="0" y="2263"/>
                      <a:pt x="39" y="2449"/>
                      <a:pt x="154" y="2449"/>
                    </a:cubicBezTo>
                    <a:cubicBezTo>
                      <a:pt x="164" y="2449"/>
                      <a:pt x="175" y="2447"/>
                      <a:pt x="187" y="2444"/>
                    </a:cubicBezTo>
                    <a:cubicBezTo>
                      <a:pt x="1416" y="2225"/>
                      <a:pt x="2486" y="1313"/>
                      <a:pt x="2922" y="124"/>
                    </a:cubicBezTo>
                    <a:cubicBezTo>
                      <a:pt x="2959" y="51"/>
                      <a:pt x="2897" y="0"/>
                      <a:pt x="28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53" name="Google Shape;2953;p29"/>
              <p:cNvSpPr/>
              <p:nvPr/>
            </p:nvSpPr>
            <p:spPr>
              <a:xfrm>
                <a:off x="3899322" y="2171643"/>
                <a:ext cx="80479" cy="70426"/>
              </a:xfrm>
              <a:custGeom>
                <a:avLst/>
                <a:gdLst/>
                <a:ahLst/>
                <a:cxnLst/>
                <a:rect l="l" t="t" r="r" b="b"/>
                <a:pathLst>
                  <a:path w="3019" h="2579" extrusionOk="0">
                    <a:moveTo>
                      <a:pt x="2893" y="1"/>
                    </a:moveTo>
                    <a:cubicBezTo>
                      <a:pt x="2852" y="1"/>
                      <a:pt x="2812" y="25"/>
                      <a:pt x="2796" y="80"/>
                    </a:cubicBezTo>
                    <a:cubicBezTo>
                      <a:pt x="2458" y="1290"/>
                      <a:pt x="1369" y="2241"/>
                      <a:pt x="119" y="2360"/>
                    </a:cubicBezTo>
                    <a:cubicBezTo>
                      <a:pt x="5" y="2378"/>
                      <a:pt x="0" y="2579"/>
                      <a:pt x="104" y="2579"/>
                    </a:cubicBezTo>
                    <a:cubicBezTo>
                      <a:pt x="109" y="2579"/>
                      <a:pt x="114" y="2578"/>
                      <a:pt x="119" y="2577"/>
                    </a:cubicBezTo>
                    <a:cubicBezTo>
                      <a:pt x="1467" y="2439"/>
                      <a:pt x="2637" y="1427"/>
                      <a:pt x="2994" y="140"/>
                    </a:cubicBezTo>
                    <a:cubicBezTo>
                      <a:pt x="3018" y="56"/>
                      <a:pt x="2956" y="1"/>
                      <a:pt x="28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54" name="Google Shape;2954;p29"/>
              <p:cNvSpPr/>
              <p:nvPr/>
            </p:nvSpPr>
            <p:spPr>
              <a:xfrm>
                <a:off x="3935576" y="2206158"/>
                <a:ext cx="70509" cy="70153"/>
              </a:xfrm>
              <a:custGeom>
                <a:avLst/>
                <a:gdLst/>
                <a:ahLst/>
                <a:cxnLst/>
                <a:rect l="l" t="t" r="r" b="b"/>
                <a:pathLst>
                  <a:path w="2645" h="2569" extrusionOk="0">
                    <a:moveTo>
                      <a:pt x="2529" y="0"/>
                    </a:moveTo>
                    <a:cubicBezTo>
                      <a:pt x="2477" y="0"/>
                      <a:pt x="2427" y="35"/>
                      <a:pt x="2427" y="105"/>
                    </a:cubicBezTo>
                    <a:cubicBezTo>
                      <a:pt x="2446" y="679"/>
                      <a:pt x="1970" y="1175"/>
                      <a:pt x="1574" y="1532"/>
                    </a:cubicBezTo>
                    <a:cubicBezTo>
                      <a:pt x="1138" y="1908"/>
                      <a:pt x="643" y="2185"/>
                      <a:pt x="128" y="2365"/>
                    </a:cubicBezTo>
                    <a:cubicBezTo>
                      <a:pt x="1" y="2401"/>
                      <a:pt x="39" y="2568"/>
                      <a:pt x="137" y="2568"/>
                    </a:cubicBezTo>
                    <a:cubicBezTo>
                      <a:pt x="146" y="2568"/>
                      <a:pt x="157" y="2566"/>
                      <a:pt x="167" y="2563"/>
                    </a:cubicBezTo>
                    <a:cubicBezTo>
                      <a:pt x="762" y="2365"/>
                      <a:pt x="1296" y="2066"/>
                      <a:pt x="1753" y="1651"/>
                    </a:cubicBezTo>
                    <a:cubicBezTo>
                      <a:pt x="2189" y="1255"/>
                      <a:pt x="2644" y="739"/>
                      <a:pt x="2644" y="105"/>
                    </a:cubicBezTo>
                    <a:cubicBezTo>
                      <a:pt x="2635" y="35"/>
                      <a:pt x="2581" y="0"/>
                      <a:pt x="25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55" name="Google Shape;2955;p29"/>
              <p:cNvSpPr/>
              <p:nvPr/>
            </p:nvSpPr>
            <p:spPr>
              <a:xfrm>
                <a:off x="3974683" y="2249576"/>
                <a:ext cx="56887" cy="54861"/>
              </a:xfrm>
              <a:custGeom>
                <a:avLst/>
                <a:gdLst/>
                <a:ahLst/>
                <a:cxnLst/>
                <a:rect l="l" t="t" r="r" b="b"/>
                <a:pathLst>
                  <a:path w="2134" h="2009" extrusionOk="0">
                    <a:moveTo>
                      <a:pt x="2013" y="0"/>
                    </a:moveTo>
                    <a:cubicBezTo>
                      <a:pt x="1970" y="0"/>
                      <a:pt x="1928" y="24"/>
                      <a:pt x="1912" y="80"/>
                    </a:cubicBezTo>
                    <a:cubicBezTo>
                      <a:pt x="1634" y="894"/>
                      <a:pt x="939" y="1547"/>
                      <a:pt x="128" y="1805"/>
                    </a:cubicBezTo>
                    <a:cubicBezTo>
                      <a:pt x="1" y="1841"/>
                      <a:pt x="39" y="2009"/>
                      <a:pt x="151" y="2009"/>
                    </a:cubicBezTo>
                    <a:cubicBezTo>
                      <a:pt x="162" y="2009"/>
                      <a:pt x="174" y="2007"/>
                      <a:pt x="186" y="2004"/>
                    </a:cubicBezTo>
                    <a:cubicBezTo>
                      <a:pt x="1079" y="1726"/>
                      <a:pt x="1812" y="1012"/>
                      <a:pt x="2110" y="120"/>
                    </a:cubicBezTo>
                    <a:cubicBezTo>
                      <a:pt x="2133" y="49"/>
                      <a:pt x="2074" y="0"/>
                      <a:pt x="20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56" name="Google Shape;2956;p29"/>
              <p:cNvSpPr/>
              <p:nvPr/>
            </p:nvSpPr>
            <p:spPr>
              <a:xfrm>
                <a:off x="4004833" y="2284392"/>
                <a:ext cx="60299" cy="53605"/>
              </a:xfrm>
              <a:custGeom>
                <a:avLst/>
                <a:gdLst/>
                <a:ahLst/>
                <a:cxnLst/>
                <a:rect l="l" t="t" r="r" b="b"/>
                <a:pathLst>
                  <a:path w="2262" h="1963" extrusionOk="0">
                    <a:moveTo>
                      <a:pt x="2124" y="1"/>
                    </a:moveTo>
                    <a:cubicBezTo>
                      <a:pt x="2090" y="1"/>
                      <a:pt x="2054" y="17"/>
                      <a:pt x="2029" y="55"/>
                    </a:cubicBezTo>
                    <a:cubicBezTo>
                      <a:pt x="1613" y="808"/>
                      <a:pt x="939" y="1422"/>
                      <a:pt x="126" y="1759"/>
                    </a:cubicBezTo>
                    <a:cubicBezTo>
                      <a:pt x="0" y="1795"/>
                      <a:pt x="37" y="1963"/>
                      <a:pt x="135" y="1963"/>
                    </a:cubicBezTo>
                    <a:cubicBezTo>
                      <a:pt x="144" y="1963"/>
                      <a:pt x="155" y="1961"/>
                      <a:pt x="165" y="1958"/>
                    </a:cubicBezTo>
                    <a:cubicBezTo>
                      <a:pt x="1037" y="1601"/>
                      <a:pt x="1772" y="966"/>
                      <a:pt x="2208" y="153"/>
                    </a:cubicBezTo>
                    <a:cubicBezTo>
                      <a:pt x="2262" y="72"/>
                      <a:pt x="2196" y="1"/>
                      <a:pt x="21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57" name="Google Shape;2957;p29"/>
              <p:cNvSpPr/>
              <p:nvPr/>
            </p:nvSpPr>
            <p:spPr>
              <a:xfrm>
                <a:off x="4047698" y="2314566"/>
                <a:ext cx="43558" cy="49590"/>
              </a:xfrm>
              <a:custGeom>
                <a:avLst/>
                <a:gdLst/>
                <a:ahLst/>
                <a:cxnLst/>
                <a:rect l="l" t="t" r="r" b="b"/>
                <a:pathLst>
                  <a:path w="1634" h="1816" extrusionOk="0">
                    <a:moveTo>
                      <a:pt x="1509" y="0"/>
                    </a:moveTo>
                    <a:cubicBezTo>
                      <a:pt x="1468" y="0"/>
                      <a:pt x="1427" y="24"/>
                      <a:pt x="1412" y="79"/>
                    </a:cubicBezTo>
                    <a:cubicBezTo>
                      <a:pt x="1253" y="773"/>
                      <a:pt x="758" y="1347"/>
                      <a:pt x="103" y="1625"/>
                    </a:cubicBezTo>
                    <a:cubicBezTo>
                      <a:pt x="1" y="1677"/>
                      <a:pt x="61" y="1816"/>
                      <a:pt x="168" y="1816"/>
                    </a:cubicBezTo>
                    <a:cubicBezTo>
                      <a:pt x="185" y="1816"/>
                      <a:pt x="203" y="1812"/>
                      <a:pt x="222" y="1804"/>
                    </a:cubicBezTo>
                    <a:cubicBezTo>
                      <a:pt x="917" y="1506"/>
                      <a:pt x="1432" y="872"/>
                      <a:pt x="1610" y="139"/>
                    </a:cubicBezTo>
                    <a:cubicBezTo>
                      <a:pt x="1634" y="55"/>
                      <a:pt x="1571" y="0"/>
                      <a:pt x="15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58" name="Google Shape;2958;p29"/>
              <p:cNvSpPr/>
              <p:nvPr/>
            </p:nvSpPr>
            <p:spPr>
              <a:xfrm>
                <a:off x="4079420" y="2344576"/>
                <a:ext cx="40359" cy="47187"/>
              </a:xfrm>
              <a:custGeom>
                <a:avLst/>
                <a:gdLst/>
                <a:ahLst/>
                <a:cxnLst/>
                <a:rect l="l" t="t" r="r" b="b"/>
                <a:pathLst>
                  <a:path w="1514" h="1728" extrusionOk="0">
                    <a:moveTo>
                      <a:pt x="1392" y="0"/>
                    </a:moveTo>
                    <a:cubicBezTo>
                      <a:pt x="1351" y="0"/>
                      <a:pt x="1308" y="22"/>
                      <a:pt x="1292" y="71"/>
                    </a:cubicBezTo>
                    <a:cubicBezTo>
                      <a:pt x="1094" y="684"/>
                      <a:pt x="678" y="1221"/>
                      <a:pt x="103" y="1538"/>
                    </a:cubicBezTo>
                    <a:cubicBezTo>
                      <a:pt x="1" y="1588"/>
                      <a:pt x="74" y="1727"/>
                      <a:pt x="172" y="1727"/>
                    </a:cubicBezTo>
                    <a:cubicBezTo>
                      <a:pt x="188" y="1727"/>
                      <a:pt x="205" y="1724"/>
                      <a:pt x="222" y="1715"/>
                    </a:cubicBezTo>
                    <a:cubicBezTo>
                      <a:pt x="837" y="1379"/>
                      <a:pt x="1292" y="803"/>
                      <a:pt x="1490" y="129"/>
                    </a:cubicBezTo>
                    <a:cubicBezTo>
                      <a:pt x="1514" y="48"/>
                      <a:pt x="1454" y="0"/>
                      <a:pt x="13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59" name="Google Shape;2959;p29"/>
              <p:cNvSpPr/>
              <p:nvPr/>
            </p:nvSpPr>
            <p:spPr>
              <a:xfrm>
                <a:off x="4117567" y="2372429"/>
                <a:ext cx="30976" cy="41753"/>
              </a:xfrm>
              <a:custGeom>
                <a:avLst/>
                <a:gdLst/>
                <a:ahLst/>
                <a:cxnLst/>
                <a:rect l="l" t="t" r="r" b="b"/>
                <a:pathLst>
                  <a:path w="1162" h="1529" extrusionOk="0">
                    <a:moveTo>
                      <a:pt x="1034" y="1"/>
                    </a:moveTo>
                    <a:cubicBezTo>
                      <a:pt x="990" y="1"/>
                      <a:pt x="948" y="25"/>
                      <a:pt x="932" y="82"/>
                    </a:cubicBezTo>
                    <a:cubicBezTo>
                      <a:pt x="833" y="576"/>
                      <a:pt x="516" y="1033"/>
                      <a:pt x="99" y="1330"/>
                    </a:cubicBezTo>
                    <a:cubicBezTo>
                      <a:pt x="1" y="1395"/>
                      <a:pt x="52" y="1529"/>
                      <a:pt x="139" y="1529"/>
                    </a:cubicBezTo>
                    <a:cubicBezTo>
                      <a:pt x="158" y="1529"/>
                      <a:pt x="178" y="1523"/>
                      <a:pt x="199" y="1509"/>
                    </a:cubicBezTo>
                    <a:cubicBezTo>
                      <a:pt x="675" y="1192"/>
                      <a:pt x="1011" y="695"/>
                      <a:pt x="1150" y="121"/>
                    </a:cubicBezTo>
                    <a:cubicBezTo>
                      <a:pt x="1162" y="51"/>
                      <a:pt x="1097" y="1"/>
                      <a:pt x="10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60" name="Google Shape;2960;p29"/>
              <p:cNvSpPr/>
              <p:nvPr/>
            </p:nvSpPr>
            <p:spPr>
              <a:xfrm>
                <a:off x="4151902" y="2407873"/>
                <a:ext cx="21166" cy="26079"/>
              </a:xfrm>
              <a:custGeom>
                <a:avLst/>
                <a:gdLst/>
                <a:ahLst/>
                <a:cxnLst/>
                <a:rect l="l" t="t" r="r" b="b"/>
                <a:pathLst>
                  <a:path w="794" h="955" extrusionOk="0">
                    <a:moveTo>
                      <a:pt x="669" y="0"/>
                    </a:moveTo>
                    <a:cubicBezTo>
                      <a:pt x="634" y="0"/>
                      <a:pt x="601" y="14"/>
                      <a:pt x="576" y="52"/>
                    </a:cubicBezTo>
                    <a:cubicBezTo>
                      <a:pt x="437" y="330"/>
                      <a:pt x="259" y="568"/>
                      <a:pt x="40" y="785"/>
                    </a:cubicBezTo>
                    <a:cubicBezTo>
                      <a:pt x="0" y="825"/>
                      <a:pt x="0" y="885"/>
                      <a:pt x="40" y="924"/>
                    </a:cubicBezTo>
                    <a:cubicBezTo>
                      <a:pt x="60" y="944"/>
                      <a:pt x="90" y="954"/>
                      <a:pt x="119" y="954"/>
                    </a:cubicBezTo>
                    <a:cubicBezTo>
                      <a:pt x="149" y="954"/>
                      <a:pt x="179" y="944"/>
                      <a:pt x="199" y="924"/>
                    </a:cubicBezTo>
                    <a:cubicBezTo>
                      <a:pt x="437" y="706"/>
                      <a:pt x="616" y="449"/>
                      <a:pt x="754" y="151"/>
                    </a:cubicBezTo>
                    <a:cubicBezTo>
                      <a:pt x="793" y="111"/>
                      <a:pt x="774" y="52"/>
                      <a:pt x="735" y="13"/>
                    </a:cubicBezTo>
                    <a:cubicBezTo>
                      <a:pt x="712" y="5"/>
                      <a:pt x="690" y="0"/>
                      <a:pt x="6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61" name="Google Shape;2961;p29"/>
              <p:cNvSpPr/>
              <p:nvPr/>
            </p:nvSpPr>
            <p:spPr>
              <a:xfrm>
                <a:off x="4170936" y="2371528"/>
                <a:ext cx="31083" cy="14664"/>
              </a:xfrm>
              <a:custGeom>
                <a:avLst/>
                <a:gdLst/>
                <a:ahLst/>
                <a:cxnLst/>
                <a:rect l="l" t="t" r="r" b="b"/>
                <a:pathLst>
                  <a:path w="1166" h="537" extrusionOk="0">
                    <a:moveTo>
                      <a:pt x="1010" y="1"/>
                    </a:moveTo>
                    <a:cubicBezTo>
                      <a:pt x="984" y="1"/>
                      <a:pt x="956" y="11"/>
                      <a:pt x="932" y="35"/>
                    </a:cubicBezTo>
                    <a:cubicBezTo>
                      <a:pt x="732" y="234"/>
                      <a:pt x="467" y="334"/>
                      <a:pt x="181" y="334"/>
                    </a:cubicBezTo>
                    <a:cubicBezTo>
                      <a:pt x="154" y="334"/>
                      <a:pt x="127" y="334"/>
                      <a:pt x="100" y="332"/>
                    </a:cubicBezTo>
                    <a:cubicBezTo>
                      <a:pt x="92" y="329"/>
                      <a:pt x="85" y="328"/>
                      <a:pt x="77" y="328"/>
                    </a:cubicBezTo>
                    <a:cubicBezTo>
                      <a:pt x="30" y="328"/>
                      <a:pt x="0" y="379"/>
                      <a:pt x="0" y="432"/>
                    </a:cubicBezTo>
                    <a:cubicBezTo>
                      <a:pt x="0" y="490"/>
                      <a:pt x="40" y="530"/>
                      <a:pt x="100" y="530"/>
                    </a:cubicBezTo>
                    <a:cubicBezTo>
                      <a:pt x="140" y="535"/>
                      <a:pt x="181" y="537"/>
                      <a:pt x="222" y="537"/>
                    </a:cubicBezTo>
                    <a:cubicBezTo>
                      <a:pt x="541" y="537"/>
                      <a:pt x="862" y="402"/>
                      <a:pt x="1091" y="173"/>
                    </a:cubicBezTo>
                    <a:cubicBezTo>
                      <a:pt x="1165" y="99"/>
                      <a:pt x="1093" y="1"/>
                      <a:pt x="10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62" name="Google Shape;2962;p29"/>
              <p:cNvSpPr/>
              <p:nvPr/>
            </p:nvSpPr>
            <p:spPr>
              <a:xfrm>
                <a:off x="4207990" y="2352113"/>
                <a:ext cx="33429" cy="13545"/>
              </a:xfrm>
              <a:custGeom>
                <a:avLst/>
                <a:gdLst/>
                <a:ahLst/>
                <a:cxnLst/>
                <a:rect l="l" t="t" r="r" b="b"/>
                <a:pathLst>
                  <a:path w="1254" h="496" extrusionOk="0">
                    <a:moveTo>
                      <a:pt x="155" y="1"/>
                    </a:moveTo>
                    <a:cubicBezTo>
                      <a:pt x="79" y="1"/>
                      <a:pt x="1" y="114"/>
                      <a:pt x="77" y="191"/>
                    </a:cubicBezTo>
                    <a:cubicBezTo>
                      <a:pt x="292" y="391"/>
                      <a:pt x="579" y="495"/>
                      <a:pt x="873" y="495"/>
                    </a:cubicBezTo>
                    <a:cubicBezTo>
                      <a:pt x="958" y="495"/>
                      <a:pt x="1044" y="487"/>
                      <a:pt x="1128" y="469"/>
                    </a:cubicBezTo>
                    <a:cubicBezTo>
                      <a:pt x="1254" y="433"/>
                      <a:pt x="1217" y="265"/>
                      <a:pt x="1104" y="265"/>
                    </a:cubicBezTo>
                    <a:cubicBezTo>
                      <a:pt x="1093" y="265"/>
                      <a:pt x="1081" y="267"/>
                      <a:pt x="1068" y="271"/>
                    </a:cubicBezTo>
                    <a:cubicBezTo>
                      <a:pt x="1005" y="283"/>
                      <a:pt x="941" y="289"/>
                      <a:pt x="877" y="289"/>
                    </a:cubicBezTo>
                    <a:cubicBezTo>
                      <a:pt x="640" y="289"/>
                      <a:pt x="404" y="204"/>
                      <a:pt x="216" y="33"/>
                    </a:cubicBezTo>
                    <a:cubicBezTo>
                      <a:pt x="199" y="10"/>
                      <a:pt x="177" y="1"/>
                      <a:pt x="1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63" name="Google Shape;2963;p29"/>
              <p:cNvSpPr/>
              <p:nvPr/>
            </p:nvSpPr>
            <p:spPr>
              <a:xfrm>
                <a:off x="4261705" y="2356072"/>
                <a:ext cx="27617" cy="18651"/>
              </a:xfrm>
              <a:custGeom>
                <a:avLst/>
                <a:gdLst/>
                <a:ahLst/>
                <a:cxnLst/>
                <a:rect l="l" t="t" r="r" b="b"/>
                <a:pathLst>
                  <a:path w="1036" h="683" extrusionOk="0">
                    <a:moveTo>
                      <a:pt x="131" y="1"/>
                    </a:moveTo>
                    <a:cubicBezTo>
                      <a:pt x="67" y="1"/>
                      <a:pt x="1" y="52"/>
                      <a:pt x="25" y="126"/>
                    </a:cubicBezTo>
                    <a:cubicBezTo>
                      <a:pt x="108" y="461"/>
                      <a:pt x="433" y="683"/>
                      <a:pt x="760" y="683"/>
                    </a:cubicBezTo>
                    <a:cubicBezTo>
                      <a:pt x="819" y="683"/>
                      <a:pt x="879" y="675"/>
                      <a:pt x="937" y="660"/>
                    </a:cubicBezTo>
                    <a:cubicBezTo>
                      <a:pt x="996" y="660"/>
                      <a:pt x="1035" y="581"/>
                      <a:pt x="1016" y="541"/>
                    </a:cubicBezTo>
                    <a:cubicBezTo>
                      <a:pt x="999" y="492"/>
                      <a:pt x="956" y="457"/>
                      <a:pt x="908" y="457"/>
                    </a:cubicBezTo>
                    <a:cubicBezTo>
                      <a:pt x="897" y="457"/>
                      <a:pt x="887" y="458"/>
                      <a:pt x="877" y="462"/>
                    </a:cubicBezTo>
                    <a:lnTo>
                      <a:pt x="858" y="462"/>
                    </a:lnTo>
                    <a:cubicBezTo>
                      <a:pt x="858" y="462"/>
                      <a:pt x="840" y="471"/>
                      <a:pt x="834" y="471"/>
                    </a:cubicBezTo>
                    <a:cubicBezTo>
                      <a:pt x="831" y="471"/>
                      <a:pt x="831" y="469"/>
                      <a:pt x="837" y="462"/>
                    </a:cubicBezTo>
                    <a:lnTo>
                      <a:pt x="837" y="462"/>
                    </a:lnTo>
                    <a:cubicBezTo>
                      <a:pt x="818" y="482"/>
                      <a:pt x="797" y="482"/>
                      <a:pt x="778" y="482"/>
                    </a:cubicBezTo>
                    <a:lnTo>
                      <a:pt x="718" y="482"/>
                    </a:lnTo>
                    <a:cubicBezTo>
                      <a:pt x="718" y="482"/>
                      <a:pt x="699" y="482"/>
                      <a:pt x="699" y="462"/>
                    </a:cubicBezTo>
                    <a:cubicBezTo>
                      <a:pt x="685" y="462"/>
                      <a:pt x="690" y="471"/>
                      <a:pt x="688" y="471"/>
                    </a:cubicBezTo>
                    <a:cubicBezTo>
                      <a:pt x="688" y="471"/>
                      <a:pt x="685" y="469"/>
                      <a:pt x="679" y="462"/>
                    </a:cubicBezTo>
                    <a:cubicBezTo>
                      <a:pt x="639" y="462"/>
                      <a:pt x="620" y="462"/>
                      <a:pt x="580" y="443"/>
                    </a:cubicBezTo>
                    <a:cubicBezTo>
                      <a:pt x="560" y="443"/>
                      <a:pt x="560" y="443"/>
                      <a:pt x="541" y="422"/>
                    </a:cubicBezTo>
                    <a:lnTo>
                      <a:pt x="541" y="422"/>
                    </a:lnTo>
                    <a:cubicBezTo>
                      <a:pt x="547" y="429"/>
                      <a:pt x="547" y="431"/>
                      <a:pt x="544" y="431"/>
                    </a:cubicBezTo>
                    <a:cubicBezTo>
                      <a:pt x="540" y="431"/>
                      <a:pt x="527" y="422"/>
                      <a:pt x="541" y="422"/>
                    </a:cubicBezTo>
                    <a:cubicBezTo>
                      <a:pt x="520" y="422"/>
                      <a:pt x="501" y="403"/>
                      <a:pt x="480" y="403"/>
                    </a:cubicBezTo>
                    <a:cubicBezTo>
                      <a:pt x="422" y="363"/>
                      <a:pt x="361" y="324"/>
                      <a:pt x="322" y="263"/>
                    </a:cubicBezTo>
                    <a:lnTo>
                      <a:pt x="303" y="244"/>
                    </a:lnTo>
                    <a:cubicBezTo>
                      <a:pt x="303" y="244"/>
                      <a:pt x="303" y="224"/>
                      <a:pt x="282" y="224"/>
                    </a:cubicBezTo>
                    <a:cubicBezTo>
                      <a:pt x="282" y="205"/>
                      <a:pt x="263" y="184"/>
                      <a:pt x="263" y="165"/>
                    </a:cubicBezTo>
                    <a:lnTo>
                      <a:pt x="242" y="145"/>
                    </a:lnTo>
                    <a:cubicBezTo>
                      <a:pt x="242" y="145"/>
                      <a:pt x="223" y="126"/>
                      <a:pt x="242" y="126"/>
                    </a:cubicBezTo>
                    <a:cubicBezTo>
                      <a:pt x="223" y="105"/>
                      <a:pt x="223" y="86"/>
                      <a:pt x="223" y="65"/>
                    </a:cubicBezTo>
                    <a:cubicBezTo>
                      <a:pt x="208" y="20"/>
                      <a:pt x="170" y="1"/>
                      <a:pt x="1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64" name="Google Shape;2964;p29"/>
              <p:cNvSpPr/>
              <p:nvPr/>
            </p:nvSpPr>
            <p:spPr>
              <a:xfrm>
                <a:off x="4265544" y="2418331"/>
                <a:ext cx="22152" cy="38067"/>
              </a:xfrm>
              <a:custGeom>
                <a:avLst/>
                <a:gdLst/>
                <a:ahLst/>
                <a:cxnLst/>
                <a:rect l="l" t="t" r="r" b="b"/>
                <a:pathLst>
                  <a:path w="831" h="1394" extrusionOk="0">
                    <a:moveTo>
                      <a:pt x="186" y="1"/>
                    </a:moveTo>
                    <a:cubicBezTo>
                      <a:pt x="134" y="1"/>
                      <a:pt x="79" y="36"/>
                      <a:pt x="79" y="85"/>
                    </a:cubicBezTo>
                    <a:cubicBezTo>
                      <a:pt x="0" y="581"/>
                      <a:pt x="217" y="1096"/>
                      <a:pt x="634" y="1374"/>
                    </a:cubicBezTo>
                    <a:cubicBezTo>
                      <a:pt x="655" y="1388"/>
                      <a:pt x="675" y="1394"/>
                      <a:pt x="694" y="1394"/>
                    </a:cubicBezTo>
                    <a:cubicBezTo>
                      <a:pt x="781" y="1394"/>
                      <a:pt x="831" y="1260"/>
                      <a:pt x="733" y="1195"/>
                    </a:cubicBezTo>
                    <a:cubicBezTo>
                      <a:pt x="416" y="957"/>
                      <a:pt x="217" y="541"/>
                      <a:pt x="278" y="145"/>
                    </a:cubicBezTo>
                    <a:cubicBezTo>
                      <a:pt x="297" y="85"/>
                      <a:pt x="278" y="26"/>
                      <a:pt x="217" y="5"/>
                    </a:cubicBezTo>
                    <a:cubicBezTo>
                      <a:pt x="207" y="2"/>
                      <a:pt x="197" y="1"/>
                      <a:pt x="1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65" name="Google Shape;2965;p29"/>
              <p:cNvSpPr/>
              <p:nvPr/>
            </p:nvSpPr>
            <p:spPr>
              <a:xfrm>
                <a:off x="4299852" y="2401155"/>
                <a:ext cx="27004" cy="37329"/>
              </a:xfrm>
              <a:custGeom>
                <a:avLst/>
                <a:gdLst/>
                <a:ahLst/>
                <a:cxnLst/>
                <a:rect l="l" t="t" r="r" b="b"/>
                <a:pathLst>
                  <a:path w="1013" h="1367" extrusionOk="0">
                    <a:moveTo>
                      <a:pt x="101" y="0"/>
                    </a:moveTo>
                    <a:cubicBezTo>
                      <a:pt x="40" y="0"/>
                      <a:pt x="1" y="40"/>
                      <a:pt x="1" y="100"/>
                    </a:cubicBezTo>
                    <a:cubicBezTo>
                      <a:pt x="40" y="615"/>
                      <a:pt x="339" y="1091"/>
                      <a:pt x="794" y="1348"/>
                    </a:cubicBezTo>
                    <a:cubicBezTo>
                      <a:pt x="813" y="1361"/>
                      <a:pt x="832" y="1366"/>
                      <a:pt x="851" y="1366"/>
                    </a:cubicBezTo>
                    <a:cubicBezTo>
                      <a:pt x="945" y="1366"/>
                      <a:pt x="1012" y="1220"/>
                      <a:pt x="913" y="1170"/>
                    </a:cubicBezTo>
                    <a:cubicBezTo>
                      <a:pt x="516" y="952"/>
                      <a:pt x="259" y="555"/>
                      <a:pt x="199" y="100"/>
                    </a:cubicBezTo>
                    <a:cubicBezTo>
                      <a:pt x="199" y="40"/>
                      <a:pt x="159" y="0"/>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66" name="Google Shape;2966;p29"/>
              <p:cNvSpPr/>
              <p:nvPr/>
            </p:nvSpPr>
            <p:spPr>
              <a:xfrm>
                <a:off x="4331575" y="2365848"/>
                <a:ext cx="29696" cy="48334"/>
              </a:xfrm>
              <a:custGeom>
                <a:avLst/>
                <a:gdLst/>
                <a:ahLst/>
                <a:cxnLst/>
                <a:rect l="l" t="t" r="r" b="b"/>
                <a:pathLst>
                  <a:path w="1114" h="1770" extrusionOk="0">
                    <a:moveTo>
                      <a:pt x="110" y="0"/>
                    </a:moveTo>
                    <a:cubicBezTo>
                      <a:pt x="55" y="0"/>
                      <a:pt x="0" y="35"/>
                      <a:pt x="0" y="104"/>
                    </a:cubicBezTo>
                    <a:cubicBezTo>
                      <a:pt x="40" y="759"/>
                      <a:pt x="378" y="1372"/>
                      <a:pt x="912" y="1750"/>
                    </a:cubicBezTo>
                    <a:cubicBezTo>
                      <a:pt x="933" y="1764"/>
                      <a:pt x="953" y="1770"/>
                      <a:pt x="972" y="1770"/>
                    </a:cubicBezTo>
                    <a:cubicBezTo>
                      <a:pt x="1060" y="1770"/>
                      <a:pt x="1113" y="1636"/>
                      <a:pt x="1031" y="1571"/>
                    </a:cubicBezTo>
                    <a:cubicBezTo>
                      <a:pt x="536" y="1234"/>
                      <a:pt x="238" y="679"/>
                      <a:pt x="219" y="104"/>
                    </a:cubicBezTo>
                    <a:cubicBezTo>
                      <a:pt x="219" y="35"/>
                      <a:pt x="164" y="0"/>
                      <a:pt x="1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67" name="Google Shape;2967;p29"/>
              <p:cNvSpPr/>
              <p:nvPr/>
            </p:nvSpPr>
            <p:spPr>
              <a:xfrm>
                <a:off x="4367509" y="2333899"/>
                <a:ext cx="43585" cy="60923"/>
              </a:xfrm>
              <a:custGeom>
                <a:avLst/>
                <a:gdLst/>
                <a:ahLst/>
                <a:cxnLst/>
                <a:rect l="l" t="t" r="r" b="b"/>
                <a:pathLst>
                  <a:path w="1635" h="2231" extrusionOk="0">
                    <a:moveTo>
                      <a:pt x="99" y="0"/>
                    </a:moveTo>
                    <a:cubicBezTo>
                      <a:pt x="50" y="0"/>
                      <a:pt x="0" y="35"/>
                      <a:pt x="0" y="105"/>
                    </a:cubicBezTo>
                    <a:cubicBezTo>
                      <a:pt x="21" y="1017"/>
                      <a:pt x="576" y="1868"/>
                      <a:pt x="1408" y="2225"/>
                    </a:cubicBezTo>
                    <a:cubicBezTo>
                      <a:pt x="1422" y="2229"/>
                      <a:pt x="1435" y="2231"/>
                      <a:pt x="1448" y="2231"/>
                    </a:cubicBezTo>
                    <a:cubicBezTo>
                      <a:pt x="1564" y="2231"/>
                      <a:pt x="1634" y="2083"/>
                      <a:pt x="1527" y="2048"/>
                    </a:cubicBezTo>
                    <a:cubicBezTo>
                      <a:pt x="753" y="1710"/>
                      <a:pt x="219" y="938"/>
                      <a:pt x="198" y="105"/>
                    </a:cubicBezTo>
                    <a:cubicBezTo>
                      <a:pt x="198" y="35"/>
                      <a:pt x="149" y="0"/>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68" name="Google Shape;2968;p29"/>
              <p:cNvSpPr/>
              <p:nvPr/>
            </p:nvSpPr>
            <p:spPr>
              <a:xfrm>
                <a:off x="4399472" y="2307384"/>
                <a:ext cx="47877" cy="62398"/>
              </a:xfrm>
              <a:custGeom>
                <a:avLst/>
                <a:gdLst/>
                <a:ahLst/>
                <a:cxnLst/>
                <a:rect l="l" t="t" r="r" b="b"/>
                <a:pathLst>
                  <a:path w="1796" h="2285" extrusionOk="0">
                    <a:moveTo>
                      <a:pt x="105" y="0"/>
                    </a:moveTo>
                    <a:cubicBezTo>
                      <a:pt x="50" y="0"/>
                      <a:pt x="1" y="35"/>
                      <a:pt x="11" y="104"/>
                    </a:cubicBezTo>
                    <a:cubicBezTo>
                      <a:pt x="51" y="580"/>
                      <a:pt x="228" y="1055"/>
                      <a:pt x="506" y="1472"/>
                    </a:cubicBezTo>
                    <a:cubicBezTo>
                      <a:pt x="764" y="1848"/>
                      <a:pt x="1161" y="2265"/>
                      <a:pt x="1656" y="2284"/>
                    </a:cubicBezTo>
                    <a:cubicBezTo>
                      <a:pt x="1795" y="2284"/>
                      <a:pt x="1795" y="2067"/>
                      <a:pt x="1656" y="2067"/>
                    </a:cubicBezTo>
                    <a:cubicBezTo>
                      <a:pt x="1219" y="2067"/>
                      <a:pt x="863" y="1631"/>
                      <a:pt x="645" y="1314"/>
                    </a:cubicBezTo>
                    <a:cubicBezTo>
                      <a:pt x="408" y="936"/>
                      <a:pt x="268" y="521"/>
                      <a:pt x="228" y="104"/>
                    </a:cubicBezTo>
                    <a:cubicBezTo>
                      <a:pt x="219" y="35"/>
                      <a:pt x="159" y="0"/>
                      <a:pt x="1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69" name="Google Shape;2969;p29"/>
              <p:cNvSpPr/>
              <p:nvPr/>
            </p:nvSpPr>
            <p:spPr>
              <a:xfrm>
                <a:off x="4436952" y="2281224"/>
                <a:ext cx="53155" cy="63271"/>
              </a:xfrm>
              <a:custGeom>
                <a:avLst/>
                <a:gdLst/>
                <a:ahLst/>
                <a:cxnLst/>
                <a:rect l="l" t="t" r="r" b="b"/>
                <a:pathLst>
                  <a:path w="1994" h="2317" extrusionOk="0">
                    <a:moveTo>
                      <a:pt x="125" y="0"/>
                    </a:moveTo>
                    <a:cubicBezTo>
                      <a:pt x="66" y="0"/>
                      <a:pt x="0" y="48"/>
                      <a:pt x="12" y="131"/>
                    </a:cubicBezTo>
                    <a:cubicBezTo>
                      <a:pt x="91" y="646"/>
                      <a:pt x="329" y="1141"/>
                      <a:pt x="646" y="1558"/>
                    </a:cubicBezTo>
                    <a:cubicBezTo>
                      <a:pt x="906" y="1911"/>
                      <a:pt x="1290" y="2317"/>
                      <a:pt x="1762" y="2317"/>
                    </a:cubicBezTo>
                    <a:cubicBezTo>
                      <a:pt x="1793" y="2317"/>
                      <a:pt x="1824" y="2315"/>
                      <a:pt x="1856" y="2311"/>
                    </a:cubicBezTo>
                    <a:cubicBezTo>
                      <a:pt x="1987" y="2292"/>
                      <a:pt x="1994" y="2112"/>
                      <a:pt x="1875" y="2112"/>
                    </a:cubicBezTo>
                    <a:cubicBezTo>
                      <a:pt x="1869" y="2112"/>
                      <a:pt x="1863" y="2112"/>
                      <a:pt x="1856" y="2113"/>
                    </a:cubicBezTo>
                    <a:cubicBezTo>
                      <a:pt x="1836" y="2115"/>
                      <a:pt x="1816" y="2116"/>
                      <a:pt x="1796" y="2116"/>
                    </a:cubicBezTo>
                    <a:cubicBezTo>
                      <a:pt x="1350" y="2116"/>
                      <a:pt x="1012" y="1702"/>
                      <a:pt x="765" y="1360"/>
                    </a:cubicBezTo>
                    <a:cubicBezTo>
                      <a:pt x="487" y="983"/>
                      <a:pt x="289" y="546"/>
                      <a:pt x="210" y="71"/>
                    </a:cubicBezTo>
                    <a:cubicBezTo>
                      <a:pt x="202" y="23"/>
                      <a:pt x="165" y="0"/>
                      <a:pt x="1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70" name="Google Shape;2970;p29"/>
              <p:cNvSpPr/>
              <p:nvPr/>
            </p:nvSpPr>
            <p:spPr>
              <a:xfrm>
                <a:off x="4472353" y="2250395"/>
                <a:ext cx="57767" cy="59367"/>
              </a:xfrm>
              <a:custGeom>
                <a:avLst/>
                <a:gdLst/>
                <a:ahLst/>
                <a:cxnLst/>
                <a:rect l="l" t="t" r="r" b="b"/>
                <a:pathLst>
                  <a:path w="2167" h="2174" extrusionOk="0">
                    <a:moveTo>
                      <a:pt x="128" y="0"/>
                    </a:moveTo>
                    <a:cubicBezTo>
                      <a:pt x="65" y="0"/>
                      <a:pt x="0" y="47"/>
                      <a:pt x="13" y="129"/>
                    </a:cubicBezTo>
                    <a:cubicBezTo>
                      <a:pt x="190" y="1120"/>
                      <a:pt x="1004" y="1953"/>
                      <a:pt x="1974" y="2172"/>
                    </a:cubicBezTo>
                    <a:cubicBezTo>
                      <a:pt x="1981" y="2173"/>
                      <a:pt x="1987" y="2173"/>
                      <a:pt x="1993" y="2173"/>
                    </a:cubicBezTo>
                    <a:cubicBezTo>
                      <a:pt x="2119" y="2173"/>
                      <a:pt x="2166" y="1991"/>
                      <a:pt x="2035" y="1953"/>
                    </a:cubicBezTo>
                    <a:cubicBezTo>
                      <a:pt x="1123" y="1775"/>
                      <a:pt x="388" y="1002"/>
                      <a:pt x="230" y="71"/>
                    </a:cubicBezTo>
                    <a:cubicBezTo>
                      <a:pt x="214" y="22"/>
                      <a:pt x="171" y="0"/>
                      <a:pt x="1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71" name="Google Shape;2971;p29"/>
              <p:cNvSpPr/>
              <p:nvPr/>
            </p:nvSpPr>
            <p:spPr>
              <a:xfrm>
                <a:off x="4504582" y="2201434"/>
                <a:ext cx="80506" cy="78728"/>
              </a:xfrm>
              <a:custGeom>
                <a:avLst/>
                <a:gdLst/>
                <a:ahLst/>
                <a:cxnLst/>
                <a:rect l="l" t="t" r="r" b="b"/>
                <a:pathLst>
                  <a:path w="3020" h="2883" extrusionOk="0">
                    <a:moveTo>
                      <a:pt x="132" y="0"/>
                    </a:moveTo>
                    <a:cubicBezTo>
                      <a:pt x="68" y="0"/>
                      <a:pt x="1" y="55"/>
                      <a:pt x="12" y="138"/>
                    </a:cubicBezTo>
                    <a:cubicBezTo>
                      <a:pt x="171" y="852"/>
                      <a:pt x="508" y="1526"/>
                      <a:pt x="1003" y="2062"/>
                    </a:cubicBezTo>
                    <a:cubicBezTo>
                      <a:pt x="1414" y="2524"/>
                      <a:pt x="1973" y="2882"/>
                      <a:pt x="2604" y="2882"/>
                    </a:cubicBezTo>
                    <a:cubicBezTo>
                      <a:pt x="2703" y="2882"/>
                      <a:pt x="2804" y="2874"/>
                      <a:pt x="2906" y="2855"/>
                    </a:cubicBezTo>
                    <a:cubicBezTo>
                      <a:pt x="3019" y="2835"/>
                      <a:pt x="2972" y="2655"/>
                      <a:pt x="2865" y="2655"/>
                    </a:cubicBezTo>
                    <a:cubicBezTo>
                      <a:pt x="2859" y="2655"/>
                      <a:pt x="2853" y="2656"/>
                      <a:pt x="2847" y="2657"/>
                    </a:cubicBezTo>
                    <a:cubicBezTo>
                      <a:pt x="2766" y="2670"/>
                      <a:pt x="2686" y="2677"/>
                      <a:pt x="2607" y="2677"/>
                    </a:cubicBezTo>
                    <a:cubicBezTo>
                      <a:pt x="2007" y="2677"/>
                      <a:pt x="1468" y="2301"/>
                      <a:pt x="1082" y="1864"/>
                    </a:cubicBezTo>
                    <a:cubicBezTo>
                      <a:pt x="667" y="1348"/>
                      <a:pt x="369" y="733"/>
                      <a:pt x="231" y="80"/>
                    </a:cubicBezTo>
                    <a:cubicBezTo>
                      <a:pt x="215" y="24"/>
                      <a:pt x="174" y="0"/>
                      <a:pt x="1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72" name="Google Shape;2972;p29"/>
              <p:cNvSpPr/>
              <p:nvPr/>
            </p:nvSpPr>
            <p:spPr>
              <a:xfrm>
                <a:off x="4544542" y="2163915"/>
                <a:ext cx="76454" cy="80639"/>
              </a:xfrm>
              <a:custGeom>
                <a:avLst/>
                <a:gdLst/>
                <a:ahLst/>
                <a:cxnLst/>
                <a:rect l="l" t="t" r="r" b="b"/>
                <a:pathLst>
                  <a:path w="2868" h="2953" extrusionOk="0">
                    <a:moveTo>
                      <a:pt x="109" y="1"/>
                    </a:moveTo>
                    <a:cubicBezTo>
                      <a:pt x="55" y="1"/>
                      <a:pt x="0" y="36"/>
                      <a:pt x="0" y="106"/>
                    </a:cubicBezTo>
                    <a:cubicBezTo>
                      <a:pt x="0" y="819"/>
                      <a:pt x="476" y="1473"/>
                      <a:pt x="931" y="1969"/>
                    </a:cubicBezTo>
                    <a:cubicBezTo>
                      <a:pt x="1169" y="2207"/>
                      <a:pt x="1428" y="2445"/>
                      <a:pt x="1724" y="2643"/>
                    </a:cubicBezTo>
                    <a:cubicBezTo>
                      <a:pt x="1979" y="2812"/>
                      <a:pt x="2261" y="2952"/>
                      <a:pt x="2573" y="2952"/>
                    </a:cubicBezTo>
                    <a:cubicBezTo>
                      <a:pt x="2626" y="2952"/>
                      <a:pt x="2681" y="2948"/>
                      <a:pt x="2736" y="2939"/>
                    </a:cubicBezTo>
                    <a:cubicBezTo>
                      <a:pt x="2868" y="2921"/>
                      <a:pt x="2820" y="2740"/>
                      <a:pt x="2712" y="2740"/>
                    </a:cubicBezTo>
                    <a:cubicBezTo>
                      <a:pt x="2707" y="2740"/>
                      <a:pt x="2702" y="2740"/>
                      <a:pt x="2696" y="2741"/>
                    </a:cubicBezTo>
                    <a:cubicBezTo>
                      <a:pt x="2662" y="2745"/>
                      <a:pt x="2629" y="2747"/>
                      <a:pt x="2595" y="2747"/>
                    </a:cubicBezTo>
                    <a:cubicBezTo>
                      <a:pt x="2280" y="2747"/>
                      <a:pt x="1998" y="2584"/>
                      <a:pt x="1764" y="2405"/>
                    </a:cubicBezTo>
                    <a:cubicBezTo>
                      <a:pt x="1507" y="2226"/>
                      <a:pt x="1269" y="2009"/>
                      <a:pt x="1050" y="1790"/>
                    </a:cubicBezTo>
                    <a:cubicBezTo>
                      <a:pt x="654" y="1335"/>
                      <a:pt x="199" y="740"/>
                      <a:pt x="218" y="106"/>
                    </a:cubicBezTo>
                    <a:cubicBezTo>
                      <a:pt x="218" y="36"/>
                      <a:pt x="163" y="1"/>
                      <a:pt x="1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73" name="Google Shape;2973;p29"/>
              <p:cNvSpPr/>
              <p:nvPr/>
            </p:nvSpPr>
            <p:spPr>
              <a:xfrm>
                <a:off x="4590393" y="2133222"/>
                <a:ext cx="87037" cy="76488"/>
              </a:xfrm>
              <a:custGeom>
                <a:avLst/>
                <a:gdLst/>
                <a:ahLst/>
                <a:cxnLst/>
                <a:rect l="l" t="t" r="r" b="b"/>
                <a:pathLst>
                  <a:path w="3265" h="2801" extrusionOk="0">
                    <a:moveTo>
                      <a:pt x="126" y="1"/>
                    </a:moveTo>
                    <a:cubicBezTo>
                      <a:pt x="63" y="1"/>
                      <a:pt x="1" y="55"/>
                      <a:pt x="25" y="139"/>
                    </a:cubicBezTo>
                    <a:cubicBezTo>
                      <a:pt x="163" y="852"/>
                      <a:pt x="540" y="1487"/>
                      <a:pt x="1056" y="1983"/>
                    </a:cubicBezTo>
                    <a:cubicBezTo>
                      <a:pt x="1333" y="2221"/>
                      <a:pt x="1630" y="2419"/>
                      <a:pt x="1947" y="2578"/>
                    </a:cubicBezTo>
                    <a:cubicBezTo>
                      <a:pt x="2225" y="2694"/>
                      <a:pt x="2524" y="2800"/>
                      <a:pt x="2820" y="2800"/>
                    </a:cubicBezTo>
                    <a:cubicBezTo>
                      <a:pt x="2926" y="2800"/>
                      <a:pt x="3032" y="2787"/>
                      <a:pt x="3136" y="2755"/>
                    </a:cubicBezTo>
                    <a:cubicBezTo>
                      <a:pt x="3264" y="2738"/>
                      <a:pt x="3224" y="2552"/>
                      <a:pt x="3110" y="2552"/>
                    </a:cubicBezTo>
                    <a:cubicBezTo>
                      <a:pt x="3100" y="2552"/>
                      <a:pt x="3089" y="2554"/>
                      <a:pt x="3078" y="2557"/>
                    </a:cubicBezTo>
                    <a:cubicBezTo>
                      <a:pt x="2989" y="2580"/>
                      <a:pt x="2900" y="2591"/>
                      <a:pt x="2811" y="2591"/>
                    </a:cubicBezTo>
                    <a:cubicBezTo>
                      <a:pt x="2518" y="2591"/>
                      <a:pt x="2225" y="2480"/>
                      <a:pt x="1968" y="2359"/>
                    </a:cubicBezTo>
                    <a:cubicBezTo>
                      <a:pt x="1669" y="2200"/>
                      <a:pt x="1392" y="2002"/>
                      <a:pt x="1154" y="1785"/>
                    </a:cubicBezTo>
                    <a:cubicBezTo>
                      <a:pt x="678" y="1328"/>
                      <a:pt x="342" y="733"/>
                      <a:pt x="223" y="80"/>
                    </a:cubicBezTo>
                    <a:cubicBezTo>
                      <a:pt x="207" y="24"/>
                      <a:pt x="167" y="1"/>
                      <a:pt x="1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74" name="Google Shape;2974;p29"/>
              <p:cNvSpPr/>
              <p:nvPr/>
            </p:nvSpPr>
            <p:spPr>
              <a:xfrm>
                <a:off x="4616838" y="2078008"/>
                <a:ext cx="99459" cy="89978"/>
              </a:xfrm>
              <a:custGeom>
                <a:avLst/>
                <a:gdLst/>
                <a:ahLst/>
                <a:cxnLst/>
                <a:rect l="l" t="t" r="r" b="b"/>
                <a:pathLst>
                  <a:path w="3731" h="3295" extrusionOk="0">
                    <a:moveTo>
                      <a:pt x="133" y="1"/>
                    </a:moveTo>
                    <a:cubicBezTo>
                      <a:pt x="70" y="1"/>
                      <a:pt x="0" y="56"/>
                      <a:pt x="24" y="139"/>
                    </a:cubicBezTo>
                    <a:cubicBezTo>
                      <a:pt x="183" y="992"/>
                      <a:pt x="598" y="1804"/>
                      <a:pt x="1232" y="2398"/>
                    </a:cubicBezTo>
                    <a:cubicBezTo>
                      <a:pt x="1835" y="2945"/>
                      <a:pt x="2634" y="3294"/>
                      <a:pt x="3460" y="3294"/>
                    </a:cubicBezTo>
                    <a:cubicBezTo>
                      <a:pt x="3504" y="3294"/>
                      <a:pt x="3548" y="3293"/>
                      <a:pt x="3592" y="3291"/>
                    </a:cubicBezTo>
                    <a:cubicBezTo>
                      <a:pt x="3730" y="3291"/>
                      <a:pt x="3730" y="3093"/>
                      <a:pt x="3592" y="3093"/>
                    </a:cubicBezTo>
                    <a:cubicBezTo>
                      <a:pt x="3570" y="3094"/>
                      <a:pt x="3547" y="3094"/>
                      <a:pt x="3525" y="3094"/>
                    </a:cubicBezTo>
                    <a:cubicBezTo>
                      <a:pt x="2716" y="3094"/>
                      <a:pt x="1930" y="2761"/>
                      <a:pt x="1351" y="2221"/>
                    </a:cubicBezTo>
                    <a:cubicBezTo>
                      <a:pt x="757" y="1645"/>
                      <a:pt x="381" y="892"/>
                      <a:pt x="222" y="80"/>
                    </a:cubicBezTo>
                    <a:cubicBezTo>
                      <a:pt x="214" y="25"/>
                      <a:pt x="175" y="1"/>
                      <a:pt x="1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75" name="Google Shape;2975;p29"/>
              <p:cNvSpPr/>
              <p:nvPr/>
            </p:nvSpPr>
            <p:spPr>
              <a:xfrm>
                <a:off x="4656024" y="2036174"/>
                <a:ext cx="97247" cy="99809"/>
              </a:xfrm>
              <a:custGeom>
                <a:avLst/>
                <a:gdLst/>
                <a:ahLst/>
                <a:cxnLst/>
                <a:rect l="l" t="t" r="r" b="b"/>
                <a:pathLst>
                  <a:path w="3648" h="3655" extrusionOk="0">
                    <a:moveTo>
                      <a:pt x="130" y="1"/>
                    </a:moveTo>
                    <a:cubicBezTo>
                      <a:pt x="75" y="1"/>
                      <a:pt x="21" y="36"/>
                      <a:pt x="21" y="105"/>
                    </a:cubicBezTo>
                    <a:cubicBezTo>
                      <a:pt x="0" y="502"/>
                      <a:pt x="159" y="878"/>
                      <a:pt x="317" y="1216"/>
                    </a:cubicBezTo>
                    <a:cubicBezTo>
                      <a:pt x="476" y="1533"/>
                      <a:pt x="655" y="1810"/>
                      <a:pt x="872" y="2088"/>
                    </a:cubicBezTo>
                    <a:cubicBezTo>
                      <a:pt x="1290" y="2622"/>
                      <a:pt x="1824" y="3079"/>
                      <a:pt x="2439" y="3356"/>
                    </a:cubicBezTo>
                    <a:cubicBezTo>
                      <a:pt x="2775" y="3515"/>
                      <a:pt x="3153" y="3613"/>
                      <a:pt x="3529" y="3653"/>
                    </a:cubicBezTo>
                    <a:cubicBezTo>
                      <a:pt x="3535" y="3654"/>
                      <a:pt x="3540" y="3654"/>
                      <a:pt x="3545" y="3654"/>
                    </a:cubicBezTo>
                    <a:cubicBezTo>
                      <a:pt x="3647" y="3654"/>
                      <a:pt x="3642" y="3474"/>
                      <a:pt x="3529" y="3455"/>
                    </a:cubicBezTo>
                    <a:cubicBezTo>
                      <a:pt x="2717" y="3356"/>
                      <a:pt x="1983" y="2939"/>
                      <a:pt x="1408" y="2365"/>
                    </a:cubicBezTo>
                    <a:cubicBezTo>
                      <a:pt x="1110" y="2088"/>
                      <a:pt x="872" y="1750"/>
                      <a:pt x="655" y="1393"/>
                    </a:cubicBezTo>
                    <a:cubicBezTo>
                      <a:pt x="436" y="1017"/>
                      <a:pt x="219" y="561"/>
                      <a:pt x="238" y="105"/>
                    </a:cubicBezTo>
                    <a:cubicBezTo>
                      <a:pt x="238" y="36"/>
                      <a:pt x="184" y="1"/>
                      <a:pt x="1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76" name="Google Shape;2976;p29"/>
              <p:cNvSpPr/>
              <p:nvPr/>
            </p:nvSpPr>
            <p:spPr>
              <a:xfrm>
                <a:off x="4699103" y="1992347"/>
                <a:ext cx="93088" cy="108984"/>
              </a:xfrm>
              <a:custGeom>
                <a:avLst/>
                <a:gdLst/>
                <a:ahLst/>
                <a:cxnLst/>
                <a:rect l="l" t="t" r="r" b="b"/>
                <a:pathLst>
                  <a:path w="3492" h="3991" extrusionOk="0">
                    <a:moveTo>
                      <a:pt x="104" y="1"/>
                    </a:moveTo>
                    <a:cubicBezTo>
                      <a:pt x="50" y="1"/>
                      <a:pt x="0" y="35"/>
                      <a:pt x="10" y="104"/>
                    </a:cubicBezTo>
                    <a:cubicBezTo>
                      <a:pt x="89" y="1037"/>
                      <a:pt x="466" y="1909"/>
                      <a:pt x="1080" y="2622"/>
                    </a:cubicBezTo>
                    <a:cubicBezTo>
                      <a:pt x="1656" y="3276"/>
                      <a:pt x="2449" y="3772"/>
                      <a:pt x="3321" y="3989"/>
                    </a:cubicBezTo>
                    <a:cubicBezTo>
                      <a:pt x="3327" y="3990"/>
                      <a:pt x="3332" y="3991"/>
                      <a:pt x="3338" y="3991"/>
                    </a:cubicBezTo>
                    <a:cubicBezTo>
                      <a:pt x="3445" y="3991"/>
                      <a:pt x="3492" y="3810"/>
                      <a:pt x="3361" y="3772"/>
                    </a:cubicBezTo>
                    <a:cubicBezTo>
                      <a:pt x="1656" y="3336"/>
                      <a:pt x="387" y="1869"/>
                      <a:pt x="229" y="104"/>
                    </a:cubicBezTo>
                    <a:cubicBezTo>
                      <a:pt x="218" y="35"/>
                      <a:pt x="159" y="1"/>
                      <a:pt x="1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77" name="Google Shape;2977;p29"/>
              <p:cNvSpPr/>
              <p:nvPr/>
            </p:nvSpPr>
            <p:spPr>
              <a:xfrm>
                <a:off x="4734158" y="1959688"/>
                <a:ext cx="86584" cy="95658"/>
              </a:xfrm>
              <a:custGeom>
                <a:avLst/>
                <a:gdLst/>
                <a:ahLst/>
                <a:cxnLst/>
                <a:rect l="l" t="t" r="r" b="b"/>
                <a:pathLst>
                  <a:path w="3248" h="3503" extrusionOk="0">
                    <a:moveTo>
                      <a:pt x="122" y="1"/>
                    </a:moveTo>
                    <a:cubicBezTo>
                      <a:pt x="61" y="1"/>
                      <a:pt x="0" y="48"/>
                      <a:pt x="24" y="131"/>
                    </a:cubicBezTo>
                    <a:cubicBezTo>
                      <a:pt x="262" y="924"/>
                      <a:pt x="598" y="1696"/>
                      <a:pt x="1134" y="2351"/>
                    </a:cubicBezTo>
                    <a:cubicBezTo>
                      <a:pt x="1629" y="2926"/>
                      <a:pt x="2302" y="3382"/>
                      <a:pt x="3056" y="3501"/>
                    </a:cubicBezTo>
                    <a:cubicBezTo>
                      <a:pt x="3062" y="3502"/>
                      <a:pt x="3068" y="3502"/>
                      <a:pt x="3074" y="3502"/>
                    </a:cubicBezTo>
                    <a:cubicBezTo>
                      <a:pt x="3200" y="3502"/>
                      <a:pt x="3248" y="3321"/>
                      <a:pt x="3116" y="3303"/>
                    </a:cubicBezTo>
                    <a:cubicBezTo>
                      <a:pt x="1510" y="3025"/>
                      <a:pt x="658" y="1498"/>
                      <a:pt x="222" y="71"/>
                    </a:cubicBezTo>
                    <a:cubicBezTo>
                      <a:pt x="206" y="23"/>
                      <a:pt x="164" y="1"/>
                      <a:pt x="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78" name="Google Shape;2978;p29"/>
              <p:cNvSpPr/>
              <p:nvPr/>
            </p:nvSpPr>
            <p:spPr>
              <a:xfrm>
                <a:off x="4778836" y="1918319"/>
                <a:ext cx="82745" cy="89514"/>
              </a:xfrm>
              <a:custGeom>
                <a:avLst/>
                <a:gdLst/>
                <a:ahLst/>
                <a:cxnLst/>
                <a:rect l="l" t="t" r="r" b="b"/>
                <a:pathLst>
                  <a:path w="3104" h="3278" extrusionOk="0">
                    <a:moveTo>
                      <a:pt x="131" y="1"/>
                    </a:moveTo>
                    <a:cubicBezTo>
                      <a:pt x="67" y="1"/>
                      <a:pt x="0" y="56"/>
                      <a:pt x="13" y="140"/>
                    </a:cubicBezTo>
                    <a:cubicBezTo>
                      <a:pt x="211" y="933"/>
                      <a:pt x="468" y="1745"/>
                      <a:pt x="1023" y="2379"/>
                    </a:cubicBezTo>
                    <a:cubicBezTo>
                      <a:pt x="1467" y="2897"/>
                      <a:pt x="2119" y="3278"/>
                      <a:pt x="2817" y="3278"/>
                    </a:cubicBezTo>
                    <a:cubicBezTo>
                      <a:pt x="2866" y="3278"/>
                      <a:pt x="2916" y="3276"/>
                      <a:pt x="2966" y="3272"/>
                    </a:cubicBezTo>
                    <a:cubicBezTo>
                      <a:pt x="3079" y="3272"/>
                      <a:pt x="3103" y="3072"/>
                      <a:pt x="2983" y="3072"/>
                    </a:cubicBezTo>
                    <a:cubicBezTo>
                      <a:pt x="2978" y="3072"/>
                      <a:pt x="2972" y="3073"/>
                      <a:pt x="2966" y="3074"/>
                    </a:cubicBezTo>
                    <a:cubicBezTo>
                      <a:pt x="2931" y="3075"/>
                      <a:pt x="2897" y="3076"/>
                      <a:pt x="2863" y="3076"/>
                    </a:cubicBezTo>
                    <a:cubicBezTo>
                      <a:pt x="2187" y="3076"/>
                      <a:pt x="1557" y="2710"/>
                      <a:pt x="1142" y="2201"/>
                    </a:cubicBezTo>
                    <a:cubicBezTo>
                      <a:pt x="647" y="1607"/>
                      <a:pt x="409" y="833"/>
                      <a:pt x="230" y="80"/>
                    </a:cubicBezTo>
                    <a:cubicBezTo>
                      <a:pt x="214" y="25"/>
                      <a:pt x="173" y="1"/>
                      <a:pt x="1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79" name="Google Shape;2979;p29"/>
              <p:cNvSpPr/>
              <p:nvPr/>
            </p:nvSpPr>
            <p:spPr>
              <a:xfrm>
                <a:off x="4817942" y="1891258"/>
                <a:ext cx="74321" cy="68897"/>
              </a:xfrm>
              <a:custGeom>
                <a:avLst/>
                <a:gdLst/>
                <a:ahLst/>
                <a:cxnLst/>
                <a:rect l="l" t="t" r="r" b="b"/>
                <a:pathLst>
                  <a:path w="2788" h="2523" extrusionOk="0">
                    <a:moveTo>
                      <a:pt x="127" y="1"/>
                    </a:moveTo>
                    <a:cubicBezTo>
                      <a:pt x="67" y="1"/>
                      <a:pt x="0" y="56"/>
                      <a:pt x="13" y="140"/>
                    </a:cubicBezTo>
                    <a:cubicBezTo>
                      <a:pt x="111" y="774"/>
                      <a:pt x="409" y="1408"/>
                      <a:pt x="885" y="1863"/>
                    </a:cubicBezTo>
                    <a:cubicBezTo>
                      <a:pt x="1329" y="2270"/>
                      <a:pt x="1910" y="2522"/>
                      <a:pt x="2516" y="2522"/>
                    </a:cubicBezTo>
                    <a:cubicBezTo>
                      <a:pt x="2560" y="2522"/>
                      <a:pt x="2604" y="2521"/>
                      <a:pt x="2648" y="2518"/>
                    </a:cubicBezTo>
                    <a:cubicBezTo>
                      <a:pt x="2782" y="2518"/>
                      <a:pt x="2788" y="2319"/>
                      <a:pt x="2666" y="2319"/>
                    </a:cubicBezTo>
                    <a:cubicBezTo>
                      <a:pt x="2661" y="2319"/>
                      <a:pt x="2655" y="2319"/>
                      <a:pt x="2648" y="2320"/>
                    </a:cubicBezTo>
                    <a:cubicBezTo>
                      <a:pt x="2625" y="2321"/>
                      <a:pt x="2603" y="2321"/>
                      <a:pt x="2580" y="2321"/>
                    </a:cubicBezTo>
                    <a:cubicBezTo>
                      <a:pt x="1990" y="2321"/>
                      <a:pt x="1424" y="2086"/>
                      <a:pt x="1004" y="1686"/>
                    </a:cubicBezTo>
                    <a:cubicBezTo>
                      <a:pt x="568" y="1250"/>
                      <a:pt x="309" y="674"/>
                      <a:pt x="211" y="79"/>
                    </a:cubicBezTo>
                    <a:cubicBezTo>
                      <a:pt x="203" y="25"/>
                      <a:pt x="166"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80" name="Google Shape;2980;p29"/>
              <p:cNvSpPr/>
              <p:nvPr/>
            </p:nvSpPr>
            <p:spPr>
              <a:xfrm>
                <a:off x="4268716" y="2303043"/>
                <a:ext cx="47770" cy="37684"/>
              </a:xfrm>
              <a:custGeom>
                <a:avLst/>
                <a:gdLst/>
                <a:ahLst/>
                <a:cxnLst/>
                <a:rect l="l" t="t" r="r" b="b"/>
                <a:pathLst>
                  <a:path w="1792" h="1380" extrusionOk="0">
                    <a:moveTo>
                      <a:pt x="131" y="0"/>
                    </a:moveTo>
                    <a:cubicBezTo>
                      <a:pt x="120" y="0"/>
                      <a:pt x="109" y="2"/>
                      <a:pt x="98" y="6"/>
                    </a:cubicBezTo>
                    <a:cubicBezTo>
                      <a:pt x="59" y="25"/>
                      <a:pt x="0" y="85"/>
                      <a:pt x="40" y="144"/>
                    </a:cubicBezTo>
                    <a:cubicBezTo>
                      <a:pt x="159" y="461"/>
                      <a:pt x="376" y="778"/>
                      <a:pt x="653" y="1016"/>
                    </a:cubicBezTo>
                    <a:cubicBezTo>
                      <a:pt x="881" y="1211"/>
                      <a:pt x="1162" y="1380"/>
                      <a:pt x="1464" y="1380"/>
                    </a:cubicBezTo>
                    <a:cubicBezTo>
                      <a:pt x="1530" y="1380"/>
                      <a:pt x="1597" y="1372"/>
                      <a:pt x="1665" y="1354"/>
                    </a:cubicBezTo>
                    <a:cubicBezTo>
                      <a:pt x="1792" y="1335"/>
                      <a:pt x="1753" y="1151"/>
                      <a:pt x="1638" y="1151"/>
                    </a:cubicBezTo>
                    <a:cubicBezTo>
                      <a:pt x="1628" y="1151"/>
                      <a:pt x="1616" y="1152"/>
                      <a:pt x="1605" y="1156"/>
                    </a:cubicBezTo>
                    <a:cubicBezTo>
                      <a:pt x="1556" y="1168"/>
                      <a:pt x="1508" y="1174"/>
                      <a:pt x="1460" y="1174"/>
                    </a:cubicBezTo>
                    <a:cubicBezTo>
                      <a:pt x="1198" y="1174"/>
                      <a:pt x="957" y="1003"/>
                      <a:pt x="772" y="818"/>
                    </a:cubicBezTo>
                    <a:cubicBezTo>
                      <a:pt x="534" y="620"/>
                      <a:pt x="357" y="363"/>
                      <a:pt x="238" y="85"/>
                    </a:cubicBezTo>
                    <a:cubicBezTo>
                      <a:pt x="221" y="36"/>
                      <a:pt x="179" y="0"/>
                      <a:pt x="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81" name="Google Shape;2981;p29"/>
              <p:cNvSpPr/>
              <p:nvPr/>
            </p:nvSpPr>
            <p:spPr>
              <a:xfrm>
                <a:off x="4286523" y="2253235"/>
                <a:ext cx="62538" cy="50546"/>
              </a:xfrm>
              <a:custGeom>
                <a:avLst/>
                <a:gdLst/>
                <a:ahLst/>
                <a:cxnLst/>
                <a:rect l="l" t="t" r="r" b="b"/>
                <a:pathLst>
                  <a:path w="2346" h="1851" extrusionOk="0">
                    <a:moveTo>
                      <a:pt x="131" y="0"/>
                    </a:moveTo>
                    <a:cubicBezTo>
                      <a:pt x="67" y="0"/>
                      <a:pt x="0" y="52"/>
                      <a:pt x="25" y="125"/>
                    </a:cubicBezTo>
                    <a:cubicBezTo>
                      <a:pt x="204" y="580"/>
                      <a:pt x="482" y="1016"/>
                      <a:pt x="858" y="1354"/>
                    </a:cubicBezTo>
                    <a:cubicBezTo>
                      <a:pt x="1217" y="1656"/>
                      <a:pt x="1666" y="1850"/>
                      <a:pt x="2135" y="1850"/>
                    </a:cubicBezTo>
                    <a:cubicBezTo>
                      <a:pt x="2158" y="1850"/>
                      <a:pt x="2182" y="1850"/>
                      <a:pt x="2206" y="1849"/>
                    </a:cubicBezTo>
                    <a:cubicBezTo>
                      <a:pt x="2345" y="1849"/>
                      <a:pt x="2345" y="1632"/>
                      <a:pt x="2206" y="1632"/>
                    </a:cubicBezTo>
                    <a:cubicBezTo>
                      <a:pt x="2182" y="1633"/>
                      <a:pt x="2159" y="1633"/>
                      <a:pt x="2136" y="1633"/>
                    </a:cubicBezTo>
                    <a:cubicBezTo>
                      <a:pt x="1220" y="1633"/>
                      <a:pt x="553" y="877"/>
                      <a:pt x="223" y="65"/>
                    </a:cubicBezTo>
                    <a:cubicBezTo>
                      <a:pt x="208" y="20"/>
                      <a:pt x="170" y="0"/>
                      <a:pt x="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82" name="Google Shape;2982;p29"/>
              <p:cNvSpPr/>
              <p:nvPr/>
            </p:nvSpPr>
            <p:spPr>
              <a:xfrm>
                <a:off x="4315047" y="2204520"/>
                <a:ext cx="58806" cy="41371"/>
              </a:xfrm>
              <a:custGeom>
                <a:avLst/>
                <a:gdLst/>
                <a:ahLst/>
                <a:cxnLst/>
                <a:rect l="l" t="t" r="r" b="b"/>
                <a:pathLst>
                  <a:path w="2206" h="1515" extrusionOk="0">
                    <a:moveTo>
                      <a:pt x="136" y="0"/>
                    </a:moveTo>
                    <a:cubicBezTo>
                      <a:pt x="68" y="0"/>
                      <a:pt x="1" y="51"/>
                      <a:pt x="25" y="125"/>
                    </a:cubicBezTo>
                    <a:cubicBezTo>
                      <a:pt x="333" y="931"/>
                      <a:pt x="1123" y="1515"/>
                      <a:pt x="1984" y="1515"/>
                    </a:cubicBezTo>
                    <a:cubicBezTo>
                      <a:pt x="2012" y="1515"/>
                      <a:pt x="2040" y="1514"/>
                      <a:pt x="2068" y="1513"/>
                    </a:cubicBezTo>
                    <a:cubicBezTo>
                      <a:pt x="2206" y="1513"/>
                      <a:pt x="2206" y="1294"/>
                      <a:pt x="2068" y="1294"/>
                    </a:cubicBezTo>
                    <a:cubicBezTo>
                      <a:pt x="2039" y="1295"/>
                      <a:pt x="2011" y="1296"/>
                      <a:pt x="1982" y="1296"/>
                    </a:cubicBezTo>
                    <a:cubicBezTo>
                      <a:pt x="1220" y="1296"/>
                      <a:pt x="492" y="791"/>
                      <a:pt x="244" y="65"/>
                    </a:cubicBezTo>
                    <a:cubicBezTo>
                      <a:pt x="221" y="20"/>
                      <a:pt x="178" y="0"/>
                      <a:pt x="1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83" name="Google Shape;2983;p29"/>
              <p:cNvSpPr/>
              <p:nvPr/>
            </p:nvSpPr>
            <p:spPr>
              <a:xfrm>
                <a:off x="4333281" y="2147804"/>
                <a:ext cx="64378" cy="51557"/>
              </a:xfrm>
              <a:custGeom>
                <a:avLst/>
                <a:gdLst/>
                <a:ahLst/>
                <a:cxnLst/>
                <a:rect l="l" t="t" r="r" b="b"/>
                <a:pathLst>
                  <a:path w="2415" h="1888" extrusionOk="0">
                    <a:moveTo>
                      <a:pt x="127" y="0"/>
                    </a:moveTo>
                    <a:cubicBezTo>
                      <a:pt x="62" y="0"/>
                      <a:pt x="0" y="50"/>
                      <a:pt x="36" y="120"/>
                    </a:cubicBezTo>
                    <a:cubicBezTo>
                      <a:pt x="214" y="596"/>
                      <a:pt x="491" y="1013"/>
                      <a:pt x="888" y="1309"/>
                    </a:cubicBezTo>
                    <a:cubicBezTo>
                      <a:pt x="1067" y="1468"/>
                      <a:pt x="1284" y="1587"/>
                      <a:pt x="1503" y="1687"/>
                    </a:cubicBezTo>
                    <a:cubicBezTo>
                      <a:pt x="1721" y="1796"/>
                      <a:pt x="1972" y="1887"/>
                      <a:pt x="2210" y="1887"/>
                    </a:cubicBezTo>
                    <a:cubicBezTo>
                      <a:pt x="2232" y="1887"/>
                      <a:pt x="2254" y="1887"/>
                      <a:pt x="2275" y="1885"/>
                    </a:cubicBezTo>
                    <a:cubicBezTo>
                      <a:pt x="2415" y="1864"/>
                      <a:pt x="2415" y="1666"/>
                      <a:pt x="2275" y="1666"/>
                    </a:cubicBezTo>
                    <a:cubicBezTo>
                      <a:pt x="2250" y="1668"/>
                      <a:pt x="2224" y="1669"/>
                      <a:pt x="2198" y="1669"/>
                    </a:cubicBezTo>
                    <a:cubicBezTo>
                      <a:pt x="1983" y="1669"/>
                      <a:pt x="1759" y="1597"/>
                      <a:pt x="1582" y="1508"/>
                    </a:cubicBezTo>
                    <a:cubicBezTo>
                      <a:pt x="1363" y="1409"/>
                      <a:pt x="1186" y="1290"/>
                      <a:pt x="1007" y="1151"/>
                    </a:cubicBezTo>
                    <a:cubicBezTo>
                      <a:pt x="670" y="854"/>
                      <a:pt x="393" y="497"/>
                      <a:pt x="234" y="80"/>
                    </a:cubicBezTo>
                    <a:cubicBezTo>
                      <a:pt x="218" y="24"/>
                      <a:pt x="172"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84" name="Google Shape;2984;p29"/>
              <p:cNvSpPr/>
              <p:nvPr/>
            </p:nvSpPr>
            <p:spPr>
              <a:xfrm>
                <a:off x="4355247" y="2106708"/>
                <a:ext cx="75681" cy="60104"/>
              </a:xfrm>
              <a:custGeom>
                <a:avLst/>
                <a:gdLst/>
                <a:ahLst/>
                <a:cxnLst/>
                <a:rect l="l" t="t" r="r" b="b"/>
                <a:pathLst>
                  <a:path w="2839" h="2201" extrusionOk="0">
                    <a:moveTo>
                      <a:pt x="125" y="0"/>
                    </a:moveTo>
                    <a:cubicBezTo>
                      <a:pt x="63" y="0"/>
                      <a:pt x="0" y="55"/>
                      <a:pt x="24" y="139"/>
                    </a:cubicBezTo>
                    <a:cubicBezTo>
                      <a:pt x="441" y="1268"/>
                      <a:pt x="1511" y="2082"/>
                      <a:pt x="2701" y="2201"/>
                    </a:cubicBezTo>
                    <a:cubicBezTo>
                      <a:pt x="2839" y="2201"/>
                      <a:pt x="2839" y="1982"/>
                      <a:pt x="2701" y="1982"/>
                    </a:cubicBezTo>
                    <a:cubicBezTo>
                      <a:pt x="1610" y="1883"/>
                      <a:pt x="600" y="1110"/>
                      <a:pt x="222" y="79"/>
                    </a:cubicBezTo>
                    <a:cubicBezTo>
                      <a:pt x="206" y="24"/>
                      <a:pt x="166" y="0"/>
                      <a:pt x="1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85" name="Google Shape;2985;p29"/>
              <p:cNvSpPr/>
              <p:nvPr/>
            </p:nvSpPr>
            <p:spPr>
              <a:xfrm>
                <a:off x="4372601" y="2057364"/>
                <a:ext cx="95860" cy="62370"/>
              </a:xfrm>
              <a:custGeom>
                <a:avLst/>
                <a:gdLst/>
                <a:ahLst/>
                <a:cxnLst/>
                <a:rect l="l" t="t" r="r" b="b"/>
                <a:pathLst>
                  <a:path w="3596" h="2284" extrusionOk="0">
                    <a:moveTo>
                      <a:pt x="143" y="0"/>
                    </a:moveTo>
                    <a:cubicBezTo>
                      <a:pt x="75" y="0"/>
                      <a:pt x="1" y="81"/>
                      <a:pt x="28" y="162"/>
                    </a:cubicBezTo>
                    <a:cubicBezTo>
                      <a:pt x="628" y="1441"/>
                      <a:pt x="1968" y="2284"/>
                      <a:pt x="3361" y="2284"/>
                    </a:cubicBezTo>
                    <a:cubicBezTo>
                      <a:pt x="3393" y="2284"/>
                      <a:pt x="3425" y="2283"/>
                      <a:pt x="3456" y="2282"/>
                    </a:cubicBezTo>
                    <a:cubicBezTo>
                      <a:pt x="3596" y="2282"/>
                      <a:pt x="3596" y="2084"/>
                      <a:pt x="3456" y="2084"/>
                    </a:cubicBezTo>
                    <a:cubicBezTo>
                      <a:pt x="3426" y="2085"/>
                      <a:pt x="3395" y="2085"/>
                      <a:pt x="3364" y="2085"/>
                    </a:cubicBezTo>
                    <a:cubicBezTo>
                      <a:pt x="2048" y="2085"/>
                      <a:pt x="768" y="1263"/>
                      <a:pt x="226" y="62"/>
                    </a:cubicBezTo>
                    <a:cubicBezTo>
                      <a:pt x="207" y="18"/>
                      <a:pt x="176" y="0"/>
                      <a:pt x="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86" name="Google Shape;2986;p29"/>
              <p:cNvSpPr/>
              <p:nvPr/>
            </p:nvSpPr>
            <p:spPr>
              <a:xfrm>
                <a:off x="4389315" y="2009414"/>
                <a:ext cx="98180" cy="63217"/>
              </a:xfrm>
              <a:custGeom>
                <a:avLst/>
                <a:gdLst/>
                <a:ahLst/>
                <a:cxnLst/>
                <a:rect l="l" t="t" r="r" b="b"/>
                <a:pathLst>
                  <a:path w="3683" h="2315" extrusionOk="0">
                    <a:moveTo>
                      <a:pt x="147" y="1"/>
                    </a:moveTo>
                    <a:cubicBezTo>
                      <a:pt x="75" y="1"/>
                      <a:pt x="0" y="72"/>
                      <a:pt x="54" y="153"/>
                    </a:cubicBezTo>
                    <a:cubicBezTo>
                      <a:pt x="789" y="1382"/>
                      <a:pt x="2116" y="2215"/>
                      <a:pt x="3543" y="2314"/>
                    </a:cubicBezTo>
                    <a:cubicBezTo>
                      <a:pt x="3683" y="2314"/>
                      <a:pt x="3683" y="2096"/>
                      <a:pt x="3543" y="2096"/>
                    </a:cubicBezTo>
                    <a:cubicBezTo>
                      <a:pt x="2195" y="1997"/>
                      <a:pt x="926" y="1223"/>
                      <a:pt x="233" y="55"/>
                    </a:cubicBezTo>
                    <a:cubicBezTo>
                      <a:pt x="214" y="17"/>
                      <a:pt x="181" y="1"/>
                      <a:pt x="1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87" name="Google Shape;2987;p29"/>
              <p:cNvSpPr/>
              <p:nvPr/>
            </p:nvSpPr>
            <p:spPr>
              <a:xfrm>
                <a:off x="4419251" y="1954746"/>
                <a:ext cx="97300" cy="61606"/>
              </a:xfrm>
              <a:custGeom>
                <a:avLst/>
                <a:gdLst/>
                <a:ahLst/>
                <a:cxnLst/>
                <a:rect l="l" t="t" r="r" b="b"/>
                <a:pathLst>
                  <a:path w="3650" h="2256" extrusionOk="0">
                    <a:moveTo>
                      <a:pt x="141" y="1"/>
                    </a:moveTo>
                    <a:cubicBezTo>
                      <a:pt x="72" y="1"/>
                      <a:pt x="1" y="78"/>
                      <a:pt x="41" y="173"/>
                    </a:cubicBezTo>
                    <a:cubicBezTo>
                      <a:pt x="689" y="1427"/>
                      <a:pt x="2053" y="2255"/>
                      <a:pt x="3463" y="2255"/>
                    </a:cubicBezTo>
                    <a:cubicBezTo>
                      <a:pt x="3479" y="2255"/>
                      <a:pt x="3495" y="2255"/>
                      <a:pt x="3511" y="2255"/>
                    </a:cubicBezTo>
                    <a:cubicBezTo>
                      <a:pt x="3649" y="2255"/>
                      <a:pt x="3649" y="2036"/>
                      <a:pt x="3511" y="2036"/>
                    </a:cubicBezTo>
                    <a:cubicBezTo>
                      <a:pt x="3494" y="2036"/>
                      <a:pt x="3476" y="2036"/>
                      <a:pt x="3459" y="2036"/>
                    </a:cubicBezTo>
                    <a:cubicBezTo>
                      <a:pt x="2109" y="2036"/>
                      <a:pt x="826" y="1248"/>
                      <a:pt x="221" y="54"/>
                    </a:cubicBezTo>
                    <a:cubicBezTo>
                      <a:pt x="202" y="17"/>
                      <a:pt x="172" y="1"/>
                      <a:pt x="1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88" name="Google Shape;2988;p29"/>
              <p:cNvSpPr/>
              <p:nvPr/>
            </p:nvSpPr>
            <p:spPr>
              <a:xfrm>
                <a:off x="4443590" y="1901170"/>
                <a:ext cx="99752" cy="66494"/>
              </a:xfrm>
              <a:custGeom>
                <a:avLst/>
                <a:gdLst/>
                <a:ahLst/>
                <a:cxnLst/>
                <a:rect l="l" t="t" r="r" b="b"/>
                <a:pathLst>
                  <a:path w="3742" h="2435" extrusionOk="0">
                    <a:moveTo>
                      <a:pt x="137" y="0"/>
                    </a:moveTo>
                    <a:cubicBezTo>
                      <a:pt x="70" y="0"/>
                      <a:pt x="0" y="72"/>
                      <a:pt x="40" y="152"/>
                    </a:cubicBezTo>
                    <a:cubicBezTo>
                      <a:pt x="397" y="826"/>
                      <a:pt x="854" y="1442"/>
                      <a:pt x="1488" y="1878"/>
                    </a:cubicBezTo>
                    <a:cubicBezTo>
                      <a:pt x="1963" y="2226"/>
                      <a:pt x="2550" y="2434"/>
                      <a:pt x="3151" y="2434"/>
                    </a:cubicBezTo>
                    <a:cubicBezTo>
                      <a:pt x="3303" y="2434"/>
                      <a:pt x="3456" y="2421"/>
                      <a:pt x="3608" y="2393"/>
                    </a:cubicBezTo>
                    <a:cubicBezTo>
                      <a:pt x="3741" y="2355"/>
                      <a:pt x="3693" y="2173"/>
                      <a:pt x="3568" y="2173"/>
                    </a:cubicBezTo>
                    <a:cubicBezTo>
                      <a:pt x="3562" y="2173"/>
                      <a:pt x="3556" y="2174"/>
                      <a:pt x="3550" y="2174"/>
                    </a:cubicBezTo>
                    <a:cubicBezTo>
                      <a:pt x="3402" y="2208"/>
                      <a:pt x="3253" y="2224"/>
                      <a:pt x="3104" y="2224"/>
                    </a:cubicBezTo>
                    <a:cubicBezTo>
                      <a:pt x="2551" y="2224"/>
                      <a:pt x="2000" y="2007"/>
                      <a:pt x="1547" y="1680"/>
                    </a:cubicBezTo>
                    <a:cubicBezTo>
                      <a:pt x="973" y="1263"/>
                      <a:pt x="556" y="668"/>
                      <a:pt x="219" y="54"/>
                    </a:cubicBezTo>
                    <a:cubicBezTo>
                      <a:pt x="200" y="16"/>
                      <a:pt x="169" y="0"/>
                      <a:pt x="1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89" name="Google Shape;2989;p29"/>
              <p:cNvSpPr/>
              <p:nvPr/>
            </p:nvSpPr>
            <p:spPr>
              <a:xfrm>
                <a:off x="4465769" y="1854066"/>
                <a:ext cx="117746" cy="63108"/>
              </a:xfrm>
              <a:custGeom>
                <a:avLst/>
                <a:gdLst/>
                <a:ahLst/>
                <a:cxnLst/>
                <a:rect l="l" t="t" r="r" b="b"/>
                <a:pathLst>
                  <a:path w="4417" h="2311" extrusionOk="0">
                    <a:moveTo>
                      <a:pt x="138" y="0"/>
                    </a:moveTo>
                    <a:cubicBezTo>
                      <a:pt x="71" y="0"/>
                      <a:pt x="1" y="73"/>
                      <a:pt x="41" y="154"/>
                    </a:cubicBezTo>
                    <a:cubicBezTo>
                      <a:pt x="418" y="886"/>
                      <a:pt x="992" y="1481"/>
                      <a:pt x="1706" y="1858"/>
                    </a:cubicBezTo>
                    <a:cubicBezTo>
                      <a:pt x="2272" y="2155"/>
                      <a:pt x="2898" y="2311"/>
                      <a:pt x="3534" y="2311"/>
                    </a:cubicBezTo>
                    <a:cubicBezTo>
                      <a:pt x="3790" y="2311"/>
                      <a:pt x="4048" y="2286"/>
                      <a:pt x="4303" y="2234"/>
                    </a:cubicBezTo>
                    <a:cubicBezTo>
                      <a:pt x="4417" y="2216"/>
                      <a:pt x="4367" y="2035"/>
                      <a:pt x="4259" y="2035"/>
                    </a:cubicBezTo>
                    <a:cubicBezTo>
                      <a:pt x="4254" y="2035"/>
                      <a:pt x="4249" y="2035"/>
                      <a:pt x="4243" y="2036"/>
                    </a:cubicBezTo>
                    <a:cubicBezTo>
                      <a:pt x="4012" y="2081"/>
                      <a:pt x="3780" y="2103"/>
                      <a:pt x="3550" y="2103"/>
                    </a:cubicBezTo>
                    <a:cubicBezTo>
                      <a:pt x="2167" y="2103"/>
                      <a:pt x="866" y="1312"/>
                      <a:pt x="220" y="54"/>
                    </a:cubicBezTo>
                    <a:cubicBezTo>
                      <a:pt x="201" y="16"/>
                      <a:pt x="170" y="0"/>
                      <a:pt x="1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90" name="Google Shape;2990;p29"/>
              <p:cNvSpPr/>
              <p:nvPr/>
            </p:nvSpPr>
            <p:spPr>
              <a:xfrm>
                <a:off x="4489148" y="1807617"/>
                <a:ext cx="118839" cy="54724"/>
              </a:xfrm>
              <a:custGeom>
                <a:avLst/>
                <a:gdLst/>
                <a:ahLst/>
                <a:cxnLst/>
                <a:rect l="l" t="t" r="r" b="b"/>
                <a:pathLst>
                  <a:path w="4458" h="2004" extrusionOk="0">
                    <a:moveTo>
                      <a:pt x="156" y="0"/>
                    </a:moveTo>
                    <a:cubicBezTo>
                      <a:pt x="82" y="0"/>
                      <a:pt x="1" y="80"/>
                      <a:pt x="57" y="150"/>
                    </a:cubicBezTo>
                    <a:cubicBezTo>
                      <a:pt x="512" y="824"/>
                      <a:pt x="1167" y="1300"/>
                      <a:pt x="1899" y="1617"/>
                    </a:cubicBezTo>
                    <a:cubicBezTo>
                      <a:pt x="2277" y="1775"/>
                      <a:pt x="2673" y="1874"/>
                      <a:pt x="3070" y="1953"/>
                    </a:cubicBezTo>
                    <a:cubicBezTo>
                      <a:pt x="3236" y="1985"/>
                      <a:pt x="3409" y="2004"/>
                      <a:pt x="3582" y="2004"/>
                    </a:cubicBezTo>
                    <a:cubicBezTo>
                      <a:pt x="3841" y="2004"/>
                      <a:pt x="4101" y="1961"/>
                      <a:pt x="4338" y="1855"/>
                    </a:cubicBezTo>
                    <a:cubicBezTo>
                      <a:pt x="4457" y="1803"/>
                      <a:pt x="4385" y="1664"/>
                      <a:pt x="4287" y="1664"/>
                    </a:cubicBezTo>
                    <a:cubicBezTo>
                      <a:pt x="4271" y="1664"/>
                      <a:pt x="4255" y="1667"/>
                      <a:pt x="4238" y="1675"/>
                    </a:cubicBezTo>
                    <a:cubicBezTo>
                      <a:pt x="4040" y="1765"/>
                      <a:pt x="3832" y="1800"/>
                      <a:pt x="3621" y="1800"/>
                    </a:cubicBezTo>
                    <a:cubicBezTo>
                      <a:pt x="3411" y="1800"/>
                      <a:pt x="3198" y="1765"/>
                      <a:pt x="2990" y="1715"/>
                    </a:cubicBezTo>
                    <a:cubicBezTo>
                      <a:pt x="2634" y="1656"/>
                      <a:pt x="2277" y="1538"/>
                      <a:pt x="1939" y="1398"/>
                    </a:cubicBezTo>
                    <a:cubicBezTo>
                      <a:pt x="1265" y="1101"/>
                      <a:pt x="651" y="665"/>
                      <a:pt x="234" y="50"/>
                    </a:cubicBezTo>
                    <a:cubicBezTo>
                      <a:pt x="217" y="15"/>
                      <a:pt x="187" y="0"/>
                      <a:pt x="1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91" name="Google Shape;2991;p29"/>
              <p:cNvSpPr/>
              <p:nvPr/>
            </p:nvSpPr>
            <p:spPr>
              <a:xfrm>
                <a:off x="4521350" y="1752376"/>
                <a:ext cx="107403" cy="57428"/>
              </a:xfrm>
              <a:custGeom>
                <a:avLst/>
                <a:gdLst/>
                <a:ahLst/>
                <a:cxnLst/>
                <a:rect l="l" t="t" r="r" b="b"/>
                <a:pathLst>
                  <a:path w="4029" h="2103" extrusionOk="0">
                    <a:moveTo>
                      <a:pt x="154" y="0"/>
                    </a:moveTo>
                    <a:cubicBezTo>
                      <a:pt x="78" y="0"/>
                      <a:pt x="0" y="113"/>
                      <a:pt x="78" y="191"/>
                    </a:cubicBezTo>
                    <a:cubicBezTo>
                      <a:pt x="533" y="785"/>
                      <a:pt x="1069" y="1380"/>
                      <a:pt x="1762" y="1756"/>
                    </a:cubicBezTo>
                    <a:cubicBezTo>
                      <a:pt x="2175" y="1969"/>
                      <a:pt x="2650" y="2102"/>
                      <a:pt x="3119" y="2102"/>
                    </a:cubicBezTo>
                    <a:cubicBezTo>
                      <a:pt x="3394" y="2102"/>
                      <a:pt x="3667" y="2057"/>
                      <a:pt x="3923" y="1954"/>
                    </a:cubicBezTo>
                    <a:cubicBezTo>
                      <a:pt x="4028" y="1919"/>
                      <a:pt x="4010" y="1746"/>
                      <a:pt x="3908" y="1746"/>
                    </a:cubicBezTo>
                    <a:cubicBezTo>
                      <a:pt x="3894" y="1746"/>
                      <a:pt x="3879" y="1749"/>
                      <a:pt x="3863" y="1756"/>
                    </a:cubicBezTo>
                    <a:cubicBezTo>
                      <a:pt x="3625" y="1847"/>
                      <a:pt x="3375" y="1889"/>
                      <a:pt x="3123" y="1889"/>
                    </a:cubicBezTo>
                    <a:cubicBezTo>
                      <a:pt x="2661" y="1889"/>
                      <a:pt x="2193" y="1749"/>
                      <a:pt x="1782" y="1518"/>
                    </a:cubicBezTo>
                    <a:cubicBezTo>
                      <a:pt x="1167" y="1161"/>
                      <a:pt x="672" y="606"/>
                      <a:pt x="216" y="32"/>
                    </a:cubicBezTo>
                    <a:cubicBezTo>
                      <a:pt x="198" y="10"/>
                      <a:pt x="176" y="0"/>
                      <a:pt x="1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92" name="Google Shape;2992;p29"/>
              <p:cNvSpPr/>
              <p:nvPr/>
            </p:nvSpPr>
            <p:spPr>
              <a:xfrm>
                <a:off x="4207910" y="2315849"/>
                <a:ext cx="41852" cy="10541"/>
              </a:xfrm>
              <a:custGeom>
                <a:avLst/>
                <a:gdLst/>
                <a:ahLst/>
                <a:cxnLst/>
                <a:rect l="l" t="t" r="r" b="b"/>
                <a:pathLst>
                  <a:path w="1570" h="386" extrusionOk="0">
                    <a:moveTo>
                      <a:pt x="1418" y="0"/>
                    </a:moveTo>
                    <a:cubicBezTo>
                      <a:pt x="1402" y="0"/>
                      <a:pt x="1386" y="4"/>
                      <a:pt x="1369" y="13"/>
                    </a:cubicBezTo>
                    <a:cubicBezTo>
                      <a:pt x="1171" y="123"/>
                      <a:pt x="943" y="177"/>
                      <a:pt x="714" y="177"/>
                    </a:cubicBezTo>
                    <a:cubicBezTo>
                      <a:pt x="531" y="177"/>
                      <a:pt x="347" y="142"/>
                      <a:pt x="180" y="71"/>
                    </a:cubicBezTo>
                    <a:cubicBezTo>
                      <a:pt x="158" y="64"/>
                      <a:pt x="136" y="60"/>
                      <a:pt x="117" y="60"/>
                    </a:cubicBezTo>
                    <a:cubicBezTo>
                      <a:pt x="82" y="60"/>
                      <a:pt x="53" y="74"/>
                      <a:pt x="40" y="111"/>
                    </a:cubicBezTo>
                    <a:cubicBezTo>
                      <a:pt x="1" y="151"/>
                      <a:pt x="21" y="230"/>
                      <a:pt x="61" y="251"/>
                    </a:cubicBezTo>
                    <a:cubicBezTo>
                      <a:pt x="267" y="341"/>
                      <a:pt x="486" y="385"/>
                      <a:pt x="704" y="385"/>
                    </a:cubicBezTo>
                    <a:cubicBezTo>
                      <a:pt x="967" y="385"/>
                      <a:pt x="1229" y="320"/>
                      <a:pt x="1467" y="190"/>
                    </a:cubicBezTo>
                    <a:cubicBezTo>
                      <a:pt x="1570" y="140"/>
                      <a:pt x="1511" y="0"/>
                      <a:pt x="14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93" name="Google Shape;2993;p29"/>
              <p:cNvSpPr/>
              <p:nvPr/>
            </p:nvSpPr>
            <p:spPr>
              <a:xfrm>
                <a:off x="4204125" y="2272541"/>
                <a:ext cx="59926" cy="11797"/>
              </a:xfrm>
              <a:custGeom>
                <a:avLst/>
                <a:gdLst/>
                <a:ahLst/>
                <a:cxnLst/>
                <a:rect l="l" t="t" r="r" b="b"/>
                <a:pathLst>
                  <a:path w="2248" h="432" extrusionOk="0">
                    <a:moveTo>
                      <a:pt x="154" y="1"/>
                    </a:moveTo>
                    <a:cubicBezTo>
                      <a:pt x="60" y="1"/>
                      <a:pt x="1" y="140"/>
                      <a:pt x="103" y="191"/>
                    </a:cubicBezTo>
                    <a:cubicBezTo>
                      <a:pt x="425" y="352"/>
                      <a:pt x="779" y="431"/>
                      <a:pt x="1134" y="431"/>
                    </a:cubicBezTo>
                    <a:cubicBezTo>
                      <a:pt x="1478" y="431"/>
                      <a:pt x="1824" y="357"/>
                      <a:pt x="2146" y="211"/>
                    </a:cubicBezTo>
                    <a:cubicBezTo>
                      <a:pt x="2248" y="159"/>
                      <a:pt x="2188" y="20"/>
                      <a:pt x="2093" y="20"/>
                    </a:cubicBezTo>
                    <a:cubicBezTo>
                      <a:pt x="2078" y="20"/>
                      <a:pt x="2062" y="24"/>
                      <a:pt x="2046" y="32"/>
                    </a:cubicBezTo>
                    <a:cubicBezTo>
                      <a:pt x="1764" y="159"/>
                      <a:pt x="1453" y="223"/>
                      <a:pt x="1141" y="223"/>
                    </a:cubicBezTo>
                    <a:cubicBezTo>
                      <a:pt x="818" y="223"/>
                      <a:pt x="495" y="154"/>
                      <a:pt x="203" y="13"/>
                    </a:cubicBezTo>
                    <a:cubicBezTo>
                      <a:pt x="186" y="4"/>
                      <a:pt x="170" y="1"/>
                      <a:pt x="1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94" name="Google Shape;2994;p29"/>
              <p:cNvSpPr/>
              <p:nvPr/>
            </p:nvSpPr>
            <p:spPr>
              <a:xfrm>
                <a:off x="4203565" y="2217928"/>
                <a:ext cx="66937" cy="11251"/>
              </a:xfrm>
              <a:custGeom>
                <a:avLst/>
                <a:gdLst/>
                <a:ahLst/>
                <a:cxnLst/>
                <a:rect l="l" t="t" r="r" b="b"/>
                <a:pathLst>
                  <a:path w="2511" h="412" extrusionOk="0">
                    <a:moveTo>
                      <a:pt x="124" y="0"/>
                    </a:moveTo>
                    <a:cubicBezTo>
                      <a:pt x="33" y="0"/>
                      <a:pt x="0" y="173"/>
                      <a:pt x="105" y="208"/>
                    </a:cubicBezTo>
                    <a:cubicBezTo>
                      <a:pt x="511" y="340"/>
                      <a:pt x="936" y="411"/>
                      <a:pt x="1362" y="411"/>
                    </a:cubicBezTo>
                    <a:cubicBezTo>
                      <a:pt x="1705" y="411"/>
                      <a:pt x="2048" y="365"/>
                      <a:pt x="2384" y="268"/>
                    </a:cubicBezTo>
                    <a:cubicBezTo>
                      <a:pt x="2511" y="232"/>
                      <a:pt x="2472" y="65"/>
                      <a:pt x="2360" y="65"/>
                    </a:cubicBezTo>
                    <a:cubicBezTo>
                      <a:pt x="2349" y="65"/>
                      <a:pt x="2338" y="67"/>
                      <a:pt x="2325" y="70"/>
                    </a:cubicBezTo>
                    <a:cubicBezTo>
                      <a:pt x="2001" y="160"/>
                      <a:pt x="1669" y="205"/>
                      <a:pt x="1339" y="205"/>
                    </a:cubicBezTo>
                    <a:cubicBezTo>
                      <a:pt x="940" y="205"/>
                      <a:pt x="543" y="140"/>
                      <a:pt x="164" y="10"/>
                    </a:cubicBezTo>
                    <a:cubicBezTo>
                      <a:pt x="150" y="3"/>
                      <a:pt x="136" y="0"/>
                      <a:pt x="1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95" name="Google Shape;2995;p29"/>
              <p:cNvSpPr/>
              <p:nvPr/>
            </p:nvSpPr>
            <p:spPr>
              <a:xfrm>
                <a:off x="4201939" y="2156215"/>
                <a:ext cx="78640" cy="12753"/>
              </a:xfrm>
              <a:custGeom>
                <a:avLst/>
                <a:gdLst/>
                <a:ahLst/>
                <a:cxnLst/>
                <a:rect l="l" t="t" r="r" b="b"/>
                <a:pathLst>
                  <a:path w="2950" h="467" extrusionOk="0">
                    <a:moveTo>
                      <a:pt x="121" y="0"/>
                    </a:moveTo>
                    <a:cubicBezTo>
                      <a:pt x="19" y="0"/>
                      <a:pt x="1" y="173"/>
                      <a:pt x="106" y="208"/>
                    </a:cubicBezTo>
                    <a:cubicBezTo>
                      <a:pt x="555" y="383"/>
                      <a:pt x="1032" y="467"/>
                      <a:pt x="1510" y="467"/>
                    </a:cubicBezTo>
                    <a:cubicBezTo>
                      <a:pt x="1959" y="467"/>
                      <a:pt x="2410" y="393"/>
                      <a:pt x="2841" y="248"/>
                    </a:cubicBezTo>
                    <a:cubicBezTo>
                      <a:pt x="2949" y="212"/>
                      <a:pt x="2911" y="45"/>
                      <a:pt x="2813" y="45"/>
                    </a:cubicBezTo>
                    <a:cubicBezTo>
                      <a:pt x="2803" y="45"/>
                      <a:pt x="2793" y="46"/>
                      <a:pt x="2783" y="50"/>
                    </a:cubicBezTo>
                    <a:cubicBezTo>
                      <a:pt x="2370" y="184"/>
                      <a:pt x="1940" y="253"/>
                      <a:pt x="1511" y="253"/>
                    </a:cubicBezTo>
                    <a:cubicBezTo>
                      <a:pt x="1053" y="253"/>
                      <a:pt x="596" y="174"/>
                      <a:pt x="166" y="10"/>
                    </a:cubicBezTo>
                    <a:cubicBezTo>
                      <a:pt x="150" y="3"/>
                      <a:pt x="134" y="0"/>
                      <a:pt x="1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96" name="Google Shape;2996;p29"/>
              <p:cNvSpPr/>
              <p:nvPr/>
            </p:nvSpPr>
            <p:spPr>
              <a:xfrm>
                <a:off x="4201512" y="2098789"/>
                <a:ext cx="90529" cy="15729"/>
              </a:xfrm>
              <a:custGeom>
                <a:avLst/>
                <a:gdLst/>
                <a:ahLst/>
                <a:cxnLst/>
                <a:rect l="l" t="t" r="r" b="b"/>
                <a:pathLst>
                  <a:path w="3396" h="576" extrusionOk="0">
                    <a:moveTo>
                      <a:pt x="3243" y="0"/>
                    </a:moveTo>
                    <a:cubicBezTo>
                      <a:pt x="3228" y="0"/>
                      <a:pt x="3211" y="4"/>
                      <a:pt x="3195" y="12"/>
                    </a:cubicBezTo>
                    <a:cubicBezTo>
                      <a:pt x="2764" y="260"/>
                      <a:pt x="2291" y="359"/>
                      <a:pt x="1813" y="359"/>
                    </a:cubicBezTo>
                    <a:cubicBezTo>
                      <a:pt x="1257" y="359"/>
                      <a:pt x="694" y="225"/>
                      <a:pt x="182" y="33"/>
                    </a:cubicBezTo>
                    <a:cubicBezTo>
                      <a:pt x="165" y="25"/>
                      <a:pt x="150" y="22"/>
                      <a:pt x="135" y="22"/>
                    </a:cubicBezTo>
                    <a:cubicBezTo>
                      <a:pt x="31" y="22"/>
                      <a:pt x="0" y="196"/>
                      <a:pt x="122" y="231"/>
                    </a:cubicBezTo>
                    <a:cubicBezTo>
                      <a:pt x="653" y="439"/>
                      <a:pt x="1233" y="576"/>
                      <a:pt x="1805" y="576"/>
                    </a:cubicBezTo>
                    <a:cubicBezTo>
                      <a:pt x="2322" y="576"/>
                      <a:pt x="2832" y="464"/>
                      <a:pt x="3293" y="191"/>
                    </a:cubicBezTo>
                    <a:cubicBezTo>
                      <a:pt x="3396" y="139"/>
                      <a:pt x="3337" y="0"/>
                      <a:pt x="32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97" name="Google Shape;2997;p29"/>
              <p:cNvSpPr/>
              <p:nvPr/>
            </p:nvSpPr>
            <p:spPr>
              <a:xfrm>
                <a:off x="4196234" y="2038714"/>
                <a:ext cx="96873" cy="18323"/>
              </a:xfrm>
              <a:custGeom>
                <a:avLst/>
                <a:gdLst/>
                <a:ahLst/>
                <a:cxnLst/>
                <a:rect l="l" t="t" r="r" b="b"/>
                <a:pathLst>
                  <a:path w="3634" h="671" extrusionOk="0">
                    <a:moveTo>
                      <a:pt x="153" y="0"/>
                    </a:moveTo>
                    <a:cubicBezTo>
                      <a:pt x="59" y="0"/>
                      <a:pt x="0" y="142"/>
                      <a:pt x="102" y="211"/>
                    </a:cubicBezTo>
                    <a:cubicBezTo>
                      <a:pt x="661" y="516"/>
                      <a:pt x="1286" y="670"/>
                      <a:pt x="1914" y="670"/>
                    </a:cubicBezTo>
                    <a:cubicBezTo>
                      <a:pt x="2467" y="670"/>
                      <a:pt x="3021" y="550"/>
                      <a:pt x="3531" y="309"/>
                    </a:cubicBezTo>
                    <a:cubicBezTo>
                      <a:pt x="3633" y="259"/>
                      <a:pt x="3575" y="119"/>
                      <a:pt x="3481" y="119"/>
                    </a:cubicBezTo>
                    <a:cubicBezTo>
                      <a:pt x="3466" y="119"/>
                      <a:pt x="3449" y="123"/>
                      <a:pt x="3433" y="131"/>
                    </a:cubicBezTo>
                    <a:cubicBezTo>
                      <a:pt x="2966" y="351"/>
                      <a:pt x="2452" y="461"/>
                      <a:pt x="1938" y="461"/>
                    </a:cubicBezTo>
                    <a:cubicBezTo>
                      <a:pt x="1337" y="461"/>
                      <a:pt x="734" y="311"/>
                      <a:pt x="201" y="12"/>
                    </a:cubicBezTo>
                    <a:cubicBezTo>
                      <a:pt x="184" y="4"/>
                      <a:pt x="168" y="0"/>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98" name="Google Shape;2998;p29"/>
              <p:cNvSpPr/>
              <p:nvPr/>
            </p:nvSpPr>
            <p:spPr>
              <a:xfrm>
                <a:off x="4205298" y="1988142"/>
                <a:ext cx="99432" cy="22966"/>
              </a:xfrm>
              <a:custGeom>
                <a:avLst/>
                <a:gdLst/>
                <a:ahLst/>
                <a:cxnLst/>
                <a:rect l="l" t="t" r="r" b="b"/>
                <a:pathLst>
                  <a:path w="3730" h="841" extrusionOk="0">
                    <a:moveTo>
                      <a:pt x="139" y="0"/>
                    </a:moveTo>
                    <a:cubicBezTo>
                      <a:pt x="51" y="0"/>
                      <a:pt x="0" y="134"/>
                      <a:pt x="99" y="199"/>
                    </a:cubicBezTo>
                    <a:cubicBezTo>
                      <a:pt x="574" y="575"/>
                      <a:pt x="1169" y="794"/>
                      <a:pt x="1784" y="834"/>
                    </a:cubicBezTo>
                    <a:cubicBezTo>
                      <a:pt x="1863" y="838"/>
                      <a:pt x="1940" y="841"/>
                      <a:pt x="2016" y="841"/>
                    </a:cubicBezTo>
                    <a:cubicBezTo>
                      <a:pt x="2248" y="841"/>
                      <a:pt x="2472" y="819"/>
                      <a:pt x="2696" y="773"/>
                    </a:cubicBezTo>
                    <a:cubicBezTo>
                      <a:pt x="3032" y="694"/>
                      <a:pt x="3331" y="556"/>
                      <a:pt x="3627" y="377"/>
                    </a:cubicBezTo>
                    <a:cubicBezTo>
                      <a:pt x="3729" y="327"/>
                      <a:pt x="3671" y="187"/>
                      <a:pt x="3577" y="187"/>
                    </a:cubicBezTo>
                    <a:cubicBezTo>
                      <a:pt x="3562" y="187"/>
                      <a:pt x="3545" y="191"/>
                      <a:pt x="3529" y="199"/>
                    </a:cubicBezTo>
                    <a:cubicBezTo>
                      <a:pt x="3251" y="358"/>
                      <a:pt x="2953" y="496"/>
                      <a:pt x="2636" y="556"/>
                    </a:cubicBezTo>
                    <a:cubicBezTo>
                      <a:pt x="2423" y="617"/>
                      <a:pt x="2211" y="642"/>
                      <a:pt x="1990" y="642"/>
                    </a:cubicBezTo>
                    <a:cubicBezTo>
                      <a:pt x="1922" y="642"/>
                      <a:pt x="1854" y="640"/>
                      <a:pt x="1784" y="635"/>
                    </a:cubicBezTo>
                    <a:cubicBezTo>
                      <a:pt x="1209" y="596"/>
                      <a:pt x="654" y="377"/>
                      <a:pt x="199" y="20"/>
                    </a:cubicBezTo>
                    <a:cubicBezTo>
                      <a:pt x="178" y="6"/>
                      <a:pt x="158" y="0"/>
                      <a:pt x="1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999" name="Google Shape;2999;p29"/>
              <p:cNvSpPr/>
              <p:nvPr/>
            </p:nvSpPr>
            <p:spPr>
              <a:xfrm>
                <a:off x="4205831" y="1932819"/>
                <a:ext cx="108976" cy="27116"/>
              </a:xfrm>
              <a:custGeom>
                <a:avLst/>
                <a:gdLst/>
                <a:ahLst/>
                <a:cxnLst/>
                <a:rect l="l" t="t" r="r" b="b"/>
                <a:pathLst>
                  <a:path w="4088" h="993" extrusionOk="0">
                    <a:moveTo>
                      <a:pt x="171" y="1"/>
                    </a:moveTo>
                    <a:cubicBezTo>
                      <a:pt x="84" y="1"/>
                      <a:pt x="1" y="105"/>
                      <a:pt x="79" y="183"/>
                    </a:cubicBezTo>
                    <a:cubicBezTo>
                      <a:pt x="706" y="719"/>
                      <a:pt x="1497" y="992"/>
                      <a:pt x="2289" y="992"/>
                    </a:cubicBezTo>
                    <a:cubicBezTo>
                      <a:pt x="2875" y="992"/>
                      <a:pt x="3462" y="843"/>
                      <a:pt x="3984" y="540"/>
                    </a:cubicBezTo>
                    <a:cubicBezTo>
                      <a:pt x="4087" y="471"/>
                      <a:pt x="4027" y="330"/>
                      <a:pt x="3932" y="330"/>
                    </a:cubicBezTo>
                    <a:cubicBezTo>
                      <a:pt x="3917" y="330"/>
                      <a:pt x="3901" y="333"/>
                      <a:pt x="3885" y="341"/>
                    </a:cubicBezTo>
                    <a:cubicBezTo>
                      <a:pt x="3391" y="631"/>
                      <a:pt x="2835" y="774"/>
                      <a:pt x="2281" y="774"/>
                    </a:cubicBezTo>
                    <a:cubicBezTo>
                      <a:pt x="1546" y="774"/>
                      <a:pt x="814" y="522"/>
                      <a:pt x="237" y="24"/>
                    </a:cubicBezTo>
                    <a:cubicBezTo>
                      <a:pt x="217" y="8"/>
                      <a:pt x="194" y="1"/>
                      <a:pt x="1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00" name="Google Shape;3000;p29"/>
              <p:cNvSpPr/>
              <p:nvPr/>
            </p:nvSpPr>
            <p:spPr>
              <a:xfrm>
                <a:off x="4193595" y="1873372"/>
                <a:ext cx="135340" cy="33206"/>
              </a:xfrm>
              <a:custGeom>
                <a:avLst/>
                <a:gdLst/>
                <a:ahLst/>
                <a:cxnLst/>
                <a:rect l="l" t="t" r="r" b="b"/>
                <a:pathLst>
                  <a:path w="5077" h="1216" extrusionOk="0">
                    <a:moveTo>
                      <a:pt x="130" y="1"/>
                    </a:moveTo>
                    <a:cubicBezTo>
                      <a:pt x="54" y="1"/>
                      <a:pt x="0" y="134"/>
                      <a:pt x="82" y="200"/>
                    </a:cubicBezTo>
                    <a:cubicBezTo>
                      <a:pt x="796" y="734"/>
                      <a:pt x="1629" y="1112"/>
                      <a:pt x="2520" y="1191"/>
                    </a:cubicBezTo>
                    <a:cubicBezTo>
                      <a:pt x="2661" y="1207"/>
                      <a:pt x="2804" y="1216"/>
                      <a:pt x="2946" y="1216"/>
                    </a:cubicBezTo>
                    <a:cubicBezTo>
                      <a:pt x="3664" y="1216"/>
                      <a:pt x="4383" y="1009"/>
                      <a:pt x="4978" y="596"/>
                    </a:cubicBezTo>
                    <a:cubicBezTo>
                      <a:pt x="5076" y="531"/>
                      <a:pt x="5012" y="397"/>
                      <a:pt x="4932" y="397"/>
                    </a:cubicBezTo>
                    <a:cubicBezTo>
                      <a:pt x="4915" y="397"/>
                      <a:pt x="4897" y="403"/>
                      <a:pt x="4880" y="417"/>
                    </a:cubicBezTo>
                    <a:cubicBezTo>
                      <a:pt x="4290" y="821"/>
                      <a:pt x="3602" y="1011"/>
                      <a:pt x="2898" y="1011"/>
                    </a:cubicBezTo>
                    <a:cubicBezTo>
                      <a:pt x="2772" y="1011"/>
                      <a:pt x="2646" y="1005"/>
                      <a:pt x="2520" y="993"/>
                    </a:cubicBezTo>
                    <a:cubicBezTo>
                      <a:pt x="1668" y="893"/>
                      <a:pt x="875" y="517"/>
                      <a:pt x="181" y="21"/>
                    </a:cubicBezTo>
                    <a:cubicBezTo>
                      <a:pt x="164" y="7"/>
                      <a:pt x="146" y="1"/>
                      <a:pt x="1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01" name="Google Shape;3001;p29"/>
              <p:cNvSpPr/>
              <p:nvPr/>
            </p:nvSpPr>
            <p:spPr>
              <a:xfrm>
                <a:off x="4200633" y="1813461"/>
                <a:ext cx="129795" cy="37193"/>
              </a:xfrm>
              <a:custGeom>
                <a:avLst/>
                <a:gdLst/>
                <a:ahLst/>
                <a:cxnLst/>
                <a:rect l="l" t="t" r="r" b="b"/>
                <a:pathLst>
                  <a:path w="4869" h="1362" extrusionOk="0">
                    <a:moveTo>
                      <a:pt x="149" y="1"/>
                    </a:moveTo>
                    <a:cubicBezTo>
                      <a:pt x="75" y="1"/>
                      <a:pt x="1" y="102"/>
                      <a:pt x="75" y="193"/>
                    </a:cubicBezTo>
                    <a:cubicBezTo>
                      <a:pt x="511" y="729"/>
                      <a:pt x="1146" y="1046"/>
                      <a:pt x="1801" y="1205"/>
                    </a:cubicBezTo>
                    <a:cubicBezTo>
                      <a:pt x="2201" y="1302"/>
                      <a:pt x="2623" y="1361"/>
                      <a:pt x="3041" y="1361"/>
                    </a:cubicBezTo>
                    <a:cubicBezTo>
                      <a:pt x="3306" y="1361"/>
                      <a:pt x="3569" y="1337"/>
                      <a:pt x="3823" y="1284"/>
                    </a:cubicBezTo>
                    <a:cubicBezTo>
                      <a:pt x="4199" y="1184"/>
                      <a:pt x="4536" y="1025"/>
                      <a:pt x="4793" y="748"/>
                    </a:cubicBezTo>
                    <a:cubicBezTo>
                      <a:pt x="4869" y="673"/>
                      <a:pt x="4796" y="575"/>
                      <a:pt x="4722" y="575"/>
                    </a:cubicBezTo>
                    <a:cubicBezTo>
                      <a:pt x="4699" y="575"/>
                      <a:pt x="4675" y="586"/>
                      <a:pt x="4655" y="610"/>
                    </a:cubicBezTo>
                    <a:cubicBezTo>
                      <a:pt x="4256" y="1022"/>
                      <a:pt x="3677" y="1139"/>
                      <a:pt x="3101" y="1139"/>
                    </a:cubicBezTo>
                    <a:cubicBezTo>
                      <a:pt x="2847" y="1139"/>
                      <a:pt x="2593" y="1116"/>
                      <a:pt x="2356" y="1086"/>
                    </a:cubicBezTo>
                    <a:cubicBezTo>
                      <a:pt x="1563" y="986"/>
                      <a:pt x="749" y="689"/>
                      <a:pt x="215" y="34"/>
                    </a:cubicBezTo>
                    <a:cubicBezTo>
                      <a:pt x="196" y="11"/>
                      <a:pt x="173" y="1"/>
                      <a:pt x="1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02" name="Google Shape;3002;p29"/>
              <p:cNvSpPr/>
              <p:nvPr/>
            </p:nvSpPr>
            <p:spPr>
              <a:xfrm>
                <a:off x="4202739" y="1754260"/>
                <a:ext cx="128383" cy="35636"/>
              </a:xfrm>
              <a:custGeom>
                <a:avLst/>
                <a:gdLst/>
                <a:ahLst/>
                <a:cxnLst/>
                <a:rect l="l" t="t" r="r" b="b"/>
                <a:pathLst>
                  <a:path w="4816" h="1305" extrusionOk="0">
                    <a:moveTo>
                      <a:pt x="174" y="0"/>
                    </a:moveTo>
                    <a:cubicBezTo>
                      <a:pt x="85" y="0"/>
                      <a:pt x="0" y="116"/>
                      <a:pt x="96" y="180"/>
                    </a:cubicBezTo>
                    <a:cubicBezTo>
                      <a:pt x="810" y="735"/>
                      <a:pt x="1622" y="1192"/>
                      <a:pt x="2534" y="1290"/>
                    </a:cubicBezTo>
                    <a:cubicBezTo>
                      <a:pt x="2627" y="1300"/>
                      <a:pt x="2722" y="1304"/>
                      <a:pt x="2817" y="1304"/>
                    </a:cubicBezTo>
                    <a:cubicBezTo>
                      <a:pt x="3528" y="1304"/>
                      <a:pt x="4264" y="1043"/>
                      <a:pt x="4754" y="518"/>
                    </a:cubicBezTo>
                    <a:cubicBezTo>
                      <a:pt x="4815" y="441"/>
                      <a:pt x="4746" y="328"/>
                      <a:pt x="4665" y="328"/>
                    </a:cubicBezTo>
                    <a:cubicBezTo>
                      <a:pt x="4642" y="328"/>
                      <a:pt x="4618" y="337"/>
                      <a:pt x="4595" y="360"/>
                    </a:cubicBezTo>
                    <a:cubicBezTo>
                      <a:pt x="4148" y="858"/>
                      <a:pt x="3490" y="1089"/>
                      <a:pt x="2832" y="1089"/>
                    </a:cubicBezTo>
                    <a:cubicBezTo>
                      <a:pt x="2732" y="1089"/>
                      <a:pt x="2633" y="1084"/>
                      <a:pt x="2534" y="1073"/>
                    </a:cubicBezTo>
                    <a:cubicBezTo>
                      <a:pt x="1682" y="994"/>
                      <a:pt x="908" y="537"/>
                      <a:pt x="234" y="22"/>
                    </a:cubicBezTo>
                    <a:cubicBezTo>
                      <a:pt x="215" y="7"/>
                      <a:pt x="195" y="0"/>
                      <a:pt x="1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03" name="Google Shape;3003;p29"/>
              <p:cNvSpPr/>
              <p:nvPr/>
            </p:nvSpPr>
            <p:spPr>
              <a:xfrm>
                <a:off x="4207963" y="1687632"/>
                <a:ext cx="128542" cy="36428"/>
              </a:xfrm>
              <a:custGeom>
                <a:avLst/>
                <a:gdLst/>
                <a:ahLst/>
                <a:cxnLst/>
                <a:rect l="l" t="t" r="r" b="b"/>
                <a:pathLst>
                  <a:path w="4822" h="1334" extrusionOk="0">
                    <a:moveTo>
                      <a:pt x="170" y="1"/>
                    </a:moveTo>
                    <a:cubicBezTo>
                      <a:pt x="83" y="1"/>
                      <a:pt x="0" y="104"/>
                      <a:pt x="78" y="183"/>
                    </a:cubicBezTo>
                    <a:cubicBezTo>
                      <a:pt x="917" y="928"/>
                      <a:pt x="2023" y="1334"/>
                      <a:pt x="3128" y="1334"/>
                    </a:cubicBezTo>
                    <a:cubicBezTo>
                      <a:pt x="3668" y="1334"/>
                      <a:pt x="4208" y="1237"/>
                      <a:pt x="4716" y="1035"/>
                    </a:cubicBezTo>
                    <a:cubicBezTo>
                      <a:pt x="4821" y="1000"/>
                      <a:pt x="4803" y="826"/>
                      <a:pt x="4702" y="826"/>
                    </a:cubicBezTo>
                    <a:cubicBezTo>
                      <a:pt x="4689" y="826"/>
                      <a:pt x="4674" y="829"/>
                      <a:pt x="4658" y="836"/>
                    </a:cubicBezTo>
                    <a:cubicBezTo>
                      <a:pt x="4172" y="1027"/>
                      <a:pt x="3654" y="1120"/>
                      <a:pt x="3135" y="1120"/>
                    </a:cubicBezTo>
                    <a:cubicBezTo>
                      <a:pt x="2086" y="1120"/>
                      <a:pt x="1032" y="741"/>
                      <a:pt x="236" y="24"/>
                    </a:cubicBezTo>
                    <a:cubicBezTo>
                      <a:pt x="216" y="8"/>
                      <a:pt x="193" y="1"/>
                      <a:pt x="1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04" name="Google Shape;3004;p29"/>
              <p:cNvSpPr/>
              <p:nvPr/>
            </p:nvSpPr>
            <p:spPr>
              <a:xfrm>
                <a:off x="4216361" y="1625100"/>
                <a:ext cx="126863" cy="39104"/>
              </a:xfrm>
              <a:custGeom>
                <a:avLst/>
                <a:gdLst/>
                <a:ahLst/>
                <a:cxnLst/>
                <a:rect l="l" t="t" r="r" b="b"/>
                <a:pathLst>
                  <a:path w="4759" h="1432" extrusionOk="0">
                    <a:moveTo>
                      <a:pt x="136" y="0"/>
                    </a:moveTo>
                    <a:cubicBezTo>
                      <a:pt x="66" y="0"/>
                      <a:pt x="1" y="102"/>
                      <a:pt x="61" y="193"/>
                    </a:cubicBezTo>
                    <a:cubicBezTo>
                      <a:pt x="576" y="847"/>
                      <a:pt x="1369" y="1284"/>
                      <a:pt x="2202" y="1403"/>
                    </a:cubicBezTo>
                    <a:cubicBezTo>
                      <a:pt x="2342" y="1422"/>
                      <a:pt x="2483" y="1431"/>
                      <a:pt x="2624" y="1431"/>
                    </a:cubicBezTo>
                    <a:cubicBezTo>
                      <a:pt x="3356" y="1431"/>
                      <a:pt x="4077" y="1177"/>
                      <a:pt x="4660" y="729"/>
                    </a:cubicBezTo>
                    <a:cubicBezTo>
                      <a:pt x="4758" y="663"/>
                      <a:pt x="4694" y="530"/>
                      <a:pt x="4613" y="530"/>
                    </a:cubicBezTo>
                    <a:cubicBezTo>
                      <a:pt x="4595" y="530"/>
                      <a:pt x="4577" y="535"/>
                      <a:pt x="4560" y="549"/>
                    </a:cubicBezTo>
                    <a:cubicBezTo>
                      <a:pt x="4001" y="977"/>
                      <a:pt x="3319" y="1214"/>
                      <a:pt x="2627" y="1214"/>
                    </a:cubicBezTo>
                    <a:cubicBezTo>
                      <a:pt x="2485" y="1214"/>
                      <a:pt x="2343" y="1204"/>
                      <a:pt x="2202" y="1184"/>
                    </a:cubicBezTo>
                    <a:cubicBezTo>
                      <a:pt x="1428" y="1065"/>
                      <a:pt x="695" y="649"/>
                      <a:pt x="199" y="34"/>
                    </a:cubicBezTo>
                    <a:cubicBezTo>
                      <a:pt x="180" y="10"/>
                      <a:pt x="158" y="0"/>
                      <a:pt x="1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05" name="Google Shape;3005;p29"/>
              <p:cNvSpPr/>
              <p:nvPr/>
            </p:nvSpPr>
            <p:spPr>
              <a:xfrm>
                <a:off x="4150063" y="2333708"/>
                <a:ext cx="43158" cy="17941"/>
              </a:xfrm>
              <a:custGeom>
                <a:avLst/>
                <a:gdLst/>
                <a:ahLst/>
                <a:cxnLst/>
                <a:rect l="l" t="t" r="r" b="b"/>
                <a:pathLst>
                  <a:path w="1619" h="657" extrusionOk="0">
                    <a:moveTo>
                      <a:pt x="1468" y="1"/>
                    </a:moveTo>
                    <a:cubicBezTo>
                      <a:pt x="1444" y="1"/>
                      <a:pt x="1420" y="10"/>
                      <a:pt x="1398" y="33"/>
                    </a:cubicBezTo>
                    <a:cubicBezTo>
                      <a:pt x="1170" y="305"/>
                      <a:pt x="828" y="450"/>
                      <a:pt x="484" y="450"/>
                    </a:cubicBezTo>
                    <a:cubicBezTo>
                      <a:pt x="378" y="450"/>
                      <a:pt x="272" y="437"/>
                      <a:pt x="169" y="409"/>
                    </a:cubicBezTo>
                    <a:cubicBezTo>
                      <a:pt x="157" y="405"/>
                      <a:pt x="145" y="403"/>
                      <a:pt x="134" y="403"/>
                    </a:cubicBezTo>
                    <a:cubicBezTo>
                      <a:pt x="24" y="403"/>
                      <a:pt x="1" y="571"/>
                      <a:pt x="109" y="607"/>
                    </a:cubicBezTo>
                    <a:cubicBezTo>
                      <a:pt x="233" y="640"/>
                      <a:pt x="360" y="657"/>
                      <a:pt x="486" y="657"/>
                    </a:cubicBezTo>
                    <a:cubicBezTo>
                      <a:pt x="888" y="657"/>
                      <a:pt x="1286" y="493"/>
                      <a:pt x="1557" y="191"/>
                    </a:cubicBezTo>
                    <a:cubicBezTo>
                      <a:pt x="1618" y="114"/>
                      <a:pt x="1548" y="1"/>
                      <a:pt x="14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06" name="Google Shape;3006;p29"/>
              <p:cNvSpPr/>
              <p:nvPr/>
            </p:nvSpPr>
            <p:spPr>
              <a:xfrm>
                <a:off x="4121246" y="2282235"/>
                <a:ext cx="74055" cy="33697"/>
              </a:xfrm>
              <a:custGeom>
                <a:avLst/>
                <a:gdLst/>
                <a:ahLst/>
                <a:cxnLst/>
                <a:rect l="l" t="t" r="r" b="b"/>
                <a:pathLst>
                  <a:path w="2778" h="1234" extrusionOk="0">
                    <a:moveTo>
                      <a:pt x="2633" y="0"/>
                    </a:moveTo>
                    <a:cubicBezTo>
                      <a:pt x="2608" y="0"/>
                      <a:pt x="2582" y="10"/>
                      <a:pt x="2559" y="34"/>
                    </a:cubicBezTo>
                    <a:cubicBezTo>
                      <a:pt x="2016" y="648"/>
                      <a:pt x="1210" y="1016"/>
                      <a:pt x="381" y="1016"/>
                    </a:cubicBezTo>
                    <a:cubicBezTo>
                      <a:pt x="301" y="1016"/>
                      <a:pt x="221" y="1013"/>
                      <a:pt x="140" y="1006"/>
                    </a:cubicBezTo>
                    <a:cubicBezTo>
                      <a:pt x="1" y="1006"/>
                      <a:pt x="1" y="1204"/>
                      <a:pt x="140" y="1223"/>
                    </a:cubicBezTo>
                    <a:cubicBezTo>
                      <a:pt x="221" y="1230"/>
                      <a:pt x="301" y="1233"/>
                      <a:pt x="382" y="1233"/>
                    </a:cubicBezTo>
                    <a:cubicBezTo>
                      <a:pt x="1254" y="1233"/>
                      <a:pt x="2118" y="846"/>
                      <a:pt x="2717" y="192"/>
                    </a:cubicBezTo>
                    <a:cubicBezTo>
                      <a:pt x="2778" y="102"/>
                      <a:pt x="2711" y="0"/>
                      <a:pt x="26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07" name="Google Shape;3007;p29"/>
              <p:cNvSpPr/>
              <p:nvPr/>
            </p:nvSpPr>
            <p:spPr>
              <a:xfrm>
                <a:off x="4102239" y="2238380"/>
                <a:ext cx="79306" cy="39951"/>
              </a:xfrm>
              <a:custGeom>
                <a:avLst/>
                <a:gdLst/>
                <a:ahLst/>
                <a:cxnLst/>
                <a:rect l="l" t="t" r="r" b="b"/>
                <a:pathLst>
                  <a:path w="2975" h="1463" extrusionOk="0">
                    <a:moveTo>
                      <a:pt x="2837" y="0"/>
                    </a:moveTo>
                    <a:cubicBezTo>
                      <a:pt x="2806" y="0"/>
                      <a:pt x="2775" y="16"/>
                      <a:pt x="2756" y="54"/>
                    </a:cubicBezTo>
                    <a:cubicBezTo>
                      <a:pt x="2257" y="937"/>
                      <a:pt x="1201" y="1244"/>
                      <a:pt x="235" y="1244"/>
                    </a:cubicBezTo>
                    <a:cubicBezTo>
                      <a:pt x="203" y="1244"/>
                      <a:pt x="171" y="1244"/>
                      <a:pt x="140" y="1243"/>
                    </a:cubicBezTo>
                    <a:cubicBezTo>
                      <a:pt x="0" y="1243"/>
                      <a:pt x="0" y="1462"/>
                      <a:pt x="140" y="1462"/>
                    </a:cubicBezTo>
                    <a:cubicBezTo>
                      <a:pt x="168" y="1463"/>
                      <a:pt x="196" y="1463"/>
                      <a:pt x="225" y="1463"/>
                    </a:cubicBezTo>
                    <a:cubicBezTo>
                      <a:pt x="1272" y="1463"/>
                      <a:pt x="2394" y="1119"/>
                      <a:pt x="2934" y="154"/>
                    </a:cubicBezTo>
                    <a:cubicBezTo>
                      <a:pt x="2975" y="73"/>
                      <a:pt x="2905" y="0"/>
                      <a:pt x="28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08" name="Google Shape;3008;p29"/>
              <p:cNvSpPr/>
              <p:nvPr/>
            </p:nvSpPr>
            <p:spPr>
              <a:xfrm>
                <a:off x="4080034" y="2190484"/>
                <a:ext cx="90476" cy="42900"/>
              </a:xfrm>
              <a:custGeom>
                <a:avLst/>
                <a:gdLst/>
                <a:ahLst/>
                <a:cxnLst/>
                <a:rect l="l" t="t" r="r" b="b"/>
                <a:pathLst>
                  <a:path w="3394" h="1571" extrusionOk="0">
                    <a:moveTo>
                      <a:pt x="3237" y="0"/>
                    </a:moveTo>
                    <a:cubicBezTo>
                      <a:pt x="3215" y="0"/>
                      <a:pt x="3193" y="7"/>
                      <a:pt x="3172" y="24"/>
                    </a:cubicBezTo>
                    <a:cubicBezTo>
                      <a:pt x="2360" y="817"/>
                      <a:pt x="1269" y="1313"/>
                      <a:pt x="140" y="1353"/>
                    </a:cubicBezTo>
                    <a:cubicBezTo>
                      <a:pt x="1" y="1372"/>
                      <a:pt x="1" y="1570"/>
                      <a:pt x="140" y="1570"/>
                    </a:cubicBezTo>
                    <a:cubicBezTo>
                      <a:pt x="1329" y="1511"/>
                      <a:pt x="2479" y="1015"/>
                      <a:pt x="3331" y="182"/>
                    </a:cubicBezTo>
                    <a:cubicBezTo>
                      <a:pt x="3394" y="104"/>
                      <a:pt x="3320" y="0"/>
                      <a:pt x="32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09" name="Google Shape;3009;p29"/>
              <p:cNvSpPr/>
              <p:nvPr/>
            </p:nvSpPr>
            <p:spPr>
              <a:xfrm>
                <a:off x="4064199" y="2136636"/>
                <a:ext cx="87410" cy="48061"/>
              </a:xfrm>
              <a:custGeom>
                <a:avLst/>
                <a:gdLst/>
                <a:ahLst/>
                <a:cxnLst/>
                <a:rect l="l" t="t" r="r" b="b"/>
                <a:pathLst>
                  <a:path w="3279" h="1760" extrusionOk="0">
                    <a:moveTo>
                      <a:pt x="3140" y="0"/>
                    </a:moveTo>
                    <a:cubicBezTo>
                      <a:pt x="3111" y="0"/>
                      <a:pt x="3086" y="16"/>
                      <a:pt x="3073" y="53"/>
                    </a:cubicBezTo>
                    <a:cubicBezTo>
                      <a:pt x="2854" y="550"/>
                      <a:pt x="2478" y="946"/>
                      <a:pt x="1982" y="1144"/>
                    </a:cubicBezTo>
                    <a:cubicBezTo>
                      <a:pt x="1705" y="1263"/>
                      <a:pt x="1387" y="1322"/>
                      <a:pt x="1091" y="1382"/>
                    </a:cubicBezTo>
                    <a:cubicBezTo>
                      <a:pt x="774" y="1461"/>
                      <a:pt x="457" y="1520"/>
                      <a:pt x="139" y="1560"/>
                    </a:cubicBezTo>
                    <a:cubicBezTo>
                      <a:pt x="7" y="1579"/>
                      <a:pt x="0" y="1759"/>
                      <a:pt x="120" y="1759"/>
                    </a:cubicBezTo>
                    <a:cubicBezTo>
                      <a:pt x="126" y="1759"/>
                      <a:pt x="133" y="1759"/>
                      <a:pt x="139" y="1758"/>
                    </a:cubicBezTo>
                    <a:cubicBezTo>
                      <a:pt x="476" y="1718"/>
                      <a:pt x="813" y="1660"/>
                      <a:pt x="1150" y="1599"/>
                    </a:cubicBezTo>
                    <a:cubicBezTo>
                      <a:pt x="1467" y="1520"/>
                      <a:pt x="1804" y="1461"/>
                      <a:pt x="2101" y="1322"/>
                    </a:cubicBezTo>
                    <a:cubicBezTo>
                      <a:pt x="2616" y="1105"/>
                      <a:pt x="3034" y="688"/>
                      <a:pt x="3251" y="172"/>
                    </a:cubicBezTo>
                    <a:cubicBezTo>
                      <a:pt x="3278" y="77"/>
                      <a:pt x="3202" y="0"/>
                      <a:pt x="31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10" name="Google Shape;3010;p29"/>
              <p:cNvSpPr/>
              <p:nvPr/>
            </p:nvSpPr>
            <p:spPr>
              <a:xfrm>
                <a:off x="4043753" y="2084180"/>
                <a:ext cx="89116" cy="45003"/>
              </a:xfrm>
              <a:custGeom>
                <a:avLst/>
                <a:gdLst/>
                <a:ahLst/>
                <a:cxnLst/>
                <a:rect l="l" t="t" r="r" b="b"/>
                <a:pathLst>
                  <a:path w="3343" h="1648" extrusionOk="0">
                    <a:moveTo>
                      <a:pt x="3178" y="1"/>
                    </a:moveTo>
                    <a:cubicBezTo>
                      <a:pt x="3153" y="1"/>
                      <a:pt x="3128" y="10"/>
                      <a:pt x="3106" y="32"/>
                    </a:cubicBezTo>
                    <a:cubicBezTo>
                      <a:pt x="2470" y="738"/>
                      <a:pt x="1608" y="1429"/>
                      <a:pt x="626" y="1429"/>
                    </a:cubicBezTo>
                    <a:cubicBezTo>
                      <a:pt x="477" y="1429"/>
                      <a:pt x="326" y="1414"/>
                      <a:pt x="172" y="1380"/>
                    </a:cubicBezTo>
                    <a:cubicBezTo>
                      <a:pt x="167" y="1379"/>
                      <a:pt x="161" y="1378"/>
                      <a:pt x="156" y="1378"/>
                    </a:cubicBezTo>
                    <a:cubicBezTo>
                      <a:pt x="48" y="1378"/>
                      <a:pt x="1" y="1561"/>
                      <a:pt x="133" y="1598"/>
                    </a:cubicBezTo>
                    <a:cubicBezTo>
                      <a:pt x="295" y="1632"/>
                      <a:pt x="455" y="1648"/>
                      <a:pt x="611" y="1648"/>
                    </a:cubicBezTo>
                    <a:cubicBezTo>
                      <a:pt x="1656" y="1648"/>
                      <a:pt x="2558" y="949"/>
                      <a:pt x="3264" y="190"/>
                    </a:cubicBezTo>
                    <a:cubicBezTo>
                      <a:pt x="3342" y="114"/>
                      <a:pt x="3263" y="1"/>
                      <a:pt x="317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11" name="Google Shape;3011;p29"/>
              <p:cNvSpPr/>
              <p:nvPr/>
            </p:nvSpPr>
            <p:spPr>
              <a:xfrm>
                <a:off x="4021920" y="2023859"/>
                <a:ext cx="97193" cy="45658"/>
              </a:xfrm>
              <a:custGeom>
                <a:avLst/>
                <a:gdLst/>
                <a:ahLst/>
                <a:cxnLst/>
                <a:rect l="l" t="t" r="r" b="b"/>
                <a:pathLst>
                  <a:path w="3646" h="1672" extrusionOk="0">
                    <a:moveTo>
                      <a:pt x="3494" y="0"/>
                    </a:moveTo>
                    <a:cubicBezTo>
                      <a:pt x="3463" y="0"/>
                      <a:pt x="3432" y="12"/>
                      <a:pt x="3410" y="41"/>
                    </a:cubicBezTo>
                    <a:cubicBezTo>
                      <a:pt x="2744" y="934"/>
                      <a:pt x="1661" y="1456"/>
                      <a:pt x="570" y="1456"/>
                    </a:cubicBezTo>
                    <a:cubicBezTo>
                      <a:pt x="426" y="1456"/>
                      <a:pt x="283" y="1447"/>
                      <a:pt x="140" y="1429"/>
                    </a:cubicBezTo>
                    <a:cubicBezTo>
                      <a:pt x="133" y="1428"/>
                      <a:pt x="127" y="1427"/>
                      <a:pt x="122" y="1427"/>
                    </a:cubicBezTo>
                    <a:cubicBezTo>
                      <a:pt x="0" y="1427"/>
                      <a:pt x="6" y="1628"/>
                      <a:pt x="140" y="1646"/>
                    </a:cubicBezTo>
                    <a:cubicBezTo>
                      <a:pt x="280" y="1663"/>
                      <a:pt x="421" y="1671"/>
                      <a:pt x="562" y="1671"/>
                    </a:cubicBezTo>
                    <a:cubicBezTo>
                      <a:pt x="1731" y="1671"/>
                      <a:pt x="2881" y="1097"/>
                      <a:pt x="3589" y="160"/>
                    </a:cubicBezTo>
                    <a:cubicBezTo>
                      <a:pt x="3645" y="75"/>
                      <a:pt x="3570" y="0"/>
                      <a:pt x="34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12" name="Google Shape;3012;p29"/>
              <p:cNvSpPr/>
              <p:nvPr/>
            </p:nvSpPr>
            <p:spPr>
              <a:xfrm>
                <a:off x="3995156" y="1968399"/>
                <a:ext cx="102951" cy="50355"/>
              </a:xfrm>
              <a:custGeom>
                <a:avLst/>
                <a:gdLst/>
                <a:ahLst/>
                <a:cxnLst/>
                <a:rect l="l" t="t" r="r" b="b"/>
                <a:pathLst>
                  <a:path w="3862" h="1844" extrusionOk="0">
                    <a:moveTo>
                      <a:pt x="3715" y="1"/>
                    </a:moveTo>
                    <a:cubicBezTo>
                      <a:pt x="3686" y="1"/>
                      <a:pt x="3658" y="15"/>
                      <a:pt x="3641" y="50"/>
                    </a:cubicBezTo>
                    <a:cubicBezTo>
                      <a:pt x="3074" y="1037"/>
                      <a:pt x="2032" y="1628"/>
                      <a:pt x="936" y="1628"/>
                    </a:cubicBezTo>
                    <a:cubicBezTo>
                      <a:pt x="689" y="1628"/>
                      <a:pt x="440" y="1598"/>
                      <a:pt x="192" y="1536"/>
                    </a:cubicBezTo>
                    <a:cubicBezTo>
                      <a:pt x="186" y="1535"/>
                      <a:pt x="180" y="1535"/>
                      <a:pt x="174" y="1535"/>
                    </a:cubicBezTo>
                    <a:cubicBezTo>
                      <a:pt x="48" y="1535"/>
                      <a:pt x="0" y="1717"/>
                      <a:pt x="132" y="1755"/>
                    </a:cubicBezTo>
                    <a:cubicBezTo>
                      <a:pt x="386" y="1815"/>
                      <a:pt x="644" y="1844"/>
                      <a:pt x="900" y="1844"/>
                    </a:cubicBezTo>
                    <a:cubicBezTo>
                      <a:pt x="2079" y="1844"/>
                      <a:pt x="3217" y="1227"/>
                      <a:pt x="3819" y="169"/>
                    </a:cubicBezTo>
                    <a:cubicBezTo>
                      <a:pt x="3861" y="85"/>
                      <a:pt x="3784" y="1"/>
                      <a:pt x="37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13" name="Google Shape;3013;p29"/>
              <p:cNvSpPr/>
              <p:nvPr/>
            </p:nvSpPr>
            <p:spPr>
              <a:xfrm>
                <a:off x="3967672" y="1898439"/>
                <a:ext cx="128276" cy="66357"/>
              </a:xfrm>
              <a:custGeom>
                <a:avLst/>
                <a:gdLst/>
                <a:ahLst/>
                <a:cxnLst/>
                <a:rect l="l" t="t" r="r" b="b"/>
                <a:pathLst>
                  <a:path w="4812" h="2430" extrusionOk="0">
                    <a:moveTo>
                      <a:pt x="4674" y="1"/>
                    </a:moveTo>
                    <a:cubicBezTo>
                      <a:pt x="4642" y="1"/>
                      <a:pt x="4612" y="16"/>
                      <a:pt x="4593" y="54"/>
                    </a:cubicBezTo>
                    <a:cubicBezTo>
                      <a:pt x="3857" y="1388"/>
                      <a:pt x="2428" y="2220"/>
                      <a:pt x="918" y="2220"/>
                    </a:cubicBezTo>
                    <a:cubicBezTo>
                      <a:pt x="677" y="2220"/>
                      <a:pt x="435" y="2199"/>
                      <a:pt x="192" y="2155"/>
                    </a:cubicBezTo>
                    <a:cubicBezTo>
                      <a:pt x="186" y="2155"/>
                      <a:pt x="180" y="2154"/>
                      <a:pt x="174" y="2154"/>
                    </a:cubicBezTo>
                    <a:cubicBezTo>
                      <a:pt x="48" y="2154"/>
                      <a:pt x="0" y="2336"/>
                      <a:pt x="132" y="2354"/>
                    </a:cubicBezTo>
                    <a:cubicBezTo>
                      <a:pt x="402" y="2405"/>
                      <a:pt x="674" y="2430"/>
                      <a:pt x="945" y="2430"/>
                    </a:cubicBezTo>
                    <a:cubicBezTo>
                      <a:pt x="1627" y="2430"/>
                      <a:pt x="2303" y="2270"/>
                      <a:pt x="2928" y="1957"/>
                    </a:cubicBezTo>
                    <a:cubicBezTo>
                      <a:pt x="3700" y="1561"/>
                      <a:pt x="4355" y="926"/>
                      <a:pt x="4771" y="154"/>
                    </a:cubicBezTo>
                    <a:cubicBezTo>
                      <a:pt x="4812" y="73"/>
                      <a:pt x="4741" y="1"/>
                      <a:pt x="46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14" name="Google Shape;3014;p29"/>
              <p:cNvSpPr/>
              <p:nvPr/>
            </p:nvSpPr>
            <p:spPr>
              <a:xfrm>
                <a:off x="3943200" y="1854066"/>
                <a:ext cx="135847" cy="59039"/>
              </a:xfrm>
              <a:custGeom>
                <a:avLst/>
                <a:gdLst/>
                <a:ahLst/>
                <a:cxnLst/>
                <a:rect l="l" t="t" r="r" b="b"/>
                <a:pathLst>
                  <a:path w="5096" h="2162" extrusionOk="0">
                    <a:moveTo>
                      <a:pt x="4952" y="0"/>
                    </a:moveTo>
                    <a:cubicBezTo>
                      <a:pt x="4927" y="0"/>
                      <a:pt x="4901" y="10"/>
                      <a:pt x="4877" y="35"/>
                    </a:cubicBezTo>
                    <a:cubicBezTo>
                      <a:pt x="3965" y="1085"/>
                      <a:pt x="2675" y="1759"/>
                      <a:pt x="1288" y="1917"/>
                    </a:cubicBezTo>
                    <a:cubicBezTo>
                      <a:pt x="1066" y="1941"/>
                      <a:pt x="837" y="1950"/>
                      <a:pt x="608" y="1950"/>
                    </a:cubicBezTo>
                    <a:cubicBezTo>
                      <a:pt x="450" y="1950"/>
                      <a:pt x="293" y="1946"/>
                      <a:pt x="138" y="1938"/>
                    </a:cubicBezTo>
                    <a:cubicBezTo>
                      <a:pt x="132" y="1937"/>
                      <a:pt x="126" y="1936"/>
                      <a:pt x="120" y="1936"/>
                    </a:cubicBezTo>
                    <a:cubicBezTo>
                      <a:pt x="1" y="1936"/>
                      <a:pt x="6" y="2136"/>
                      <a:pt x="138" y="2136"/>
                    </a:cubicBezTo>
                    <a:cubicBezTo>
                      <a:pt x="316" y="2153"/>
                      <a:pt x="495" y="2162"/>
                      <a:pt x="674" y="2162"/>
                    </a:cubicBezTo>
                    <a:cubicBezTo>
                      <a:pt x="1912" y="2162"/>
                      <a:pt x="3156" y="1751"/>
                      <a:pt x="4142" y="1005"/>
                    </a:cubicBezTo>
                    <a:cubicBezTo>
                      <a:pt x="4460" y="767"/>
                      <a:pt x="4758" y="490"/>
                      <a:pt x="5035" y="173"/>
                    </a:cubicBezTo>
                    <a:cubicBezTo>
                      <a:pt x="5095" y="98"/>
                      <a:pt x="5030" y="0"/>
                      <a:pt x="49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15" name="Google Shape;3015;p29"/>
              <p:cNvSpPr/>
              <p:nvPr/>
            </p:nvSpPr>
            <p:spPr>
              <a:xfrm>
                <a:off x="3916782" y="1801637"/>
                <a:ext cx="151601" cy="62780"/>
              </a:xfrm>
              <a:custGeom>
                <a:avLst/>
                <a:gdLst/>
                <a:ahLst/>
                <a:cxnLst/>
                <a:rect l="l" t="t" r="r" b="b"/>
                <a:pathLst>
                  <a:path w="5687" h="2299" extrusionOk="0">
                    <a:moveTo>
                      <a:pt x="5532" y="0"/>
                    </a:moveTo>
                    <a:cubicBezTo>
                      <a:pt x="5510" y="0"/>
                      <a:pt x="5489" y="9"/>
                      <a:pt x="5471" y="31"/>
                    </a:cubicBezTo>
                    <a:cubicBezTo>
                      <a:pt x="4440" y="1201"/>
                      <a:pt x="2973" y="1934"/>
                      <a:pt x="1427" y="2074"/>
                    </a:cubicBezTo>
                    <a:cubicBezTo>
                      <a:pt x="1281" y="2088"/>
                      <a:pt x="1132" y="2094"/>
                      <a:pt x="981" y="2094"/>
                    </a:cubicBezTo>
                    <a:cubicBezTo>
                      <a:pt x="703" y="2094"/>
                      <a:pt x="421" y="2072"/>
                      <a:pt x="138" y="2034"/>
                    </a:cubicBezTo>
                    <a:cubicBezTo>
                      <a:pt x="132" y="2033"/>
                      <a:pt x="126" y="2033"/>
                      <a:pt x="120" y="2033"/>
                    </a:cubicBezTo>
                    <a:cubicBezTo>
                      <a:pt x="0" y="2033"/>
                      <a:pt x="6" y="2233"/>
                      <a:pt x="138" y="2251"/>
                    </a:cubicBezTo>
                    <a:cubicBezTo>
                      <a:pt x="387" y="2283"/>
                      <a:pt x="638" y="2298"/>
                      <a:pt x="890" y="2298"/>
                    </a:cubicBezTo>
                    <a:cubicBezTo>
                      <a:pt x="2218" y="2298"/>
                      <a:pt x="3551" y="1865"/>
                      <a:pt x="4618" y="1083"/>
                    </a:cubicBezTo>
                    <a:cubicBezTo>
                      <a:pt x="4995" y="824"/>
                      <a:pt x="5313" y="528"/>
                      <a:pt x="5609" y="190"/>
                    </a:cubicBezTo>
                    <a:cubicBezTo>
                      <a:pt x="5687" y="113"/>
                      <a:pt x="5608" y="0"/>
                      <a:pt x="55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16" name="Google Shape;3016;p29"/>
              <p:cNvSpPr/>
              <p:nvPr/>
            </p:nvSpPr>
            <p:spPr>
              <a:xfrm>
                <a:off x="3900921" y="1751830"/>
                <a:ext cx="151628" cy="59858"/>
              </a:xfrm>
              <a:custGeom>
                <a:avLst/>
                <a:gdLst/>
                <a:ahLst/>
                <a:cxnLst/>
                <a:rect l="l" t="t" r="r" b="b"/>
                <a:pathLst>
                  <a:path w="5688" h="2192" extrusionOk="0">
                    <a:moveTo>
                      <a:pt x="5540" y="0"/>
                    </a:moveTo>
                    <a:cubicBezTo>
                      <a:pt x="5517" y="0"/>
                      <a:pt x="5493" y="10"/>
                      <a:pt x="5471" y="31"/>
                    </a:cubicBezTo>
                    <a:cubicBezTo>
                      <a:pt x="4380" y="1083"/>
                      <a:pt x="2934" y="1757"/>
                      <a:pt x="1428" y="1934"/>
                    </a:cubicBezTo>
                    <a:cubicBezTo>
                      <a:pt x="1156" y="1959"/>
                      <a:pt x="892" y="1976"/>
                      <a:pt x="627" y="1976"/>
                    </a:cubicBezTo>
                    <a:cubicBezTo>
                      <a:pt x="465" y="1976"/>
                      <a:pt x="303" y="1970"/>
                      <a:pt x="138" y="1955"/>
                    </a:cubicBezTo>
                    <a:cubicBezTo>
                      <a:pt x="132" y="1954"/>
                      <a:pt x="126" y="1954"/>
                      <a:pt x="121" y="1954"/>
                    </a:cubicBezTo>
                    <a:cubicBezTo>
                      <a:pt x="1" y="1954"/>
                      <a:pt x="7" y="2154"/>
                      <a:pt x="138" y="2172"/>
                    </a:cubicBezTo>
                    <a:cubicBezTo>
                      <a:pt x="309" y="2185"/>
                      <a:pt x="479" y="2192"/>
                      <a:pt x="649" y="2192"/>
                    </a:cubicBezTo>
                    <a:cubicBezTo>
                      <a:pt x="2046" y="2192"/>
                      <a:pt x="3433" y="1763"/>
                      <a:pt x="4599" y="1004"/>
                    </a:cubicBezTo>
                    <a:cubicBezTo>
                      <a:pt x="4956" y="766"/>
                      <a:pt x="5292" y="488"/>
                      <a:pt x="5609" y="190"/>
                    </a:cubicBezTo>
                    <a:cubicBezTo>
                      <a:pt x="5687" y="114"/>
                      <a:pt x="5620" y="0"/>
                      <a:pt x="55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17" name="Google Shape;3017;p29"/>
              <p:cNvSpPr/>
              <p:nvPr/>
            </p:nvSpPr>
            <p:spPr>
              <a:xfrm>
                <a:off x="3881355" y="1699319"/>
                <a:ext cx="155840" cy="59530"/>
              </a:xfrm>
              <a:custGeom>
                <a:avLst/>
                <a:gdLst/>
                <a:ahLst/>
                <a:cxnLst/>
                <a:rect l="l" t="t" r="r" b="b"/>
                <a:pathLst>
                  <a:path w="5846" h="2180" extrusionOk="0">
                    <a:moveTo>
                      <a:pt x="5682" y="1"/>
                    </a:moveTo>
                    <a:cubicBezTo>
                      <a:pt x="5658" y="1"/>
                      <a:pt x="5633" y="10"/>
                      <a:pt x="5611" y="32"/>
                    </a:cubicBezTo>
                    <a:cubicBezTo>
                      <a:pt x="4480" y="1103"/>
                      <a:pt x="2994" y="1777"/>
                      <a:pt x="1448" y="1935"/>
                    </a:cubicBezTo>
                    <a:cubicBezTo>
                      <a:pt x="1230" y="1955"/>
                      <a:pt x="1012" y="1965"/>
                      <a:pt x="794" y="1965"/>
                    </a:cubicBezTo>
                    <a:cubicBezTo>
                      <a:pt x="576" y="1965"/>
                      <a:pt x="358" y="1955"/>
                      <a:pt x="140" y="1935"/>
                    </a:cubicBezTo>
                    <a:cubicBezTo>
                      <a:pt x="0" y="1935"/>
                      <a:pt x="0" y="2134"/>
                      <a:pt x="140" y="2153"/>
                    </a:cubicBezTo>
                    <a:cubicBezTo>
                      <a:pt x="341" y="2170"/>
                      <a:pt x="543" y="2179"/>
                      <a:pt x="744" y="2179"/>
                    </a:cubicBezTo>
                    <a:cubicBezTo>
                      <a:pt x="2133" y="2179"/>
                      <a:pt x="3522" y="1765"/>
                      <a:pt x="4699" y="1003"/>
                    </a:cubicBezTo>
                    <a:cubicBezTo>
                      <a:pt x="5075" y="765"/>
                      <a:pt x="5432" y="488"/>
                      <a:pt x="5769" y="191"/>
                    </a:cubicBezTo>
                    <a:cubicBezTo>
                      <a:pt x="5846" y="114"/>
                      <a:pt x="5767" y="1"/>
                      <a:pt x="56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18" name="Google Shape;3018;p29"/>
              <p:cNvSpPr/>
              <p:nvPr/>
            </p:nvSpPr>
            <p:spPr>
              <a:xfrm>
                <a:off x="3873944" y="1673105"/>
                <a:ext cx="127983" cy="39732"/>
              </a:xfrm>
              <a:custGeom>
                <a:avLst/>
                <a:gdLst/>
                <a:ahLst/>
                <a:cxnLst/>
                <a:rect l="l" t="t" r="r" b="b"/>
                <a:pathLst>
                  <a:path w="4801" h="1455" extrusionOk="0">
                    <a:moveTo>
                      <a:pt x="4659" y="1"/>
                    </a:moveTo>
                    <a:cubicBezTo>
                      <a:pt x="4640" y="1"/>
                      <a:pt x="4620" y="7"/>
                      <a:pt x="4600" y="20"/>
                    </a:cubicBezTo>
                    <a:cubicBezTo>
                      <a:pt x="3546" y="811"/>
                      <a:pt x="2246" y="1246"/>
                      <a:pt x="926" y="1246"/>
                    </a:cubicBezTo>
                    <a:cubicBezTo>
                      <a:pt x="658" y="1246"/>
                      <a:pt x="388" y="1227"/>
                      <a:pt x="120" y="1191"/>
                    </a:cubicBezTo>
                    <a:cubicBezTo>
                      <a:pt x="114" y="1190"/>
                      <a:pt x="109" y="1189"/>
                      <a:pt x="104" y="1189"/>
                    </a:cubicBezTo>
                    <a:cubicBezTo>
                      <a:pt x="1" y="1189"/>
                      <a:pt x="6" y="1390"/>
                      <a:pt x="120" y="1408"/>
                    </a:cubicBezTo>
                    <a:cubicBezTo>
                      <a:pt x="377" y="1439"/>
                      <a:pt x="635" y="1455"/>
                      <a:pt x="893" y="1455"/>
                    </a:cubicBezTo>
                    <a:cubicBezTo>
                      <a:pt x="2263" y="1455"/>
                      <a:pt x="3617" y="1017"/>
                      <a:pt x="4718" y="200"/>
                    </a:cubicBezTo>
                    <a:cubicBezTo>
                      <a:pt x="4801" y="134"/>
                      <a:pt x="4747" y="1"/>
                      <a:pt x="46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19" name="Google Shape;3019;p29"/>
              <p:cNvSpPr/>
              <p:nvPr/>
            </p:nvSpPr>
            <p:spPr>
              <a:xfrm>
                <a:off x="3866560" y="1618355"/>
                <a:ext cx="112041" cy="39569"/>
              </a:xfrm>
              <a:custGeom>
                <a:avLst/>
                <a:gdLst/>
                <a:ahLst/>
                <a:cxnLst/>
                <a:rect l="l" t="t" r="r" b="b"/>
                <a:pathLst>
                  <a:path w="4203" h="1449" extrusionOk="0">
                    <a:moveTo>
                      <a:pt x="4032" y="0"/>
                    </a:moveTo>
                    <a:cubicBezTo>
                      <a:pt x="4009" y="0"/>
                      <a:pt x="3985" y="8"/>
                      <a:pt x="3965" y="24"/>
                    </a:cubicBezTo>
                    <a:cubicBezTo>
                      <a:pt x="3010" y="802"/>
                      <a:pt x="1804" y="1233"/>
                      <a:pt x="570" y="1233"/>
                    </a:cubicBezTo>
                    <a:cubicBezTo>
                      <a:pt x="420" y="1233"/>
                      <a:pt x="269" y="1226"/>
                      <a:pt x="119" y="1213"/>
                    </a:cubicBezTo>
                    <a:cubicBezTo>
                      <a:pt x="0" y="1213"/>
                      <a:pt x="0" y="1412"/>
                      <a:pt x="119" y="1431"/>
                    </a:cubicBezTo>
                    <a:cubicBezTo>
                      <a:pt x="266" y="1443"/>
                      <a:pt x="413" y="1449"/>
                      <a:pt x="559" y="1449"/>
                    </a:cubicBezTo>
                    <a:cubicBezTo>
                      <a:pt x="1854" y="1449"/>
                      <a:pt x="3109" y="983"/>
                      <a:pt x="4123" y="183"/>
                    </a:cubicBezTo>
                    <a:cubicBezTo>
                      <a:pt x="4202" y="103"/>
                      <a:pt x="4119" y="0"/>
                      <a:pt x="40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20" name="Google Shape;3020;p29"/>
              <p:cNvSpPr/>
              <p:nvPr/>
            </p:nvSpPr>
            <p:spPr>
              <a:xfrm>
                <a:off x="4546328" y="1693148"/>
                <a:ext cx="112708" cy="59421"/>
              </a:xfrm>
              <a:custGeom>
                <a:avLst/>
                <a:gdLst/>
                <a:ahLst/>
                <a:cxnLst/>
                <a:rect l="l" t="t" r="r" b="b"/>
                <a:pathLst>
                  <a:path w="4228" h="2176" extrusionOk="0">
                    <a:moveTo>
                      <a:pt x="131" y="1"/>
                    </a:moveTo>
                    <a:cubicBezTo>
                      <a:pt x="67" y="1"/>
                      <a:pt x="0" y="55"/>
                      <a:pt x="13" y="140"/>
                    </a:cubicBezTo>
                    <a:cubicBezTo>
                      <a:pt x="111" y="555"/>
                      <a:pt x="409" y="893"/>
                      <a:pt x="706" y="1189"/>
                    </a:cubicBezTo>
                    <a:cubicBezTo>
                      <a:pt x="1023" y="1448"/>
                      <a:pt x="1361" y="1665"/>
                      <a:pt x="1718" y="1844"/>
                    </a:cubicBezTo>
                    <a:cubicBezTo>
                      <a:pt x="2233" y="2061"/>
                      <a:pt x="2785" y="2176"/>
                      <a:pt x="3336" y="2176"/>
                    </a:cubicBezTo>
                    <a:cubicBezTo>
                      <a:pt x="3591" y="2176"/>
                      <a:pt x="3846" y="2151"/>
                      <a:pt x="4096" y="2101"/>
                    </a:cubicBezTo>
                    <a:cubicBezTo>
                      <a:pt x="4227" y="2063"/>
                      <a:pt x="4181" y="1882"/>
                      <a:pt x="4056" y="1882"/>
                    </a:cubicBezTo>
                    <a:cubicBezTo>
                      <a:pt x="4050" y="1882"/>
                      <a:pt x="4043" y="1883"/>
                      <a:pt x="4036" y="1884"/>
                    </a:cubicBezTo>
                    <a:cubicBezTo>
                      <a:pt x="3792" y="1937"/>
                      <a:pt x="3543" y="1963"/>
                      <a:pt x="3294" y="1963"/>
                    </a:cubicBezTo>
                    <a:cubicBezTo>
                      <a:pt x="2796" y="1963"/>
                      <a:pt x="2298" y="1857"/>
                      <a:pt x="1836" y="1646"/>
                    </a:cubicBezTo>
                    <a:cubicBezTo>
                      <a:pt x="1499" y="1506"/>
                      <a:pt x="1182" y="1308"/>
                      <a:pt x="885" y="1051"/>
                    </a:cubicBezTo>
                    <a:cubicBezTo>
                      <a:pt x="607" y="793"/>
                      <a:pt x="309" y="476"/>
                      <a:pt x="230" y="79"/>
                    </a:cubicBezTo>
                    <a:cubicBezTo>
                      <a:pt x="214" y="24"/>
                      <a:pt x="173" y="1"/>
                      <a:pt x="1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21" name="Google Shape;3021;p29"/>
              <p:cNvSpPr/>
              <p:nvPr/>
            </p:nvSpPr>
            <p:spPr>
              <a:xfrm>
                <a:off x="4580952" y="1655183"/>
                <a:ext cx="107563" cy="52922"/>
              </a:xfrm>
              <a:custGeom>
                <a:avLst/>
                <a:gdLst/>
                <a:ahLst/>
                <a:cxnLst/>
                <a:rect l="l" t="t" r="r" b="b"/>
                <a:pathLst>
                  <a:path w="4035" h="1938" extrusionOk="0">
                    <a:moveTo>
                      <a:pt x="148" y="0"/>
                    </a:moveTo>
                    <a:cubicBezTo>
                      <a:pt x="76" y="0"/>
                      <a:pt x="1" y="73"/>
                      <a:pt x="55" y="154"/>
                    </a:cubicBezTo>
                    <a:cubicBezTo>
                      <a:pt x="769" y="1268"/>
                      <a:pt x="2063" y="1938"/>
                      <a:pt x="3374" y="1938"/>
                    </a:cubicBezTo>
                    <a:cubicBezTo>
                      <a:pt x="3557" y="1938"/>
                      <a:pt x="3739" y="1925"/>
                      <a:pt x="3921" y="1898"/>
                    </a:cubicBezTo>
                    <a:cubicBezTo>
                      <a:pt x="4034" y="1879"/>
                      <a:pt x="3985" y="1698"/>
                      <a:pt x="3878" y="1698"/>
                    </a:cubicBezTo>
                    <a:cubicBezTo>
                      <a:pt x="3872" y="1698"/>
                      <a:pt x="3867" y="1699"/>
                      <a:pt x="3861" y="1700"/>
                    </a:cubicBezTo>
                    <a:cubicBezTo>
                      <a:pt x="3699" y="1723"/>
                      <a:pt x="3536" y="1734"/>
                      <a:pt x="3373" y="1734"/>
                    </a:cubicBezTo>
                    <a:cubicBezTo>
                      <a:pt x="2137" y="1734"/>
                      <a:pt x="899" y="1088"/>
                      <a:pt x="234" y="54"/>
                    </a:cubicBezTo>
                    <a:cubicBezTo>
                      <a:pt x="215" y="16"/>
                      <a:pt x="182" y="0"/>
                      <a:pt x="1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spTree>
    <p:extLst>
      <p:ext uri="{BB962C8B-B14F-4D97-AF65-F5344CB8AC3E}">
        <p14:creationId xmlns:p14="http://schemas.microsoft.com/office/powerpoint/2010/main" val="376359884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3022"/>
        <p:cNvGrpSpPr/>
        <p:nvPr/>
      </p:nvGrpSpPr>
      <p:grpSpPr>
        <a:xfrm>
          <a:off x="0" y="0"/>
          <a:ext cx="0" cy="0"/>
          <a:chOff x="0" y="0"/>
          <a:chExt cx="0" cy="0"/>
        </a:xfrm>
      </p:grpSpPr>
      <p:grpSp>
        <p:nvGrpSpPr>
          <p:cNvPr id="3023" name="Google Shape;3023;p30"/>
          <p:cNvGrpSpPr/>
          <p:nvPr/>
        </p:nvGrpSpPr>
        <p:grpSpPr>
          <a:xfrm rot="-3780242">
            <a:off x="812283" y="5253987"/>
            <a:ext cx="681504" cy="2240855"/>
            <a:chOff x="2643963" y="1509025"/>
            <a:chExt cx="330600" cy="1087047"/>
          </a:xfrm>
        </p:grpSpPr>
        <p:sp>
          <p:nvSpPr>
            <p:cNvPr id="3024" name="Google Shape;3024;p30"/>
            <p:cNvSpPr/>
            <p:nvPr/>
          </p:nvSpPr>
          <p:spPr>
            <a:xfrm>
              <a:off x="2643963" y="1509273"/>
              <a:ext cx="330600" cy="1086550"/>
            </a:xfrm>
            <a:custGeom>
              <a:avLst/>
              <a:gdLst/>
              <a:ahLst/>
              <a:cxnLst/>
              <a:rect l="l" t="t" r="r" b="b"/>
              <a:pathLst>
                <a:path w="13224" h="43462" extrusionOk="0">
                  <a:moveTo>
                    <a:pt x="6622" y="0"/>
                  </a:moveTo>
                  <a:cubicBezTo>
                    <a:pt x="4065" y="614"/>
                    <a:pt x="4462" y="9237"/>
                    <a:pt x="4639" y="9713"/>
                  </a:cubicBezTo>
                  <a:cubicBezTo>
                    <a:pt x="4690" y="9837"/>
                    <a:pt x="4711" y="9891"/>
                    <a:pt x="4710" y="9891"/>
                  </a:cubicBezTo>
                  <a:cubicBezTo>
                    <a:pt x="4699" y="9891"/>
                    <a:pt x="3834" y="7899"/>
                    <a:pt x="3391" y="7235"/>
                  </a:cubicBezTo>
                  <a:cubicBezTo>
                    <a:pt x="3197" y="6928"/>
                    <a:pt x="2898" y="6608"/>
                    <a:pt x="2589" y="6608"/>
                  </a:cubicBezTo>
                  <a:cubicBezTo>
                    <a:pt x="2519" y="6608"/>
                    <a:pt x="2449" y="6624"/>
                    <a:pt x="2379" y="6661"/>
                  </a:cubicBezTo>
                  <a:cubicBezTo>
                    <a:pt x="952" y="7572"/>
                    <a:pt x="2678" y="14291"/>
                    <a:pt x="3629" y="18018"/>
                  </a:cubicBezTo>
                  <a:cubicBezTo>
                    <a:pt x="3014" y="16612"/>
                    <a:pt x="2261" y="15303"/>
                    <a:pt x="1349" y="14114"/>
                  </a:cubicBezTo>
                  <a:cubicBezTo>
                    <a:pt x="1181" y="13879"/>
                    <a:pt x="944" y="13630"/>
                    <a:pt x="694" y="13630"/>
                  </a:cubicBezTo>
                  <a:cubicBezTo>
                    <a:pt x="648" y="13630"/>
                    <a:pt x="602" y="13639"/>
                    <a:pt x="556" y="13657"/>
                  </a:cubicBezTo>
                  <a:cubicBezTo>
                    <a:pt x="299" y="13757"/>
                    <a:pt x="220" y="14093"/>
                    <a:pt x="180" y="14371"/>
                  </a:cubicBezTo>
                  <a:cubicBezTo>
                    <a:pt x="1" y="15700"/>
                    <a:pt x="239" y="17048"/>
                    <a:pt x="556" y="18335"/>
                  </a:cubicBezTo>
                  <a:cubicBezTo>
                    <a:pt x="1211" y="20992"/>
                    <a:pt x="2162" y="23549"/>
                    <a:pt x="3371" y="25968"/>
                  </a:cubicBezTo>
                  <a:cubicBezTo>
                    <a:pt x="2955" y="25334"/>
                    <a:pt x="2459" y="24758"/>
                    <a:pt x="1904" y="24282"/>
                  </a:cubicBezTo>
                  <a:cubicBezTo>
                    <a:pt x="1658" y="24070"/>
                    <a:pt x="1358" y="23856"/>
                    <a:pt x="1048" y="23856"/>
                  </a:cubicBezTo>
                  <a:cubicBezTo>
                    <a:pt x="984" y="23856"/>
                    <a:pt x="919" y="23865"/>
                    <a:pt x="854" y="23886"/>
                  </a:cubicBezTo>
                  <a:cubicBezTo>
                    <a:pt x="378" y="24025"/>
                    <a:pt x="220" y="24679"/>
                    <a:pt x="259" y="25215"/>
                  </a:cubicBezTo>
                  <a:cubicBezTo>
                    <a:pt x="318" y="26008"/>
                    <a:pt x="595" y="26761"/>
                    <a:pt x="913" y="27474"/>
                  </a:cubicBezTo>
                  <a:cubicBezTo>
                    <a:pt x="2360" y="31003"/>
                    <a:pt x="4243" y="34333"/>
                    <a:pt x="6463" y="37365"/>
                  </a:cubicBezTo>
                  <a:lnTo>
                    <a:pt x="6463" y="43372"/>
                  </a:lnTo>
                  <a:cubicBezTo>
                    <a:pt x="6463" y="43432"/>
                    <a:pt x="6518" y="43461"/>
                    <a:pt x="6572" y="43461"/>
                  </a:cubicBezTo>
                  <a:cubicBezTo>
                    <a:pt x="6627" y="43461"/>
                    <a:pt x="6682" y="43432"/>
                    <a:pt x="6682" y="43372"/>
                  </a:cubicBezTo>
                  <a:lnTo>
                    <a:pt x="6682" y="37465"/>
                  </a:lnTo>
                  <a:cubicBezTo>
                    <a:pt x="8942" y="34412"/>
                    <a:pt x="10845" y="31042"/>
                    <a:pt x="12330" y="27474"/>
                  </a:cubicBezTo>
                  <a:cubicBezTo>
                    <a:pt x="12629" y="26761"/>
                    <a:pt x="12925" y="26008"/>
                    <a:pt x="12965" y="25215"/>
                  </a:cubicBezTo>
                  <a:cubicBezTo>
                    <a:pt x="13004" y="24679"/>
                    <a:pt x="12846" y="24025"/>
                    <a:pt x="12370" y="23886"/>
                  </a:cubicBezTo>
                  <a:cubicBezTo>
                    <a:pt x="12309" y="23865"/>
                    <a:pt x="12246" y="23856"/>
                    <a:pt x="12184" y="23856"/>
                  </a:cubicBezTo>
                  <a:cubicBezTo>
                    <a:pt x="11886" y="23856"/>
                    <a:pt x="11586" y="24070"/>
                    <a:pt x="11339" y="24282"/>
                  </a:cubicBezTo>
                  <a:cubicBezTo>
                    <a:pt x="10765" y="24758"/>
                    <a:pt x="10269" y="25334"/>
                    <a:pt x="9853" y="25968"/>
                  </a:cubicBezTo>
                  <a:cubicBezTo>
                    <a:pt x="11082" y="23549"/>
                    <a:pt x="12013" y="20992"/>
                    <a:pt x="12668" y="18335"/>
                  </a:cubicBezTo>
                  <a:cubicBezTo>
                    <a:pt x="12985" y="17048"/>
                    <a:pt x="13223" y="15700"/>
                    <a:pt x="13065" y="14371"/>
                  </a:cubicBezTo>
                  <a:cubicBezTo>
                    <a:pt x="13025" y="14093"/>
                    <a:pt x="12925" y="13757"/>
                    <a:pt x="12687" y="13657"/>
                  </a:cubicBezTo>
                  <a:cubicBezTo>
                    <a:pt x="12638" y="13639"/>
                    <a:pt x="12589" y="13630"/>
                    <a:pt x="12541" y="13630"/>
                  </a:cubicBezTo>
                  <a:cubicBezTo>
                    <a:pt x="12280" y="13630"/>
                    <a:pt x="12043" y="13879"/>
                    <a:pt x="11875" y="14114"/>
                  </a:cubicBezTo>
                  <a:cubicBezTo>
                    <a:pt x="10983" y="15303"/>
                    <a:pt x="10210" y="16612"/>
                    <a:pt x="9595" y="18018"/>
                  </a:cubicBezTo>
                  <a:cubicBezTo>
                    <a:pt x="10546" y="14291"/>
                    <a:pt x="12291" y="7572"/>
                    <a:pt x="10864" y="6661"/>
                  </a:cubicBezTo>
                  <a:cubicBezTo>
                    <a:pt x="10791" y="6624"/>
                    <a:pt x="10718" y="6608"/>
                    <a:pt x="10645" y="6608"/>
                  </a:cubicBezTo>
                  <a:cubicBezTo>
                    <a:pt x="10326" y="6608"/>
                    <a:pt x="10027" y="6928"/>
                    <a:pt x="9833" y="7235"/>
                  </a:cubicBezTo>
                  <a:cubicBezTo>
                    <a:pt x="9408" y="7899"/>
                    <a:pt x="8544" y="9891"/>
                    <a:pt x="8521" y="9891"/>
                  </a:cubicBezTo>
                  <a:cubicBezTo>
                    <a:pt x="8518" y="9891"/>
                    <a:pt x="8537" y="9837"/>
                    <a:pt x="8585" y="9713"/>
                  </a:cubicBezTo>
                  <a:cubicBezTo>
                    <a:pt x="8783" y="9237"/>
                    <a:pt x="9179" y="614"/>
                    <a:pt x="6622" y="0"/>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3025" name="Google Shape;3025;p30"/>
            <p:cNvGrpSpPr/>
            <p:nvPr/>
          </p:nvGrpSpPr>
          <p:grpSpPr>
            <a:xfrm>
              <a:off x="2643988" y="1509025"/>
              <a:ext cx="330550" cy="1087047"/>
              <a:chOff x="5683100" y="2795850"/>
              <a:chExt cx="330550" cy="1087047"/>
            </a:xfrm>
          </p:grpSpPr>
          <p:sp>
            <p:nvSpPr>
              <p:cNvPr id="3026" name="Google Shape;3026;p30"/>
              <p:cNvSpPr/>
              <p:nvPr/>
            </p:nvSpPr>
            <p:spPr>
              <a:xfrm>
                <a:off x="5683100" y="2795850"/>
                <a:ext cx="330550" cy="939100"/>
              </a:xfrm>
              <a:custGeom>
                <a:avLst/>
                <a:gdLst/>
                <a:ahLst/>
                <a:cxnLst/>
                <a:rect l="l" t="t" r="r" b="b"/>
                <a:pathLst>
                  <a:path w="13222" h="37564" extrusionOk="0">
                    <a:moveTo>
                      <a:pt x="6621" y="1"/>
                    </a:moveTo>
                    <a:cubicBezTo>
                      <a:pt x="4063" y="614"/>
                      <a:pt x="4459" y="9257"/>
                      <a:pt x="4639" y="9733"/>
                    </a:cubicBezTo>
                    <a:cubicBezTo>
                      <a:pt x="4689" y="9852"/>
                      <a:pt x="4710" y="9905"/>
                      <a:pt x="4709" y="9905"/>
                    </a:cubicBezTo>
                    <a:cubicBezTo>
                      <a:pt x="4701" y="9905"/>
                      <a:pt x="3832" y="7920"/>
                      <a:pt x="3389" y="7256"/>
                    </a:cubicBezTo>
                    <a:cubicBezTo>
                      <a:pt x="3192" y="6943"/>
                      <a:pt x="2885" y="6617"/>
                      <a:pt x="2572" y="6617"/>
                    </a:cubicBezTo>
                    <a:cubicBezTo>
                      <a:pt x="2508" y="6617"/>
                      <a:pt x="2443" y="6631"/>
                      <a:pt x="2379" y="6661"/>
                    </a:cubicBezTo>
                    <a:cubicBezTo>
                      <a:pt x="952" y="7592"/>
                      <a:pt x="2675" y="14313"/>
                      <a:pt x="3627" y="18019"/>
                    </a:cubicBezTo>
                    <a:cubicBezTo>
                      <a:pt x="3013" y="16631"/>
                      <a:pt x="2260" y="15323"/>
                      <a:pt x="1348" y="14115"/>
                    </a:cubicBezTo>
                    <a:cubicBezTo>
                      <a:pt x="1185" y="13886"/>
                      <a:pt x="953" y="13643"/>
                      <a:pt x="711" y="13643"/>
                    </a:cubicBezTo>
                    <a:cubicBezTo>
                      <a:pt x="659" y="13643"/>
                      <a:pt x="607" y="13654"/>
                      <a:pt x="555" y="13678"/>
                    </a:cubicBezTo>
                    <a:cubicBezTo>
                      <a:pt x="297" y="13777"/>
                      <a:pt x="217" y="14094"/>
                      <a:pt x="178" y="14392"/>
                    </a:cubicBezTo>
                    <a:cubicBezTo>
                      <a:pt x="0" y="15700"/>
                      <a:pt x="238" y="17048"/>
                      <a:pt x="555" y="18336"/>
                    </a:cubicBezTo>
                    <a:cubicBezTo>
                      <a:pt x="1208" y="20992"/>
                      <a:pt x="2160" y="23569"/>
                      <a:pt x="3370" y="25968"/>
                    </a:cubicBezTo>
                    <a:cubicBezTo>
                      <a:pt x="2953" y="25334"/>
                      <a:pt x="2458" y="24779"/>
                      <a:pt x="1903" y="24283"/>
                    </a:cubicBezTo>
                    <a:cubicBezTo>
                      <a:pt x="1659" y="24073"/>
                      <a:pt x="1364" y="23875"/>
                      <a:pt x="1058" y="23875"/>
                    </a:cubicBezTo>
                    <a:cubicBezTo>
                      <a:pt x="989" y="23875"/>
                      <a:pt x="921" y="23885"/>
                      <a:pt x="852" y="23907"/>
                    </a:cubicBezTo>
                    <a:cubicBezTo>
                      <a:pt x="376" y="24045"/>
                      <a:pt x="217" y="24700"/>
                      <a:pt x="257" y="25234"/>
                    </a:cubicBezTo>
                    <a:cubicBezTo>
                      <a:pt x="317" y="26027"/>
                      <a:pt x="595" y="26761"/>
                      <a:pt x="912" y="27494"/>
                    </a:cubicBezTo>
                    <a:cubicBezTo>
                      <a:pt x="2398" y="31102"/>
                      <a:pt x="4321" y="34492"/>
                      <a:pt x="6621" y="37564"/>
                    </a:cubicBezTo>
                    <a:cubicBezTo>
                      <a:pt x="8920" y="34492"/>
                      <a:pt x="10842" y="31102"/>
                      <a:pt x="12330" y="27494"/>
                    </a:cubicBezTo>
                    <a:cubicBezTo>
                      <a:pt x="12626" y="26761"/>
                      <a:pt x="12924" y="26027"/>
                      <a:pt x="12964" y="25234"/>
                    </a:cubicBezTo>
                    <a:cubicBezTo>
                      <a:pt x="13004" y="24700"/>
                      <a:pt x="12845" y="24045"/>
                      <a:pt x="12369" y="23907"/>
                    </a:cubicBezTo>
                    <a:cubicBezTo>
                      <a:pt x="12304" y="23885"/>
                      <a:pt x="12239" y="23875"/>
                      <a:pt x="12173" y="23875"/>
                    </a:cubicBezTo>
                    <a:cubicBezTo>
                      <a:pt x="11878" y="23875"/>
                      <a:pt x="11581" y="24073"/>
                      <a:pt x="11339" y="24283"/>
                    </a:cubicBezTo>
                    <a:cubicBezTo>
                      <a:pt x="10763" y="24779"/>
                      <a:pt x="10268" y="25334"/>
                      <a:pt x="9851" y="25968"/>
                    </a:cubicBezTo>
                    <a:cubicBezTo>
                      <a:pt x="11080" y="23569"/>
                      <a:pt x="12013" y="20992"/>
                      <a:pt x="12666" y="18336"/>
                    </a:cubicBezTo>
                    <a:cubicBezTo>
                      <a:pt x="12983" y="17048"/>
                      <a:pt x="13221" y="15700"/>
                      <a:pt x="13062" y="14392"/>
                    </a:cubicBezTo>
                    <a:cubicBezTo>
                      <a:pt x="13023" y="14094"/>
                      <a:pt x="12924" y="13777"/>
                      <a:pt x="12687" y="13678"/>
                    </a:cubicBezTo>
                    <a:cubicBezTo>
                      <a:pt x="12631" y="13654"/>
                      <a:pt x="12576" y="13643"/>
                      <a:pt x="12522" y="13643"/>
                    </a:cubicBezTo>
                    <a:cubicBezTo>
                      <a:pt x="12268" y="13643"/>
                      <a:pt x="12037" y="13886"/>
                      <a:pt x="11873" y="14115"/>
                    </a:cubicBezTo>
                    <a:cubicBezTo>
                      <a:pt x="10982" y="15323"/>
                      <a:pt x="10208" y="16631"/>
                      <a:pt x="9594" y="18019"/>
                    </a:cubicBezTo>
                    <a:cubicBezTo>
                      <a:pt x="10546" y="14313"/>
                      <a:pt x="12290" y="7592"/>
                      <a:pt x="10863" y="6661"/>
                    </a:cubicBezTo>
                    <a:cubicBezTo>
                      <a:pt x="10795" y="6631"/>
                      <a:pt x="10728" y="6617"/>
                      <a:pt x="10661" y="6617"/>
                    </a:cubicBezTo>
                    <a:cubicBezTo>
                      <a:pt x="10336" y="6617"/>
                      <a:pt x="10029" y="6943"/>
                      <a:pt x="9832" y="7256"/>
                    </a:cubicBezTo>
                    <a:cubicBezTo>
                      <a:pt x="9405" y="7920"/>
                      <a:pt x="8540" y="9905"/>
                      <a:pt x="8520" y="9905"/>
                    </a:cubicBezTo>
                    <a:cubicBezTo>
                      <a:pt x="8516" y="9905"/>
                      <a:pt x="8535" y="9852"/>
                      <a:pt x="8583" y="9733"/>
                    </a:cubicBezTo>
                    <a:cubicBezTo>
                      <a:pt x="8781" y="9257"/>
                      <a:pt x="9177" y="614"/>
                      <a:pt x="662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27" name="Google Shape;3027;p30"/>
              <p:cNvSpPr/>
              <p:nvPr/>
            </p:nvSpPr>
            <p:spPr>
              <a:xfrm>
                <a:off x="5759400" y="2990350"/>
                <a:ext cx="178425" cy="703986"/>
              </a:xfrm>
              <a:custGeom>
                <a:avLst/>
                <a:gdLst/>
                <a:ahLst/>
                <a:cxnLst/>
                <a:rect l="l" t="t" r="r" b="b"/>
                <a:pathLst>
                  <a:path w="7137" h="26563" extrusionOk="0">
                    <a:moveTo>
                      <a:pt x="3569" y="0"/>
                    </a:moveTo>
                    <a:cubicBezTo>
                      <a:pt x="2181" y="436"/>
                      <a:pt x="2399" y="6542"/>
                      <a:pt x="2498" y="6879"/>
                    </a:cubicBezTo>
                    <a:cubicBezTo>
                      <a:pt x="2524" y="6966"/>
                      <a:pt x="2534" y="7004"/>
                      <a:pt x="2532" y="7004"/>
                    </a:cubicBezTo>
                    <a:cubicBezTo>
                      <a:pt x="2520" y="7004"/>
                      <a:pt x="2063" y="5594"/>
                      <a:pt x="1824" y="5135"/>
                    </a:cubicBezTo>
                    <a:cubicBezTo>
                      <a:pt x="1727" y="4908"/>
                      <a:pt x="1563" y="4681"/>
                      <a:pt x="1388" y="4681"/>
                    </a:cubicBezTo>
                    <a:cubicBezTo>
                      <a:pt x="1349" y="4681"/>
                      <a:pt x="1309" y="4693"/>
                      <a:pt x="1269" y="4718"/>
                    </a:cubicBezTo>
                    <a:cubicBezTo>
                      <a:pt x="496" y="5373"/>
                      <a:pt x="1447" y="10110"/>
                      <a:pt x="1962" y="12747"/>
                    </a:cubicBezTo>
                    <a:cubicBezTo>
                      <a:pt x="1626" y="11756"/>
                      <a:pt x="1209" y="10823"/>
                      <a:pt x="733" y="9972"/>
                    </a:cubicBezTo>
                    <a:cubicBezTo>
                      <a:pt x="632" y="9819"/>
                      <a:pt x="501" y="9638"/>
                      <a:pt x="367" y="9638"/>
                    </a:cubicBezTo>
                    <a:cubicBezTo>
                      <a:pt x="344" y="9638"/>
                      <a:pt x="320" y="9643"/>
                      <a:pt x="297" y="9655"/>
                    </a:cubicBezTo>
                    <a:cubicBezTo>
                      <a:pt x="159" y="9734"/>
                      <a:pt x="99" y="9972"/>
                      <a:pt x="80" y="10170"/>
                    </a:cubicBezTo>
                    <a:cubicBezTo>
                      <a:pt x="1" y="11101"/>
                      <a:pt x="120" y="12052"/>
                      <a:pt x="297" y="12964"/>
                    </a:cubicBezTo>
                    <a:cubicBezTo>
                      <a:pt x="654" y="14848"/>
                      <a:pt x="1150" y="16651"/>
                      <a:pt x="1824" y="18356"/>
                    </a:cubicBezTo>
                    <a:cubicBezTo>
                      <a:pt x="1587" y="17920"/>
                      <a:pt x="1328" y="17504"/>
                      <a:pt x="1011" y="17167"/>
                    </a:cubicBezTo>
                    <a:cubicBezTo>
                      <a:pt x="879" y="17019"/>
                      <a:pt x="719" y="16870"/>
                      <a:pt x="555" y="16870"/>
                    </a:cubicBezTo>
                    <a:cubicBezTo>
                      <a:pt x="522" y="16870"/>
                      <a:pt x="489" y="16876"/>
                      <a:pt x="456" y="16889"/>
                    </a:cubicBezTo>
                    <a:cubicBezTo>
                      <a:pt x="199" y="16989"/>
                      <a:pt x="120" y="17465"/>
                      <a:pt x="139" y="17841"/>
                    </a:cubicBezTo>
                    <a:cubicBezTo>
                      <a:pt x="159" y="18396"/>
                      <a:pt x="318" y="18932"/>
                      <a:pt x="477" y="19426"/>
                    </a:cubicBezTo>
                    <a:cubicBezTo>
                      <a:pt x="1288" y="21984"/>
                      <a:pt x="2319" y="24382"/>
                      <a:pt x="3569" y="26563"/>
                    </a:cubicBezTo>
                    <a:cubicBezTo>
                      <a:pt x="4798" y="24382"/>
                      <a:pt x="5848" y="21984"/>
                      <a:pt x="6641" y="19426"/>
                    </a:cubicBezTo>
                    <a:cubicBezTo>
                      <a:pt x="6799" y="18932"/>
                      <a:pt x="6958" y="18396"/>
                      <a:pt x="6997" y="17841"/>
                    </a:cubicBezTo>
                    <a:cubicBezTo>
                      <a:pt x="7018" y="17465"/>
                      <a:pt x="6918" y="16989"/>
                      <a:pt x="6680" y="16889"/>
                    </a:cubicBezTo>
                    <a:cubicBezTo>
                      <a:pt x="6647" y="16876"/>
                      <a:pt x="6613" y="16870"/>
                      <a:pt x="6579" y="16870"/>
                    </a:cubicBezTo>
                    <a:cubicBezTo>
                      <a:pt x="6411" y="16870"/>
                      <a:pt x="6238" y="17019"/>
                      <a:pt x="6106" y="17167"/>
                    </a:cubicBezTo>
                    <a:cubicBezTo>
                      <a:pt x="5808" y="17504"/>
                      <a:pt x="5531" y="17920"/>
                      <a:pt x="5313" y="18356"/>
                    </a:cubicBezTo>
                    <a:cubicBezTo>
                      <a:pt x="5967" y="16651"/>
                      <a:pt x="6482" y="14848"/>
                      <a:pt x="6839" y="12964"/>
                    </a:cubicBezTo>
                    <a:cubicBezTo>
                      <a:pt x="6997" y="12052"/>
                      <a:pt x="7137" y="11101"/>
                      <a:pt x="7037" y="10170"/>
                    </a:cubicBezTo>
                    <a:cubicBezTo>
                      <a:pt x="7018" y="9972"/>
                      <a:pt x="6978" y="9734"/>
                      <a:pt x="6839" y="9655"/>
                    </a:cubicBezTo>
                    <a:cubicBezTo>
                      <a:pt x="6816" y="9643"/>
                      <a:pt x="6792" y="9638"/>
                      <a:pt x="6769" y="9638"/>
                    </a:cubicBezTo>
                    <a:cubicBezTo>
                      <a:pt x="6630" y="9638"/>
                      <a:pt x="6488" y="9819"/>
                      <a:pt x="6403" y="9972"/>
                    </a:cubicBezTo>
                    <a:cubicBezTo>
                      <a:pt x="5908" y="10823"/>
                      <a:pt x="5511" y="11756"/>
                      <a:pt x="5174" y="12747"/>
                    </a:cubicBezTo>
                    <a:cubicBezTo>
                      <a:pt x="5689" y="10110"/>
                      <a:pt x="6622" y="5373"/>
                      <a:pt x="5848" y="4718"/>
                    </a:cubicBezTo>
                    <a:cubicBezTo>
                      <a:pt x="5811" y="4693"/>
                      <a:pt x="5775" y="4681"/>
                      <a:pt x="5738" y="4681"/>
                    </a:cubicBezTo>
                    <a:cubicBezTo>
                      <a:pt x="5573" y="4681"/>
                      <a:pt x="5407" y="4908"/>
                      <a:pt x="5293" y="5135"/>
                    </a:cubicBezTo>
                    <a:cubicBezTo>
                      <a:pt x="5072" y="5594"/>
                      <a:pt x="4602" y="7004"/>
                      <a:pt x="4587" y="7004"/>
                    </a:cubicBezTo>
                    <a:cubicBezTo>
                      <a:pt x="4584" y="7004"/>
                      <a:pt x="4594" y="6966"/>
                      <a:pt x="4619" y="6879"/>
                    </a:cubicBezTo>
                    <a:cubicBezTo>
                      <a:pt x="4738" y="6542"/>
                      <a:pt x="4936" y="436"/>
                      <a:pt x="3569" y="0"/>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28" name="Google Shape;3028;p30"/>
              <p:cNvSpPr/>
              <p:nvPr/>
            </p:nvSpPr>
            <p:spPr>
              <a:xfrm>
                <a:off x="5725918" y="3408154"/>
                <a:ext cx="120741" cy="278783"/>
              </a:xfrm>
              <a:custGeom>
                <a:avLst/>
                <a:gdLst/>
                <a:ahLst/>
                <a:cxnLst/>
                <a:rect l="l" t="t" r="r" b="b"/>
                <a:pathLst>
                  <a:path w="6176" h="11910" extrusionOk="0">
                    <a:moveTo>
                      <a:pt x="144" y="0"/>
                    </a:moveTo>
                    <a:cubicBezTo>
                      <a:pt x="75" y="0"/>
                      <a:pt x="0" y="73"/>
                      <a:pt x="28" y="154"/>
                    </a:cubicBezTo>
                    <a:cubicBezTo>
                      <a:pt x="722" y="1740"/>
                      <a:pt x="1396" y="3345"/>
                      <a:pt x="2110" y="4930"/>
                    </a:cubicBezTo>
                    <a:cubicBezTo>
                      <a:pt x="2803" y="6458"/>
                      <a:pt x="3635" y="7924"/>
                      <a:pt x="4488" y="9371"/>
                    </a:cubicBezTo>
                    <a:cubicBezTo>
                      <a:pt x="4964" y="10203"/>
                      <a:pt x="5459" y="11036"/>
                      <a:pt x="5935" y="11868"/>
                    </a:cubicBezTo>
                    <a:cubicBezTo>
                      <a:pt x="5957" y="11897"/>
                      <a:pt x="5988" y="11909"/>
                      <a:pt x="6020" y="11909"/>
                    </a:cubicBezTo>
                    <a:cubicBezTo>
                      <a:pt x="6097" y="11909"/>
                      <a:pt x="6176" y="11834"/>
                      <a:pt x="6133" y="11749"/>
                    </a:cubicBezTo>
                    <a:cubicBezTo>
                      <a:pt x="5261" y="10283"/>
                      <a:pt x="4369" y="8816"/>
                      <a:pt x="3556" y="7309"/>
                    </a:cubicBezTo>
                    <a:cubicBezTo>
                      <a:pt x="2744" y="5842"/>
                      <a:pt x="2049" y="4296"/>
                      <a:pt x="1375" y="2750"/>
                    </a:cubicBezTo>
                    <a:cubicBezTo>
                      <a:pt x="1000" y="1838"/>
                      <a:pt x="603" y="947"/>
                      <a:pt x="226" y="54"/>
                    </a:cubicBezTo>
                    <a:cubicBezTo>
                      <a:pt x="207" y="16"/>
                      <a:pt x="176" y="0"/>
                      <a:pt x="1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29" name="Google Shape;3029;p30"/>
              <p:cNvSpPr/>
              <p:nvPr/>
            </p:nvSpPr>
            <p:spPr>
              <a:xfrm>
                <a:off x="5843926" y="3418358"/>
                <a:ext cx="149968" cy="209895"/>
              </a:xfrm>
              <a:custGeom>
                <a:avLst/>
                <a:gdLst/>
                <a:ahLst/>
                <a:cxnLst/>
                <a:rect l="l" t="t" r="r" b="b"/>
                <a:pathLst>
                  <a:path w="7671" h="8967" extrusionOk="0">
                    <a:moveTo>
                      <a:pt x="7533" y="1"/>
                    </a:moveTo>
                    <a:cubicBezTo>
                      <a:pt x="7501" y="1"/>
                      <a:pt x="7471" y="16"/>
                      <a:pt x="7452" y="54"/>
                    </a:cubicBezTo>
                    <a:cubicBezTo>
                      <a:pt x="5945" y="2631"/>
                      <a:pt x="4101" y="4991"/>
                      <a:pt x="1960" y="7071"/>
                    </a:cubicBezTo>
                    <a:cubicBezTo>
                      <a:pt x="1366" y="7666"/>
                      <a:pt x="731" y="8242"/>
                      <a:pt x="78" y="8797"/>
                    </a:cubicBezTo>
                    <a:cubicBezTo>
                      <a:pt x="1" y="8858"/>
                      <a:pt x="78" y="8967"/>
                      <a:pt x="163" y="8967"/>
                    </a:cubicBezTo>
                    <a:cubicBezTo>
                      <a:pt x="188" y="8967"/>
                      <a:pt x="214" y="8957"/>
                      <a:pt x="236" y="8935"/>
                    </a:cubicBezTo>
                    <a:cubicBezTo>
                      <a:pt x="2536" y="6992"/>
                      <a:pt x="4577" y="4772"/>
                      <a:pt x="6282" y="2295"/>
                    </a:cubicBezTo>
                    <a:cubicBezTo>
                      <a:pt x="6757" y="1600"/>
                      <a:pt x="7214" y="887"/>
                      <a:pt x="7630" y="154"/>
                    </a:cubicBezTo>
                    <a:cubicBezTo>
                      <a:pt x="7671" y="73"/>
                      <a:pt x="7600" y="1"/>
                      <a:pt x="75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30" name="Google Shape;3030;p30"/>
              <p:cNvSpPr/>
              <p:nvPr/>
            </p:nvSpPr>
            <p:spPr>
              <a:xfrm>
                <a:off x="5841638" y="3353504"/>
                <a:ext cx="128522" cy="169026"/>
              </a:xfrm>
              <a:custGeom>
                <a:avLst/>
                <a:gdLst/>
                <a:ahLst/>
                <a:cxnLst/>
                <a:rect l="l" t="t" r="r" b="b"/>
                <a:pathLst>
                  <a:path w="6574" h="7221" extrusionOk="0">
                    <a:moveTo>
                      <a:pt x="6428" y="0"/>
                    </a:moveTo>
                    <a:cubicBezTo>
                      <a:pt x="6396" y="0"/>
                      <a:pt x="6364" y="14"/>
                      <a:pt x="6340" y="50"/>
                    </a:cubicBezTo>
                    <a:cubicBezTo>
                      <a:pt x="4932" y="2053"/>
                      <a:pt x="3208" y="3777"/>
                      <a:pt x="1503" y="5542"/>
                    </a:cubicBezTo>
                    <a:cubicBezTo>
                      <a:pt x="1027" y="6036"/>
                      <a:pt x="531" y="6533"/>
                      <a:pt x="76" y="7048"/>
                    </a:cubicBezTo>
                    <a:cubicBezTo>
                      <a:pt x="0" y="7123"/>
                      <a:pt x="73" y="7221"/>
                      <a:pt x="147" y="7221"/>
                    </a:cubicBezTo>
                    <a:cubicBezTo>
                      <a:pt x="171" y="7221"/>
                      <a:pt x="195" y="7210"/>
                      <a:pt x="214" y="7186"/>
                    </a:cubicBezTo>
                    <a:cubicBezTo>
                      <a:pt x="1900" y="5383"/>
                      <a:pt x="3684" y="3678"/>
                      <a:pt x="5269" y="1775"/>
                    </a:cubicBezTo>
                    <a:cubicBezTo>
                      <a:pt x="5706" y="1260"/>
                      <a:pt x="6121" y="724"/>
                      <a:pt x="6518" y="150"/>
                    </a:cubicBezTo>
                    <a:cubicBezTo>
                      <a:pt x="6573" y="80"/>
                      <a:pt x="6502" y="0"/>
                      <a:pt x="64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31" name="Google Shape;3031;p30"/>
              <p:cNvSpPr/>
              <p:nvPr/>
            </p:nvSpPr>
            <p:spPr>
              <a:xfrm>
                <a:off x="5843965" y="3224896"/>
                <a:ext cx="141014" cy="199291"/>
              </a:xfrm>
              <a:custGeom>
                <a:avLst/>
                <a:gdLst/>
                <a:ahLst/>
                <a:cxnLst/>
                <a:rect l="l" t="t" r="r" b="b"/>
                <a:pathLst>
                  <a:path w="7213" h="8514" extrusionOk="0">
                    <a:moveTo>
                      <a:pt x="7070" y="1"/>
                    </a:moveTo>
                    <a:cubicBezTo>
                      <a:pt x="7035" y="1"/>
                      <a:pt x="7000" y="17"/>
                      <a:pt x="6974" y="55"/>
                    </a:cubicBezTo>
                    <a:cubicBezTo>
                      <a:pt x="5566" y="2434"/>
                      <a:pt x="3684" y="4495"/>
                      <a:pt x="1781" y="6517"/>
                    </a:cubicBezTo>
                    <a:cubicBezTo>
                      <a:pt x="1205" y="7112"/>
                      <a:pt x="650" y="7725"/>
                      <a:pt x="76" y="8341"/>
                    </a:cubicBezTo>
                    <a:cubicBezTo>
                      <a:pt x="0" y="8415"/>
                      <a:pt x="73" y="8513"/>
                      <a:pt x="147" y="8513"/>
                    </a:cubicBezTo>
                    <a:cubicBezTo>
                      <a:pt x="171" y="8513"/>
                      <a:pt x="195" y="8503"/>
                      <a:pt x="214" y="8479"/>
                    </a:cubicBezTo>
                    <a:cubicBezTo>
                      <a:pt x="2177" y="6417"/>
                      <a:pt x="4178" y="4376"/>
                      <a:pt x="5864" y="2096"/>
                    </a:cubicBezTo>
                    <a:cubicBezTo>
                      <a:pt x="6340" y="1461"/>
                      <a:pt x="6776" y="827"/>
                      <a:pt x="7172" y="153"/>
                    </a:cubicBezTo>
                    <a:cubicBezTo>
                      <a:pt x="7212" y="72"/>
                      <a:pt x="7143" y="1"/>
                      <a:pt x="70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32" name="Google Shape;3032;p30"/>
              <p:cNvSpPr/>
              <p:nvPr/>
            </p:nvSpPr>
            <p:spPr>
              <a:xfrm>
                <a:off x="5706250" y="3179070"/>
                <a:ext cx="141464" cy="285642"/>
              </a:xfrm>
              <a:custGeom>
                <a:avLst/>
                <a:gdLst/>
                <a:ahLst/>
                <a:cxnLst/>
                <a:rect l="l" t="t" r="r" b="b"/>
                <a:pathLst>
                  <a:path w="7236" h="12203" extrusionOk="0">
                    <a:moveTo>
                      <a:pt x="154" y="0"/>
                    </a:moveTo>
                    <a:cubicBezTo>
                      <a:pt x="78" y="0"/>
                      <a:pt x="1" y="84"/>
                      <a:pt x="42" y="168"/>
                    </a:cubicBezTo>
                    <a:cubicBezTo>
                      <a:pt x="975" y="1696"/>
                      <a:pt x="1747" y="3281"/>
                      <a:pt x="2561" y="4867"/>
                    </a:cubicBezTo>
                    <a:cubicBezTo>
                      <a:pt x="3393" y="6493"/>
                      <a:pt x="4265" y="8058"/>
                      <a:pt x="5257" y="9564"/>
                    </a:cubicBezTo>
                    <a:cubicBezTo>
                      <a:pt x="5831" y="10437"/>
                      <a:pt x="6425" y="11290"/>
                      <a:pt x="7001" y="12162"/>
                    </a:cubicBezTo>
                    <a:cubicBezTo>
                      <a:pt x="7024" y="12190"/>
                      <a:pt x="7055" y="12202"/>
                      <a:pt x="7085" y="12202"/>
                    </a:cubicBezTo>
                    <a:cubicBezTo>
                      <a:pt x="7161" y="12202"/>
                      <a:pt x="7235" y="12128"/>
                      <a:pt x="7179" y="12043"/>
                    </a:cubicBezTo>
                    <a:cubicBezTo>
                      <a:pt x="6168" y="10537"/>
                      <a:pt x="5117" y="9030"/>
                      <a:pt x="4186" y="7444"/>
                    </a:cubicBezTo>
                    <a:cubicBezTo>
                      <a:pt x="3293" y="5898"/>
                      <a:pt x="2521" y="4292"/>
                      <a:pt x="1688" y="2706"/>
                    </a:cubicBezTo>
                    <a:cubicBezTo>
                      <a:pt x="1232" y="1815"/>
                      <a:pt x="756" y="922"/>
                      <a:pt x="241" y="50"/>
                    </a:cubicBezTo>
                    <a:cubicBezTo>
                      <a:pt x="217" y="15"/>
                      <a:pt x="186" y="0"/>
                      <a:pt x="1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33" name="Google Shape;3033;p30"/>
              <p:cNvSpPr/>
              <p:nvPr/>
            </p:nvSpPr>
            <p:spPr>
              <a:xfrm>
                <a:off x="5748851" y="3051725"/>
                <a:ext cx="97379" cy="277824"/>
              </a:xfrm>
              <a:custGeom>
                <a:avLst/>
                <a:gdLst/>
                <a:ahLst/>
                <a:cxnLst/>
                <a:rect l="l" t="t" r="r" b="b"/>
                <a:pathLst>
                  <a:path w="4981" h="11869" extrusionOk="0">
                    <a:moveTo>
                      <a:pt x="126" y="0"/>
                    </a:moveTo>
                    <a:cubicBezTo>
                      <a:pt x="63" y="0"/>
                      <a:pt x="1" y="55"/>
                      <a:pt x="25" y="138"/>
                    </a:cubicBezTo>
                    <a:cubicBezTo>
                      <a:pt x="1035" y="3251"/>
                      <a:pt x="2285" y="6264"/>
                      <a:pt x="3612" y="9257"/>
                    </a:cubicBezTo>
                    <a:cubicBezTo>
                      <a:pt x="3989" y="10110"/>
                      <a:pt x="4386" y="10962"/>
                      <a:pt x="4762" y="11815"/>
                    </a:cubicBezTo>
                    <a:cubicBezTo>
                      <a:pt x="4781" y="11853"/>
                      <a:pt x="4812" y="11868"/>
                      <a:pt x="4843" y="11868"/>
                    </a:cubicBezTo>
                    <a:cubicBezTo>
                      <a:pt x="4911" y="11868"/>
                      <a:pt x="4981" y="11796"/>
                      <a:pt x="4941" y="11715"/>
                    </a:cubicBezTo>
                    <a:cubicBezTo>
                      <a:pt x="3593" y="8722"/>
                      <a:pt x="2245" y="5728"/>
                      <a:pt x="1114" y="2636"/>
                    </a:cubicBezTo>
                    <a:cubicBezTo>
                      <a:pt x="797" y="1785"/>
                      <a:pt x="520" y="931"/>
                      <a:pt x="223" y="80"/>
                    </a:cubicBezTo>
                    <a:cubicBezTo>
                      <a:pt x="207" y="24"/>
                      <a:pt x="16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34" name="Google Shape;3034;p30"/>
              <p:cNvSpPr/>
              <p:nvPr/>
            </p:nvSpPr>
            <p:spPr>
              <a:xfrm>
                <a:off x="5843476" y="3059355"/>
                <a:ext cx="119333" cy="199643"/>
              </a:xfrm>
              <a:custGeom>
                <a:avLst/>
                <a:gdLst/>
                <a:ahLst/>
                <a:cxnLst/>
                <a:rect l="l" t="t" r="r" b="b"/>
                <a:pathLst>
                  <a:path w="6104" h="8529" extrusionOk="0">
                    <a:moveTo>
                      <a:pt x="5948" y="1"/>
                    </a:moveTo>
                    <a:cubicBezTo>
                      <a:pt x="5917" y="1"/>
                      <a:pt x="5886" y="15"/>
                      <a:pt x="5868" y="50"/>
                    </a:cubicBezTo>
                    <a:cubicBezTo>
                      <a:pt x="4441" y="2251"/>
                      <a:pt x="3035" y="4451"/>
                      <a:pt x="1468" y="6552"/>
                    </a:cubicBezTo>
                    <a:cubicBezTo>
                      <a:pt x="1013" y="7167"/>
                      <a:pt x="537" y="7762"/>
                      <a:pt x="61" y="8336"/>
                    </a:cubicBezTo>
                    <a:cubicBezTo>
                      <a:pt x="1" y="8427"/>
                      <a:pt x="66" y="8529"/>
                      <a:pt x="145" y="8529"/>
                    </a:cubicBezTo>
                    <a:cubicBezTo>
                      <a:pt x="170" y="8529"/>
                      <a:pt x="196" y="8519"/>
                      <a:pt x="220" y="8495"/>
                    </a:cubicBezTo>
                    <a:cubicBezTo>
                      <a:pt x="1904" y="6454"/>
                      <a:pt x="3391" y="4253"/>
                      <a:pt x="4838" y="2033"/>
                    </a:cubicBezTo>
                    <a:cubicBezTo>
                      <a:pt x="5234" y="1419"/>
                      <a:pt x="5651" y="785"/>
                      <a:pt x="6048" y="150"/>
                    </a:cubicBezTo>
                    <a:cubicBezTo>
                      <a:pt x="6103" y="80"/>
                      <a:pt x="6022" y="1"/>
                      <a:pt x="59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35" name="Google Shape;3035;p30"/>
              <p:cNvSpPr/>
              <p:nvPr/>
            </p:nvSpPr>
            <p:spPr>
              <a:xfrm>
                <a:off x="5842349" y="2975202"/>
                <a:ext cx="56049" cy="93803"/>
              </a:xfrm>
              <a:custGeom>
                <a:avLst/>
                <a:gdLst/>
                <a:ahLst/>
                <a:cxnLst/>
                <a:rect l="l" t="t" r="r" b="b"/>
                <a:pathLst>
                  <a:path w="3427" h="4803" extrusionOk="0">
                    <a:moveTo>
                      <a:pt x="3275" y="0"/>
                    </a:moveTo>
                    <a:cubicBezTo>
                      <a:pt x="3245" y="0"/>
                      <a:pt x="3214" y="12"/>
                      <a:pt x="3191" y="41"/>
                    </a:cubicBezTo>
                    <a:cubicBezTo>
                      <a:pt x="2339" y="1190"/>
                      <a:pt x="1784" y="2538"/>
                      <a:pt x="912" y="3688"/>
                    </a:cubicBezTo>
                    <a:cubicBezTo>
                      <a:pt x="674" y="4026"/>
                      <a:pt x="397" y="4343"/>
                      <a:pt x="80" y="4620"/>
                    </a:cubicBezTo>
                    <a:cubicBezTo>
                      <a:pt x="0" y="4699"/>
                      <a:pt x="84" y="4802"/>
                      <a:pt x="172" y="4802"/>
                    </a:cubicBezTo>
                    <a:cubicBezTo>
                      <a:pt x="194" y="4802"/>
                      <a:pt x="218" y="4795"/>
                      <a:pt x="238" y="4779"/>
                    </a:cubicBezTo>
                    <a:cubicBezTo>
                      <a:pt x="1309" y="3767"/>
                      <a:pt x="1943" y="2440"/>
                      <a:pt x="2676" y="1211"/>
                    </a:cubicBezTo>
                    <a:cubicBezTo>
                      <a:pt x="2894" y="834"/>
                      <a:pt x="3112" y="497"/>
                      <a:pt x="3370" y="160"/>
                    </a:cubicBezTo>
                    <a:cubicBezTo>
                      <a:pt x="3427" y="75"/>
                      <a:pt x="3352" y="0"/>
                      <a:pt x="32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36" name="Google Shape;3036;p30"/>
              <p:cNvSpPr/>
              <p:nvPr/>
            </p:nvSpPr>
            <p:spPr>
              <a:xfrm>
                <a:off x="5797825" y="2921315"/>
                <a:ext cx="47956" cy="79890"/>
              </a:xfrm>
              <a:custGeom>
                <a:avLst/>
                <a:gdLst/>
                <a:ahLst/>
                <a:cxnLst/>
                <a:rect l="l" t="t" r="r" b="b"/>
                <a:pathLst>
                  <a:path w="2453" h="3413" extrusionOk="0">
                    <a:moveTo>
                      <a:pt x="160" y="1"/>
                    </a:moveTo>
                    <a:cubicBezTo>
                      <a:pt x="85" y="1"/>
                      <a:pt x="1" y="75"/>
                      <a:pt x="57" y="160"/>
                    </a:cubicBezTo>
                    <a:cubicBezTo>
                      <a:pt x="771" y="1230"/>
                      <a:pt x="1503" y="2301"/>
                      <a:pt x="2217" y="3371"/>
                    </a:cubicBezTo>
                    <a:cubicBezTo>
                      <a:pt x="2240" y="3400"/>
                      <a:pt x="2271" y="3412"/>
                      <a:pt x="2302" y="3412"/>
                    </a:cubicBezTo>
                    <a:cubicBezTo>
                      <a:pt x="2378" y="3412"/>
                      <a:pt x="2453" y="3337"/>
                      <a:pt x="2396" y="3252"/>
                    </a:cubicBezTo>
                    <a:cubicBezTo>
                      <a:pt x="1683" y="2182"/>
                      <a:pt x="969" y="1112"/>
                      <a:pt x="235" y="41"/>
                    </a:cubicBezTo>
                    <a:cubicBezTo>
                      <a:pt x="218" y="13"/>
                      <a:pt x="190" y="1"/>
                      <a:pt x="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37" name="Google Shape;3037;p30"/>
              <p:cNvSpPr/>
              <p:nvPr/>
            </p:nvSpPr>
            <p:spPr>
              <a:xfrm>
                <a:off x="5842342" y="2908700"/>
                <a:ext cx="4262" cy="974197"/>
              </a:xfrm>
              <a:custGeom>
                <a:avLst/>
                <a:gdLst/>
                <a:ahLst/>
                <a:cxnLst/>
                <a:rect l="l" t="t" r="r" b="b"/>
                <a:pathLst>
                  <a:path w="218" h="41619" extrusionOk="0">
                    <a:moveTo>
                      <a:pt x="109" y="1"/>
                    </a:moveTo>
                    <a:cubicBezTo>
                      <a:pt x="55" y="1"/>
                      <a:pt x="0" y="35"/>
                      <a:pt x="0" y="104"/>
                    </a:cubicBezTo>
                    <a:lnTo>
                      <a:pt x="0" y="16300"/>
                    </a:lnTo>
                    <a:lnTo>
                      <a:pt x="0" y="32415"/>
                    </a:lnTo>
                    <a:lnTo>
                      <a:pt x="0" y="41515"/>
                    </a:lnTo>
                    <a:cubicBezTo>
                      <a:pt x="0" y="41584"/>
                      <a:pt x="55" y="41618"/>
                      <a:pt x="109" y="41618"/>
                    </a:cubicBezTo>
                    <a:cubicBezTo>
                      <a:pt x="163" y="41618"/>
                      <a:pt x="218" y="41584"/>
                      <a:pt x="218" y="41515"/>
                    </a:cubicBezTo>
                    <a:lnTo>
                      <a:pt x="218" y="25319"/>
                    </a:lnTo>
                    <a:lnTo>
                      <a:pt x="218" y="9204"/>
                    </a:lnTo>
                    <a:lnTo>
                      <a:pt x="218" y="104"/>
                    </a:lnTo>
                    <a:cubicBezTo>
                      <a:pt x="218" y="35"/>
                      <a:pt x="163" y="1"/>
                      <a:pt x="1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grpSp>
        <p:nvGrpSpPr>
          <p:cNvPr id="3038" name="Google Shape;3038;p30"/>
          <p:cNvGrpSpPr/>
          <p:nvPr/>
        </p:nvGrpSpPr>
        <p:grpSpPr>
          <a:xfrm rot="9848423">
            <a:off x="410144" y="251011"/>
            <a:ext cx="1604509" cy="1450249"/>
            <a:chOff x="2401900" y="1895088"/>
            <a:chExt cx="1203300" cy="1087613"/>
          </a:xfrm>
        </p:grpSpPr>
        <p:sp>
          <p:nvSpPr>
            <p:cNvPr id="3039" name="Google Shape;3039;p30"/>
            <p:cNvSpPr/>
            <p:nvPr/>
          </p:nvSpPr>
          <p:spPr>
            <a:xfrm>
              <a:off x="2401900" y="1899500"/>
              <a:ext cx="1203300" cy="1083200"/>
            </a:xfrm>
            <a:custGeom>
              <a:avLst/>
              <a:gdLst/>
              <a:ahLst/>
              <a:cxnLst/>
              <a:rect l="l" t="t" r="r" b="b"/>
              <a:pathLst>
                <a:path w="48132" h="43328" extrusionOk="0">
                  <a:moveTo>
                    <a:pt x="0" y="1"/>
                  </a:moveTo>
                  <a:lnTo>
                    <a:pt x="0" y="1"/>
                  </a:lnTo>
                  <a:cubicBezTo>
                    <a:pt x="21" y="576"/>
                    <a:pt x="40" y="1131"/>
                    <a:pt x="60" y="1705"/>
                  </a:cubicBezTo>
                  <a:cubicBezTo>
                    <a:pt x="238" y="6661"/>
                    <a:pt x="555" y="11637"/>
                    <a:pt x="2141" y="16316"/>
                  </a:cubicBezTo>
                  <a:cubicBezTo>
                    <a:pt x="2141" y="16316"/>
                    <a:pt x="2954" y="16453"/>
                    <a:pt x="4087" y="16453"/>
                  </a:cubicBezTo>
                  <a:cubicBezTo>
                    <a:pt x="4923" y="16453"/>
                    <a:pt x="5933" y="16378"/>
                    <a:pt x="6919" y="16117"/>
                  </a:cubicBezTo>
                  <a:lnTo>
                    <a:pt x="6919" y="16117"/>
                  </a:lnTo>
                  <a:cubicBezTo>
                    <a:pt x="6919" y="16117"/>
                    <a:pt x="4718" y="17841"/>
                    <a:pt x="3192" y="18475"/>
                  </a:cubicBezTo>
                  <a:cubicBezTo>
                    <a:pt x="3192" y="18475"/>
                    <a:pt x="5590" y="22123"/>
                    <a:pt x="7672" y="24919"/>
                  </a:cubicBezTo>
                  <a:cubicBezTo>
                    <a:pt x="7672" y="24919"/>
                    <a:pt x="8603" y="24641"/>
                    <a:pt x="10427" y="23412"/>
                  </a:cubicBezTo>
                  <a:lnTo>
                    <a:pt x="10427" y="23412"/>
                  </a:lnTo>
                  <a:cubicBezTo>
                    <a:pt x="10427" y="23412"/>
                    <a:pt x="10249" y="24562"/>
                    <a:pt x="9396" y="26465"/>
                  </a:cubicBezTo>
                  <a:cubicBezTo>
                    <a:pt x="9396" y="26465"/>
                    <a:pt x="12409" y="29616"/>
                    <a:pt x="14808" y="31936"/>
                  </a:cubicBezTo>
                  <a:lnTo>
                    <a:pt x="17861" y="29655"/>
                  </a:lnTo>
                  <a:lnTo>
                    <a:pt x="17861" y="29655"/>
                  </a:lnTo>
                  <a:cubicBezTo>
                    <a:pt x="17861" y="29656"/>
                    <a:pt x="18139" y="31043"/>
                    <a:pt x="17385" y="33105"/>
                  </a:cubicBezTo>
                  <a:cubicBezTo>
                    <a:pt x="17385" y="33105"/>
                    <a:pt x="25198" y="37212"/>
                    <a:pt x="34368" y="37212"/>
                  </a:cubicBezTo>
                  <a:cubicBezTo>
                    <a:pt x="37081" y="37212"/>
                    <a:pt x="39914" y="36852"/>
                    <a:pt x="42698" y="35919"/>
                  </a:cubicBezTo>
                  <a:cubicBezTo>
                    <a:pt x="43015" y="36237"/>
                    <a:pt x="43313" y="36574"/>
                    <a:pt x="43631" y="36911"/>
                  </a:cubicBezTo>
                  <a:cubicBezTo>
                    <a:pt x="44979" y="38457"/>
                    <a:pt x="46287" y="40103"/>
                    <a:pt x="47257" y="41906"/>
                  </a:cubicBezTo>
                  <a:cubicBezTo>
                    <a:pt x="47495" y="42342"/>
                    <a:pt x="47714" y="42799"/>
                    <a:pt x="47912" y="43274"/>
                  </a:cubicBezTo>
                  <a:cubicBezTo>
                    <a:pt x="47931" y="43312"/>
                    <a:pt x="47961" y="43327"/>
                    <a:pt x="47991" y="43327"/>
                  </a:cubicBezTo>
                  <a:cubicBezTo>
                    <a:pt x="48059" y="43327"/>
                    <a:pt x="48131" y="43250"/>
                    <a:pt x="48090" y="43156"/>
                  </a:cubicBezTo>
                  <a:cubicBezTo>
                    <a:pt x="47297" y="41272"/>
                    <a:pt x="46108" y="39587"/>
                    <a:pt x="44820" y="38002"/>
                  </a:cubicBezTo>
                  <a:cubicBezTo>
                    <a:pt x="44186" y="37228"/>
                    <a:pt x="43531" y="36474"/>
                    <a:pt x="42838" y="35742"/>
                  </a:cubicBezTo>
                  <a:cubicBezTo>
                    <a:pt x="44384" y="25830"/>
                    <a:pt x="38139" y="19704"/>
                    <a:pt x="38139" y="19704"/>
                  </a:cubicBezTo>
                  <a:cubicBezTo>
                    <a:pt x="37049" y="20973"/>
                    <a:pt x="35345" y="21330"/>
                    <a:pt x="35345" y="21330"/>
                  </a:cubicBezTo>
                  <a:cubicBezTo>
                    <a:pt x="36257" y="20042"/>
                    <a:pt x="36851" y="18100"/>
                    <a:pt x="36851" y="18100"/>
                  </a:cubicBezTo>
                  <a:cubicBezTo>
                    <a:pt x="33957" y="14254"/>
                    <a:pt x="29893" y="11974"/>
                    <a:pt x="29893" y="11974"/>
                  </a:cubicBezTo>
                  <a:cubicBezTo>
                    <a:pt x="28584" y="13639"/>
                    <a:pt x="26919" y="15145"/>
                    <a:pt x="26919" y="15145"/>
                  </a:cubicBezTo>
                  <a:cubicBezTo>
                    <a:pt x="27316" y="13421"/>
                    <a:pt x="27376" y="10527"/>
                    <a:pt x="27376" y="10527"/>
                  </a:cubicBezTo>
                  <a:cubicBezTo>
                    <a:pt x="25135" y="8802"/>
                    <a:pt x="19407" y="6682"/>
                    <a:pt x="19407" y="6682"/>
                  </a:cubicBezTo>
                  <a:cubicBezTo>
                    <a:pt x="18514" y="8228"/>
                    <a:pt x="16434" y="9853"/>
                    <a:pt x="16434" y="9853"/>
                  </a:cubicBezTo>
                  <a:cubicBezTo>
                    <a:pt x="16989" y="7771"/>
                    <a:pt x="17246" y="5392"/>
                    <a:pt x="17246" y="5392"/>
                  </a:cubicBezTo>
                  <a:cubicBezTo>
                    <a:pt x="17246" y="5392"/>
                    <a:pt x="12528" y="2538"/>
                    <a:pt x="8286" y="2221"/>
                  </a:cubicBezTo>
                  <a:cubicBezTo>
                    <a:pt x="4025" y="1924"/>
                    <a:pt x="0" y="1"/>
                    <a:pt x="0" y="1"/>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3040" name="Google Shape;3040;p30"/>
            <p:cNvGrpSpPr/>
            <p:nvPr/>
          </p:nvGrpSpPr>
          <p:grpSpPr>
            <a:xfrm>
              <a:off x="2402050" y="1895088"/>
              <a:ext cx="1156651" cy="1051648"/>
              <a:chOff x="3295800" y="1931075"/>
              <a:chExt cx="1156651" cy="1051648"/>
            </a:xfrm>
          </p:grpSpPr>
          <p:sp>
            <p:nvSpPr>
              <p:cNvPr id="3041" name="Google Shape;3041;p30"/>
              <p:cNvSpPr/>
              <p:nvPr/>
            </p:nvSpPr>
            <p:spPr>
              <a:xfrm>
                <a:off x="3295800" y="1931075"/>
                <a:ext cx="1111075" cy="930525"/>
              </a:xfrm>
              <a:custGeom>
                <a:avLst/>
                <a:gdLst/>
                <a:ahLst/>
                <a:cxnLst/>
                <a:rect l="l" t="t" r="r" b="b"/>
                <a:pathLst>
                  <a:path w="44443" h="37221" extrusionOk="0">
                    <a:moveTo>
                      <a:pt x="0" y="0"/>
                    </a:moveTo>
                    <a:lnTo>
                      <a:pt x="59" y="1726"/>
                    </a:lnTo>
                    <a:cubicBezTo>
                      <a:pt x="238" y="6661"/>
                      <a:pt x="555" y="11656"/>
                      <a:pt x="2141" y="16334"/>
                    </a:cubicBezTo>
                    <a:cubicBezTo>
                      <a:pt x="2141" y="16334"/>
                      <a:pt x="2944" y="16464"/>
                      <a:pt x="4064" y="16464"/>
                    </a:cubicBezTo>
                    <a:cubicBezTo>
                      <a:pt x="4905" y="16464"/>
                      <a:pt x="5924" y="16391"/>
                      <a:pt x="6918" y="16136"/>
                    </a:cubicBezTo>
                    <a:lnTo>
                      <a:pt x="6918" y="16136"/>
                    </a:lnTo>
                    <a:cubicBezTo>
                      <a:pt x="6918" y="16136"/>
                      <a:pt x="4718" y="17841"/>
                      <a:pt x="3191" y="18475"/>
                    </a:cubicBezTo>
                    <a:cubicBezTo>
                      <a:pt x="3191" y="18475"/>
                      <a:pt x="5590" y="22143"/>
                      <a:pt x="7671" y="24937"/>
                    </a:cubicBezTo>
                    <a:cubicBezTo>
                      <a:pt x="7671" y="24937"/>
                      <a:pt x="8603" y="24660"/>
                      <a:pt x="10427" y="23431"/>
                    </a:cubicBezTo>
                    <a:lnTo>
                      <a:pt x="10427" y="23431"/>
                    </a:lnTo>
                    <a:cubicBezTo>
                      <a:pt x="10427" y="23431"/>
                      <a:pt x="10248" y="24561"/>
                      <a:pt x="9396" y="26483"/>
                    </a:cubicBezTo>
                    <a:cubicBezTo>
                      <a:pt x="9396" y="26483"/>
                      <a:pt x="12409" y="29636"/>
                      <a:pt x="14807" y="31955"/>
                    </a:cubicBezTo>
                    <a:lnTo>
                      <a:pt x="17860" y="29655"/>
                    </a:lnTo>
                    <a:lnTo>
                      <a:pt x="17860" y="29655"/>
                    </a:lnTo>
                    <a:cubicBezTo>
                      <a:pt x="17860" y="29655"/>
                      <a:pt x="18137" y="31063"/>
                      <a:pt x="17384" y="33125"/>
                    </a:cubicBezTo>
                    <a:cubicBezTo>
                      <a:pt x="17384" y="33125"/>
                      <a:pt x="25178" y="37221"/>
                      <a:pt x="34337" y="37221"/>
                    </a:cubicBezTo>
                    <a:cubicBezTo>
                      <a:pt x="37099" y="37221"/>
                      <a:pt x="39984" y="36848"/>
                      <a:pt x="42817" y="35879"/>
                    </a:cubicBezTo>
                    <a:cubicBezTo>
                      <a:pt x="44443" y="25889"/>
                      <a:pt x="38139" y="19704"/>
                      <a:pt x="38139" y="19704"/>
                    </a:cubicBezTo>
                    <a:cubicBezTo>
                      <a:pt x="37048" y="20993"/>
                      <a:pt x="35343" y="21350"/>
                      <a:pt x="35343" y="21350"/>
                    </a:cubicBezTo>
                    <a:cubicBezTo>
                      <a:pt x="36255" y="20061"/>
                      <a:pt x="36850" y="18099"/>
                      <a:pt x="36850" y="18099"/>
                    </a:cubicBezTo>
                    <a:cubicBezTo>
                      <a:pt x="33956" y="14273"/>
                      <a:pt x="29893" y="11994"/>
                      <a:pt x="29893" y="11994"/>
                    </a:cubicBezTo>
                    <a:cubicBezTo>
                      <a:pt x="28585" y="13638"/>
                      <a:pt x="26920" y="15145"/>
                      <a:pt x="26920" y="15145"/>
                    </a:cubicBezTo>
                    <a:cubicBezTo>
                      <a:pt x="27316" y="13440"/>
                      <a:pt x="27375" y="10546"/>
                      <a:pt x="27375" y="10546"/>
                    </a:cubicBezTo>
                    <a:cubicBezTo>
                      <a:pt x="25136" y="8822"/>
                      <a:pt x="19406" y="6700"/>
                      <a:pt x="19406" y="6700"/>
                    </a:cubicBezTo>
                    <a:cubicBezTo>
                      <a:pt x="18515" y="8227"/>
                      <a:pt x="16433" y="9853"/>
                      <a:pt x="16433" y="9853"/>
                    </a:cubicBezTo>
                    <a:cubicBezTo>
                      <a:pt x="16988" y="7791"/>
                      <a:pt x="17246" y="5413"/>
                      <a:pt x="17246" y="5413"/>
                    </a:cubicBezTo>
                    <a:cubicBezTo>
                      <a:pt x="17246" y="5413"/>
                      <a:pt x="12528" y="2538"/>
                      <a:pt x="8286" y="2241"/>
                    </a:cubicBezTo>
                    <a:cubicBezTo>
                      <a:pt x="4024" y="1924"/>
                      <a:pt x="0" y="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42" name="Google Shape;3042;p30"/>
              <p:cNvSpPr/>
              <p:nvPr/>
            </p:nvSpPr>
            <p:spPr>
              <a:xfrm>
                <a:off x="3371377" y="2028475"/>
                <a:ext cx="989373" cy="786271"/>
              </a:xfrm>
              <a:custGeom>
                <a:avLst/>
                <a:gdLst/>
                <a:ahLst/>
                <a:cxnLst/>
                <a:rect l="l" t="t" r="r" b="b"/>
                <a:pathLst>
                  <a:path w="37494" h="29487" extrusionOk="0">
                    <a:moveTo>
                      <a:pt x="1" y="1"/>
                    </a:moveTo>
                    <a:lnTo>
                      <a:pt x="1" y="1"/>
                    </a:lnTo>
                    <a:cubicBezTo>
                      <a:pt x="9247" y="27141"/>
                      <a:pt x="30385" y="29486"/>
                      <a:pt x="36060" y="29486"/>
                    </a:cubicBezTo>
                    <a:cubicBezTo>
                      <a:pt x="36980" y="29486"/>
                      <a:pt x="37493" y="29425"/>
                      <a:pt x="37485" y="29397"/>
                    </a:cubicBezTo>
                    <a:cubicBezTo>
                      <a:pt x="30726" y="10348"/>
                      <a:pt x="1" y="1"/>
                      <a:pt x="1"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43" name="Google Shape;3043;p30"/>
              <p:cNvSpPr/>
              <p:nvPr/>
            </p:nvSpPr>
            <p:spPr>
              <a:xfrm>
                <a:off x="3601474" y="2047537"/>
                <a:ext cx="54905" cy="195530"/>
              </a:xfrm>
              <a:custGeom>
                <a:avLst/>
                <a:gdLst/>
                <a:ahLst/>
                <a:cxnLst/>
                <a:rect l="l" t="t" r="r" b="b"/>
                <a:pathLst>
                  <a:path w="2924" h="10413" extrusionOk="0">
                    <a:moveTo>
                      <a:pt x="2785" y="1"/>
                    </a:moveTo>
                    <a:cubicBezTo>
                      <a:pt x="2745" y="1"/>
                      <a:pt x="2708" y="20"/>
                      <a:pt x="2701" y="66"/>
                    </a:cubicBezTo>
                    <a:cubicBezTo>
                      <a:pt x="2205" y="2762"/>
                      <a:pt x="1551" y="5437"/>
                      <a:pt x="738" y="8054"/>
                    </a:cubicBezTo>
                    <a:cubicBezTo>
                      <a:pt x="521" y="8807"/>
                      <a:pt x="283" y="9541"/>
                      <a:pt x="24" y="10274"/>
                    </a:cubicBezTo>
                    <a:cubicBezTo>
                      <a:pt x="0" y="10358"/>
                      <a:pt x="63" y="10413"/>
                      <a:pt x="125" y="10413"/>
                    </a:cubicBezTo>
                    <a:cubicBezTo>
                      <a:pt x="166" y="10413"/>
                      <a:pt x="207" y="10389"/>
                      <a:pt x="222" y="10334"/>
                    </a:cubicBezTo>
                    <a:cubicBezTo>
                      <a:pt x="1115" y="7737"/>
                      <a:pt x="1848" y="5101"/>
                      <a:pt x="2443" y="2424"/>
                    </a:cubicBezTo>
                    <a:cubicBezTo>
                      <a:pt x="2622" y="1652"/>
                      <a:pt x="2760" y="898"/>
                      <a:pt x="2899" y="125"/>
                    </a:cubicBezTo>
                    <a:cubicBezTo>
                      <a:pt x="2924" y="51"/>
                      <a:pt x="2850" y="1"/>
                      <a:pt x="27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44" name="Google Shape;3044;p30"/>
              <p:cNvSpPr/>
              <p:nvPr/>
            </p:nvSpPr>
            <p:spPr>
              <a:xfrm>
                <a:off x="3566492" y="2035275"/>
                <a:ext cx="38813" cy="173917"/>
              </a:xfrm>
              <a:custGeom>
                <a:avLst/>
                <a:gdLst/>
                <a:ahLst/>
                <a:cxnLst/>
                <a:rect l="l" t="t" r="r" b="b"/>
                <a:pathLst>
                  <a:path w="2067" h="9262" extrusionOk="0">
                    <a:moveTo>
                      <a:pt x="1965" y="0"/>
                    </a:moveTo>
                    <a:cubicBezTo>
                      <a:pt x="1913" y="0"/>
                      <a:pt x="1858" y="35"/>
                      <a:pt x="1848" y="104"/>
                    </a:cubicBezTo>
                    <a:cubicBezTo>
                      <a:pt x="1630" y="2482"/>
                      <a:pt x="1213" y="4861"/>
                      <a:pt x="600" y="7181"/>
                    </a:cubicBezTo>
                    <a:cubicBezTo>
                      <a:pt x="420" y="7834"/>
                      <a:pt x="222" y="8489"/>
                      <a:pt x="24" y="9124"/>
                    </a:cubicBezTo>
                    <a:cubicBezTo>
                      <a:pt x="0" y="9207"/>
                      <a:pt x="63" y="9262"/>
                      <a:pt x="125" y="9262"/>
                    </a:cubicBezTo>
                    <a:cubicBezTo>
                      <a:pt x="166" y="9262"/>
                      <a:pt x="206" y="9238"/>
                      <a:pt x="222" y="9182"/>
                    </a:cubicBezTo>
                    <a:cubicBezTo>
                      <a:pt x="956" y="6883"/>
                      <a:pt x="1491" y="4504"/>
                      <a:pt x="1829" y="2107"/>
                    </a:cubicBezTo>
                    <a:cubicBezTo>
                      <a:pt x="1927" y="1433"/>
                      <a:pt x="1987" y="759"/>
                      <a:pt x="2066" y="104"/>
                    </a:cubicBezTo>
                    <a:cubicBezTo>
                      <a:pt x="2066" y="35"/>
                      <a:pt x="2017" y="0"/>
                      <a:pt x="19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45" name="Google Shape;3045;p30"/>
              <p:cNvSpPr/>
              <p:nvPr/>
            </p:nvSpPr>
            <p:spPr>
              <a:xfrm>
                <a:off x="3440775" y="2290111"/>
                <a:ext cx="216054" cy="20993"/>
              </a:xfrm>
              <a:custGeom>
                <a:avLst/>
                <a:gdLst/>
                <a:ahLst/>
                <a:cxnLst/>
                <a:rect l="l" t="t" r="r" b="b"/>
                <a:pathLst>
                  <a:path w="11506" h="1118" extrusionOk="0">
                    <a:moveTo>
                      <a:pt x="11373" y="1"/>
                    </a:moveTo>
                    <a:cubicBezTo>
                      <a:pt x="11362" y="1"/>
                      <a:pt x="11351" y="2"/>
                      <a:pt x="11338" y="6"/>
                    </a:cubicBezTo>
                    <a:cubicBezTo>
                      <a:pt x="8652" y="622"/>
                      <a:pt x="5895" y="921"/>
                      <a:pt x="3134" y="921"/>
                    </a:cubicBezTo>
                    <a:cubicBezTo>
                      <a:pt x="2962" y="921"/>
                      <a:pt x="2789" y="920"/>
                      <a:pt x="2616" y="918"/>
                    </a:cubicBezTo>
                    <a:cubicBezTo>
                      <a:pt x="1784" y="899"/>
                      <a:pt x="951" y="839"/>
                      <a:pt x="138" y="780"/>
                    </a:cubicBezTo>
                    <a:cubicBezTo>
                      <a:pt x="132" y="779"/>
                      <a:pt x="126" y="779"/>
                      <a:pt x="120" y="779"/>
                    </a:cubicBezTo>
                    <a:cubicBezTo>
                      <a:pt x="0" y="779"/>
                      <a:pt x="6" y="978"/>
                      <a:pt x="138" y="978"/>
                    </a:cubicBezTo>
                    <a:cubicBezTo>
                      <a:pt x="1197" y="1071"/>
                      <a:pt x="2259" y="1117"/>
                      <a:pt x="3320" y="1117"/>
                    </a:cubicBezTo>
                    <a:cubicBezTo>
                      <a:pt x="5199" y="1117"/>
                      <a:pt x="7078" y="972"/>
                      <a:pt x="8939" y="680"/>
                    </a:cubicBezTo>
                    <a:cubicBezTo>
                      <a:pt x="9772" y="542"/>
                      <a:pt x="10585" y="383"/>
                      <a:pt x="11397" y="204"/>
                    </a:cubicBezTo>
                    <a:cubicBezTo>
                      <a:pt x="11505" y="168"/>
                      <a:pt x="11482" y="1"/>
                      <a:pt x="113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46" name="Google Shape;3046;p30"/>
              <p:cNvSpPr/>
              <p:nvPr/>
            </p:nvSpPr>
            <p:spPr>
              <a:xfrm>
                <a:off x="3437790" y="2269090"/>
                <a:ext cx="195324" cy="17163"/>
              </a:xfrm>
              <a:custGeom>
                <a:avLst/>
                <a:gdLst/>
                <a:ahLst/>
                <a:cxnLst/>
                <a:rect l="l" t="t" r="r" b="b"/>
                <a:pathLst>
                  <a:path w="10402" h="914" extrusionOk="0">
                    <a:moveTo>
                      <a:pt x="10244" y="1"/>
                    </a:moveTo>
                    <a:cubicBezTo>
                      <a:pt x="10239" y="1"/>
                      <a:pt x="10234" y="1"/>
                      <a:pt x="10229" y="2"/>
                    </a:cubicBezTo>
                    <a:cubicBezTo>
                      <a:pt x="7612" y="378"/>
                      <a:pt x="4996" y="597"/>
                      <a:pt x="2379" y="676"/>
                    </a:cubicBezTo>
                    <a:cubicBezTo>
                      <a:pt x="1626" y="695"/>
                      <a:pt x="891" y="716"/>
                      <a:pt x="138" y="716"/>
                    </a:cubicBezTo>
                    <a:cubicBezTo>
                      <a:pt x="0" y="716"/>
                      <a:pt x="0" y="914"/>
                      <a:pt x="138" y="914"/>
                    </a:cubicBezTo>
                    <a:cubicBezTo>
                      <a:pt x="2794" y="914"/>
                      <a:pt x="5451" y="774"/>
                      <a:pt x="8088" y="478"/>
                    </a:cubicBezTo>
                    <a:cubicBezTo>
                      <a:pt x="8821" y="398"/>
                      <a:pt x="9555" y="319"/>
                      <a:pt x="10287" y="219"/>
                    </a:cubicBezTo>
                    <a:cubicBezTo>
                      <a:pt x="10401" y="201"/>
                      <a:pt x="10353" y="1"/>
                      <a:pt x="102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47" name="Google Shape;3047;p30"/>
              <p:cNvSpPr/>
              <p:nvPr/>
            </p:nvSpPr>
            <p:spPr>
              <a:xfrm>
                <a:off x="3423462" y="2177081"/>
                <a:ext cx="122636" cy="9783"/>
              </a:xfrm>
              <a:custGeom>
                <a:avLst/>
                <a:gdLst/>
                <a:ahLst/>
                <a:cxnLst/>
                <a:rect l="l" t="t" r="r" b="b"/>
                <a:pathLst>
                  <a:path w="6531" h="521" extrusionOk="0">
                    <a:moveTo>
                      <a:pt x="140" y="0"/>
                    </a:moveTo>
                    <a:cubicBezTo>
                      <a:pt x="41" y="0"/>
                      <a:pt x="1" y="186"/>
                      <a:pt x="129" y="203"/>
                    </a:cubicBezTo>
                    <a:cubicBezTo>
                      <a:pt x="1139" y="382"/>
                      <a:pt x="2170" y="462"/>
                      <a:pt x="3221" y="481"/>
                    </a:cubicBezTo>
                    <a:cubicBezTo>
                      <a:pt x="4271" y="501"/>
                      <a:pt x="5322" y="501"/>
                      <a:pt x="6393" y="520"/>
                    </a:cubicBezTo>
                    <a:cubicBezTo>
                      <a:pt x="6531" y="520"/>
                      <a:pt x="6531" y="303"/>
                      <a:pt x="6393" y="303"/>
                    </a:cubicBezTo>
                    <a:cubicBezTo>
                      <a:pt x="5341" y="303"/>
                      <a:pt x="4311" y="282"/>
                      <a:pt x="3261" y="263"/>
                    </a:cubicBezTo>
                    <a:cubicBezTo>
                      <a:pt x="2230" y="263"/>
                      <a:pt x="1199" y="184"/>
                      <a:pt x="169" y="5"/>
                    </a:cubicBezTo>
                    <a:cubicBezTo>
                      <a:pt x="159" y="2"/>
                      <a:pt x="149" y="0"/>
                      <a:pt x="1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48" name="Google Shape;3048;p30"/>
              <p:cNvSpPr/>
              <p:nvPr/>
            </p:nvSpPr>
            <p:spPr>
              <a:xfrm>
                <a:off x="3732945" y="2143563"/>
                <a:ext cx="30213" cy="211904"/>
              </a:xfrm>
              <a:custGeom>
                <a:avLst/>
                <a:gdLst/>
                <a:ahLst/>
                <a:cxnLst/>
                <a:rect l="l" t="t" r="r" b="b"/>
                <a:pathLst>
                  <a:path w="1609" h="11285" extrusionOk="0">
                    <a:moveTo>
                      <a:pt x="1507" y="1"/>
                    </a:moveTo>
                    <a:cubicBezTo>
                      <a:pt x="1455" y="1"/>
                      <a:pt x="1400" y="36"/>
                      <a:pt x="1400" y="105"/>
                    </a:cubicBezTo>
                    <a:cubicBezTo>
                      <a:pt x="1341" y="2999"/>
                      <a:pt x="1064" y="5894"/>
                      <a:pt x="528" y="8748"/>
                    </a:cubicBezTo>
                    <a:cubicBezTo>
                      <a:pt x="369" y="9541"/>
                      <a:pt x="210" y="10353"/>
                      <a:pt x="12" y="11146"/>
                    </a:cubicBezTo>
                    <a:cubicBezTo>
                      <a:pt x="1" y="11230"/>
                      <a:pt x="68" y="11285"/>
                      <a:pt x="132" y="11285"/>
                    </a:cubicBezTo>
                    <a:cubicBezTo>
                      <a:pt x="175" y="11285"/>
                      <a:pt x="215" y="11261"/>
                      <a:pt x="231" y="11206"/>
                    </a:cubicBezTo>
                    <a:cubicBezTo>
                      <a:pt x="884" y="8371"/>
                      <a:pt x="1321" y="5477"/>
                      <a:pt x="1500" y="2563"/>
                    </a:cubicBezTo>
                    <a:cubicBezTo>
                      <a:pt x="1558" y="1750"/>
                      <a:pt x="1598" y="938"/>
                      <a:pt x="1598" y="105"/>
                    </a:cubicBezTo>
                    <a:cubicBezTo>
                      <a:pt x="1608" y="36"/>
                      <a:pt x="1559" y="1"/>
                      <a:pt x="15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49" name="Google Shape;3049;p30"/>
              <p:cNvSpPr/>
              <p:nvPr/>
            </p:nvSpPr>
            <p:spPr>
              <a:xfrm>
                <a:off x="3759732" y="2141620"/>
                <a:ext cx="95146" cy="229668"/>
              </a:xfrm>
              <a:custGeom>
                <a:avLst/>
                <a:gdLst/>
                <a:ahLst/>
                <a:cxnLst/>
                <a:rect l="l" t="t" r="r" b="b"/>
                <a:pathLst>
                  <a:path w="5067" h="12231" extrusionOk="0">
                    <a:moveTo>
                      <a:pt x="4962" y="0"/>
                    </a:moveTo>
                    <a:cubicBezTo>
                      <a:pt x="4908" y="0"/>
                      <a:pt x="4848" y="35"/>
                      <a:pt x="4838" y="104"/>
                    </a:cubicBezTo>
                    <a:cubicBezTo>
                      <a:pt x="4719" y="1729"/>
                      <a:pt x="4164" y="3296"/>
                      <a:pt x="3511" y="4782"/>
                    </a:cubicBezTo>
                    <a:cubicBezTo>
                      <a:pt x="2837" y="6349"/>
                      <a:pt x="2083" y="7874"/>
                      <a:pt x="1330" y="9421"/>
                    </a:cubicBezTo>
                    <a:cubicBezTo>
                      <a:pt x="913" y="10313"/>
                      <a:pt x="477" y="11186"/>
                      <a:pt x="41" y="12077"/>
                    </a:cubicBezTo>
                    <a:cubicBezTo>
                      <a:pt x="1" y="12158"/>
                      <a:pt x="71" y="12230"/>
                      <a:pt x="138" y="12230"/>
                    </a:cubicBezTo>
                    <a:cubicBezTo>
                      <a:pt x="170" y="12230"/>
                      <a:pt x="201" y="12214"/>
                      <a:pt x="220" y="12177"/>
                    </a:cubicBezTo>
                    <a:cubicBezTo>
                      <a:pt x="1013" y="10591"/>
                      <a:pt x="1785" y="8984"/>
                      <a:pt x="2538" y="7380"/>
                    </a:cubicBezTo>
                    <a:cubicBezTo>
                      <a:pt x="3252" y="5892"/>
                      <a:pt x="3986" y="4386"/>
                      <a:pt x="4502" y="2800"/>
                    </a:cubicBezTo>
                    <a:cubicBezTo>
                      <a:pt x="4779" y="1928"/>
                      <a:pt x="4977" y="1016"/>
                      <a:pt x="5057" y="104"/>
                    </a:cubicBezTo>
                    <a:cubicBezTo>
                      <a:pt x="5066" y="35"/>
                      <a:pt x="5017" y="0"/>
                      <a:pt x="49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50" name="Google Shape;3050;p30"/>
              <p:cNvSpPr/>
              <p:nvPr/>
            </p:nvSpPr>
            <p:spPr>
              <a:xfrm>
                <a:off x="3790246" y="2166162"/>
                <a:ext cx="114637" cy="227396"/>
              </a:xfrm>
              <a:custGeom>
                <a:avLst/>
                <a:gdLst/>
                <a:ahLst/>
                <a:cxnLst/>
                <a:rect l="l" t="t" r="r" b="b"/>
                <a:pathLst>
                  <a:path w="6105" h="12110" extrusionOk="0">
                    <a:moveTo>
                      <a:pt x="5976" y="1"/>
                    </a:moveTo>
                    <a:cubicBezTo>
                      <a:pt x="5935" y="1"/>
                      <a:pt x="5892" y="20"/>
                      <a:pt x="5869" y="66"/>
                    </a:cubicBezTo>
                    <a:cubicBezTo>
                      <a:pt x="5176" y="1731"/>
                      <a:pt x="4462" y="3396"/>
                      <a:pt x="3749" y="5042"/>
                    </a:cubicBezTo>
                    <a:cubicBezTo>
                      <a:pt x="3392" y="5854"/>
                      <a:pt x="3015" y="6686"/>
                      <a:pt x="2639" y="7500"/>
                    </a:cubicBezTo>
                    <a:cubicBezTo>
                      <a:pt x="2301" y="8232"/>
                      <a:pt x="1965" y="8967"/>
                      <a:pt x="1587" y="9680"/>
                    </a:cubicBezTo>
                    <a:cubicBezTo>
                      <a:pt x="1151" y="10473"/>
                      <a:pt x="676" y="11246"/>
                      <a:pt x="62" y="11919"/>
                    </a:cubicBezTo>
                    <a:cubicBezTo>
                      <a:pt x="0" y="11997"/>
                      <a:pt x="70" y="12110"/>
                      <a:pt x="150" y="12110"/>
                    </a:cubicBezTo>
                    <a:cubicBezTo>
                      <a:pt x="174" y="12110"/>
                      <a:pt x="198" y="12100"/>
                      <a:pt x="220" y="12078"/>
                    </a:cubicBezTo>
                    <a:cubicBezTo>
                      <a:pt x="1291" y="10849"/>
                      <a:pt x="2023" y="9382"/>
                      <a:pt x="2678" y="7915"/>
                    </a:cubicBezTo>
                    <a:cubicBezTo>
                      <a:pt x="3432" y="6271"/>
                      <a:pt x="4164" y="4606"/>
                      <a:pt x="4878" y="2960"/>
                    </a:cubicBezTo>
                    <a:cubicBezTo>
                      <a:pt x="5274" y="2008"/>
                      <a:pt x="5671" y="1077"/>
                      <a:pt x="6067" y="126"/>
                    </a:cubicBezTo>
                    <a:cubicBezTo>
                      <a:pt x="6105" y="52"/>
                      <a:pt x="6043" y="1"/>
                      <a:pt x="59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51" name="Google Shape;3051;p30"/>
              <p:cNvSpPr/>
              <p:nvPr/>
            </p:nvSpPr>
            <p:spPr>
              <a:xfrm>
                <a:off x="3513614" y="2338651"/>
                <a:ext cx="203342" cy="114073"/>
              </a:xfrm>
              <a:custGeom>
                <a:avLst/>
                <a:gdLst/>
                <a:ahLst/>
                <a:cxnLst/>
                <a:rect l="l" t="t" r="r" b="b"/>
                <a:pathLst>
                  <a:path w="10829" h="6075" extrusionOk="0">
                    <a:moveTo>
                      <a:pt x="10667" y="0"/>
                    </a:moveTo>
                    <a:cubicBezTo>
                      <a:pt x="10649" y="0"/>
                      <a:pt x="10630" y="6"/>
                      <a:pt x="10610" y="19"/>
                    </a:cubicBezTo>
                    <a:cubicBezTo>
                      <a:pt x="7994" y="1703"/>
                      <a:pt x="5338" y="3388"/>
                      <a:pt x="2543" y="4776"/>
                    </a:cubicBezTo>
                    <a:cubicBezTo>
                      <a:pt x="1730" y="5152"/>
                      <a:pt x="937" y="5529"/>
                      <a:pt x="104" y="5865"/>
                    </a:cubicBezTo>
                    <a:cubicBezTo>
                      <a:pt x="1" y="5918"/>
                      <a:pt x="33" y="6075"/>
                      <a:pt x="122" y="6075"/>
                    </a:cubicBezTo>
                    <a:cubicBezTo>
                      <a:pt x="135" y="6075"/>
                      <a:pt x="149" y="6072"/>
                      <a:pt x="165" y="6064"/>
                    </a:cubicBezTo>
                    <a:cubicBezTo>
                      <a:pt x="3078" y="4874"/>
                      <a:pt x="5813" y="3289"/>
                      <a:pt x="8490" y="1623"/>
                    </a:cubicBezTo>
                    <a:cubicBezTo>
                      <a:pt x="9243" y="1148"/>
                      <a:pt x="9976" y="672"/>
                      <a:pt x="10729" y="196"/>
                    </a:cubicBezTo>
                    <a:cubicBezTo>
                      <a:pt x="10829" y="147"/>
                      <a:pt x="10762" y="0"/>
                      <a:pt x="106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52" name="Google Shape;3052;p30"/>
              <p:cNvSpPr/>
              <p:nvPr/>
            </p:nvSpPr>
            <p:spPr>
              <a:xfrm>
                <a:off x="3609755" y="2415075"/>
                <a:ext cx="222269" cy="170331"/>
              </a:xfrm>
              <a:custGeom>
                <a:avLst/>
                <a:gdLst/>
                <a:ahLst/>
                <a:cxnLst/>
                <a:rect l="l" t="t" r="r" b="b"/>
                <a:pathLst>
                  <a:path w="11837" h="9071" extrusionOk="0">
                    <a:moveTo>
                      <a:pt x="11686" y="0"/>
                    </a:moveTo>
                    <a:cubicBezTo>
                      <a:pt x="11663" y="0"/>
                      <a:pt x="11638" y="10"/>
                      <a:pt x="11616" y="32"/>
                    </a:cubicBezTo>
                    <a:cubicBezTo>
                      <a:pt x="10427" y="1380"/>
                      <a:pt x="9000" y="2450"/>
                      <a:pt x="7552" y="3500"/>
                    </a:cubicBezTo>
                    <a:cubicBezTo>
                      <a:pt x="5966" y="4631"/>
                      <a:pt x="4401" y="5781"/>
                      <a:pt x="2815" y="6910"/>
                    </a:cubicBezTo>
                    <a:cubicBezTo>
                      <a:pt x="1903" y="7565"/>
                      <a:pt x="1010" y="8218"/>
                      <a:pt x="99" y="8873"/>
                    </a:cubicBezTo>
                    <a:cubicBezTo>
                      <a:pt x="1" y="8938"/>
                      <a:pt x="64" y="9071"/>
                      <a:pt x="146" y="9071"/>
                    </a:cubicBezTo>
                    <a:cubicBezTo>
                      <a:pt x="163" y="9071"/>
                      <a:pt x="181" y="9065"/>
                      <a:pt x="199" y="9051"/>
                    </a:cubicBezTo>
                    <a:cubicBezTo>
                      <a:pt x="1824" y="7882"/>
                      <a:pt x="3429" y="6732"/>
                      <a:pt x="5035" y="5562"/>
                    </a:cubicBezTo>
                    <a:cubicBezTo>
                      <a:pt x="6542" y="4472"/>
                      <a:pt x="8107" y="3421"/>
                      <a:pt x="9555" y="2252"/>
                    </a:cubicBezTo>
                    <a:cubicBezTo>
                      <a:pt x="10348" y="1618"/>
                      <a:pt x="11101" y="944"/>
                      <a:pt x="11775" y="191"/>
                    </a:cubicBezTo>
                    <a:cubicBezTo>
                      <a:pt x="11837" y="113"/>
                      <a:pt x="11766" y="0"/>
                      <a:pt x="116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53" name="Google Shape;3053;p30"/>
              <p:cNvSpPr/>
              <p:nvPr/>
            </p:nvSpPr>
            <p:spPr>
              <a:xfrm>
                <a:off x="3687176" y="2432706"/>
                <a:ext cx="29406" cy="25857"/>
              </a:xfrm>
              <a:custGeom>
                <a:avLst/>
                <a:gdLst/>
                <a:ahLst/>
                <a:cxnLst/>
                <a:rect l="l" t="t" r="r" b="b"/>
                <a:pathLst>
                  <a:path w="1566" h="1377" extrusionOk="0">
                    <a:moveTo>
                      <a:pt x="1412" y="1"/>
                    </a:moveTo>
                    <a:cubicBezTo>
                      <a:pt x="1391" y="1"/>
                      <a:pt x="1369" y="8"/>
                      <a:pt x="1348" y="24"/>
                    </a:cubicBezTo>
                    <a:cubicBezTo>
                      <a:pt x="931" y="420"/>
                      <a:pt x="495" y="817"/>
                      <a:pt x="80" y="1194"/>
                    </a:cubicBezTo>
                    <a:cubicBezTo>
                      <a:pt x="0" y="1272"/>
                      <a:pt x="84" y="1376"/>
                      <a:pt x="172" y="1376"/>
                    </a:cubicBezTo>
                    <a:cubicBezTo>
                      <a:pt x="195" y="1376"/>
                      <a:pt x="218" y="1369"/>
                      <a:pt x="238" y="1353"/>
                    </a:cubicBezTo>
                    <a:cubicBezTo>
                      <a:pt x="654" y="956"/>
                      <a:pt x="1071" y="560"/>
                      <a:pt x="1486" y="183"/>
                    </a:cubicBezTo>
                    <a:cubicBezTo>
                      <a:pt x="1566" y="104"/>
                      <a:pt x="1494" y="1"/>
                      <a:pt x="14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54" name="Google Shape;3054;p30"/>
              <p:cNvSpPr/>
              <p:nvPr/>
            </p:nvSpPr>
            <p:spPr>
              <a:xfrm>
                <a:off x="3501540" y="2231404"/>
                <a:ext cx="27960" cy="10215"/>
              </a:xfrm>
              <a:custGeom>
                <a:avLst/>
                <a:gdLst/>
                <a:ahLst/>
                <a:cxnLst/>
                <a:rect l="l" t="t" r="r" b="b"/>
                <a:pathLst>
                  <a:path w="1489" h="544" extrusionOk="0">
                    <a:moveTo>
                      <a:pt x="1338" y="1"/>
                    </a:moveTo>
                    <a:cubicBezTo>
                      <a:pt x="1327" y="1"/>
                      <a:pt x="1315" y="3"/>
                      <a:pt x="1302" y="6"/>
                    </a:cubicBezTo>
                    <a:cubicBezTo>
                      <a:pt x="906" y="106"/>
                      <a:pt x="510" y="225"/>
                      <a:pt x="134" y="323"/>
                    </a:cubicBezTo>
                    <a:cubicBezTo>
                      <a:pt x="0" y="361"/>
                      <a:pt x="49" y="543"/>
                      <a:pt x="157" y="543"/>
                    </a:cubicBezTo>
                    <a:cubicBezTo>
                      <a:pt x="163" y="543"/>
                      <a:pt x="168" y="543"/>
                      <a:pt x="173" y="542"/>
                    </a:cubicBezTo>
                    <a:cubicBezTo>
                      <a:pt x="570" y="423"/>
                      <a:pt x="966" y="304"/>
                      <a:pt x="1363" y="204"/>
                    </a:cubicBezTo>
                    <a:cubicBezTo>
                      <a:pt x="1488" y="168"/>
                      <a:pt x="1451" y="1"/>
                      <a:pt x="13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55" name="Google Shape;3055;p30"/>
              <p:cNvSpPr/>
              <p:nvPr/>
            </p:nvSpPr>
            <p:spPr>
              <a:xfrm>
                <a:off x="3904189" y="2274038"/>
                <a:ext cx="152154" cy="193821"/>
              </a:xfrm>
              <a:custGeom>
                <a:avLst/>
                <a:gdLst/>
                <a:ahLst/>
                <a:cxnLst/>
                <a:rect l="l" t="t" r="r" b="b"/>
                <a:pathLst>
                  <a:path w="8103" h="10322" extrusionOk="0">
                    <a:moveTo>
                      <a:pt x="7958" y="0"/>
                    </a:moveTo>
                    <a:cubicBezTo>
                      <a:pt x="7926" y="0"/>
                      <a:pt x="7893" y="15"/>
                      <a:pt x="7870" y="50"/>
                    </a:cubicBezTo>
                    <a:cubicBezTo>
                      <a:pt x="6879" y="1477"/>
                      <a:pt x="5887" y="2905"/>
                      <a:pt x="4876" y="4332"/>
                    </a:cubicBezTo>
                    <a:cubicBezTo>
                      <a:pt x="4381" y="5045"/>
                      <a:pt x="3866" y="5738"/>
                      <a:pt x="3369" y="6452"/>
                    </a:cubicBezTo>
                    <a:cubicBezTo>
                      <a:pt x="2914" y="7086"/>
                      <a:pt x="2457" y="7702"/>
                      <a:pt x="1942" y="8315"/>
                    </a:cubicBezTo>
                    <a:cubicBezTo>
                      <a:pt x="1387" y="8989"/>
                      <a:pt x="773" y="9605"/>
                      <a:pt x="79" y="10160"/>
                    </a:cubicBezTo>
                    <a:cubicBezTo>
                      <a:pt x="1" y="10222"/>
                      <a:pt x="71" y="10321"/>
                      <a:pt x="162" y="10321"/>
                    </a:cubicBezTo>
                    <a:cubicBezTo>
                      <a:pt x="186" y="10321"/>
                      <a:pt x="212" y="10314"/>
                      <a:pt x="237" y="10298"/>
                    </a:cubicBezTo>
                    <a:cubicBezTo>
                      <a:pt x="1466" y="9346"/>
                      <a:pt x="2438" y="8098"/>
                      <a:pt x="3350" y="6829"/>
                    </a:cubicBezTo>
                    <a:cubicBezTo>
                      <a:pt x="4360" y="5442"/>
                      <a:pt x="5351" y="4015"/>
                      <a:pt x="6343" y="2606"/>
                    </a:cubicBezTo>
                    <a:cubicBezTo>
                      <a:pt x="6918" y="1794"/>
                      <a:pt x="7492" y="981"/>
                      <a:pt x="8047" y="148"/>
                    </a:cubicBezTo>
                    <a:cubicBezTo>
                      <a:pt x="8103" y="79"/>
                      <a:pt x="8032" y="0"/>
                      <a:pt x="79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56" name="Google Shape;3056;p30"/>
              <p:cNvSpPr/>
              <p:nvPr/>
            </p:nvSpPr>
            <p:spPr>
              <a:xfrm>
                <a:off x="3941016" y="2271563"/>
                <a:ext cx="155196" cy="218401"/>
              </a:xfrm>
              <a:custGeom>
                <a:avLst/>
                <a:gdLst/>
                <a:ahLst/>
                <a:cxnLst/>
                <a:rect l="l" t="t" r="r" b="b"/>
                <a:pathLst>
                  <a:path w="8265" h="11631" extrusionOk="0">
                    <a:moveTo>
                      <a:pt x="8128" y="0"/>
                    </a:moveTo>
                    <a:cubicBezTo>
                      <a:pt x="8096" y="0"/>
                      <a:pt x="8065" y="18"/>
                      <a:pt x="8046" y="62"/>
                    </a:cubicBezTo>
                    <a:cubicBezTo>
                      <a:pt x="7292" y="1708"/>
                      <a:pt x="6441" y="3313"/>
                      <a:pt x="5450" y="4840"/>
                    </a:cubicBezTo>
                    <a:cubicBezTo>
                      <a:pt x="4477" y="6366"/>
                      <a:pt x="3388" y="7833"/>
                      <a:pt x="2199" y="9201"/>
                    </a:cubicBezTo>
                    <a:cubicBezTo>
                      <a:pt x="1525" y="9974"/>
                      <a:pt x="811" y="10727"/>
                      <a:pt x="77" y="11440"/>
                    </a:cubicBezTo>
                    <a:cubicBezTo>
                      <a:pt x="1" y="11518"/>
                      <a:pt x="79" y="11631"/>
                      <a:pt x="164" y="11631"/>
                    </a:cubicBezTo>
                    <a:cubicBezTo>
                      <a:pt x="188" y="11631"/>
                      <a:pt x="213" y="11621"/>
                      <a:pt x="235" y="11599"/>
                    </a:cubicBezTo>
                    <a:cubicBezTo>
                      <a:pt x="1525" y="10330"/>
                      <a:pt x="2733" y="8963"/>
                      <a:pt x="3843" y="7497"/>
                    </a:cubicBezTo>
                    <a:cubicBezTo>
                      <a:pt x="4953" y="6049"/>
                      <a:pt x="5965" y="4523"/>
                      <a:pt x="6837" y="2917"/>
                    </a:cubicBezTo>
                    <a:cubicBezTo>
                      <a:pt x="7353" y="2025"/>
                      <a:pt x="7808" y="1093"/>
                      <a:pt x="8225" y="162"/>
                    </a:cubicBezTo>
                    <a:cubicBezTo>
                      <a:pt x="8265" y="81"/>
                      <a:pt x="8195" y="0"/>
                      <a:pt x="81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57" name="Google Shape;3057;p30"/>
              <p:cNvSpPr/>
              <p:nvPr/>
            </p:nvSpPr>
            <p:spPr>
              <a:xfrm>
                <a:off x="3783350" y="2479575"/>
                <a:ext cx="147758" cy="285641"/>
              </a:xfrm>
              <a:custGeom>
                <a:avLst/>
                <a:gdLst/>
                <a:ahLst/>
                <a:cxnLst/>
                <a:rect l="l" t="t" r="r" b="b"/>
                <a:pathLst>
                  <a:path w="8368" h="16163" extrusionOk="0">
                    <a:moveTo>
                      <a:pt x="8237" y="1"/>
                    </a:moveTo>
                    <a:cubicBezTo>
                      <a:pt x="8197" y="1"/>
                      <a:pt x="8159" y="20"/>
                      <a:pt x="8144" y="65"/>
                    </a:cubicBezTo>
                    <a:cubicBezTo>
                      <a:pt x="7291" y="2246"/>
                      <a:pt x="6360" y="4387"/>
                      <a:pt x="5348" y="6488"/>
                    </a:cubicBezTo>
                    <a:cubicBezTo>
                      <a:pt x="4357" y="8589"/>
                      <a:pt x="3268" y="10632"/>
                      <a:pt x="2098" y="12653"/>
                    </a:cubicBezTo>
                    <a:cubicBezTo>
                      <a:pt x="1444" y="13783"/>
                      <a:pt x="770" y="14913"/>
                      <a:pt x="57" y="16003"/>
                    </a:cubicBezTo>
                    <a:cubicBezTo>
                      <a:pt x="0" y="16087"/>
                      <a:pt x="85" y="16163"/>
                      <a:pt x="159" y="16163"/>
                    </a:cubicBezTo>
                    <a:cubicBezTo>
                      <a:pt x="189" y="16163"/>
                      <a:pt x="217" y="16150"/>
                      <a:pt x="234" y="16122"/>
                    </a:cubicBezTo>
                    <a:cubicBezTo>
                      <a:pt x="1503" y="14139"/>
                      <a:pt x="2692" y="12117"/>
                      <a:pt x="3783" y="10037"/>
                    </a:cubicBezTo>
                    <a:cubicBezTo>
                      <a:pt x="4893" y="7994"/>
                      <a:pt x="5904" y="5893"/>
                      <a:pt x="6836" y="3752"/>
                    </a:cubicBezTo>
                    <a:cubicBezTo>
                      <a:pt x="7370" y="2563"/>
                      <a:pt x="7867" y="1355"/>
                      <a:pt x="8343" y="126"/>
                    </a:cubicBezTo>
                    <a:cubicBezTo>
                      <a:pt x="8367" y="52"/>
                      <a:pt x="8300" y="1"/>
                      <a:pt x="82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58" name="Google Shape;3058;p30"/>
              <p:cNvSpPr/>
              <p:nvPr/>
            </p:nvSpPr>
            <p:spPr>
              <a:xfrm>
                <a:off x="3945993" y="2559020"/>
                <a:ext cx="95014" cy="238869"/>
              </a:xfrm>
              <a:custGeom>
                <a:avLst/>
                <a:gdLst/>
                <a:ahLst/>
                <a:cxnLst/>
                <a:rect l="l" t="t" r="r" b="b"/>
                <a:pathLst>
                  <a:path w="5060" h="12721" extrusionOk="0">
                    <a:moveTo>
                      <a:pt x="4930" y="0"/>
                    </a:moveTo>
                    <a:cubicBezTo>
                      <a:pt x="4887" y="0"/>
                      <a:pt x="4846" y="22"/>
                      <a:pt x="4838" y="71"/>
                    </a:cubicBezTo>
                    <a:cubicBezTo>
                      <a:pt x="4421" y="1755"/>
                      <a:pt x="3926" y="3420"/>
                      <a:pt x="3351" y="5066"/>
                    </a:cubicBezTo>
                    <a:cubicBezTo>
                      <a:pt x="2756" y="6711"/>
                      <a:pt x="2103" y="8336"/>
                      <a:pt x="1368" y="9922"/>
                    </a:cubicBezTo>
                    <a:cubicBezTo>
                      <a:pt x="953" y="10815"/>
                      <a:pt x="496" y="11687"/>
                      <a:pt x="41" y="12559"/>
                    </a:cubicBezTo>
                    <a:cubicBezTo>
                      <a:pt x="0" y="12640"/>
                      <a:pt x="69" y="12720"/>
                      <a:pt x="137" y="12720"/>
                    </a:cubicBezTo>
                    <a:cubicBezTo>
                      <a:pt x="168" y="12720"/>
                      <a:pt x="200" y="12702"/>
                      <a:pt x="219" y="12657"/>
                    </a:cubicBezTo>
                    <a:cubicBezTo>
                      <a:pt x="1051" y="11132"/>
                      <a:pt x="1804" y="9546"/>
                      <a:pt x="2459" y="7940"/>
                    </a:cubicBezTo>
                    <a:cubicBezTo>
                      <a:pt x="3133" y="6314"/>
                      <a:pt x="3728" y="4670"/>
                      <a:pt x="4243" y="3005"/>
                    </a:cubicBezTo>
                    <a:cubicBezTo>
                      <a:pt x="4540" y="2053"/>
                      <a:pt x="4799" y="1102"/>
                      <a:pt x="5036" y="129"/>
                    </a:cubicBezTo>
                    <a:cubicBezTo>
                      <a:pt x="5060" y="48"/>
                      <a:pt x="4992" y="0"/>
                      <a:pt x="49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59" name="Google Shape;3059;p30"/>
              <p:cNvSpPr/>
              <p:nvPr/>
            </p:nvSpPr>
            <p:spPr>
              <a:xfrm>
                <a:off x="4003675" y="2583852"/>
                <a:ext cx="76781" cy="209087"/>
              </a:xfrm>
              <a:custGeom>
                <a:avLst/>
                <a:gdLst/>
                <a:ahLst/>
                <a:cxnLst/>
                <a:rect l="l" t="t" r="r" b="b"/>
                <a:pathLst>
                  <a:path w="4089" h="11135" extrusionOk="0">
                    <a:moveTo>
                      <a:pt x="3956" y="1"/>
                    </a:moveTo>
                    <a:cubicBezTo>
                      <a:pt x="3914" y="1"/>
                      <a:pt x="3875" y="25"/>
                      <a:pt x="3867" y="80"/>
                    </a:cubicBezTo>
                    <a:cubicBezTo>
                      <a:pt x="3134" y="2993"/>
                      <a:pt x="2202" y="5848"/>
                      <a:pt x="1052" y="8623"/>
                    </a:cubicBezTo>
                    <a:cubicBezTo>
                      <a:pt x="735" y="9416"/>
                      <a:pt x="399" y="10190"/>
                      <a:pt x="42" y="10962"/>
                    </a:cubicBezTo>
                    <a:cubicBezTo>
                      <a:pt x="0" y="11058"/>
                      <a:pt x="72" y="11134"/>
                      <a:pt x="140" y="11134"/>
                    </a:cubicBezTo>
                    <a:cubicBezTo>
                      <a:pt x="171" y="11134"/>
                      <a:pt x="201" y="11118"/>
                      <a:pt x="219" y="11081"/>
                    </a:cubicBezTo>
                    <a:cubicBezTo>
                      <a:pt x="1488" y="8346"/>
                      <a:pt x="2558" y="5512"/>
                      <a:pt x="3391" y="2597"/>
                    </a:cubicBezTo>
                    <a:cubicBezTo>
                      <a:pt x="3629" y="1785"/>
                      <a:pt x="3867" y="952"/>
                      <a:pt x="4065" y="139"/>
                    </a:cubicBezTo>
                    <a:cubicBezTo>
                      <a:pt x="4089" y="56"/>
                      <a:pt x="4019" y="1"/>
                      <a:pt x="39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60" name="Google Shape;3060;p30"/>
              <p:cNvSpPr/>
              <p:nvPr/>
            </p:nvSpPr>
            <p:spPr>
              <a:xfrm>
                <a:off x="4063404" y="2614809"/>
                <a:ext cx="57872" cy="171701"/>
              </a:xfrm>
              <a:custGeom>
                <a:avLst/>
                <a:gdLst/>
                <a:ahLst/>
                <a:cxnLst/>
                <a:rect l="l" t="t" r="r" b="b"/>
                <a:pathLst>
                  <a:path w="3082" h="9144" extrusionOk="0">
                    <a:moveTo>
                      <a:pt x="2956" y="0"/>
                    </a:moveTo>
                    <a:cubicBezTo>
                      <a:pt x="2915" y="0"/>
                      <a:pt x="2875" y="24"/>
                      <a:pt x="2859" y="79"/>
                    </a:cubicBezTo>
                    <a:cubicBezTo>
                      <a:pt x="2344" y="2457"/>
                      <a:pt x="1651" y="4797"/>
                      <a:pt x="797" y="7096"/>
                    </a:cubicBezTo>
                    <a:cubicBezTo>
                      <a:pt x="540" y="7730"/>
                      <a:pt x="303" y="8385"/>
                      <a:pt x="25" y="9020"/>
                    </a:cubicBezTo>
                    <a:cubicBezTo>
                      <a:pt x="1" y="9093"/>
                      <a:pt x="67" y="9143"/>
                      <a:pt x="130" y="9143"/>
                    </a:cubicBezTo>
                    <a:cubicBezTo>
                      <a:pt x="170" y="9143"/>
                      <a:pt x="208" y="9124"/>
                      <a:pt x="223" y="9078"/>
                    </a:cubicBezTo>
                    <a:cubicBezTo>
                      <a:pt x="1175" y="6818"/>
                      <a:pt x="1968" y="4500"/>
                      <a:pt x="2581" y="2140"/>
                    </a:cubicBezTo>
                    <a:cubicBezTo>
                      <a:pt x="2761" y="1487"/>
                      <a:pt x="2919" y="813"/>
                      <a:pt x="3057" y="139"/>
                    </a:cubicBezTo>
                    <a:cubicBezTo>
                      <a:pt x="3081" y="55"/>
                      <a:pt x="3018" y="0"/>
                      <a:pt x="29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61" name="Google Shape;3061;p30"/>
              <p:cNvSpPr/>
              <p:nvPr/>
            </p:nvSpPr>
            <p:spPr>
              <a:xfrm>
                <a:off x="4132776" y="2657845"/>
                <a:ext cx="40146" cy="158707"/>
              </a:xfrm>
              <a:custGeom>
                <a:avLst/>
                <a:gdLst/>
                <a:ahLst/>
                <a:cxnLst/>
                <a:rect l="l" t="t" r="r" b="b"/>
                <a:pathLst>
                  <a:path w="2138" h="8452" extrusionOk="0">
                    <a:moveTo>
                      <a:pt x="2014" y="1"/>
                    </a:moveTo>
                    <a:cubicBezTo>
                      <a:pt x="1973" y="1"/>
                      <a:pt x="1936" y="24"/>
                      <a:pt x="1928" y="81"/>
                    </a:cubicBezTo>
                    <a:cubicBezTo>
                      <a:pt x="1590" y="2261"/>
                      <a:pt x="1135" y="4402"/>
                      <a:pt x="559" y="6543"/>
                    </a:cubicBezTo>
                    <a:cubicBezTo>
                      <a:pt x="382" y="7138"/>
                      <a:pt x="223" y="7732"/>
                      <a:pt x="25" y="8327"/>
                    </a:cubicBezTo>
                    <a:cubicBezTo>
                      <a:pt x="0" y="8401"/>
                      <a:pt x="74" y="8452"/>
                      <a:pt x="144" y="8452"/>
                    </a:cubicBezTo>
                    <a:cubicBezTo>
                      <a:pt x="186" y="8452"/>
                      <a:pt x="227" y="8433"/>
                      <a:pt x="242" y="8387"/>
                    </a:cubicBezTo>
                    <a:cubicBezTo>
                      <a:pt x="877" y="6265"/>
                      <a:pt x="1413" y="4125"/>
                      <a:pt x="1809" y="1965"/>
                    </a:cubicBezTo>
                    <a:cubicBezTo>
                      <a:pt x="1928" y="1349"/>
                      <a:pt x="2026" y="736"/>
                      <a:pt x="2126" y="120"/>
                    </a:cubicBezTo>
                    <a:cubicBezTo>
                      <a:pt x="2137" y="50"/>
                      <a:pt x="2073" y="1"/>
                      <a:pt x="20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62" name="Google Shape;3062;p30"/>
              <p:cNvSpPr/>
              <p:nvPr/>
            </p:nvSpPr>
            <p:spPr>
              <a:xfrm>
                <a:off x="4055912" y="2469923"/>
                <a:ext cx="183644" cy="101812"/>
              </a:xfrm>
              <a:custGeom>
                <a:avLst/>
                <a:gdLst/>
                <a:ahLst/>
                <a:cxnLst/>
                <a:rect l="l" t="t" r="r" b="b"/>
                <a:pathLst>
                  <a:path w="9780" h="5422" extrusionOk="0">
                    <a:moveTo>
                      <a:pt x="9616" y="1"/>
                    </a:moveTo>
                    <a:cubicBezTo>
                      <a:pt x="9592" y="1"/>
                      <a:pt x="9567" y="8"/>
                      <a:pt x="9542" y="24"/>
                    </a:cubicBezTo>
                    <a:cubicBezTo>
                      <a:pt x="7402" y="1869"/>
                      <a:pt x="4963" y="3354"/>
                      <a:pt x="2346" y="4425"/>
                    </a:cubicBezTo>
                    <a:cubicBezTo>
                      <a:pt x="1613" y="4723"/>
                      <a:pt x="879" y="4980"/>
                      <a:pt x="126" y="5218"/>
                    </a:cubicBezTo>
                    <a:cubicBezTo>
                      <a:pt x="0" y="5254"/>
                      <a:pt x="38" y="5421"/>
                      <a:pt x="135" y="5421"/>
                    </a:cubicBezTo>
                    <a:cubicBezTo>
                      <a:pt x="145" y="5421"/>
                      <a:pt x="155" y="5420"/>
                      <a:pt x="166" y="5416"/>
                    </a:cubicBezTo>
                    <a:cubicBezTo>
                      <a:pt x="2901" y="4583"/>
                      <a:pt x="5478" y="3296"/>
                      <a:pt x="7798" y="1650"/>
                    </a:cubicBezTo>
                    <a:cubicBezTo>
                      <a:pt x="8451" y="1195"/>
                      <a:pt x="9086" y="698"/>
                      <a:pt x="9701" y="183"/>
                    </a:cubicBezTo>
                    <a:cubicBezTo>
                      <a:pt x="9779" y="105"/>
                      <a:pt x="9708" y="1"/>
                      <a:pt x="96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63" name="Google Shape;3063;p30"/>
              <p:cNvSpPr/>
              <p:nvPr/>
            </p:nvSpPr>
            <p:spPr>
              <a:xfrm>
                <a:off x="4142233" y="2551999"/>
                <a:ext cx="137526" cy="83748"/>
              </a:xfrm>
              <a:custGeom>
                <a:avLst/>
                <a:gdLst/>
                <a:ahLst/>
                <a:cxnLst/>
                <a:rect l="l" t="t" r="r" b="b"/>
                <a:pathLst>
                  <a:path w="7324" h="4460" extrusionOk="0">
                    <a:moveTo>
                      <a:pt x="7181" y="0"/>
                    </a:moveTo>
                    <a:cubicBezTo>
                      <a:pt x="7156" y="0"/>
                      <a:pt x="7130" y="11"/>
                      <a:pt x="7105" y="35"/>
                    </a:cubicBezTo>
                    <a:cubicBezTo>
                      <a:pt x="6352" y="847"/>
                      <a:pt x="5580" y="1640"/>
                      <a:pt x="4628" y="2255"/>
                    </a:cubicBezTo>
                    <a:cubicBezTo>
                      <a:pt x="3756" y="2829"/>
                      <a:pt x="2784" y="3265"/>
                      <a:pt x="1793" y="3643"/>
                    </a:cubicBezTo>
                    <a:cubicBezTo>
                      <a:pt x="1238" y="3860"/>
                      <a:pt x="683" y="4058"/>
                      <a:pt x="109" y="4256"/>
                    </a:cubicBezTo>
                    <a:cubicBezTo>
                      <a:pt x="1" y="4292"/>
                      <a:pt x="24" y="4460"/>
                      <a:pt x="133" y="4460"/>
                    </a:cubicBezTo>
                    <a:cubicBezTo>
                      <a:pt x="143" y="4460"/>
                      <a:pt x="155" y="4458"/>
                      <a:pt x="167" y="4454"/>
                    </a:cubicBezTo>
                    <a:cubicBezTo>
                      <a:pt x="2189" y="3741"/>
                      <a:pt x="4251" y="3008"/>
                      <a:pt x="5876" y="1560"/>
                    </a:cubicBezTo>
                    <a:cubicBezTo>
                      <a:pt x="6352" y="1124"/>
                      <a:pt x="6809" y="649"/>
                      <a:pt x="7264" y="173"/>
                    </a:cubicBezTo>
                    <a:cubicBezTo>
                      <a:pt x="7324" y="98"/>
                      <a:pt x="7260" y="0"/>
                      <a:pt x="71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64" name="Google Shape;3064;p30"/>
              <p:cNvSpPr/>
              <p:nvPr/>
            </p:nvSpPr>
            <p:spPr>
              <a:xfrm>
                <a:off x="4156917" y="2551454"/>
                <a:ext cx="34982" cy="25012"/>
              </a:xfrm>
              <a:custGeom>
                <a:avLst/>
                <a:gdLst/>
                <a:ahLst/>
                <a:cxnLst/>
                <a:rect l="l" t="t" r="r" b="b"/>
                <a:pathLst>
                  <a:path w="1863" h="1332" extrusionOk="0">
                    <a:moveTo>
                      <a:pt x="1701" y="0"/>
                    </a:moveTo>
                    <a:cubicBezTo>
                      <a:pt x="1677" y="0"/>
                      <a:pt x="1651" y="7"/>
                      <a:pt x="1626" y="24"/>
                    </a:cubicBezTo>
                    <a:cubicBezTo>
                      <a:pt x="1130" y="421"/>
                      <a:pt x="614" y="796"/>
                      <a:pt x="99" y="1134"/>
                    </a:cubicBezTo>
                    <a:cubicBezTo>
                      <a:pt x="1" y="1200"/>
                      <a:pt x="52" y="1332"/>
                      <a:pt x="139" y="1332"/>
                    </a:cubicBezTo>
                    <a:cubicBezTo>
                      <a:pt x="158" y="1332"/>
                      <a:pt x="178" y="1326"/>
                      <a:pt x="199" y="1312"/>
                    </a:cubicBezTo>
                    <a:cubicBezTo>
                      <a:pt x="754" y="955"/>
                      <a:pt x="1269" y="579"/>
                      <a:pt x="1785" y="162"/>
                    </a:cubicBezTo>
                    <a:cubicBezTo>
                      <a:pt x="1862" y="100"/>
                      <a:pt x="1793" y="0"/>
                      <a:pt x="17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65" name="Google Shape;3065;p30"/>
              <p:cNvSpPr/>
              <p:nvPr/>
            </p:nvSpPr>
            <p:spPr>
              <a:xfrm>
                <a:off x="4044120" y="2449137"/>
                <a:ext cx="22045" cy="26795"/>
              </a:xfrm>
              <a:custGeom>
                <a:avLst/>
                <a:gdLst/>
                <a:ahLst/>
                <a:cxnLst/>
                <a:rect l="l" t="t" r="r" b="b"/>
                <a:pathLst>
                  <a:path w="1174" h="1427" extrusionOk="0">
                    <a:moveTo>
                      <a:pt x="1018" y="1"/>
                    </a:moveTo>
                    <a:cubicBezTo>
                      <a:pt x="987" y="1"/>
                      <a:pt x="956" y="13"/>
                      <a:pt x="933" y="42"/>
                    </a:cubicBezTo>
                    <a:cubicBezTo>
                      <a:pt x="675" y="457"/>
                      <a:pt x="378" y="874"/>
                      <a:pt x="40" y="1250"/>
                    </a:cubicBezTo>
                    <a:cubicBezTo>
                      <a:pt x="1" y="1290"/>
                      <a:pt x="1" y="1350"/>
                      <a:pt x="40" y="1390"/>
                    </a:cubicBezTo>
                    <a:cubicBezTo>
                      <a:pt x="62" y="1411"/>
                      <a:pt x="96" y="1427"/>
                      <a:pt x="128" y="1427"/>
                    </a:cubicBezTo>
                    <a:cubicBezTo>
                      <a:pt x="155" y="1427"/>
                      <a:pt x="181" y="1416"/>
                      <a:pt x="199" y="1390"/>
                    </a:cubicBezTo>
                    <a:cubicBezTo>
                      <a:pt x="537" y="993"/>
                      <a:pt x="833" y="576"/>
                      <a:pt x="1131" y="161"/>
                    </a:cubicBezTo>
                    <a:cubicBezTo>
                      <a:pt x="1173" y="76"/>
                      <a:pt x="1095" y="1"/>
                      <a:pt x="10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66" name="Google Shape;3066;p30"/>
              <p:cNvSpPr/>
              <p:nvPr/>
            </p:nvSpPr>
            <p:spPr>
              <a:xfrm>
                <a:off x="3950682" y="2584071"/>
                <a:ext cx="23566" cy="55563"/>
              </a:xfrm>
              <a:custGeom>
                <a:avLst/>
                <a:gdLst/>
                <a:ahLst/>
                <a:cxnLst/>
                <a:rect l="l" t="t" r="r" b="b"/>
                <a:pathLst>
                  <a:path w="1255" h="2959" extrusionOk="0">
                    <a:moveTo>
                      <a:pt x="1124" y="1"/>
                    </a:moveTo>
                    <a:cubicBezTo>
                      <a:pt x="1081" y="1"/>
                      <a:pt x="1040" y="23"/>
                      <a:pt x="1033" y="71"/>
                    </a:cubicBezTo>
                    <a:cubicBezTo>
                      <a:pt x="774" y="1002"/>
                      <a:pt x="457" y="1914"/>
                      <a:pt x="42" y="2807"/>
                    </a:cubicBezTo>
                    <a:cubicBezTo>
                      <a:pt x="1" y="2888"/>
                      <a:pt x="79" y="2959"/>
                      <a:pt x="146" y="2959"/>
                    </a:cubicBezTo>
                    <a:cubicBezTo>
                      <a:pt x="178" y="2959"/>
                      <a:pt x="207" y="2943"/>
                      <a:pt x="219" y="2905"/>
                    </a:cubicBezTo>
                    <a:cubicBezTo>
                      <a:pt x="636" y="2014"/>
                      <a:pt x="972" y="1081"/>
                      <a:pt x="1231" y="130"/>
                    </a:cubicBezTo>
                    <a:cubicBezTo>
                      <a:pt x="1254" y="48"/>
                      <a:pt x="1187" y="1"/>
                      <a:pt x="11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67" name="Google Shape;3067;p30"/>
              <p:cNvSpPr/>
              <p:nvPr/>
            </p:nvSpPr>
            <p:spPr>
              <a:xfrm>
                <a:off x="3905653" y="2374140"/>
                <a:ext cx="21275" cy="27565"/>
              </a:xfrm>
              <a:custGeom>
                <a:avLst/>
                <a:gdLst/>
                <a:ahLst/>
                <a:cxnLst/>
                <a:rect l="l" t="t" r="r" b="b"/>
                <a:pathLst>
                  <a:path w="1133" h="1468" extrusionOk="0">
                    <a:moveTo>
                      <a:pt x="982" y="1"/>
                    </a:moveTo>
                    <a:cubicBezTo>
                      <a:pt x="949" y="1"/>
                      <a:pt x="917" y="15"/>
                      <a:pt x="893" y="51"/>
                    </a:cubicBezTo>
                    <a:cubicBezTo>
                      <a:pt x="635" y="487"/>
                      <a:pt x="357" y="904"/>
                      <a:pt x="61" y="1300"/>
                    </a:cubicBezTo>
                    <a:cubicBezTo>
                      <a:pt x="21" y="1340"/>
                      <a:pt x="1" y="1399"/>
                      <a:pt x="61" y="1438"/>
                    </a:cubicBezTo>
                    <a:cubicBezTo>
                      <a:pt x="70" y="1458"/>
                      <a:pt x="95" y="1468"/>
                      <a:pt x="122" y="1468"/>
                    </a:cubicBezTo>
                    <a:cubicBezTo>
                      <a:pt x="149" y="1468"/>
                      <a:pt x="179" y="1458"/>
                      <a:pt x="199" y="1438"/>
                    </a:cubicBezTo>
                    <a:cubicBezTo>
                      <a:pt x="516" y="1023"/>
                      <a:pt x="814" y="606"/>
                      <a:pt x="1092" y="150"/>
                    </a:cubicBezTo>
                    <a:cubicBezTo>
                      <a:pt x="1133" y="80"/>
                      <a:pt x="1058" y="1"/>
                      <a:pt x="9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68" name="Google Shape;3068;p30"/>
              <p:cNvSpPr/>
              <p:nvPr/>
            </p:nvSpPr>
            <p:spPr>
              <a:xfrm>
                <a:off x="3463074" y="2088525"/>
                <a:ext cx="989377" cy="894198"/>
              </a:xfrm>
              <a:custGeom>
                <a:avLst/>
                <a:gdLst/>
                <a:ahLst/>
                <a:cxnLst/>
                <a:rect l="l" t="t" r="r" b="b"/>
                <a:pathLst>
                  <a:path w="47220" h="41873" extrusionOk="0">
                    <a:moveTo>
                      <a:pt x="140" y="0"/>
                    </a:moveTo>
                    <a:cubicBezTo>
                      <a:pt x="63" y="0"/>
                      <a:pt x="1" y="108"/>
                      <a:pt x="60" y="182"/>
                    </a:cubicBezTo>
                    <a:cubicBezTo>
                      <a:pt x="2499" y="3314"/>
                      <a:pt x="5174" y="6288"/>
                      <a:pt x="8068" y="9003"/>
                    </a:cubicBezTo>
                    <a:cubicBezTo>
                      <a:pt x="10962" y="11699"/>
                      <a:pt x="14075" y="14157"/>
                      <a:pt x="17406" y="16297"/>
                    </a:cubicBezTo>
                    <a:cubicBezTo>
                      <a:pt x="21132" y="18697"/>
                      <a:pt x="24899" y="21076"/>
                      <a:pt x="28546" y="23613"/>
                    </a:cubicBezTo>
                    <a:cubicBezTo>
                      <a:pt x="31935" y="25992"/>
                      <a:pt x="35286" y="28450"/>
                      <a:pt x="38378" y="31185"/>
                    </a:cubicBezTo>
                    <a:cubicBezTo>
                      <a:pt x="39904" y="32533"/>
                      <a:pt x="41370" y="33940"/>
                      <a:pt x="42718" y="35467"/>
                    </a:cubicBezTo>
                    <a:cubicBezTo>
                      <a:pt x="44066" y="37013"/>
                      <a:pt x="45375" y="38638"/>
                      <a:pt x="46347" y="40462"/>
                    </a:cubicBezTo>
                    <a:cubicBezTo>
                      <a:pt x="46585" y="40898"/>
                      <a:pt x="46802" y="41353"/>
                      <a:pt x="47000" y="41810"/>
                    </a:cubicBezTo>
                    <a:cubicBezTo>
                      <a:pt x="47019" y="41854"/>
                      <a:pt x="47051" y="41872"/>
                      <a:pt x="47082" y="41872"/>
                    </a:cubicBezTo>
                    <a:cubicBezTo>
                      <a:pt x="47150" y="41872"/>
                      <a:pt x="47219" y="41791"/>
                      <a:pt x="47179" y="41710"/>
                    </a:cubicBezTo>
                    <a:cubicBezTo>
                      <a:pt x="46386" y="39828"/>
                      <a:pt x="45197" y="38123"/>
                      <a:pt x="43908" y="36537"/>
                    </a:cubicBezTo>
                    <a:cubicBezTo>
                      <a:pt x="42620" y="34991"/>
                      <a:pt x="41232" y="33524"/>
                      <a:pt x="39766" y="32156"/>
                    </a:cubicBezTo>
                    <a:cubicBezTo>
                      <a:pt x="36792" y="29361"/>
                      <a:pt x="33521" y="26903"/>
                      <a:pt x="30211" y="24544"/>
                    </a:cubicBezTo>
                    <a:cubicBezTo>
                      <a:pt x="26583" y="21948"/>
                      <a:pt x="22837" y="19509"/>
                      <a:pt x="19071" y="17111"/>
                    </a:cubicBezTo>
                    <a:cubicBezTo>
                      <a:pt x="17345" y="16001"/>
                      <a:pt x="15621" y="14891"/>
                      <a:pt x="13975" y="13662"/>
                    </a:cubicBezTo>
                    <a:cubicBezTo>
                      <a:pt x="12350" y="12472"/>
                      <a:pt x="10785" y="11183"/>
                      <a:pt x="9297" y="9835"/>
                    </a:cubicBezTo>
                    <a:cubicBezTo>
                      <a:pt x="6344" y="7179"/>
                      <a:pt x="3609" y="4266"/>
                      <a:pt x="1111" y="1173"/>
                    </a:cubicBezTo>
                    <a:lnTo>
                      <a:pt x="218" y="43"/>
                    </a:lnTo>
                    <a:cubicBezTo>
                      <a:pt x="194" y="13"/>
                      <a:pt x="166" y="0"/>
                      <a:pt x="1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69" name="Google Shape;3069;p30"/>
              <p:cNvSpPr/>
              <p:nvPr/>
            </p:nvSpPr>
            <p:spPr>
              <a:xfrm>
                <a:off x="3839734" y="2196637"/>
                <a:ext cx="114637" cy="227396"/>
              </a:xfrm>
              <a:custGeom>
                <a:avLst/>
                <a:gdLst/>
                <a:ahLst/>
                <a:cxnLst/>
                <a:rect l="l" t="t" r="r" b="b"/>
                <a:pathLst>
                  <a:path w="6105" h="12110" extrusionOk="0">
                    <a:moveTo>
                      <a:pt x="5976" y="1"/>
                    </a:moveTo>
                    <a:cubicBezTo>
                      <a:pt x="5935" y="1"/>
                      <a:pt x="5892" y="20"/>
                      <a:pt x="5869" y="66"/>
                    </a:cubicBezTo>
                    <a:cubicBezTo>
                      <a:pt x="5176" y="1731"/>
                      <a:pt x="4462" y="3396"/>
                      <a:pt x="3749" y="5042"/>
                    </a:cubicBezTo>
                    <a:cubicBezTo>
                      <a:pt x="3392" y="5854"/>
                      <a:pt x="3015" y="6686"/>
                      <a:pt x="2639" y="7500"/>
                    </a:cubicBezTo>
                    <a:cubicBezTo>
                      <a:pt x="2301" y="8232"/>
                      <a:pt x="1965" y="8967"/>
                      <a:pt x="1587" y="9680"/>
                    </a:cubicBezTo>
                    <a:cubicBezTo>
                      <a:pt x="1151" y="10473"/>
                      <a:pt x="676" y="11246"/>
                      <a:pt x="62" y="11919"/>
                    </a:cubicBezTo>
                    <a:cubicBezTo>
                      <a:pt x="0" y="11997"/>
                      <a:pt x="70" y="12110"/>
                      <a:pt x="150" y="12110"/>
                    </a:cubicBezTo>
                    <a:cubicBezTo>
                      <a:pt x="174" y="12110"/>
                      <a:pt x="198" y="12100"/>
                      <a:pt x="220" y="12078"/>
                    </a:cubicBezTo>
                    <a:cubicBezTo>
                      <a:pt x="1291" y="10849"/>
                      <a:pt x="2023" y="9382"/>
                      <a:pt x="2678" y="7915"/>
                    </a:cubicBezTo>
                    <a:cubicBezTo>
                      <a:pt x="3432" y="6271"/>
                      <a:pt x="4164" y="4606"/>
                      <a:pt x="4878" y="2960"/>
                    </a:cubicBezTo>
                    <a:cubicBezTo>
                      <a:pt x="5274" y="2008"/>
                      <a:pt x="5671" y="1077"/>
                      <a:pt x="6067" y="126"/>
                    </a:cubicBezTo>
                    <a:cubicBezTo>
                      <a:pt x="6105" y="52"/>
                      <a:pt x="6043" y="1"/>
                      <a:pt x="59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70" name="Google Shape;3070;p30"/>
              <p:cNvSpPr/>
              <p:nvPr/>
            </p:nvSpPr>
            <p:spPr>
              <a:xfrm>
                <a:off x="3661393" y="2451100"/>
                <a:ext cx="222269" cy="170331"/>
              </a:xfrm>
              <a:custGeom>
                <a:avLst/>
                <a:gdLst/>
                <a:ahLst/>
                <a:cxnLst/>
                <a:rect l="l" t="t" r="r" b="b"/>
                <a:pathLst>
                  <a:path w="11837" h="9071" extrusionOk="0">
                    <a:moveTo>
                      <a:pt x="11686" y="0"/>
                    </a:moveTo>
                    <a:cubicBezTo>
                      <a:pt x="11663" y="0"/>
                      <a:pt x="11638" y="10"/>
                      <a:pt x="11616" y="32"/>
                    </a:cubicBezTo>
                    <a:cubicBezTo>
                      <a:pt x="10427" y="1380"/>
                      <a:pt x="9000" y="2450"/>
                      <a:pt x="7552" y="3500"/>
                    </a:cubicBezTo>
                    <a:cubicBezTo>
                      <a:pt x="5966" y="4631"/>
                      <a:pt x="4401" y="5781"/>
                      <a:pt x="2815" y="6910"/>
                    </a:cubicBezTo>
                    <a:cubicBezTo>
                      <a:pt x="1903" y="7565"/>
                      <a:pt x="1010" y="8218"/>
                      <a:pt x="99" y="8873"/>
                    </a:cubicBezTo>
                    <a:cubicBezTo>
                      <a:pt x="1" y="8938"/>
                      <a:pt x="64" y="9071"/>
                      <a:pt x="146" y="9071"/>
                    </a:cubicBezTo>
                    <a:cubicBezTo>
                      <a:pt x="163" y="9071"/>
                      <a:pt x="181" y="9065"/>
                      <a:pt x="199" y="9051"/>
                    </a:cubicBezTo>
                    <a:cubicBezTo>
                      <a:pt x="1824" y="7882"/>
                      <a:pt x="3429" y="6732"/>
                      <a:pt x="5035" y="5562"/>
                    </a:cubicBezTo>
                    <a:cubicBezTo>
                      <a:pt x="6542" y="4472"/>
                      <a:pt x="8107" y="3421"/>
                      <a:pt x="9555" y="2252"/>
                    </a:cubicBezTo>
                    <a:cubicBezTo>
                      <a:pt x="10348" y="1618"/>
                      <a:pt x="11101" y="944"/>
                      <a:pt x="11775" y="191"/>
                    </a:cubicBezTo>
                    <a:cubicBezTo>
                      <a:pt x="11837" y="113"/>
                      <a:pt x="11766" y="0"/>
                      <a:pt x="116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grpSp>
        <p:nvGrpSpPr>
          <p:cNvPr id="3071" name="Google Shape;3071;p30"/>
          <p:cNvGrpSpPr/>
          <p:nvPr/>
        </p:nvGrpSpPr>
        <p:grpSpPr>
          <a:xfrm rot="-6979994">
            <a:off x="9953778" y="-197385"/>
            <a:ext cx="1879697" cy="2482680"/>
            <a:chOff x="4027650" y="2008513"/>
            <a:chExt cx="792200" cy="1046275"/>
          </a:xfrm>
        </p:grpSpPr>
        <p:sp>
          <p:nvSpPr>
            <p:cNvPr id="3072" name="Google Shape;3072;p30"/>
            <p:cNvSpPr/>
            <p:nvPr/>
          </p:nvSpPr>
          <p:spPr>
            <a:xfrm>
              <a:off x="4027675" y="2008513"/>
              <a:ext cx="792150" cy="1046275"/>
            </a:xfrm>
            <a:custGeom>
              <a:avLst/>
              <a:gdLst/>
              <a:ahLst/>
              <a:cxnLst/>
              <a:rect l="l" t="t" r="r" b="b"/>
              <a:pathLst>
                <a:path w="31686" h="41851" extrusionOk="0">
                  <a:moveTo>
                    <a:pt x="15787" y="27097"/>
                  </a:moveTo>
                  <a:cubicBezTo>
                    <a:pt x="15668" y="27316"/>
                    <a:pt x="15570" y="27533"/>
                    <a:pt x="15451" y="27752"/>
                  </a:cubicBezTo>
                  <a:cubicBezTo>
                    <a:pt x="15510" y="27554"/>
                    <a:pt x="15549" y="27335"/>
                    <a:pt x="15570" y="27097"/>
                  </a:cubicBezTo>
                  <a:close/>
                  <a:moveTo>
                    <a:pt x="10337" y="34471"/>
                  </a:moveTo>
                  <a:cubicBezTo>
                    <a:pt x="10514" y="34492"/>
                    <a:pt x="10713" y="34531"/>
                    <a:pt x="10911" y="34550"/>
                  </a:cubicBezTo>
                  <a:cubicBezTo>
                    <a:pt x="10752" y="34729"/>
                    <a:pt x="10594" y="34907"/>
                    <a:pt x="10416" y="35105"/>
                  </a:cubicBezTo>
                  <a:lnTo>
                    <a:pt x="10197" y="35324"/>
                  </a:lnTo>
                  <a:cubicBezTo>
                    <a:pt x="10258" y="35066"/>
                    <a:pt x="10297" y="34769"/>
                    <a:pt x="10337" y="34471"/>
                  </a:cubicBezTo>
                  <a:close/>
                  <a:moveTo>
                    <a:pt x="23003" y="0"/>
                  </a:moveTo>
                  <a:cubicBezTo>
                    <a:pt x="21536" y="1388"/>
                    <a:pt x="19990" y="2675"/>
                    <a:pt x="18900" y="4380"/>
                  </a:cubicBezTo>
                  <a:cubicBezTo>
                    <a:pt x="18385" y="5213"/>
                    <a:pt x="17949" y="6125"/>
                    <a:pt x="17830" y="7097"/>
                  </a:cubicBezTo>
                  <a:cubicBezTo>
                    <a:pt x="17592" y="9058"/>
                    <a:pt x="18900" y="11952"/>
                    <a:pt x="20407" y="13221"/>
                  </a:cubicBezTo>
                  <a:cubicBezTo>
                    <a:pt x="19990" y="15005"/>
                    <a:pt x="19535" y="16789"/>
                    <a:pt x="19038" y="18554"/>
                  </a:cubicBezTo>
                  <a:cubicBezTo>
                    <a:pt x="19038" y="18613"/>
                    <a:pt x="19019" y="18673"/>
                    <a:pt x="18999" y="18732"/>
                  </a:cubicBezTo>
                  <a:cubicBezTo>
                    <a:pt x="19336" y="16789"/>
                    <a:pt x="18821" y="14233"/>
                    <a:pt x="17671" y="12885"/>
                  </a:cubicBezTo>
                  <a:cubicBezTo>
                    <a:pt x="17037" y="12132"/>
                    <a:pt x="16184" y="11616"/>
                    <a:pt x="15293" y="11199"/>
                  </a:cubicBezTo>
                  <a:cubicBezTo>
                    <a:pt x="13448" y="10367"/>
                    <a:pt x="11447" y="10129"/>
                    <a:pt x="9484" y="9772"/>
                  </a:cubicBezTo>
                  <a:lnTo>
                    <a:pt x="9484" y="9772"/>
                  </a:lnTo>
                  <a:cubicBezTo>
                    <a:pt x="9742" y="11754"/>
                    <a:pt x="9861" y="13776"/>
                    <a:pt x="10614" y="15660"/>
                  </a:cubicBezTo>
                  <a:cubicBezTo>
                    <a:pt x="10971" y="16572"/>
                    <a:pt x="11447" y="17444"/>
                    <a:pt x="12161" y="18137"/>
                  </a:cubicBezTo>
                  <a:cubicBezTo>
                    <a:pt x="13280" y="19181"/>
                    <a:pt x="15411" y="19809"/>
                    <a:pt x="17199" y="19809"/>
                  </a:cubicBezTo>
                  <a:cubicBezTo>
                    <a:pt x="17720" y="19809"/>
                    <a:pt x="18212" y="19756"/>
                    <a:pt x="18642" y="19644"/>
                  </a:cubicBezTo>
                  <a:lnTo>
                    <a:pt x="18721" y="19723"/>
                  </a:lnTo>
                  <a:cubicBezTo>
                    <a:pt x="18702" y="19744"/>
                    <a:pt x="18702" y="19763"/>
                    <a:pt x="18702" y="19783"/>
                  </a:cubicBezTo>
                  <a:cubicBezTo>
                    <a:pt x="18483" y="19842"/>
                    <a:pt x="18285" y="19921"/>
                    <a:pt x="18068" y="19981"/>
                  </a:cubicBezTo>
                  <a:cubicBezTo>
                    <a:pt x="17959" y="20018"/>
                    <a:pt x="17983" y="20203"/>
                    <a:pt x="18094" y="20203"/>
                  </a:cubicBezTo>
                  <a:cubicBezTo>
                    <a:pt x="18104" y="20203"/>
                    <a:pt x="18115" y="20202"/>
                    <a:pt x="18126" y="20199"/>
                  </a:cubicBezTo>
                  <a:cubicBezTo>
                    <a:pt x="18285" y="20140"/>
                    <a:pt x="18464" y="20080"/>
                    <a:pt x="18623" y="20021"/>
                  </a:cubicBezTo>
                  <a:lnTo>
                    <a:pt x="18623" y="20021"/>
                  </a:lnTo>
                  <a:cubicBezTo>
                    <a:pt x="18425" y="20714"/>
                    <a:pt x="18206" y="21409"/>
                    <a:pt x="17968" y="22083"/>
                  </a:cubicBezTo>
                  <a:cubicBezTo>
                    <a:pt x="17492" y="23431"/>
                    <a:pt x="16897" y="24739"/>
                    <a:pt x="16303" y="26027"/>
                  </a:cubicBezTo>
                  <a:cubicBezTo>
                    <a:pt x="16165" y="26304"/>
                    <a:pt x="16025" y="26602"/>
                    <a:pt x="15887" y="26880"/>
                  </a:cubicBezTo>
                  <a:lnTo>
                    <a:pt x="15610" y="26880"/>
                  </a:lnTo>
                  <a:cubicBezTo>
                    <a:pt x="15808" y="25016"/>
                    <a:pt x="15272" y="22696"/>
                    <a:pt x="14222" y="21448"/>
                  </a:cubicBezTo>
                  <a:cubicBezTo>
                    <a:pt x="13588" y="20695"/>
                    <a:pt x="12735" y="20180"/>
                    <a:pt x="11843" y="19763"/>
                  </a:cubicBezTo>
                  <a:cubicBezTo>
                    <a:pt x="9999" y="18930"/>
                    <a:pt x="7998" y="18692"/>
                    <a:pt x="6035" y="18335"/>
                  </a:cubicBezTo>
                  <a:lnTo>
                    <a:pt x="6035" y="18335"/>
                  </a:lnTo>
                  <a:cubicBezTo>
                    <a:pt x="6272" y="20318"/>
                    <a:pt x="6412" y="22339"/>
                    <a:pt x="7145" y="24223"/>
                  </a:cubicBezTo>
                  <a:cubicBezTo>
                    <a:pt x="7501" y="25135"/>
                    <a:pt x="7977" y="26007"/>
                    <a:pt x="8711" y="26681"/>
                  </a:cubicBezTo>
                  <a:cubicBezTo>
                    <a:pt x="9832" y="27741"/>
                    <a:pt x="11964" y="28372"/>
                    <a:pt x="13753" y="28372"/>
                  </a:cubicBezTo>
                  <a:cubicBezTo>
                    <a:pt x="14273" y="28372"/>
                    <a:pt x="14764" y="28319"/>
                    <a:pt x="15193" y="28207"/>
                  </a:cubicBezTo>
                  <a:cubicBezTo>
                    <a:pt x="15193" y="28207"/>
                    <a:pt x="15213" y="28207"/>
                    <a:pt x="15213" y="28228"/>
                  </a:cubicBezTo>
                  <a:cubicBezTo>
                    <a:pt x="14043" y="30408"/>
                    <a:pt x="12716" y="32489"/>
                    <a:pt x="11090" y="34352"/>
                  </a:cubicBezTo>
                  <a:cubicBezTo>
                    <a:pt x="10832" y="34333"/>
                    <a:pt x="10594" y="34293"/>
                    <a:pt x="10337" y="34273"/>
                  </a:cubicBezTo>
                  <a:cubicBezTo>
                    <a:pt x="10456" y="32449"/>
                    <a:pt x="9940" y="30329"/>
                    <a:pt x="8949" y="29139"/>
                  </a:cubicBezTo>
                  <a:cubicBezTo>
                    <a:pt x="8294" y="28386"/>
                    <a:pt x="7443" y="27871"/>
                    <a:pt x="6571" y="27474"/>
                  </a:cubicBezTo>
                  <a:cubicBezTo>
                    <a:pt x="4726" y="26621"/>
                    <a:pt x="2704" y="26383"/>
                    <a:pt x="743" y="26027"/>
                  </a:cubicBezTo>
                  <a:lnTo>
                    <a:pt x="743" y="26027"/>
                  </a:lnTo>
                  <a:cubicBezTo>
                    <a:pt x="1000" y="28029"/>
                    <a:pt x="1139" y="30031"/>
                    <a:pt x="1872" y="31915"/>
                  </a:cubicBezTo>
                  <a:cubicBezTo>
                    <a:pt x="2229" y="32827"/>
                    <a:pt x="2704" y="33718"/>
                    <a:pt x="3418" y="34392"/>
                  </a:cubicBezTo>
                  <a:cubicBezTo>
                    <a:pt x="4556" y="35447"/>
                    <a:pt x="6695" y="36077"/>
                    <a:pt x="8488" y="36077"/>
                  </a:cubicBezTo>
                  <a:cubicBezTo>
                    <a:pt x="8851" y="36077"/>
                    <a:pt x="9200" y="36052"/>
                    <a:pt x="9523" y="35998"/>
                  </a:cubicBezTo>
                  <a:lnTo>
                    <a:pt x="9523" y="35998"/>
                  </a:lnTo>
                  <a:cubicBezTo>
                    <a:pt x="7184" y="38218"/>
                    <a:pt x="4409" y="39982"/>
                    <a:pt x="1396" y="41171"/>
                  </a:cubicBezTo>
                  <a:cubicBezTo>
                    <a:pt x="981" y="41330"/>
                    <a:pt x="544" y="41488"/>
                    <a:pt x="108" y="41647"/>
                  </a:cubicBezTo>
                  <a:cubicBezTo>
                    <a:pt x="0" y="41683"/>
                    <a:pt x="39" y="41850"/>
                    <a:pt x="136" y="41850"/>
                  </a:cubicBezTo>
                  <a:cubicBezTo>
                    <a:pt x="146" y="41850"/>
                    <a:pt x="156" y="41849"/>
                    <a:pt x="167" y="41845"/>
                  </a:cubicBezTo>
                  <a:cubicBezTo>
                    <a:pt x="3637" y="40695"/>
                    <a:pt x="6827" y="38792"/>
                    <a:pt x="9504" y="36295"/>
                  </a:cubicBezTo>
                  <a:cubicBezTo>
                    <a:pt x="9642" y="36176"/>
                    <a:pt x="9782" y="36038"/>
                    <a:pt x="9920" y="35919"/>
                  </a:cubicBezTo>
                  <a:cubicBezTo>
                    <a:pt x="10099" y="36117"/>
                    <a:pt x="10297" y="36315"/>
                    <a:pt x="10495" y="36514"/>
                  </a:cubicBezTo>
                  <a:cubicBezTo>
                    <a:pt x="10519" y="36537"/>
                    <a:pt x="10545" y="36547"/>
                    <a:pt x="10570" y="36547"/>
                  </a:cubicBezTo>
                  <a:cubicBezTo>
                    <a:pt x="10647" y="36547"/>
                    <a:pt x="10709" y="36450"/>
                    <a:pt x="10633" y="36374"/>
                  </a:cubicBezTo>
                  <a:cubicBezTo>
                    <a:pt x="10456" y="36176"/>
                    <a:pt x="10258" y="35978"/>
                    <a:pt x="10078" y="35779"/>
                  </a:cubicBezTo>
                  <a:lnTo>
                    <a:pt x="10078" y="35740"/>
                  </a:lnTo>
                  <a:cubicBezTo>
                    <a:pt x="10456" y="35383"/>
                    <a:pt x="10792" y="35007"/>
                    <a:pt x="11149" y="34611"/>
                  </a:cubicBezTo>
                  <a:cubicBezTo>
                    <a:pt x="11902" y="36434"/>
                    <a:pt x="14281" y="38515"/>
                    <a:pt x="16223" y="38872"/>
                  </a:cubicBezTo>
                  <a:cubicBezTo>
                    <a:pt x="16508" y="38918"/>
                    <a:pt x="16794" y="38939"/>
                    <a:pt x="17081" y="38939"/>
                  </a:cubicBezTo>
                  <a:cubicBezTo>
                    <a:pt x="17773" y="38939"/>
                    <a:pt x="18465" y="38817"/>
                    <a:pt x="19138" y="38634"/>
                  </a:cubicBezTo>
                  <a:cubicBezTo>
                    <a:pt x="21081" y="38099"/>
                    <a:pt x="22786" y="37008"/>
                    <a:pt x="24530" y="36017"/>
                  </a:cubicBezTo>
                  <a:cubicBezTo>
                    <a:pt x="23063" y="34650"/>
                    <a:pt x="21675" y="33183"/>
                    <a:pt x="19910" y="32211"/>
                  </a:cubicBezTo>
                  <a:cubicBezTo>
                    <a:pt x="19038" y="31735"/>
                    <a:pt x="18107" y="31360"/>
                    <a:pt x="17135" y="31299"/>
                  </a:cubicBezTo>
                  <a:cubicBezTo>
                    <a:pt x="17066" y="31296"/>
                    <a:pt x="16996" y="31294"/>
                    <a:pt x="16925" y="31294"/>
                  </a:cubicBezTo>
                  <a:cubicBezTo>
                    <a:pt x="15490" y="31294"/>
                    <a:pt x="13701" y="32045"/>
                    <a:pt x="12398" y="33083"/>
                  </a:cubicBezTo>
                  <a:cubicBezTo>
                    <a:pt x="13509" y="31598"/>
                    <a:pt x="14479" y="30012"/>
                    <a:pt x="15351" y="28386"/>
                  </a:cubicBezTo>
                  <a:cubicBezTo>
                    <a:pt x="15491" y="28524"/>
                    <a:pt x="15629" y="28683"/>
                    <a:pt x="15787" y="28822"/>
                  </a:cubicBezTo>
                  <a:cubicBezTo>
                    <a:pt x="15805" y="28844"/>
                    <a:pt x="15826" y="28853"/>
                    <a:pt x="15848" y="28853"/>
                  </a:cubicBezTo>
                  <a:cubicBezTo>
                    <a:pt x="15924" y="28853"/>
                    <a:pt x="16003" y="28740"/>
                    <a:pt x="15927" y="28664"/>
                  </a:cubicBezTo>
                  <a:cubicBezTo>
                    <a:pt x="15768" y="28505"/>
                    <a:pt x="15610" y="28347"/>
                    <a:pt x="15470" y="28188"/>
                  </a:cubicBezTo>
                  <a:cubicBezTo>
                    <a:pt x="15589" y="27950"/>
                    <a:pt x="15708" y="27712"/>
                    <a:pt x="15827" y="27493"/>
                  </a:cubicBezTo>
                  <a:cubicBezTo>
                    <a:pt x="15867" y="27374"/>
                    <a:pt x="15927" y="27276"/>
                    <a:pt x="15986" y="27176"/>
                  </a:cubicBezTo>
                  <a:cubicBezTo>
                    <a:pt x="17037" y="28841"/>
                    <a:pt x="19673" y="30506"/>
                    <a:pt x="21615" y="30546"/>
                  </a:cubicBezTo>
                  <a:cubicBezTo>
                    <a:pt x="21675" y="30548"/>
                    <a:pt x="21734" y="30550"/>
                    <a:pt x="21794" y="30550"/>
                  </a:cubicBezTo>
                  <a:cubicBezTo>
                    <a:pt x="22721" y="30550"/>
                    <a:pt x="23613" y="30265"/>
                    <a:pt x="24470" y="29893"/>
                  </a:cubicBezTo>
                  <a:cubicBezTo>
                    <a:pt x="26314" y="29060"/>
                    <a:pt x="27821" y="27712"/>
                    <a:pt x="29406" y="26483"/>
                  </a:cubicBezTo>
                  <a:cubicBezTo>
                    <a:pt x="27741" y="25353"/>
                    <a:pt x="26135" y="24105"/>
                    <a:pt x="24232" y="23410"/>
                  </a:cubicBezTo>
                  <a:cubicBezTo>
                    <a:pt x="23471" y="23129"/>
                    <a:pt x="22669" y="22930"/>
                    <a:pt x="21848" y="22930"/>
                  </a:cubicBezTo>
                  <a:cubicBezTo>
                    <a:pt x="21686" y="22930"/>
                    <a:pt x="21522" y="22938"/>
                    <a:pt x="21358" y="22955"/>
                  </a:cubicBezTo>
                  <a:cubicBezTo>
                    <a:pt x="19792" y="23093"/>
                    <a:pt x="17869" y="24303"/>
                    <a:pt x="16680" y="25730"/>
                  </a:cubicBezTo>
                  <a:cubicBezTo>
                    <a:pt x="17096" y="24837"/>
                    <a:pt x="17492" y="23925"/>
                    <a:pt x="17849" y="23013"/>
                  </a:cubicBezTo>
                  <a:cubicBezTo>
                    <a:pt x="18245" y="22003"/>
                    <a:pt x="18563" y="20973"/>
                    <a:pt x="18861" y="19942"/>
                  </a:cubicBezTo>
                  <a:lnTo>
                    <a:pt x="18919" y="19942"/>
                  </a:lnTo>
                  <a:cubicBezTo>
                    <a:pt x="19019" y="20040"/>
                    <a:pt x="19118" y="20159"/>
                    <a:pt x="19236" y="20259"/>
                  </a:cubicBezTo>
                  <a:cubicBezTo>
                    <a:pt x="19260" y="20282"/>
                    <a:pt x="19283" y="20292"/>
                    <a:pt x="19306" y="20292"/>
                  </a:cubicBezTo>
                  <a:cubicBezTo>
                    <a:pt x="19322" y="20292"/>
                    <a:pt x="19339" y="20287"/>
                    <a:pt x="19355" y="20278"/>
                  </a:cubicBezTo>
                  <a:cubicBezTo>
                    <a:pt x="20585" y="21166"/>
                    <a:pt x="22511" y="21796"/>
                    <a:pt x="24126" y="21796"/>
                  </a:cubicBezTo>
                  <a:cubicBezTo>
                    <a:pt x="24568" y="21796"/>
                    <a:pt x="24987" y="21749"/>
                    <a:pt x="25362" y="21646"/>
                  </a:cubicBezTo>
                  <a:cubicBezTo>
                    <a:pt x="26314" y="21409"/>
                    <a:pt x="27166" y="20854"/>
                    <a:pt x="27900" y="20219"/>
                  </a:cubicBezTo>
                  <a:cubicBezTo>
                    <a:pt x="29446" y="18911"/>
                    <a:pt x="30516" y="17186"/>
                    <a:pt x="31685" y="15560"/>
                  </a:cubicBezTo>
                  <a:cubicBezTo>
                    <a:pt x="29782" y="14946"/>
                    <a:pt x="27900" y="14212"/>
                    <a:pt x="25878" y="14074"/>
                  </a:cubicBezTo>
                  <a:cubicBezTo>
                    <a:pt x="25668" y="14061"/>
                    <a:pt x="25456" y="14054"/>
                    <a:pt x="25244" y="14054"/>
                  </a:cubicBezTo>
                  <a:cubicBezTo>
                    <a:pt x="24474" y="14054"/>
                    <a:pt x="23699" y="14151"/>
                    <a:pt x="22984" y="14431"/>
                  </a:cubicBezTo>
                  <a:cubicBezTo>
                    <a:pt x="21576" y="14986"/>
                    <a:pt x="20148" y="16551"/>
                    <a:pt x="19376" y="18158"/>
                  </a:cubicBezTo>
                  <a:cubicBezTo>
                    <a:pt x="19831" y="16551"/>
                    <a:pt x="20228" y="14926"/>
                    <a:pt x="20605" y="13300"/>
                  </a:cubicBezTo>
                  <a:cubicBezTo>
                    <a:pt x="22606" y="12666"/>
                    <a:pt x="24847" y="10427"/>
                    <a:pt x="25323" y="8464"/>
                  </a:cubicBezTo>
                  <a:cubicBezTo>
                    <a:pt x="25561" y="7493"/>
                    <a:pt x="25481" y="6502"/>
                    <a:pt x="25283" y="5550"/>
                  </a:cubicBezTo>
                  <a:cubicBezTo>
                    <a:pt x="24866" y="3568"/>
                    <a:pt x="23875" y="1803"/>
                    <a:pt x="23003" y="0"/>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3073" name="Google Shape;3073;p30"/>
            <p:cNvGrpSpPr/>
            <p:nvPr/>
          </p:nvGrpSpPr>
          <p:grpSpPr>
            <a:xfrm>
              <a:off x="4027650" y="2008763"/>
              <a:ext cx="792200" cy="1045800"/>
              <a:chOff x="5261600" y="1784375"/>
              <a:chExt cx="792200" cy="1045800"/>
            </a:xfrm>
          </p:grpSpPr>
          <p:sp>
            <p:nvSpPr>
              <p:cNvPr id="3074" name="Google Shape;3074;p30"/>
              <p:cNvSpPr/>
              <p:nvPr/>
            </p:nvSpPr>
            <p:spPr>
              <a:xfrm>
                <a:off x="5498750" y="2028200"/>
                <a:ext cx="249775" cy="251275"/>
              </a:xfrm>
              <a:custGeom>
                <a:avLst/>
                <a:gdLst/>
                <a:ahLst/>
                <a:cxnLst/>
                <a:rect l="l" t="t" r="r" b="b"/>
                <a:pathLst>
                  <a:path w="9991" h="10051" extrusionOk="0">
                    <a:moveTo>
                      <a:pt x="0" y="1"/>
                    </a:moveTo>
                    <a:lnTo>
                      <a:pt x="0" y="1"/>
                    </a:lnTo>
                    <a:cubicBezTo>
                      <a:pt x="257" y="2003"/>
                      <a:pt x="376" y="4025"/>
                      <a:pt x="1129" y="5908"/>
                    </a:cubicBezTo>
                    <a:cubicBezTo>
                      <a:pt x="1486" y="6820"/>
                      <a:pt x="1962" y="7692"/>
                      <a:pt x="2675" y="8366"/>
                    </a:cubicBezTo>
                    <a:cubicBezTo>
                      <a:pt x="3805" y="9419"/>
                      <a:pt x="5938" y="10050"/>
                      <a:pt x="7733" y="10050"/>
                    </a:cubicBezTo>
                    <a:cubicBezTo>
                      <a:pt x="8303" y="10050"/>
                      <a:pt x="8838" y="9987"/>
                      <a:pt x="9296" y="9853"/>
                    </a:cubicBezTo>
                    <a:cubicBezTo>
                      <a:pt x="9991" y="7890"/>
                      <a:pt x="9515" y="4699"/>
                      <a:pt x="8186" y="3133"/>
                    </a:cubicBezTo>
                    <a:cubicBezTo>
                      <a:pt x="7552" y="2379"/>
                      <a:pt x="6700" y="1845"/>
                      <a:pt x="5807" y="1448"/>
                    </a:cubicBezTo>
                    <a:cubicBezTo>
                      <a:pt x="3965" y="616"/>
                      <a:pt x="1962" y="357"/>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75" name="Google Shape;3075;p30"/>
              <p:cNvSpPr/>
              <p:nvPr/>
            </p:nvSpPr>
            <p:spPr>
              <a:xfrm>
                <a:off x="5570575" y="2105025"/>
                <a:ext cx="170500" cy="171325"/>
              </a:xfrm>
              <a:custGeom>
                <a:avLst/>
                <a:gdLst/>
                <a:ahLst/>
                <a:cxnLst/>
                <a:rect l="l" t="t" r="r" b="b"/>
                <a:pathLst>
                  <a:path w="6820" h="6853" extrusionOk="0">
                    <a:moveTo>
                      <a:pt x="1" y="1"/>
                    </a:moveTo>
                    <a:cubicBezTo>
                      <a:pt x="180" y="1349"/>
                      <a:pt x="259" y="2716"/>
                      <a:pt x="774" y="4005"/>
                    </a:cubicBezTo>
                    <a:cubicBezTo>
                      <a:pt x="1012" y="4639"/>
                      <a:pt x="1329" y="5234"/>
                      <a:pt x="1824" y="5689"/>
                    </a:cubicBezTo>
                    <a:cubicBezTo>
                      <a:pt x="2595" y="6414"/>
                      <a:pt x="4057" y="6852"/>
                      <a:pt x="5288" y="6852"/>
                    </a:cubicBezTo>
                    <a:cubicBezTo>
                      <a:pt x="5671" y="6852"/>
                      <a:pt x="6033" y="6810"/>
                      <a:pt x="6344" y="6720"/>
                    </a:cubicBezTo>
                    <a:cubicBezTo>
                      <a:pt x="6820" y="5372"/>
                      <a:pt x="6483" y="3192"/>
                      <a:pt x="5591" y="2121"/>
                    </a:cubicBezTo>
                    <a:cubicBezTo>
                      <a:pt x="5154" y="1606"/>
                      <a:pt x="4580" y="1249"/>
                      <a:pt x="3965" y="971"/>
                    </a:cubicBezTo>
                    <a:cubicBezTo>
                      <a:pt x="2717" y="397"/>
                      <a:pt x="1348" y="239"/>
                      <a:pt x="1"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76" name="Google Shape;3076;p30"/>
              <p:cNvSpPr/>
              <p:nvPr/>
            </p:nvSpPr>
            <p:spPr>
              <a:xfrm>
                <a:off x="5528400" y="2060625"/>
                <a:ext cx="219575" cy="231050"/>
              </a:xfrm>
              <a:custGeom>
                <a:avLst/>
                <a:gdLst/>
                <a:ahLst/>
                <a:cxnLst/>
                <a:rect l="l" t="t" r="r" b="b"/>
                <a:pathLst>
                  <a:path w="8783" h="9242" extrusionOk="0">
                    <a:moveTo>
                      <a:pt x="151" y="1"/>
                    </a:moveTo>
                    <a:cubicBezTo>
                      <a:pt x="71" y="1"/>
                      <a:pt x="1" y="114"/>
                      <a:pt x="62" y="191"/>
                    </a:cubicBezTo>
                    <a:cubicBezTo>
                      <a:pt x="1074" y="1341"/>
                      <a:pt x="2124" y="2451"/>
                      <a:pt x="3194" y="3561"/>
                    </a:cubicBezTo>
                    <a:cubicBezTo>
                      <a:pt x="4383" y="4849"/>
                      <a:pt x="5612" y="6117"/>
                      <a:pt x="6822" y="7386"/>
                    </a:cubicBezTo>
                    <a:cubicBezTo>
                      <a:pt x="7396" y="8001"/>
                      <a:pt x="7991" y="8596"/>
                      <a:pt x="8567" y="9210"/>
                    </a:cubicBezTo>
                    <a:cubicBezTo>
                      <a:pt x="8585" y="9232"/>
                      <a:pt x="8606" y="9241"/>
                      <a:pt x="8628" y="9241"/>
                    </a:cubicBezTo>
                    <a:cubicBezTo>
                      <a:pt x="8704" y="9241"/>
                      <a:pt x="8782" y="9129"/>
                      <a:pt x="8705" y="9051"/>
                    </a:cubicBezTo>
                    <a:cubicBezTo>
                      <a:pt x="7615" y="7901"/>
                      <a:pt x="6505" y="6752"/>
                      <a:pt x="5414" y="5602"/>
                    </a:cubicBezTo>
                    <a:cubicBezTo>
                      <a:pt x="4206" y="4333"/>
                      <a:pt x="2996" y="3065"/>
                      <a:pt x="1827" y="1796"/>
                    </a:cubicBezTo>
                    <a:cubicBezTo>
                      <a:pt x="1272" y="1222"/>
                      <a:pt x="736" y="627"/>
                      <a:pt x="221" y="32"/>
                    </a:cubicBezTo>
                    <a:cubicBezTo>
                      <a:pt x="199" y="10"/>
                      <a:pt x="175" y="1"/>
                      <a:pt x="1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77" name="Google Shape;3077;p30"/>
              <p:cNvSpPr/>
              <p:nvPr/>
            </p:nvSpPr>
            <p:spPr>
              <a:xfrm>
                <a:off x="5528475" y="2062425"/>
                <a:ext cx="40150" cy="35325"/>
              </a:xfrm>
              <a:custGeom>
                <a:avLst/>
                <a:gdLst/>
                <a:ahLst/>
                <a:cxnLst/>
                <a:rect l="l" t="t" r="r" b="b"/>
                <a:pathLst>
                  <a:path w="1606" h="1413" extrusionOk="0">
                    <a:moveTo>
                      <a:pt x="1447" y="0"/>
                    </a:moveTo>
                    <a:cubicBezTo>
                      <a:pt x="1407" y="0"/>
                      <a:pt x="1348" y="59"/>
                      <a:pt x="1348" y="119"/>
                    </a:cubicBezTo>
                    <a:cubicBezTo>
                      <a:pt x="1388" y="397"/>
                      <a:pt x="1269" y="693"/>
                      <a:pt x="1050" y="891"/>
                    </a:cubicBezTo>
                    <a:cubicBezTo>
                      <a:pt x="931" y="991"/>
                      <a:pt x="773" y="1071"/>
                      <a:pt x="635" y="1129"/>
                    </a:cubicBezTo>
                    <a:cubicBezTo>
                      <a:pt x="500" y="1175"/>
                      <a:pt x="366" y="1197"/>
                      <a:pt x="231" y="1197"/>
                    </a:cubicBezTo>
                    <a:cubicBezTo>
                      <a:pt x="187" y="1197"/>
                      <a:pt x="143" y="1194"/>
                      <a:pt x="99" y="1189"/>
                    </a:cubicBezTo>
                    <a:cubicBezTo>
                      <a:pt x="59" y="1189"/>
                      <a:pt x="0" y="1248"/>
                      <a:pt x="0" y="1288"/>
                    </a:cubicBezTo>
                    <a:cubicBezTo>
                      <a:pt x="0" y="1367"/>
                      <a:pt x="59" y="1388"/>
                      <a:pt x="99" y="1407"/>
                    </a:cubicBezTo>
                    <a:cubicBezTo>
                      <a:pt x="135" y="1410"/>
                      <a:pt x="172" y="1412"/>
                      <a:pt x="209" y="1412"/>
                    </a:cubicBezTo>
                    <a:cubicBezTo>
                      <a:pt x="375" y="1412"/>
                      <a:pt x="548" y="1377"/>
                      <a:pt x="693" y="1327"/>
                    </a:cubicBezTo>
                    <a:cubicBezTo>
                      <a:pt x="873" y="1248"/>
                      <a:pt x="1050" y="1169"/>
                      <a:pt x="1190" y="1050"/>
                    </a:cubicBezTo>
                    <a:cubicBezTo>
                      <a:pt x="1467" y="812"/>
                      <a:pt x="1605" y="455"/>
                      <a:pt x="1566" y="119"/>
                    </a:cubicBezTo>
                    <a:cubicBezTo>
                      <a:pt x="1547" y="59"/>
                      <a:pt x="1507" y="0"/>
                      <a:pt x="14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78" name="Google Shape;3078;p30"/>
              <p:cNvSpPr/>
              <p:nvPr/>
            </p:nvSpPr>
            <p:spPr>
              <a:xfrm>
                <a:off x="5532925" y="2070300"/>
                <a:ext cx="69900" cy="59650"/>
              </a:xfrm>
              <a:custGeom>
                <a:avLst/>
                <a:gdLst/>
                <a:ahLst/>
                <a:cxnLst/>
                <a:rect l="l" t="t" r="r" b="b"/>
                <a:pathLst>
                  <a:path w="2796" h="2386" extrusionOk="0">
                    <a:moveTo>
                      <a:pt x="2604" y="1"/>
                    </a:moveTo>
                    <a:cubicBezTo>
                      <a:pt x="2541" y="1"/>
                      <a:pt x="2474" y="51"/>
                      <a:pt x="2498" y="121"/>
                    </a:cubicBezTo>
                    <a:cubicBezTo>
                      <a:pt x="2577" y="438"/>
                      <a:pt x="2439" y="775"/>
                      <a:pt x="2260" y="1033"/>
                    </a:cubicBezTo>
                    <a:cubicBezTo>
                      <a:pt x="2122" y="1290"/>
                      <a:pt x="1924" y="1488"/>
                      <a:pt x="1705" y="1667"/>
                    </a:cubicBezTo>
                    <a:cubicBezTo>
                      <a:pt x="1290" y="2007"/>
                      <a:pt x="767" y="2184"/>
                      <a:pt x="223" y="2184"/>
                    </a:cubicBezTo>
                    <a:cubicBezTo>
                      <a:pt x="195" y="2184"/>
                      <a:pt x="167" y="2184"/>
                      <a:pt x="140" y="2183"/>
                    </a:cubicBezTo>
                    <a:cubicBezTo>
                      <a:pt x="0" y="2183"/>
                      <a:pt x="0" y="2381"/>
                      <a:pt x="140" y="2381"/>
                    </a:cubicBezTo>
                    <a:cubicBezTo>
                      <a:pt x="186" y="2384"/>
                      <a:pt x="231" y="2385"/>
                      <a:pt x="277" y="2385"/>
                    </a:cubicBezTo>
                    <a:cubicBezTo>
                      <a:pt x="862" y="2385"/>
                      <a:pt x="1424" y="2154"/>
                      <a:pt x="1884" y="1786"/>
                    </a:cubicBezTo>
                    <a:cubicBezTo>
                      <a:pt x="2122" y="1607"/>
                      <a:pt x="2339" y="1350"/>
                      <a:pt x="2479" y="1092"/>
                    </a:cubicBezTo>
                    <a:cubicBezTo>
                      <a:pt x="2656" y="775"/>
                      <a:pt x="2796" y="418"/>
                      <a:pt x="2696" y="82"/>
                    </a:cubicBezTo>
                    <a:cubicBezTo>
                      <a:pt x="2688" y="25"/>
                      <a:pt x="2647" y="1"/>
                      <a:pt x="26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79" name="Google Shape;3079;p30"/>
              <p:cNvSpPr/>
              <p:nvPr/>
            </p:nvSpPr>
            <p:spPr>
              <a:xfrm>
                <a:off x="5551275" y="2087200"/>
                <a:ext cx="81075" cy="75375"/>
              </a:xfrm>
              <a:custGeom>
                <a:avLst/>
                <a:gdLst/>
                <a:ahLst/>
                <a:cxnLst/>
                <a:rect l="l" t="t" r="r" b="b"/>
                <a:pathLst>
                  <a:path w="3243" h="3015" extrusionOk="0">
                    <a:moveTo>
                      <a:pt x="3116" y="0"/>
                    </a:moveTo>
                    <a:cubicBezTo>
                      <a:pt x="3077" y="0"/>
                      <a:pt x="3041" y="24"/>
                      <a:pt x="3032" y="80"/>
                    </a:cubicBezTo>
                    <a:cubicBezTo>
                      <a:pt x="2815" y="1546"/>
                      <a:pt x="1605" y="2696"/>
                      <a:pt x="119" y="2815"/>
                    </a:cubicBezTo>
                    <a:cubicBezTo>
                      <a:pt x="5" y="2815"/>
                      <a:pt x="0" y="3014"/>
                      <a:pt x="105" y="3014"/>
                    </a:cubicBezTo>
                    <a:cubicBezTo>
                      <a:pt x="109" y="3014"/>
                      <a:pt x="114" y="3014"/>
                      <a:pt x="119" y="3013"/>
                    </a:cubicBezTo>
                    <a:cubicBezTo>
                      <a:pt x="1705" y="2913"/>
                      <a:pt x="3013" y="1705"/>
                      <a:pt x="3231" y="138"/>
                    </a:cubicBezTo>
                    <a:cubicBezTo>
                      <a:pt x="3243" y="55"/>
                      <a:pt x="3176" y="0"/>
                      <a:pt x="31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80" name="Google Shape;3080;p30"/>
              <p:cNvSpPr/>
              <p:nvPr/>
            </p:nvSpPr>
            <p:spPr>
              <a:xfrm>
                <a:off x="5562325" y="2096475"/>
                <a:ext cx="98975" cy="103775"/>
              </a:xfrm>
              <a:custGeom>
                <a:avLst/>
                <a:gdLst/>
                <a:ahLst/>
                <a:cxnLst/>
                <a:rect l="l" t="t" r="r" b="b"/>
                <a:pathLst>
                  <a:path w="3959" h="4151" extrusionOk="0">
                    <a:moveTo>
                      <a:pt x="3832" y="0"/>
                    </a:moveTo>
                    <a:cubicBezTo>
                      <a:pt x="3780" y="0"/>
                      <a:pt x="3731" y="35"/>
                      <a:pt x="3740" y="105"/>
                    </a:cubicBezTo>
                    <a:cubicBezTo>
                      <a:pt x="3780" y="1651"/>
                      <a:pt x="2690" y="2920"/>
                      <a:pt x="1361" y="3534"/>
                    </a:cubicBezTo>
                    <a:cubicBezTo>
                      <a:pt x="965" y="3732"/>
                      <a:pt x="549" y="3851"/>
                      <a:pt x="132" y="3930"/>
                    </a:cubicBezTo>
                    <a:cubicBezTo>
                      <a:pt x="1" y="3968"/>
                      <a:pt x="48" y="4150"/>
                      <a:pt x="174" y="4150"/>
                    </a:cubicBezTo>
                    <a:cubicBezTo>
                      <a:pt x="180" y="4150"/>
                      <a:pt x="186" y="4150"/>
                      <a:pt x="193" y="4149"/>
                    </a:cubicBezTo>
                    <a:cubicBezTo>
                      <a:pt x="1718" y="3832"/>
                      <a:pt x="3145" y="2899"/>
                      <a:pt x="3721" y="1393"/>
                    </a:cubicBezTo>
                    <a:cubicBezTo>
                      <a:pt x="3880" y="977"/>
                      <a:pt x="3959" y="541"/>
                      <a:pt x="3938" y="105"/>
                    </a:cubicBezTo>
                    <a:cubicBezTo>
                      <a:pt x="3938" y="35"/>
                      <a:pt x="3884" y="0"/>
                      <a:pt x="38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81" name="Google Shape;3081;p30"/>
              <p:cNvSpPr/>
              <p:nvPr/>
            </p:nvSpPr>
            <p:spPr>
              <a:xfrm>
                <a:off x="5590675" y="2124075"/>
                <a:ext cx="94200" cy="98075"/>
              </a:xfrm>
              <a:custGeom>
                <a:avLst/>
                <a:gdLst/>
                <a:ahLst/>
                <a:cxnLst/>
                <a:rect l="l" t="t" r="r" b="b"/>
                <a:pathLst>
                  <a:path w="3768" h="3923" extrusionOk="0">
                    <a:moveTo>
                      <a:pt x="3640" y="1"/>
                    </a:moveTo>
                    <a:cubicBezTo>
                      <a:pt x="3597" y="1"/>
                      <a:pt x="3555" y="23"/>
                      <a:pt x="3538" y="71"/>
                    </a:cubicBezTo>
                    <a:cubicBezTo>
                      <a:pt x="3301" y="1438"/>
                      <a:pt x="2408" y="2628"/>
                      <a:pt x="1199" y="3302"/>
                    </a:cubicBezTo>
                    <a:cubicBezTo>
                      <a:pt x="862" y="3481"/>
                      <a:pt x="505" y="3619"/>
                      <a:pt x="108" y="3719"/>
                    </a:cubicBezTo>
                    <a:cubicBezTo>
                      <a:pt x="0" y="3755"/>
                      <a:pt x="40" y="3922"/>
                      <a:pt x="138" y="3922"/>
                    </a:cubicBezTo>
                    <a:cubicBezTo>
                      <a:pt x="148" y="3922"/>
                      <a:pt x="158" y="3921"/>
                      <a:pt x="169" y="3917"/>
                    </a:cubicBezTo>
                    <a:cubicBezTo>
                      <a:pt x="1556" y="3579"/>
                      <a:pt x="2746" y="2569"/>
                      <a:pt x="3359" y="1300"/>
                    </a:cubicBezTo>
                    <a:cubicBezTo>
                      <a:pt x="3538" y="923"/>
                      <a:pt x="3676" y="527"/>
                      <a:pt x="3756" y="130"/>
                    </a:cubicBezTo>
                    <a:cubicBezTo>
                      <a:pt x="3768" y="48"/>
                      <a:pt x="3703" y="1"/>
                      <a:pt x="36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82" name="Google Shape;3082;p30"/>
              <p:cNvSpPr/>
              <p:nvPr/>
            </p:nvSpPr>
            <p:spPr>
              <a:xfrm>
                <a:off x="5623625" y="2168600"/>
                <a:ext cx="78825" cy="71775"/>
              </a:xfrm>
              <a:custGeom>
                <a:avLst/>
                <a:gdLst/>
                <a:ahLst/>
                <a:cxnLst/>
                <a:rect l="l" t="t" r="r" b="b"/>
                <a:pathLst>
                  <a:path w="3153" h="2871" extrusionOk="0">
                    <a:moveTo>
                      <a:pt x="3015" y="0"/>
                    </a:moveTo>
                    <a:cubicBezTo>
                      <a:pt x="2984" y="0"/>
                      <a:pt x="2953" y="16"/>
                      <a:pt x="2934" y="54"/>
                    </a:cubicBezTo>
                    <a:cubicBezTo>
                      <a:pt x="2657" y="649"/>
                      <a:pt x="2279" y="1185"/>
                      <a:pt x="1803" y="1660"/>
                    </a:cubicBezTo>
                    <a:cubicBezTo>
                      <a:pt x="1348" y="2115"/>
                      <a:pt x="793" y="2572"/>
                      <a:pt x="138" y="2651"/>
                    </a:cubicBezTo>
                    <a:cubicBezTo>
                      <a:pt x="7" y="2670"/>
                      <a:pt x="1" y="2870"/>
                      <a:pt x="121" y="2870"/>
                    </a:cubicBezTo>
                    <a:cubicBezTo>
                      <a:pt x="126" y="2870"/>
                      <a:pt x="132" y="2870"/>
                      <a:pt x="138" y="2869"/>
                    </a:cubicBezTo>
                    <a:cubicBezTo>
                      <a:pt x="833" y="2770"/>
                      <a:pt x="1407" y="2353"/>
                      <a:pt x="1903" y="1878"/>
                    </a:cubicBezTo>
                    <a:cubicBezTo>
                      <a:pt x="2398" y="1383"/>
                      <a:pt x="2815" y="788"/>
                      <a:pt x="3112" y="154"/>
                    </a:cubicBezTo>
                    <a:cubicBezTo>
                      <a:pt x="3153" y="73"/>
                      <a:pt x="3083" y="0"/>
                      <a:pt x="30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83" name="Google Shape;3083;p30"/>
              <p:cNvSpPr/>
              <p:nvPr/>
            </p:nvSpPr>
            <p:spPr>
              <a:xfrm>
                <a:off x="5661550" y="2202650"/>
                <a:ext cx="48725" cy="48700"/>
              </a:xfrm>
              <a:custGeom>
                <a:avLst/>
                <a:gdLst/>
                <a:ahLst/>
                <a:cxnLst/>
                <a:rect l="l" t="t" r="r" b="b"/>
                <a:pathLst>
                  <a:path w="1949" h="1948" extrusionOk="0">
                    <a:moveTo>
                      <a:pt x="1817" y="1"/>
                    </a:moveTo>
                    <a:cubicBezTo>
                      <a:pt x="1773" y="1"/>
                      <a:pt x="1729" y="25"/>
                      <a:pt x="1714" y="79"/>
                    </a:cubicBezTo>
                    <a:cubicBezTo>
                      <a:pt x="1476" y="853"/>
                      <a:pt x="881" y="1488"/>
                      <a:pt x="109" y="1745"/>
                    </a:cubicBezTo>
                    <a:cubicBezTo>
                      <a:pt x="1" y="1781"/>
                      <a:pt x="39" y="1948"/>
                      <a:pt x="137" y="1948"/>
                    </a:cubicBezTo>
                    <a:cubicBezTo>
                      <a:pt x="147" y="1948"/>
                      <a:pt x="157" y="1946"/>
                      <a:pt x="167" y="1943"/>
                    </a:cubicBezTo>
                    <a:cubicBezTo>
                      <a:pt x="1000" y="1665"/>
                      <a:pt x="1655" y="972"/>
                      <a:pt x="1912" y="140"/>
                    </a:cubicBezTo>
                    <a:cubicBezTo>
                      <a:pt x="1948" y="56"/>
                      <a:pt x="1883" y="1"/>
                      <a:pt x="18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84" name="Google Shape;3084;p30"/>
              <p:cNvSpPr/>
              <p:nvPr/>
            </p:nvSpPr>
            <p:spPr>
              <a:xfrm>
                <a:off x="5693000" y="2239825"/>
                <a:ext cx="24875" cy="22350"/>
              </a:xfrm>
              <a:custGeom>
                <a:avLst/>
                <a:gdLst/>
                <a:ahLst/>
                <a:cxnLst/>
                <a:rect l="l" t="t" r="r" b="b"/>
                <a:pathLst>
                  <a:path w="995" h="894" extrusionOk="0">
                    <a:moveTo>
                      <a:pt x="862" y="1"/>
                    </a:moveTo>
                    <a:cubicBezTo>
                      <a:pt x="820" y="1"/>
                      <a:pt x="781" y="24"/>
                      <a:pt x="773" y="80"/>
                    </a:cubicBezTo>
                    <a:cubicBezTo>
                      <a:pt x="754" y="159"/>
                      <a:pt x="714" y="199"/>
                      <a:pt x="675" y="278"/>
                    </a:cubicBezTo>
                    <a:cubicBezTo>
                      <a:pt x="635" y="318"/>
                      <a:pt x="575" y="397"/>
                      <a:pt x="516" y="437"/>
                    </a:cubicBezTo>
                    <a:cubicBezTo>
                      <a:pt x="376" y="535"/>
                      <a:pt x="218" y="614"/>
                      <a:pt x="80" y="694"/>
                    </a:cubicBezTo>
                    <a:cubicBezTo>
                      <a:pt x="20" y="714"/>
                      <a:pt x="1" y="794"/>
                      <a:pt x="40" y="833"/>
                    </a:cubicBezTo>
                    <a:cubicBezTo>
                      <a:pt x="53" y="871"/>
                      <a:pt x="82" y="893"/>
                      <a:pt x="118" y="893"/>
                    </a:cubicBezTo>
                    <a:cubicBezTo>
                      <a:pt x="137" y="893"/>
                      <a:pt x="158" y="887"/>
                      <a:pt x="178" y="873"/>
                    </a:cubicBezTo>
                    <a:cubicBezTo>
                      <a:pt x="516" y="714"/>
                      <a:pt x="873" y="516"/>
                      <a:pt x="971" y="139"/>
                    </a:cubicBezTo>
                    <a:cubicBezTo>
                      <a:pt x="995" y="55"/>
                      <a:pt x="926" y="1"/>
                      <a:pt x="8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85" name="Google Shape;3085;p30"/>
              <p:cNvSpPr/>
              <p:nvPr/>
            </p:nvSpPr>
            <p:spPr>
              <a:xfrm>
                <a:off x="5412500" y="2242275"/>
                <a:ext cx="249800" cy="251275"/>
              </a:xfrm>
              <a:custGeom>
                <a:avLst/>
                <a:gdLst/>
                <a:ahLst/>
                <a:cxnLst/>
                <a:rect l="l" t="t" r="r" b="b"/>
                <a:pathLst>
                  <a:path w="9992" h="10051" extrusionOk="0">
                    <a:moveTo>
                      <a:pt x="1" y="1"/>
                    </a:moveTo>
                    <a:cubicBezTo>
                      <a:pt x="239" y="2004"/>
                      <a:pt x="377" y="4005"/>
                      <a:pt x="1111" y="5889"/>
                    </a:cubicBezTo>
                    <a:cubicBezTo>
                      <a:pt x="1468" y="6801"/>
                      <a:pt x="1944" y="7692"/>
                      <a:pt x="2676" y="8366"/>
                    </a:cubicBezTo>
                    <a:cubicBezTo>
                      <a:pt x="3790" y="9420"/>
                      <a:pt x="5932" y="10051"/>
                      <a:pt x="7723" y="10051"/>
                    </a:cubicBezTo>
                    <a:cubicBezTo>
                      <a:pt x="8291" y="10051"/>
                      <a:pt x="8824" y="9987"/>
                      <a:pt x="9278" y="9854"/>
                    </a:cubicBezTo>
                    <a:cubicBezTo>
                      <a:pt x="9992" y="7890"/>
                      <a:pt x="9516" y="4679"/>
                      <a:pt x="8187" y="3133"/>
                    </a:cubicBezTo>
                    <a:cubicBezTo>
                      <a:pt x="7553" y="2361"/>
                      <a:pt x="6701" y="1845"/>
                      <a:pt x="5808" y="1449"/>
                    </a:cubicBezTo>
                    <a:cubicBezTo>
                      <a:pt x="3965" y="596"/>
                      <a:pt x="1963" y="358"/>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86" name="Google Shape;3086;p30"/>
              <p:cNvSpPr/>
              <p:nvPr/>
            </p:nvSpPr>
            <p:spPr>
              <a:xfrm>
                <a:off x="5484350" y="2318600"/>
                <a:ext cx="170500" cy="171400"/>
              </a:xfrm>
              <a:custGeom>
                <a:avLst/>
                <a:gdLst/>
                <a:ahLst/>
                <a:cxnLst/>
                <a:rect l="l" t="t" r="r" b="b"/>
                <a:pathLst>
                  <a:path w="6820" h="6856" extrusionOk="0">
                    <a:moveTo>
                      <a:pt x="0" y="1"/>
                    </a:moveTo>
                    <a:lnTo>
                      <a:pt x="0" y="1"/>
                    </a:lnTo>
                    <a:cubicBezTo>
                      <a:pt x="159" y="1369"/>
                      <a:pt x="259" y="2736"/>
                      <a:pt x="754" y="4025"/>
                    </a:cubicBezTo>
                    <a:cubicBezTo>
                      <a:pt x="1012" y="4660"/>
                      <a:pt x="1329" y="5254"/>
                      <a:pt x="1824" y="5710"/>
                    </a:cubicBezTo>
                    <a:cubicBezTo>
                      <a:pt x="2591" y="6431"/>
                      <a:pt x="4040" y="6856"/>
                      <a:pt x="5266" y="6856"/>
                    </a:cubicBezTo>
                    <a:cubicBezTo>
                      <a:pt x="5658" y="6856"/>
                      <a:pt x="6027" y="6812"/>
                      <a:pt x="6344" y="6721"/>
                    </a:cubicBezTo>
                    <a:cubicBezTo>
                      <a:pt x="6819" y="5373"/>
                      <a:pt x="6483" y="3212"/>
                      <a:pt x="5590" y="2141"/>
                    </a:cubicBezTo>
                    <a:cubicBezTo>
                      <a:pt x="5154" y="1626"/>
                      <a:pt x="4580" y="1269"/>
                      <a:pt x="3965" y="992"/>
                    </a:cubicBezTo>
                    <a:cubicBezTo>
                      <a:pt x="2696" y="418"/>
                      <a:pt x="1348" y="259"/>
                      <a:pt x="0"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87" name="Google Shape;3087;p30"/>
              <p:cNvSpPr/>
              <p:nvPr/>
            </p:nvSpPr>
            <p:spPr>
              <a:xfrm>
                <a:off x="5441800" y="2274725"/>
                <a:ext cx="219900" cy="230600"/>
              </a:xfrm>
              <a:custGeom>
                <a:avLst/>
                <a:gdLst/>
                <a:ahLst/>
                <a:cxnLst/>
                <a:rect l="l" t="t" r="r" b="b"/>
                <a:pathLst>
                  <a:path w="8796" h="9224" extrusionOk="0">
                    <a:moveTo>
                      <a:pt x="155" y="0"/>
                    </a:moveTo>
                    <a:cubicBezTo>
                      <a:pt x="79" y="0"/>
                      <a:pt x="1" y="113"/>
                      <a:pt x="77" y="190"/>
                    </a:cubicBezTo>
                    <a:cubicBezTo>
                      <a:pt x="1089" y="1320"/>
                      <a:pt x="2138" y="2450"/>
                      <a:pt x="3190" y="3560"/>
                    </a:cubicBezTo>
                    <a:cubicBezTo>
                      <a:pt x="4398" y="4829"/>
                      <a:pt x="5627" y="6117"/>
                      <a:pt x="6837" y="7385"/>
                    </a:cubicBezTo>
                    <a:cubicBezTo>
                      <a:pt x="7411" y="7980"/>
                      <a:pt x="7987" y="8595"/>
                      <a:pt x="8582" y="9190"/>
                    </a:cubicBezTo>
                    <a:cubicBezTo>
                      <a:pt x="8601" y="9214"/>
                      <a:pt x="8625" y="9224"/>
                      <a:pt x="8648" y="9224"/>
                    </a:cubicBezTo>
                    <a:cubicBezTo>
                      <a:pt x="8723" y="9224"/>
                      <a:pt x="8795" y="9126"/>
                      <a:pt x="8720" y="9050"/>
                    </a:cubicBezTo>
                    <a:cubicBezTo>
                      <a:pt x="7630" y="7901"/>
                      <a:pt x="6520" y="6751"/>
                      <a:pt x="5410" y="5582"/>
                    </a:cubicBezTo>
                    <a:cubicBezTo>
                      <a:pt x="4221" y="4333"/>
                      <a:pt x="3011" y="3064"/>
                      <a:pt x="1821" y="1795"/>
                    </a:cubicBezTo>
                    <a:cubicBezTo>
                      <a:pt x="1287" y="1221"/>
                      <a:pt x="751" y="627"/>
                      <a:pt x="216" y="32"/>
                    </a:cubicBezTo>
                    <a:cubicBezTo>
                      <a:pt x="199" y="9"/>
                      <a:pt x="177" y="0"/>
                      <a:pt x="1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88" name="Google Shape;3088;p30"/>
              <p:cNvSpPr/>
              <p:nvPr/>
            </p:nvSpPr>
            <p:spPr>
              <a:xfrm>
                <a:off x="5442250" y="2276500"/>
                <a:ext cx="40150" cy="35325"/>
              </a:xfrm>
              <a:custGeom>
                <a:avLst/>
                <a:gdLst/>
                <a:ahLst/>
                <a:cxnLst/>
                <a:rect l="l" t="t" r="r" b="b"/>
                <a:pathLst>
                  <a:path w="1606" h="1413" extrusionOk="0">
                    <a:moveTo>
                      <a:pt x="1447" y="1"/>
                    </a:moveTo>
                    <a:cubicBezTo>
                      <a:pt x="1388" y="1"/>
                      <a:pt x="1328" y="59"/>
                      <a:pt x="1348" y="99"/>
                    </a:cubicBezTo>
                    <a:cubicBezTo>
                      <a:pt x="1388" y="397"/>
                      <a:pt x="1269" y="694"/>
                      <a:pt x="1050" y="892"/>
                    </a:cubicBezTo>
                    <a:cubicBezTo>
                      <a:pt x="931" y="992"/>
                      <a:pt x="773" y="1071"/>
                      <a:pt x="635" y="1111"/>
                    </a:cubicBezTo>
                    <a:cubicBezTo>
                      <a:pt x="486" y="1159"/>
                      <a:pt x="339" y="1195"/>
                      <a:pt x="191" y="1195"/>
                    </a:cubicBezTo>
                    <a:cubicBezTo>
                      <a:pt x="160" y="1195"/>
                      <a:pt x="129" y="1193"/>
                      <a:pt x="99" y="1190"/>
                    </a:cubicBezTo>
                    <a:cubicBezTo>
                      <a:pt x="40" y="1190"/>
                      <a:pt x="0" y="1249"/>
                      <a:pt x="0" y="1288"/>
                    </a:cubicBezTo>
                    <a:cubicBezTo>
                      <a:pt x="0" y="1348"/>
                      <a:pt x="40" y="1388"/>
                      <a:pt x="99" y="1407"/>
                    </a:cubicBezTo>
                    <a:cubicBezTo>
                      <a:pt x="134" y="1411"/>
                      <a:pt x="169" y="1413"/>
                      <a:pt x="205" y="1413"/>
                    </a:cubicBezTo>
                    <a:cubicBezTo>
                      <a:pt x="373" y="1413"/>
                      <a:pt x="547" y="1374"/>
                      <a:pt x="693" y="1309"/>
                    </a:cubicBezTo>
                    <a:cubicBezTo>
                      <a:pt x="872" y="1249"/>
                      <a:pt x="1050" y="1169"/>
                      <a:pt x="1190" y="1031"/>
                    </a:cubicBezTo>
                    <a:cubicBezTo>
                      <a:pt x="1467" y="812"/>
                      <a:pt x="1605" y="456"/>
                      <a:pt x="1546" y="99"/>
                    </a:cubicBezTo>
                    <a:cubicBezTo>
                      <a:pt x="1546" y="59"/>
                      <a:pt x="1507" y="1"/>
                      <a:pt x="14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89" name="Google Shape;3089;p30"/>
              <p:cNvSpPr/>
              <p:nvPr/>
            </p:nvSpPr>
            <p:spPr>
              <a:xfrm>
                <a:off x="5446700" y="2284125"/>
                <a:ext cx="69900" cy="59900"/>
              </a:xfrm>
              <a:custGeom>
                <a:avLst/>
                <a:gdLst/>
                <a:ahLst/>
                <a:cxnLst/>
                <a:rect l="l" t="t" r="r" b="b"/>
                <a:pathLst>
                  <a:path w="2796" h="2396" extrusionOk="0">
                    <a:moveTo>
                      <a:pt x="2605" y="1"/>
                    </a:moveTo>
                    <a:cubicBezTo>
                      <a:pt x="2542" y="1"/>
                      <a:pt x="2474" y="49"/>
                      <a:pt x="2498" y="132"/>
                    </a:cubicBezTo>
                    <a:cubicBezTo>
                      <a:pt x="2577" y="449"/>
                      <a:pt x="2418" y="785"/>
                      <a:pt x="2260" y="1043"/>
                    </a:cubicBezTo>
                    <a:cubicBezTo>
                      <a:pt x="2122" y="1281"/>
                      <a:pt x="1923" y="1499"/>
                      <a:pt x="1705" y="1678"/>
                    </a:cubicBezTo>
                    <a:cubicBezTo>
                      <a:pt x="1270" y="1999"/>
                      <a:pt x="743" y="2194"/>
                      <a:pt x="213" y="2194"/>
                    </a:cubicBezTo>
                    <a:cubicBezTo>
                      <a:pt x="188" y="2194"/>
                      <a:pt x="164" y="2194"/>
                      <a:pt x="139" y="2193"/>
                    </a:cubicBezTo>
                    <a:cubicBezTo>
                      <a:pt x="133" y="2192"/>
                      <a:pt x="127" y="2192"/>
                      <a:pt x="121" y="2192"/>
                    </a:cubicBezTo>
                    <a:cubicBezTo>
                      <a:pt x="0" y="2192"/>
                      <a:pt x="6" y="2391"/>
                      <a:pt x="139" y="2391"/>
                    </a:cubicBezTo>
                    <a:cubicBezTo>
                      <a:pt x="185" y="2394"/>
                      <a:pt x="231" y="2396"/>
                      <a:pt x="277" y="2396"/>
                    </a:cubicBezTo>
                    <a:cubicBezTo>
                      <a:pt x="862" y="2396"/>
                      <a:pt x="1423" y="2164"/>
                      <a:pt x="1884" y="1797"/>
                    </a:cubicBezTo>
                    <a:cubicBezTo>
                      <a:pt x="2122" y="1598"/>
                      <a:pt x="2339" y="1361"/>
                      <a:pt x="2478" y="1102"/>
                    </a:cubicBezTo>
                    <a:cubicBezTo>
                      <a:pt x="2656" y="785"/>
                      <a:pt x="2796" y="428"/>
                      <a:pt x="2696" y="71"/>
                    </a:cubicBezTo>
                    <a:cubicBezTo>
                      <a:pt x="2688" y="23"/>
                      <a:pt x="2647" y="1"/>
                      <a:pt x="26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90" name="Google Shape;3090;p30"/>
              <p:cNvSpPr/>
              <p:nvPr/>
            </p:nvSpPr>
            <p:spPr>
              <a:xfrm>
                <a:off x="5464525" y="2301275"/>
                <a:ext cx="81600" cy="75375"/>
              </a:xfrm>
              <a:custGeom>
                <a:avLst/>
                <a:gdLst/>
                <a:ahLst/>
                <a:cxnLst/>
                <a:rect l="l" t="t" r="r" b="b"/>
                <a:pathLst>
                  <a:path w="3264" h="3015" extrusionOk="0">
                    <a:moveTo>
                      <a:pt x="3137" y="1"/>
                    </a:moveTo>
                    <a:cubicBezTo>
                      <a:pt x="3098" y="1"/>
                      <a:pt x="3061" y="24"/>
                      <a:pt x="3053" y="80"/>
                    </a:cubicBezTo>
                    <a:cubicBezTo>
                      <a:pt x="2836" y="1547"/>
                      <a:pt x="1626" y="2697"/>
                      <a:pt x="140" y="2795"/>
                    </a:cubicBezTo>
                    <a:cubicBezTo>
                      <a:pt x="6" y="2815"/>
                      <a:pt x="1" y="3015"/>
                      <a:pt x="123" y="3015"/>
                    </a:cubicBezTo>
                    <a:cubicBezTo>
                      <a:pt x="129" y="3015"/>
                      <a:pt x="134" y="3014"/>
                      <a:pt x="140" y="3014"/>
                    </a:cubicBezTo>
                    <a:cubicBezTo>
                      <a:pt x="1726" y="2914"/>
                      <a:pt x="3034" y="1705"/>
                      <a:pt x="3251" y="139"/>
                    </a:cubicBezTo>
                    <a:cubicBezTo>
                      <a:pt x="3264" y="55"/>
                      <a:pt x="3197" y="1"/>
                      <a:pt x="31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91" name="Google Shape;3091;p30"/>
              <p:cNvSpPr/>
              <p:nvPr/>
            </p:nvSpPr>
            <p:spPr>
              <a:xfrm>
                <a:off x="5476250" y="2310550"/>
                <a:ext cx="98825" cy="103350"/>
              </a:xfrm>
              <a:custGeom>
                <a:avLst/>
                <a:gdLst/>
                <a:ahLst/>
                <a:cxnLst/>
                <a:rect l="l" t="t" r="r" b="b"/>
                <a:pathLst>
                  <a:path w="3953" h="4134" extrusionOk="0">
                    <a:moveTo>
                      <a:pt x="3823" y="1"/>
                    </a:moveTo>
                    <a:cubicBezTo>
                      <a:pt x="3769" y="1"/>
                      <a:pt x="3715" y="36"/>
                      <a:pt x="3715" y="105"/>
                    </a:cubicBezTo>
                    <a:cubicBezTo>
                      <a:pt x="3755" y="1631"/>
                      <a:pt x="2684" y="2920"/>
                      <a:pt x="1336" y="3534"/>
                    </a:cubicBezTo>
                    <a:cubicBezTo>
                      <a:pt x="959" y="3713"/>
                      <a:pt x="543" y="3851"/>
                      <a:pt x="126" y="3930"/>
                    </a:cubicBezTo>
                    <a:cubicBezTo>
                      <a:pt x="1" y="3966"/>
                      <a:pt x="38" y="4134"/>
                      <a:pt x="135" y="4134"/>
                    </a:cubicBezTo>
                    <a:cubicBezTo>
                      <a:pt x="145" y="4134"/>
                      <a:pt x="155" y="4132"/>
                      <a:pt x="166" y="4129"/>
                    </a:cubicBezTo>
                    <a:cubicBezTo>
                      <a:pt x="1693" y="3811"/>
                      <a:pt x="3139" y="2900"/>
                      <a:pt x="3715" y="1393"/>
                    </a:cubicBezTo>
                    <a:cubicBezTo>
                      <a:pt x="3873" y="978"/>
                      <a:pt x="3953" y="541"/>
                      <a:pt x="3932" y="105"/>
                    </a:cubicBezTo>
                    <a:cubicBezTo>
                      <a:pt x="3932" y="36"/>
                      <a:pt x="3878" y="1"/>
                      <a:pt x="38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92" name="Google Shape;3092;p30"/>
              <p:cNvSpPr/>
              <p:nvPr/>
            </p:nvSpPr>
            <p:spPr>
              <a:xfrm>
                <a:off x="5504425" y="2337950"/>
                <a:ext cx="94050" cy="98275"/>
              </a:xfrm>
              <a:custGeom>
                <a:avLst/>
                <a:gdLst/>
                <a:ahLst/>
                <a:cxnLst/>
                <a:rect l="l" t="t" r="r" b="b"/>
                <a:pathLst>
                  <a:path w="3762" h="3931" extrusionOk="0">
                    <a:moveTo>
                      <a:pt x="3628" y="0"/>
                    </a:moveTo>
                    <a:cubicBezTo>
                      <a:pt x="3586" y="0"/>
                      <a:pt x="3547" y="24"/>
                      <a:pt x="3539" y="80"/>
                    </a:cubicBezTo>
                    <a:cubicBezTo>
                      <a:pt x="3281" y="1428"/>
                      <a:pt x="2409" y="2636"/>
                      <a:pt x="1200" y="3291"/>
                    </a:cubicBezTo>
                    <a:cubicBezTo>
                      <a:pt x="862" y="3489"/>
                      <a:pt x="487" y="3627"/>
                      <a:pt x="109" y="3727"/>
                    </a:cubicBezTo>
                    <a:cubicBezTo>
                      <a:pt x="0" y="3745"/>
                      <a:pt x="24" y="3930"/>
                      <a:pt x="137" y="3930"/>
                    </a:cubicBezTo>
                    <a:cubicBezTo>
                      <a:pt x="147" y="3930"/>
                      <a:pt x="158" y="3929"/>
                      <a:pt x="169" y="3925"/>
                    </a:cubicBezTo>
                    <a:cubicBezTo>
                      <a:pt x="1557" y="3588"/>
                      <a:pt x="2746" y="2577"/>
                      <a:pt x="3360" y="1288"/>
                    </a:cubicBezTo>
                    <a:cubicBezTo>
                      <a:pt x="3539" y="931"/>
                      <a:pt x="3677" y="535"/>
                      <a:pt x="3738" y="138"/>
                    </a:cubicBezTo>
                    <a:cubicBezTo>
                      <a:pt x="3761" y="55"/>
                      <a:pt x="3692" y="0"/>
                      <a:pt x="36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93" name="Google Shape;3093;p30"/>
              <p:cNvSpPr/>
              <p:nvPr/>
            </p:nvSpPr>
            <p:spPr>
              <a:xfrm>
                <a:off x="5537400" y="2382475"/>
                <a:ext cx="78825" cy="71950"/>
              </a:xfrm>
              <a:custGeom>
                <a:avLst/>
                <a:gdLst/>
                <a:ahLst/>
                <a:cxnLst/>
                <a:rect l="l" t="t" r="r" b="b"/>
                <a:pathLst>
                  <a:path w="3153" h="2878" extrusionOk="0">
                    <a:moveTo>
                      <a:pt x="3015" y="0"/>
                    </a:moveTo>
                    <a:cubicBezTo>
                      <a:pt x="2984" y="0"/>
                      <a:pt x="2953" y="18"/>
                      <a:pt x="2934" y="62"/>
                    </a:cubicBezTo>
                    <a:cubicBezTo>
                      <a:pt x="2656" y="657"/>
                      <a:pt x="2279" y="1193"/>
                      <a:pt x="1803" y="1669"/>
                    </a:cubicBezTo>
                    <a:cubicBezTo>
                      <a:pt x="1348" y="2124"/>
                      <a:pt x="793" y="2560"/>
                      <a:pt x="138" y="2660"/>
                    </a:cubicBezTo>
                    <a:cubicBezTo>
                      <a:pt x="0" y="2679"/>
                      <a:pt x="0" y="2877"/>
                      <a:pt x="138" y="2877"/>
                    </a:cubicBezTo>
                    <a:cubicBezTo>
                      <a:pt x="833" y="2779"/>
                      <a:pt x="1407" y="2362"/>
                      <a:pt x="1903" y="1886"/>
                    </a:cubicBezTo>
                    <a:cubicBezTo>
                      <a:pt x="2398" y="1391"/>
                      <a:pt x="2815" y="796"/>
                      <a:pt x="3112" y="162"/>
                    </a:cubicBezTo>
                    <a:cubicBezTo>
                      <a:pt x="3153" y="81"/>
                      <a:pt x="3083" y="0"/>
                      <a:pt x="30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94" name="Google Shape;3094;p30"/>
              <p:cNvSpPr/>
              <p:nvPr/>
            </p:nvSpPr>
            <p:spPr>
              <a:xfrm>
                <a:off x="5575325" y="2416750"/>
                <a:ext cx="48400" cy="48700"/>
              </a:xfrm>
              <a:custGeom>
                <a:avLst/>
                <a:gdLst/>
                <a:ahLst/>
                <a:cxnLst/>
                <a:rect l="l" t="t" r="r" b="b"/>
                <a:pathLst>
                  <a:path w="1936" h="1948" extrusionOk="0">
                    <a:moveTo>
                      <a:pt x="1811" y="0"/>
                    </a:moveTo>
                    <a:cubicBezTo>
                      <a:pt x="1770" y="0"/>
                      <a:pt x="1729" y="24"/>
                      <a:pt x="1714" y="79"/>
                    </a:cubicBezTo>
                    <a:cubicBezTo>
                      <a:pt x="1476" y="832"/>
                      <a:pt x="862" y="1466"/>
                      <a:pt x="109" y="1744"/>
                    </a:cubicBezTo>
                    <a:cubicBezTo>
                      <a:pt x="0" y="1780"/>
                      <a:pt x="24" y="1947"/>
                      <a:pt x="132" y="1947"/>
                    </a:cubicBezTo>
                    <a:cubicBezTo>
                      <a:pt x="143" y="1947"/>
                      <a:pt x="155" y="1946"/>
                      <a:pt x="167" y="1942"/>
                    </a:cubicBezTo>
                    <a:cubicBezTo>
                      <a:pt x="1000" y="1646"/>
                      <a:pt x="1655" y="972"/>
                      <a:pt x="1912" y="139"/>
                    </a:cubicBezTo>
                    <a:cubicBezTo>
                      <a:pt x="1936" y="55"/>
                      <a:pt x="1873" y="0"/>
                      <a:pt x="18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95" name="Google Shape;3095;p30"/>
              <p:cNvSpPr/>
              <p:nvPr/>
            </p:nvSpPr>
            <p:spPr>
              <a:xfrm>
                <a:off x="5606775" y="2453875"/>
                <a:ext cx="24600" cy="22150"/>
              </a:xfrm>
              <a:custGeom>
                <a:avLst/>
                <a:gdLst/>
                <a:ahLst/>
                <a:cxnLst/>
                <a:rect l="l" t="t" r="r" b="b"/>
                <a:pathLst>
                  <a:path w="984" h="886" extrusionOk="0">
                    <a:moveTo>
                      <a:pt x="856" y="1"/>
                    </a:moveTo>
                    <a:cubicBezTo>
                      <a:pt x="812" y="1"/>
                      <a:pt x="770" y="24"/>
                      <a:pt x="754" y="81"/>
                    </a:cubicBezTo>
                    <a:cubicBezTo>
                      <a:pt x="733" y="140"/>
                      <a:pt x="714" y="200"/>
                      <a:pt x="674" y="280"/>
                    </a:cubicBezTo>
                    <a:lnTo>
                      <a:pt x="516" y="438"/>
                    </a:lnTo>
                    <a:cubicBezTo>
                      <a:pt x="376" y="536"/>
                      <a:pt x="218" y="616"/>
                      <a:pt x="59" y="695"/>
                    </a:cubicBezTo>
                    <a:cubicBezTo>
                      <a:pt x="19" y="716"/>
                      <a:pt x="0" y="795"/>
                      <a:pt x="40" y="835"/>
                    </a:cubicBezTo>
                    <a:cubicBezTo>
                      <a:pt x="52" y="872"/>
                      <a:pt x="81" y="886"/>
                      <a:pt x="116" y="886"/>
                    </a:cubicBezTo>
                    <a:cubicBezTo>
                      <a:pt x="135" y="886"/>
                      <a:pt x="157" y="881"/>
                      <a:pt x="178" y="874"/>
                    </a:cubicBezTo>
                    <a:cubicBezTo>
                      <a:pt x="495" y="716"/>
                      <a:pt x="852" y="517"/>
                      <a:pt x="971" y="121"/>
                    </a:cubicBezTo>
                    <a:cubicBezTo>
                      <a:pt x="983" y="51"/>
                      <a:pt x="919" y="1"/>
                      <a:pt x="8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96" name="Google Shape;3096;p30"/>
              <p:cNvSpPr/>
              <p:nvPr/>
            </p:nvSpPr>
            <p:spPr>
              <a:xfrm>
                <a:off x="5280175" y="2435075"/>
                <a:ext cx="249800" cy="250975"/>
              </a:xfrm>
              <a:custGeom>
                <a:avLst/>
                <a:gdLst/>
                <a:ahLst/>
                <a:cxnLst/>
                <a:rect l="l" t="t" r="r" b="b"/>
                <a:pathLst>
                  <a:path w="9992" h="10039" extrusionOk="0">
                    <a:moveTo>
                      <a:pt x="0" y="1"/>
                    </a:moveTo>
                    <a:cubicBezTo>
                      <a:pt x="259" y="1983"/>
                      <a:pt x="397" y="4005"/>
                      <a:pt x="1131" y="5887"/>
                    </a:cubicBezTo>
                    <a:cubicBezTo>
                      <a:pt x="1488" y="6799"/>
                      <a:pt x="1964" y="7671"/>
                      <a:pt x="2677" y="8345"/>
                    </a:cubicBezTo>
                    <a:cubicBezTo>
                      <a:pt x="3813" y="9406"/>
                      <a:pt x="5968" y="10038"/>
                      <a:pt x="7771" y="10038"/>
                    </a:cubicBezTo>
                    <a:cubicBezTo>
                      <a:pt x="8327" y="10038"/>
                      <a:pt x="8849" y="9978"/>
                      <a:pt x="9298" y="9852"/>
                    </a:cubicBezTo>
                    <a:cubicBezTo>
                      <a:pt x="9991" y="7870"/>
                      <a:pt x="9515" y="4679"/>
                      <a:pt x="8207" y="3112"/>
                    </a:cubicBezTo>
                    <a:cubicBezTo>
                      <a:pt x="7554" y="2359"/>
                      <a:pt x="6700" y="1843"/>
                      <a:pt x="5828" y="1428"/>
                    </a:cubicBezTo>
                    <a:cubicBezTo>
                      <a:pt x="3986" y="595"/>
                      <a:pt x="1964" y="358"/>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97" name="Google Shape;3097;p30"/>
              <p:cNvSpPr/>
              <p:nvPr/>
            </p:nvSpPr>
            <p:spPr>
              <a:xfrm>
                <a:off x="5352050" y="2511400"/>
                <a:ext cx="170500" cy="171300"/>
              </a:xfrm>
              <a:custGeom>
                <a:avLst/>
                <a:gdLst/>
                <a:ahLst/>
                <a:cxnLst/>
                <a:rect l="l" t="t" r="r" b="b"/>
                <a:pathLst>
                  <a:path w="6820" h="6852" extrusionOk="0">
                    <a:moveTo>
                      <a:pt x="1" y="0"/>
                    </a:moveTo>
                    <a:lnTo>
                      <a:pt x="1" y="0"/>
                    </a:lnTo>
                    <a:cubicBezTo>
                      <a:pt x="178" y="1348"/>
                      <a:pt x="257" y="2736"/>
                      <a:pt x="773" y="4024"/>
                    </a:cubicBezTo>
                    <a:cubicBezTo>
                      <a:pt x="1011" y="4639"/>
                      <a:pt x="1328" y="5234"/>
                      <a:pt x="1824" y="5689"/>
                    </a:cubicBezTo>
                    <a:cubicBezTo>
                      <a:pt x="2594" y="6414"/>
                      <a:pt x="4067" y="6852"/>
                      <a:pt x="5295" y="6852"/>
                    </a:cubicBezTo>
                    <a:cubicBezTo>
                      <a:pt x="5678" y="6852"/>
                      <a:pt x="6037" y="6809"/>
                      <a:pt x="6344" y="6720"/>
                    </a:cubicBezTo>
                    <a:cubicBezTo>
                      <a:pt x="6820" y="5372"/>
                      <a:pt x="6502" y="3191"/>
                      <a:pt x="5591" y="2121"/>
                    </a:cubicBezTo>
                    <a:cubicBezTo>
                      <a:pt x="5154" y="1605"/>
                      <a:pt x="4579" y="1249"/>
                      <a:pt x="3965" y="971"/>
                    </a:cubicBezTo>
                    <a:cubicBezTo>
                      <a:pt x="2715" y="397"/>
                      <a:pt x="1348" y="238"/>
                      <a:pt x="1" y="0"/>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98" name="Google Shape;3098;p30"/>
              <p:cNvSpPr/>
              <p:nvPr/>
            </p:nvSpPr>
            <p:spPr>
              <a:xfrm>
                <a:off x="5309925" y="2467200"/>
                <a:ext cx="219500" cy="230825"/>
              </a:xfrm>
              <a:custGeom>
                <a:avLst/>
                <a:gdLst/>
                <a:ahLst/>
                <a:cxnLst/>
                <a:rect l="l" t="t" r="r" b="b"/>
                <a:pathLst>
                  <a:path w="8780" h="9233" extrusionOk="0">
                    <a:moveTo>
                      <a:pt x="140" y="1"/>
                    </a:moveTo>
                    <a:cubicBezTo>
                      <a:pt x="63" y="1"/>
                      <a:pt x="1" y="108"/>
                      <a:pt x="60" y="183"/>
                    </a:cubicBezTo>
                    <a:cubicBezTo>
                      <a:pt x="1091" y="1332"/>
                      <a:pt x="2141" y="2442"/>
                      <a:pt x="3192" y="3553"/>
                    </a:cubicBezTo>
                    <a:cubicBezTo>
                      <a:pt x="4400" y="4840"/>
                      <a:pt x="5610" y="6109"/>
                      <a:pt x="6819" y="7378"/>
                    </a:cubicBezTo>
                    <a:cubicBezTo>
                      <a:pt x="7413" y="7993"/>
                      <a:pt x="7989" y="8587"/>
                      <a:pt x="8563" y="9201"/>
                    </a:cubicBezTo>
                    <a:cubicBezTo>
                      <a:pt x="8586" y="9224"/>
                      <a:pt x="8610" y="9233"/>
                      <a:pt x="8633" y="9233"/>
                    </a:cubicBezTo>
                    <a:cubicBezTo>
                      <a:pt x="8713" y="9233"/>
                      <a:pt x="8779" y="9120"/>
                      <a:pt x="8703" y="9043"/>
                    </a:cubicBezTo>
                    <a:cubicBezTo>
                      <a:pt x="7612" y="7893"/>
                      <a:pt x="6502" y="6743"/>
                      <a:pt x="5412" y="5593"/>
                    </a:cubicBezTo>
                    <a:cubicBezTo>
                      <a:pt x="4202" y="4325"/>
                      <a:pt x="3013" y="3077"/>
                      <a:pt x="1823" y="1788"/>
                    </a:cubicBezTo>
                    <a:cubicBezTo>
                      <a:pt x="1268" y="1213"/>
                      <a:pt x="734" y="619"/>
                      <a:pt x="219" y="43"/>
                    </a:cubicBezTo>
                    <a:cubicBezTo>
                      <a:pt x="193" y="13"/>
                      <a:pt x="166" y="1"/>
                      <a:pt x="1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99" name="Google Shape;3099;p30"/>
              <p:cNvSpPr/>
              <p:nvPr/>
            </p:nvSpPr>
            <p:spPr>
              <a:xfrm>
                <a:off x="5309900" y="2468775"/>
                <a:ext cx="40200" cy="35325"/>
              </a:xfrm>
              <a:custGeom>
                <a:avLst/>
                <a:gdLst/>
                <a:ahLst/>
                <a:cxnLst/>
                <a:rect l="l" t="t" r="r" b="b"/>
                <a:pathLst>
                  <a:path w="1608" h="1413" extrusionOk="0">
                    <a:moveTo>
                      <a:pt x="1449" y="1"/>
                    </a:moveTo>
                    <a:cubicBezTo>
                      <a:pt x="1409" y="1"/>
                      <a:pt x="1349" y="59"/>
                      <a:pt x="1349" y="120"/>
                    </a:cubicBezTo>
                    <a:cubicBezTo>
                      <a:pt x="1388" y="416"/>
                      <a:pt x="1290" y="694"/>
                      <a:pt x="1052" y="892"/>
                    </a:cubicBezTo>
                    <a:cubicBezTo>
                      <a:pt x="933" y="992"/>
                      <a:pt x="775" y="1071"/>
                      <a:pt x="635" y="1130"/>
                    </a:cubicBezTo>
                    <a:cubicBezTo>
                      <a:pt x="507" y="1173"/>
                      <a:pt x="389" y="1206"/>
                      <a:pt x="266" y="1206"/>
                    </a:cubicBezTo>
                    <a:cubicBezTo>
                      <a:pt x="218" y="1206"/>
                      <a:pt x="170" y="1201"/>
                      <a:pt x="120" y="1190"/>
                    </a:cubicBezTo>
                    <a:cubicBezTo>
                      <a:pt x="61" y="1190"/>
                      <a:pt x="1" y="1249"/>
                      <a:pt x="1" y="1309"/>
                    </a:cubicBezTo>
                    <a:cubicBezTo>
                      <a:pt x="1" y="1368"/>
                      <a:pt x="61" y="1407"/>
                      <a:pt x="120" y="1407"/>
                    </a:cubicBezTo>
                    <a:cubicBezTo>
                      <a:pt x="156" y="1411"/>
                      <a:pt x="192" y="1413"/>
                      <a:pt x="228" y="1413"/>
                    </a:cubicBezTo>
                    <a:cubicBezTo>
                      <a:pt x="389" y="1413"/>
                      <a:pt x="549" y="1377"/>
                      <a:pt x="695" y="1328"/>
                    </a:cubicBezTo>
                    <a:cubicBezTo>
                      <a:pt x="873" y="1249"/>
                      <a:pt x="1052" y="1169"/>
                      <a:pt x="1211" y="1051"/>
                    </a:cubicBezTo>
                    <a:cubicBezTo>
                      <a:pt x="1468" y="813"/>
                      <a:pt x="1607" y="456"/>
                      <a:pt x="1568" y="120"/>
                    </a:cubicBezTo>
                    <a:cubicBezTo>
                      <a:pt x="1547" y="59"/>
                      <a:pt x="1528" y="1"/>
                      <a:pt x="14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00" name="Google Shape;3100;p30"/>
              <p:cNvSpPr/>
              <p:nvPr/>
            </p:nvSpPr>
            <p:spPr>
              <a:xfrm>
                <a:off x="5314875" y="2476700"/>
                <a:ext cx="69400" cy="60000"/>
              </a:xfrm>
              <a:custGeom>
                <a:avLst/>
                <a:gdLst/>
                <a:ahLst/>
                <a:cxnLst/>
                <a:rect l="l" t="t" r="r" b="b"/>
                <a:pathLst>
                  <a:path w="2776" h="2400" extrusionOk="0">
                    <a:moveTo>
                      <a:pt x="2597" y="1"/>
                    </a:moveTo>
                    <a:cubicBezTo>
                      <a:pt x="2533" y="1"/>
                      <a:pt x="2466" y="56"/>
                      <a:pt x="2479" y="139"/>
                    </a:cubicBezTo>
                    <a:cubicBezTo>
                      <a:pt x="2558" y="437"/>
                      <a:pt x="2418" y="773"/>
                      <a:pt x="2260" y="1051"/>
                    </a:cubicBezTo>
                    <a:cubicBezTo>
                      <a:pt x="2101" y="1289"/>
                      <a:pt x="1903" y="1507"/>
                      <a:pt x="1686" y="1666"/>
                    </a:cubicBezTo>
                    <a:cubicBezTo>
                      <a:pt x="1271" y="2006"/>
                      <a:pt x="748" y="2183"/>
                      <a:pt x="220" y="2183"/>
                    </a:cubicBezTo>
                    <a:cubicBezTo>
                      <a:pt x="193" y="2183"/>
                      <a:pt x="166" y="2182"/>
                      <a:pt x="140" y="2181"/>
                    </a:cubicBezTo>
                    <a:cubicBezTo>
                      <a:pt x="0" y="2181"/>
                      <a:pt x="0" y="2380"/>
                      <a:pt x="140" y="2399"/>
                    </a:cubicBezTo>
                    <a:cubicBezTo>
                      <a:pt x="166" y="2400"/>
                      <a:pt x="193" y="2400"/>
                      <a:pt x="219" y="2400"/>
                    </a:cubicBezTo>
                    <a:cubicBezTo>
                      <a:pt x="808" y="2400"/>
                      <a:pt x="1408" y="2183"/>
                      <a:pt x="1863" y="1804"/>
                    </a:cubicBezTo>
                    <a:cubicBezTo>
                      <a:pt x="2101" y="1606"/>
                      <a:pt x="2320" y="1368"/>
                      <a:pt x="2479" y="1090"/>
                    </a:cubicBezTo>
                    <a:cubicBezTo>
                      <a:pt x="2637" y="794"/>
                      <a:pt x="2775" y="416"/>
                      <a:pt x="2696" y="80"/>
                    </a:cubicBezTo>
                    <a:cubicBezTo>
                      <a:pt x="2680" y="25"/>
                      <a:pt x="2639" y="1"/>
                      <a:pt x="25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01" name="Google Shape;3101;p30"/>
              <p:cNvSpPr/>
              <p:nvPr/>
            </p:nvSpPr>
            <p:spPr>
              <a:xfrm>
                <a:off x="5332700" y="2493925"/>
                <a:ext cx="81125" cy="75450"/>
              </a:xfrm>
              <a:custGeom>
                <a:avLst/>
                <a:gdLst/>
                <a:ahLst/>
                <a:cxnLst/>
                <a:rect l="l" t="t" r="r" b="b"/>
                <a:pathLst>
                  <a:path w="3245" h="3018" extrusionOk="0">
                    <a:moveTo>
                      <a:pt x="3113" y="0"/>
                    </a:moveTo>
                    <a:cubicBezTo>
                      <a:pt x="3075" y="0"/>
                      <a:pt x="3042" y="20"/>
                      <a:pt x="3034" y="65"/>
                    </a:cubicBezTo>
                    <a:cubicBezTo>
                      <a:pt x="2836" y="1551"/>
                      <a:pt x="1626" y="2701"/>
                      <a:pt x="140" y="2801"/>
                    </a:cubicBezTo>
                    <a:cubicBezTo>
                      <a:pt x="1" y="2801"/>
                      <a:pt x="1" y="3018"/>
                      <a:pt x="140" y="3018"/>
                    </a:cubicBezTo>
                    <a:cubicBezTo>
                      <a:pt x="1705" y="2899"/>
                      <a:pt x="3014" y="1691"/>
                      <a:pt x="3233" y="124"/>
                    </a:cubicBezTo>
                    <a:cubicBezTo>
                      <a:pt x="3244" y="50"/>
                      <a:pt x="3173" y="0"/>
                      <a:pt x="31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02" name="Google Shape;3102;p30"/>
              <p:cNvSpPr/>
              <p:nvPr/>
            </p:nvSpPr>
            <p:spPr>
              <a:xfrm>
                <a:off x="5343775" y="2502825"/>
                <a:ext cx="98975" cy="103775"/>
              </a:xfrm>
              <a:custGeom>
                <a:avLst/>
                <a:gdLst/>
                <a:ahLst/>
                <a:cxnLst/>
                <a:rect l="l" t="t" r="r" b="b"/>
                <a:pathLst>
                  <a:path w="3959" h="4151" extrusionOk="0">
                    <a:moveTo>
                      <a:pt x="3840" y="1"/>
                    </a:moveTo>
                    <a:cubicBezTo>
                      <a:pt x="3791" y="1"/>
                      <a:pt x="3741" y="36"/>
                      <a:pt x="3741" y="106"/>
                    </a:cubicBezTo>
                    <a:cubicBezTo>
                      <a:pt x="3781" y="1652"/>
                      <a:pt x="2690" y="2920"/>
                      <a:pt x="1362" y="3555"/>
                    </a:cubicBezTo>
                    <a:cubicBezTo>
                      <a:pt x="966" y="3732"/>
                      <a:pt x="549" y="3851"/>
                      <a:pt x="133" y="3951"/>
                    </a:cubicBezTo>
                    <a:cubicBezTo>
                      <a:pt x="0" y="3969"/>
                      <a:pt x="49" y="4151"/>
                      <a:pt x="174" y="4151"/>
                    </a:cubicBezTo>
                    <a:cubicBezTo>
                      <a:pt x="180" y="4151"/>
                      <a:pt x="186" y="4150"/>
                      <a:pt x="192" y="4149"/>
                    </a:cubicBezTo>
                    <a:cubicBezTo>
                      <a:pt x="1719" y="3832"/>
                      <a:pt x="3146" y="2900"/>
                      <a:pt x="3720" y="1393"/>
                    </a:cubicBezTo>
                    <a:cubicBezTo>
                      <a:pt x="3879" y="978"/>
                      <a:pt x="3958" y="542"/>
                      <a:pt x="3939" y="106"/>
                    </a:cubicBezTo>
                    <a:cubicBezTo>
                      <a:pt x="3939" y="36"/>
                      <a:pt x="3890" y="1"/>
                      <a:pt x="38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03" name="Google Shape;3103;p30"/>
              <p:cNvSpPr/>
              <p:nvPr/>
            </p:nvSpPr>
            <p:spPr>
              <a:xfrm>
                <a:off x="5372175" y="2530575"/>
                <a:ext cx="94175" cy="97925"/>
              </a:xfrm>
              <a:custGeom>
                <a:avLst/>
                <a:gdLst/>
                <a:ahLst/>
                <a:cxnLst/>
                <a:rect l="l" t="t" r="r" b="b"/>
                <a:pathLst>
                  <a:path w="3767" h="3917" extrusionOk="0">
                    <a:moveTo>
                      <a:pt x="3630" y="1"/>
                    </a:moveTo>
                    <a:cubicBezTo>
                      <a:pt x="3590" y="1"/>
                      <a:pt x="3551" y="20"/>
                      <a:pt x="3536" y="66"/>
                    </a:cubicBezTo>
                    <a:cubicBezTo>
                      <a:pt x="3298" y="1433"/>
                      <a:pt x="2407" y="2622"/>
                      <a:pt x="1197" y="3296"/>
                    </a:cubicBezTo>
                    <a:cubicBezTo>
                      <a:pt x="861" y="3476"/>
                      <a:pt x="504" y="3614"/>
                      <a:pt x="126" y="3713"/>
                    </a:cubicBezTo>
                    <a:cubicBezTo>
                      <a:pt x="1" y="3749"/>
                      <a:pt x="38" y="3917"/>
                      <a:pt x="135" y="3917"/>
                    </a:cubicBezTo>
                    <a:cubicBezTo>
                      <a:pt x="145" y="3917"/>
                      <a:pt x="155" y="3915"/>
                      <a:pt x="166" y="3912"/>
                    </a:cubicBezTo>
                    <a:cubicBezTo>
                      <a:pt x="1554" y="3574"/>
                      <a:pt x="2764" y="2583"/>
                      <a:pt x="3377" y="1295"/>
                    </a:cubicBezTo>
                    <a:cubicBezTo>
                      <a:pt x="3536" y="918"/>
                      <a:pt x="3675" y="542"/>
                      <a:pt x="3755" y="125"/>
                    </a:cubicBezTo>
                    <a:cubicBezTo>
                      <a:pt x="3766" y="51"/>
                      <a:pt x="3696" y="1"/>
                      <a:pt x="36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04" name="Google Shape;3104;p30"/>
              <p:cNvSpPr/>
              <p:nvPr/>
            </p:nvSpPr>
            <p:spPr>
              <a:xfrm>
                <a:off x="5405075" y="2574950"/>
                <a:ext cx="78825" cy="71775"/>
              </a:xfrm>
              <a:custGeom>
                <a:avLst/>
                <a:gdLst/>
                <a:ahLst/>
                <a:cxnLst/>
                <a:rect l="l" t="t" r="r" b="b"/>
                <a:pathLst>
                  <a:path w="3153" h="2871" extrusionOk="0">
                    <a:moveTo>
                      <a:pt x="3015" y="1"/>
                    </a:moveTo>
                    <a:cubicBezTo>
                      <a:pt x="2984" y="1"/>
                      <a:pt x="2953" y="17"/>
                      <a:pt x="2934" y="54"/>
                    </a:cubicBezTo>
                    <a:cubicBezTo>
                      <a:pt x="2656" y="649"/>
                      <a:pt x="2280" y="1204"/>
                      <a:pt x="1823" y="1661"/>
                    </a:cubicBezTo>
                    <a:cubicBezTo>
                      <a:pt x="1368" y="2116"/>
                      <a:pt x="793" y="2573"/>
                      <a:pt x="139" y="2652"/>
                    </a:cubicBezTo>
                    <a:cubicBezTo>
                      <a:pt x="6" y="2670"/>
                      <a:pt x="0" y="2871"/>
                      <a:pt x="121" y="2871"/>
                    </a:cubicBezTo>
                    <a:cubicBezTo>
                      <a:pt x="127" y="2871"/>
                      <a:pt x="133" y="2870"/>
                      <a:pt x="139" y="2869"/>
                    </a:cubicBezTo>
                    <a:cubicBezTo>
                      <a:pt x="832" y="2771"/>
                      <a:pt x="1408" y="2354"/>
                      <a:pt x="1903" y="1878"/>
                    </a:cubicBezTo>
                    <a:cubicBezTo>
                      <a:pt x="2399" y="1383"/>
                      <a:pt x="2815" y="808"/>
                      <a:pt x="3113" y="154"/>
                    </a:cubicBezTo>
                    <a:cubicBezTo>
                      <a:pt x="3153" y="73"/>
                      <a:pt x="3083" y="1"/>
                      <a:pt x="30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05" name="Google Shape;3105;p30"/>
              <p:cNvSpPr/>
              <p:nvPr/>
            </p:nvSpPr>
            <p:spPr>
              <a:xfrm>
                <a:off x="5443075" y="2609225"/>
                <a:ext cx="48825" cy="48625"/>
              </a:xfrm>
              <a:custGeom>
                <a:avLst/>
                <a:gdLst/>
                <a:ahLst/>
                <a:cxnLst/>
                <a:rect l="l" t="t" r="r" b="b"/>
                <a:pathLst>
                  <a:path w="1953" h="1945" extrusionOk="0">
                    <a:moveTo>
                      <a:pt x="1818" y="1"/>
                    </a:moveTo>
                    <a:cubicBezTo>
                      <a:pt x="1773" y="1"/>
                      <a:pt x="1728" y="23"/>
                      <a:pt x="1712" y="71"/>
                    </a:cubicBezTo>
                    <a:cubicBezTo>
                      <a:pt x="1493" y="845"/>
                      <a:pt x="879" y="1479"/>
                      <a:pt x="105" y="1736"/>
                    </a:cubicBezTo>
                    <a:cubicBezTo>
                      <a:pt x="1" y="1771"/>
                      <a:pt x="35" y="1945"/>
                      <a:pt x="125" y="1945"/>
                    </a:cubicBezTo>
                    <a:cubicBezTo>
                      <a:pt x="138" y="1945"/>
                      <a:pt x="151" y="1942"/>
                      <a:pt x="165" y="1934"/>
                    </a:cubicBezTo>
                    <a:cubicBezTo>
                      <a:pt x="998" y="1657"/>
                      <a:pt x="1672" y="964"/>
                      <a:pt x="1929" y="131"/>
                    </a:cubicBezTo>
                    <a:cubicBezTo>
                      <a:pt x="1952" y="48"/>
                      <a:pt x="1885" y="1"/>
                      <a:pt x="18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06" name="Google Shape;3106;p30"/>
              <p:cNvSpPr/>
              <p:nvPr/>
            </p:nvSpPr>
            <p:spPr>
              <a:xfrm>
                <a:off x="5474950" y="2646200"/>
                <a:ext cx="24400" cy="22500"/>
              </a:xfrm>
              <a:custGeom>
                <a:avLst/>
                <a:gdLst/>
                <a:ahLst/>
                <a:cxnLst/>
                <a:rect l="l" t="t" r="r" b="b"/>
                <a:pathLst>
                  <a:path w="976" h="900" extrusionOk="0">
                    <a:moveTo>
                      <a:pt x="842" y="0"/>
                    </a:moveTo>
                    <a:cubicBezTo>
                      <a:pt x="801" y="0"/>
                      <a:pt x="761" y="24"/>
                      <a:pt x="754" y="80"/>
                    </a:cubicBezTo>
                    <a:cubicBezTo>
                      <a:pt x="733" y="159"/>
                      <a:pt x="694" y="218"/>
                      <a:pt x="654" y="278"/>
                    </a:cubicBezTo>
                    <a:cubicBezTo>
                      <a:pt x="614" y="336"/>
                      <a:pt x="556" y="397"/>
                      <a:pt x="495" y="436"/>
                    </a:cubicBezTo>
                    <a:cubicBezTo>
                      <a:pt x="376" y="555"/>
                      <a:pt x="218" y="614"/>
                      <a:pt x="59" y="693"/>
                    </a:cubicBezTo>
                    <a:cubicBezTo>
                      <a:pt x="1" y="733"/>
                      <a:pt x="1" y="793"/>
                      <a:pt x="20" y="852"/>
                    </a:cubicBezTo>
                    <a:cubicBezTo>
                      <a:pt x="35" y="881"/>
                      <a:pt x="81" y="900"/>
                      <a:pt x="120" y="900"/>
                    </a:cubicBezTo>
                    <a:cubicBezTo>
                      <a:pt x="135" y="900"/>
                      <a:pt x="148" y="897"/>
                      <a:pt x="159" y="891"/>
                    </a:cubicBezTo>
                    <a:cubicBezTo>
                      <a:pt x="495" y="714"/>
                      <a:pt x="852" y="516"/>
                      <a:pt x="952" y="138"/>
                    </a:cubicBezTo>
                    <a:cubicBezTo>
                      <a:pt x="976" y="55"/>
                      <a:pt x="906" y="0"/>
                      <a:pt x="8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07" name="Google Shape;3107;p30"/>
              <p:cNvSpPr/>
              <p:nvPr/>
            </p:nvSpPr>
            <p:spPr>
              <a:xfrm>
                <a:off x="5732650" y="2135475"/>
                <a:ext cx="321150" cy="193650"/>
              </a:xfrm>
              <a:custGeom>
                <a:avLst/>
                <a:gdLst/>
                <a:ahLst/>
                <a:cxnLst/>
                <a:rect l="l" t="t" r="r" b="b"/>
                <a:pathLst>
                  <a:path w="12846" h="7746" extrusionOk="0">
                    <a:moveTo>
                      <a:pt x="6315" y="0"/>
                    </a:moveTo>
                    <a:cubicBezTo>
                      <a:pt x="5574" y="0"/>
                      <a:pt x="4830" y="104"/>
                      <a:pt x="4143" y="388"/>
                    </a:cubicBezTo>
                    <a:cubicBezTo>
                      <a:pt x="2240" y="1141"/>
                      <a:pt x="318" y="3718"/>
                      <a:pt x="0" y="5800"/>
                    </a:cubicBezTo>
                    <a:cubicBezTo>
                      <a:pt x="1142" y="6910"/>
                      <a:pt x="3434" y="7745"/>
                      <a:pt x="5305" y="7745"/>
                    </a:cubicBezTo>
                    <a:cubicBezTo>
                      <a:pt x="5740" y="7745"/>
                      <a:pt x="6152" y="7700"/>
                      <a:pt x="6521" y="7603"/>
                    </a:cubicBezTo>
                    <a:cubicBezTo>
                      <a:pt x="7473" y="7346"/>
                      <a:pt x="8326" y="6810"/>
                      <a:pt x="9059" y="6176"/>
                    </a:cubicBezTo>
                    <a:cubicBezTo>
                      <a:pt x="10605" y="4849"/>
                      <a:pt x="11675" y="3144"/>
                      <a:pt x="12845" y="1498"/>
                    </a:cubicBezTo>
                    <a:cubicBezTo>
                      <a:pt x="10942" y="884"/>
                      <a:pt x="9059" y="150"/>
                      <a:pt x="7037" y="31"/>
                    </a:cubicBezTo>
                    <a:cubicBezTo>
                      <a:pt x="6798" y="11"/>
                      <a:pt x="6557" y="0"/>
                      <a:pt x="63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08" name="Google Shape;3108;p30"/>
              <p:cNvSpPr/>
              <p:nvPr/>
            </p:nvSpPr>
            <p:spPr>
              <a:xfrm>
                <a:off x="5735100" y="2180725"/>
                <a:ext cx="219075" cy="132450"/>
              </a:xfrm>
              <a:custGeom>
                <a:avLst/>
                <a:gdLst/>
                <a:ahLst/>
                <a:cxnLst/>
                <a:rect l="l" t="t" r="r" b="b"/>
                <a:pathLst>
                  <a:path w="8763" h="5298" extrusionOk="0">
                    <a:moveTo>
                      <a:pt x="4280" y="1"/>
                    </a:moveTo>
                    <a:cubicBezTo>
                      <a:pt x="3787" y="1"/>
                      <a:pt x="3290" y="72"/>
                      <a:pt x="2836" y="263"/>
                    </a:cubicBezTo>
                    <a:cubicBezTo>
                      <a:pt x="1528" y="779"/>
                      <a:pt x="220" y="2542"/>
                      <a:pt x="1" y="3950"/>
                    </a:cubicBezTo>
                    <a:cubicBezTo>
                      <a:pt x="772" y="4722"/>
                      <a:pt x="2339" y="5297"/>
                      <a:pt x="3623" y="5297"/>
                    </a:cubicBezTo>
                    <a:cubicBezTo>
                      <a:pt x="3922" y="5297"/>
                      <a:pt x="4207" y="5266"/>
                      <a:pt x="4462" y="5198"/>
                    </a:cubicBezTo>
                    <a:cubicBezTo>
                      <a:pt x="5115" y="5021"/>
                      <a:pt x="5670" y="4643"/>
                      <a:pt x="6185" y="4207"/>
                    </a:cubicBezTo>
                    <a:cubicBezTo>
                      <a:pt x="7237" y="3316"/>
                      <a:pt x="7969" y="2146"/>
                      <a:pt x="8762" y="1036"/>
                    </a:cubicBezTo>
                    <a:cubicBezTo>
                      <a:pt x="7475" y="600"/>
                      <a:pt x="6185" y="105"/>
                      <a:pt x="4798" y="26"/>
                    </a:cubicBezTo>
                    <a:cubicBezTo>
                      <a:pt x="4627" y="10"/>
                      <a:pt x="4454" y="1"/>
                      <a:pt x="4280"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09" name="Google Shape;3109;p30"/>
              <p:cNvSpPr/>
              <p:nvPr/>
            </p:nvSpPr>
            <p:spPr>
              <a:xfrm>
                <a:off x="5710600" y="2185650"/>
                <a:ext cx="300800" cy="103375"/>
              </a:xfrm>
              <a:custGeom>
                <a:avLst/>
                <a:gdLst/>
                <a:ahLst/>
                <a:cxnLst/>
                <a:rect l="l" t="t" r="r" b="b"/>
                <a:pathLst>
                  <a:path w="12032" h="4135" extrusionOk="0">
                    <a:moveTo>
                      <a:pt x="11895" y="1"/>
                    </a:moveTo>
                    <a:cubicBezTo>
                      <a:pt x="11885" y="1"/>
                      <a:pt x="11875" y="3"/>
                      <a:pt x="11864" y="6"/>
                    </a:cubicBezTo>
                    <a:cubicBezTo>
                      <a:pt x="10416" y="542"/>
                      <a:pt x="8970" y="1018"/>
                      <a:pt x="7522" y="1513"/>
                    </a:cubicBezTo>
                    <a:cubicBezTo>
                      <a:pt x="5838" y="2068"/>
                      <a:pt x="4173" y="2604"/>
                      <a:pt x="2508" y="3138"/>
                    </a:cubicBezTo>
                    <a:cubicBezTo>
                      <a:pt x="1694" y="3416"/>
                      <a:pt x="901" y="3674"/>
                      <a:pt x="108" y="3931"/>
                    </a:cubicBezTo>
                    <a:cubicBezTo>
                      <a:pt x="0" y="3967"/>
                      <a:pt x="23" y="4134"/>
                      <a:pt x="133" y="4134"/>
                    </a:cubicBezTo>
                    <a:cubicBezTo>
                      <a:pt x="144" y="4134"/>
                      <a:pt x="156" y="4133"/>
                      <a:pt x="169" y="4129"/>
                    </a:cubicBezTo>
                    <a:cubicBezTo>
                      <a:pt x="1675" y="3635"/>
                      <a:pt x="3201" y="3138"/>
                      <a:pt x="4707" y="2643"/>
                    </a:cubicBezTo>
                    <a:cubicBezTo>
                      <a:pt x="6372" y="2107"/>
                      <a:pt x="8019" y="1573"/>
                      <a:pt x="9684" y="997"/>
                    </a:cubicBezTo>
                    <a:cubicBezTo>
                      <a:pt x="10416" y="740"/>
                      <a:pt x="11170" y="482"/>
                      <a:pt x="11923" y="204"/>
                    </a:cubicBezTo>
                    <a:cubicBezTo>
                      <a:pt x="12031" y="168"/>
                      <a:pt x="11992" y="1"/>
                      <a:pt x="118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10" name="Google Shape;3110;p30"/>
              <p:cNvSpPr/>
              <p:nvPr/>
            </p:nvSpPr>
            <p:spPr>
              <a:xfrm>
                <a:off x="5969525" y="2171900"/>
                <a:ext cx="27500" cy="47275"/>
              </a:xfrm>
              <a:custGeom>
                <a:avLst/>
                <a:gdLst/>
                <a:ahLst/>
                <a:cxnLst/>
                <a:rect l="l" t="t" r="r" b="b"/>
                <a:pathLst>
                  <a:path w="1100" h="1891" extrusionOk="0">
                    <a:moveTo>
                      <a:pt x="344" y="0"/>
                    </a:moveTo>
                    <a:cubicBezTo>
                      <a:pt x="312" y="0"/>
                      <a:pt x="281" y="12"/>
                      <a:pt x="258" y="41"/>
                    </a:cubicBezTo>
                    <a:cubicBezTo>
                      <a:pt x="40" y="358"/>
                      <a:pt x="1" y="754"/>
                      <a:pt x="159" y="1092"/>
                    </a:cubicBezTo>
                    <a:cubicBezTo>
                      <a:pt x="297" y="1428"/>
                      <a:pt x="595" y="1746"/>
                      <a:pt x="931" y="1885"/>
                    </a:cubicBezTo>
                    <a:cubicBezTo>
                      <a:pt x="944" y="1889"/>
                      <a:pt x="956" y="1890"/>
                      <a:pt x="967" y="1890"/>
                    </a:cubicBezTo>
                    <a:cubicBezTo>
                      <a:pt x="1077" y="1890"/>
                      <a:pt x="1100" y="1723"/>
                      <a:pt x="992" y="1687"/>
                    </a:cubicBezTo>
                    <a:cubicBezTo>
                      <a:pt x="714" y="1568"/>
                      <a:pt x="476" y="1290"/>
                      <a:pt x="337" y="1013"/>
                    </a:cubicBezTo>
                    <a:cubicBezTo>
                      <a:pt x="218" y="735"/>
                      <a:pt x="258" y="398"/>
                      <a:pt x="437" y="141"/>
                    </a:cubicBezTo>
                    <a:cubicBezTo>
                      <a:pt x="493" y="70"/>
                      <a:pt x="419" y="0"/>
                      <a:pt x="3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11" name="Google Shape;3111;p30"/>
              <p:cNvSpPr/>
              <p:nvPr/>
            </p:nvSpPr>
            <p:spPr>
              <a:xfrm>
                <a:off x="5932350" y="2162650"/>
                <a:ext cx="45200" cy="82450"/>
              </a:xfrm>
              <a:custGeom>
                <a:avLst/>
                <a:gdLst/>
                <a:ahLst/>
                <a:cxnLst/>
                <a:rect l="l" t="t" r="r" b="b"/>
                <a:pathLst>
                  <a:path w="1808" h="3298" extrusionOk="0">
                    <a:moveTo>
                      <a:pt x="512" y="0"/>
                    </a:moveTo>
                    <a:cubicBezTo>
                      <a:pt x="487" y="0"/>
                      <a:pt x="461" y="11"/>
                      <a:pt x="436" y="35"/>
                    </a:cubicBezTo>
                    <a:cubicBezTo>
                      <a:pt x="0" y="511"/>
                      <a:pt x="100" y="1343"/>
                      <a:pt x="338" y="1898"/>
                    </a:cubicBezTo>
                    <a:cubicBezTo>
                      <a:pt x="576" y="2493"/>
                      <a:pt x="1012" y="3008"/>
                      <a:pt x="1586" y="3286"/>
                    </a:cubicBezTo>
                    <a:cubicBezTo>
                      <a:pt x="1602" y="3294"/>
                      <a:pt x="1619" y="3298"/>
                      <a:pt x="1635" y="3298"/>
                    </a:cubicBezTo>
                    <a:cubicBezTo>
                      <a:pt x="1733" y="3298"/>
                      <a:pt x="1807" y="3159"/>
                      <a:pt x="1705" y="3107"/>
                    </a:cubicBezTo>
                    <a:cubicBezTo>
                      <a:pt x="1189" y="2850"/>
                      <a:pt x="774" y="2414"/>
                      <a:pt x="555" y="1878"/>
                    </a:cubicBezTo>
                    <a:cubicBezTo>
                      <a:pt x="436" y="1621"/>
                      <a:pt x="378" y="1343"/>
                      <a:pt x="357" y="1045"/>
                    </a:cubicBezTo>
                    <a:cubicBezTo>
                      <a:pt x="357" y="749"/>
                      <a:pt x="378" y="411"/>
                      <a:pt x="595" y="173"/>
                    </a:cubicBezTo>
                    <a:cubicBezTo>
                      <a:pt x="655" y="98"/>
                      <a:pt x="590" y="0"/>
                      <a:pt x="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12" name="Google Shape;3112;p30"/>
              <p:cNvSpPr/>
              <p:nvPr/>
            </p:nvSpPr>
            <p:spPr>
              <a:xfrm>
                <a:off x="5899150" y="2162975"/>
                <a:ext cx="46750" cy="102425"/>
              </a:xfrm>
              <a:custGeom>
                <a:avLst/>
                <a:gdLst/>
                <a:ahLst/>
                <a:cxnLst/>
                <a:rect l="l" t="t" r="r" b="b"/>
                <a:pathLst>
                  <a:path w="1870" h="4097" extrusionOk="0">
                    <a:moveTo>
                      <a:pt x="415" y="1"/>
                    </a:moveTo>
                    <a:cubicBezTo>
                      <a:pt x="370" y="1"/>
                      <a:pt x="322" y="24"/>
                      <a:pt x="297" y="81"/>
                    </a:cubicBezTo>
                    <a:cubicBezTo>
                      <a:pt x="20" y="834"/>
                      <a:pt x="20" y="1687"/>
                      <a:pt x="318" y="2440"/>
                    </a:cubicBezTo>
                    <a:cubicBezTo>
                      <a:pt x="575" y="3114"/>
                      <a:pt x="1051" y="3688"/>
                      <a:pt x="1666" y="4085"/>
                    </a:cubicBezTo>
                    <a:cubicBezTo>
                      <a:pt x="1683" y="4093"/>
                      <a:pt x="1699" y="4097"/>
                      <a:pt x="1714" y="4097"/>
                    </a:cubicBezTo>
                    <a:cubicBezTo>
                      <a:pt x="1809" y="4097"/>
                      <a:pt x="1869" y="3958"/>
                      <a:pt x="1785" y="3907"/>
                    </a:cubicBezTo>
                    <a:cubicBezTo>
                      <a:pt x="516" y="3114"/>
                      <a:pt x="1" y="1528"/>
                      <a:pt x="516" y="120"/>
                    </a:cubicBezTo>
                    <a:cubicBezTo>
                      <a:pt x="540" y="50"/>
                      <a:pt x="480" y="1"/>
                      <a:pt x="4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13" name="Google Shape;3113;p30"/>
              <p:cNvSpPr/>
              <p:nvPr/>
            </p:nvSpPr>
            <p:spPr>
              <a:xfrm>
                <a:off x="5857025" y="2157200"/>
                <a:ext cx="60900" cy="135475"/>
              </a:xfrm>
              <a:custGeom>
                <a:avLst/>
                <a:gdLst/>
                <a:ahLst/>
                <a:cxnLst/>
                <a:rect l="l" t="t" r="r" b="b"/>
                <a:pathLst>
                  <a:path w="2436" h="5419" extrusionOk="0">
                    <a:moveTo>
                      <a:pt x="908" y="1"/>
                    </a:moveTo>
                    <a:cubicBezTo>
                      <a:pt x="874" y="1"/>
                      <a:pt x="839" y="17"/>
                      <a:pt x="814" y="55"/>
                    </a:cubicBezTo>
                    <a:cubicBezTo>
                      <a:pt x="0" y="1461"/>
                      <a:pt x="357" y="3206"/>
                      <a:pt x="1308" y="4455"/>
                    </a:cubicBezTo>
                    <a:cubicBezTo>
                      <a:pt x="1586" y="4792"/>
                      <a:pt x="1884" y="5109"/>
                      <a:pt x="2220" y="5386"/>
                    </a:cubicBezTo>
                    <a:cubicBezTo>
                      <a:pt x="2243" y="5409"/>
                      <a:pt x="2267" y="5418"/>
                      <a:pt x="2291" y="5418"/>
                    </a:cubicBezTo>
                    <a:cubicBezTo>
                      <a:pt x="2371" y="5418"/>
                      <a:pt x="2436" y="5310"/>
                      <a:pt x="2360" y="5248"/>
                    </a:cubicBezTo>
                    <a:cubicBezTo>
                      <a:pt x="1229" y="4297"/>
                      <a:pt x="417" y="2909"/>
                      <a:pt x="595" y="1382"/>
                    </a:cubicBezTo>
                    <a:cubicBezTo>
                      <a:pt x="655" y="946"/>
                      <a:pt x="793" y="530"/>
                      <a:pt x="991" y="153"/>
                    </a:cubicBezTo>
                    <a:cubicBezTo>
                      <a:pt x="1045" y="72"/>
                      <a:pt x="980" y="1"/>
                      <a:pt x="9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14" name="Google Shape;3114;p30"/>
              <p:cNvSpPr/>
              <p:nvPr/>
            </p:nvSpPr>
            <p:spPr>
              <a:xfrm>
                <a:off x="5832225" y="2170450"/>
                <a:ext cx="50575" cy="128475"/>
              </a:xfrm>
              <a:custGeom>
                <a:avLst/>
                <a:gdLst/>
                <a:ahLst/>
                <a:cxnLst/>
                <a:rect l="l" t="t" r="r" b="b"/>
                <a:pathLst>
                  <a:path w="2023" h="5139" extrusionOk="0">
                    <a:moveTo>
                      <a:pt x="542" y="0"/>
                    </a:moveTo>
                    <a:cubicBezTo>
                      <a:pt x="497" y="0"/>
                      <a:pt x="453" y="24"/>
                      <a:pt x="437" y="80"/>
                    </a:cubicBezTo>
                    <a:cubicBezTo>
                      <a:pt x="1" y="1447"/>
                      <a:pt x="239" y="2993"/>
                      <a:pt x="1013" y="4182"/>
                    </a:cubicBezTo>
                    <a:cubicBezTo>
                      <a:pt x="1230" y="4520"/>
                      <a:pt x="1488" y="4837"/>
                      <a:pt x="1806" y="5115"/>
                    </a:cubicBezTo>
                    <a:cubicBezTo>
                      <a:pt x="1826" y="5131"/>
                      <a:pt x="1848" y="5138"/>
                      <a:pt x="1869" y="5138"/>
                    </a:cubicBezTo>
                    <a:cubicBezTo>
                      <a:pt x="1951" y="5138"/>
                      <a:pt x="2023" y="5034"/>
                      <a:pt x="1944" y="4956"/>
                    </a:cubicBezTo>
                    <a:cubicBezTo>
                      <a:pt x="933" y="4044"/>
                      <a:pt x="378" y="2657"/>
                      <a:pt x="437" y="1269"/>
                    </a:cubicBezTo>
                    <a:cubicBezTo>
                      <a:pt x="458" y="892"/>
                      <a:pt x="537" y="495"/>
                      <a:pt x="656" y="138"/>
                    </a:cubicBezTo>
                    <a:cubicBezTo>
                      <a:pt x="680" y="55"/>
                      <a:pt x="610" y="0"/>
                      <a:pt x="5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15" name="Google Shape;3115;p30"/>
              <p:cNvSpPr/>
              <p:nvPr/>
            </p:nvSpPr>
            <p:spPr>
              <a:xfrm>
                <a:off x="5806000" y="2201525"/>
                <a:ext cx="39225" cy="97775"/>
              </a:xfrm>
              <a:custGeom>
                <a:avLst/>
                <a:gdLst/>
                <a:ahLst/>
                <a:cxnLst/>
                <a:rect l="l" t="t" r="r" b="b"/>
                <a:pathLst>
                  <a:path w="1569" h="3911" extrusionOk="0">
                    <a:moveTo>
                      <a:pt x="146" y="1"/>
                    </a:moveTo>
                    <a:cubicBezTo>
                      <a:pt x="94" y="1"/>
                      <a:pt x="40" y="36"/>
                      <a:pt x="40" y="105"/>
                    </a:cubicBezTo>
                    <a:cubicBezTo>
                      <a:pt x="0" y="838"/>
                      <a:pt x="98" y="1591"/>
                      <a:pt x="336" y="2286"/>
                    </a:cubicBezTo>
                    <a:cubicBezTo>
                      <a:pt x="535" y="2900"/>
                      <a:pt x="833" y="3515"/>
                      <a:pt x="1367" y="3891"/>
                    </a:cubicBezTo>
                    <a:cubicBezTo>
                      <a:pt x="1388" y="3905"/>
                      <a:pt x="1408" y="3911"/>
                      <a:pt x="1427" y="3911"/>
                    </a:cubicBezTo>
                    <a:cubicBezTo>
                      <a:pt x="1515" y="3911"/>
                      <a:pt x="1568" y="3778"/>
                      <a:pt x="1486" y="3713"/>
                    </a:cubicBezTo>
                    <a:cubicBezTo>
                      <a:pt x="971" y="3336"/>
                      <a:pt x="693" y="2741"/>
                      <a:pt x="495" y="2146"/>
                    </a:cubicBezTo>
                    <a:cubicBezTo>
                      <a:pt x="297" y="1493"/>
                      <a:pt x="198" y="798"/>
                      <a:pt x="238" y="105"/>
                    </a:cubicBezTo>
                    <a:cubicBezTo>
                      <a:pt x="248" y="36"/>
                      <a:pt x="198" y="1"/>
                      <a:pt x="1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16" name="Google Shape;3116;p30"/>
              <p:cNvSpPr/>
              <p:nvPr/>
            </p:nvSpPr>
            <p:spPr>
              <a:xfrm>
                <a:off x="5779700" y="2227900"/>
                <a:ext cx="26700" cy="63350"/>
              </a:xfrm>
              <a:custGeom>
                <a:avLst/>
                <a:gdLst/>
                <a:ahLst/>
                <a:cxnLst/>
                <a:rect l="l" t="t" r="r" b="b"/>
                <a:pathLst>
                  <a:path w="1068" h="2534" extrusionOk="0">
                    <a:moveTo>
                      <a:pt x="261" y="1"/>
                    </a:moveTo>
                    <a:cubicBezTo>
                      <a:pt x="218" y="1"/>
                      <a:pt x="175" y="24"/>
                      <a:pt x="159" y="81"/>
                    </a:cubicBezTo>
                    <a:cubicBezTo>
                      <a:pt x="1" y="933"/>
                      <a:pt x="259" y="1845"/>
                      <a:pt x="854" y="2500"/>
                    </a:cubicBezTo>
                    <a:cubicBezTo>
                      <a:pt x="873" y="2523"/>
                      <a:pt x="897" y="2533"/>
                      <a:pt x="921" y="2533"/>
                    </a:cubicBezTo>
                    <a:cubicBezTo>
                      <a:pt x="995" y="2533"/>
                      <a:pt x="1068" y="2436"/>
                      <a:pt x="992" y="2360"/>
                    </a:cubicBezTo>
                    <a:cubicBezTo>
                      <a:pt x="457" y="1765"/>
                      <a:pt x="220" y="914"/>
                      <a:pt x="378" y="121"/>
                    </a:cubicBezTo>
                    <a:cubicBezTo>
                      <a:pt x="389" y="50"/>
                      <a:pt x="325" y="1"/>
                      <a:pt x="2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17" name="Google Shape;3117;p30"/>
              <p:cNvSpPr/>
              <p:nvPr/>
            </p:nvSpPr>
            <p:spPr>
              <a:xfrm>
                <a:off x="5757425" y="2257025"/>
                <a:ext cx="15875" cy="28925"/>
              </a:xfrm>
              <a:custGeom>
                <a:avLst/>
                <a:gdLst/>
                <a:ahLst/>
                <a:cxnLst/>
                <a:rect l="l" t="t" r="r" b="b"/>
                <a:pathLst>
                  <a:path w="635" h="1157" extrusionOk="0">
                    <a:moveTo>
                      <a:pt x="174" y="1"/>
                    </a:moveTo>
                    <a:cubicBezTo>
                      <a:pt x="133" y="1"/>
                      <a:pt x="95" y="20"/>
                      <a:pt x="80" y="66"/>
                    </a:cubicBezTo>
                    <a:cubicBezTo>
                      <a:pt x="0" y="462"/>
                      <a:pt x="218" y="799"/>
                      <a:pt x="437" y="1097"/>
                    </a:cubicBezTo>
                    <a:cubicBezTo>
                      <a:pt x="449" y="1135"/>
                      <a:pt x="479" y="1157"/>
                      <a:pt x="514" y="1157"/>
                    </a:cubicBezTo>
                    <a:cubicBezTo>
                      <a:pt x="533" y="1157"/>
                      <a:pt x="554" y="1150"/>
                      <a:pt x="575" y="1136"/>
                    </a:cubicBezTo>
                    <a:cubicBezTo>
                      <a:pt x="614" y="1116"/>
                      <a:pt x="635" y="1036"/>
                      <a:pt x="614" y="997"/>
                    </a:cubicBezTo>
                    <a:cubicBezTo>
                      <a:pt x="437" y="759"/>
                      <a:pt x="218" y="462"/>
                      <a:pt x="297" y="125"/>
                    </a:cubicBezTo>
                    <a:cubicBezTo>
                      <a:pt x="310" y="51"/>
                      <a:pt x="239" y="1"/>
                      <a:pt x="1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18" name="Google Shape;3118;p30"/>
              <p:cNvSpPr/>
              <p:nvPr/>
            </p:nvSpPr>
            <p:spPr>
              <a:xfrm>
                <a:off x="5658300" y="2357375"/>
                <a:ext cx="338500" cy="190750"/>
              </a:xfrm>
              <a:custGeom>
                <a:avLst/>
                <a:gdLst/>
                <a:ahLst/>
                <a:cxnLst/>
                <a:rect l="l" t="t" r="r" b="b"/>
                <a:pathLst>
                  <a:path w="13540" h="7630" extrusionOk="0">
                    <a:moveTo>
                      <a:pt x="5905" y="0"/>
                    </a:moveTo>
                    <a:cubicBezTo>
                      <a:pt x="5767" y="0"/>
                      <a:pt x="5629" y="5"/>
                      <a:pt x="5491" y="16"/>
                    </a:cubicBezTo>
                    <a:cubicBezTo>
                      <a:pt x="3469" y="215"/>
                      <a:pt x="873" y="2157"/>
                      <a:pt x="1" y="4060"/>
                    </a:cubicBezTo>
                    <a:cubicBezTo>
                      <a:pt x="952" y="5784"/>
                      <a:pt x="3728" y="7568"/>
                      <a:pt x="5750" y="7628"/>
                    </a:cubicBezTo>
                    <a:cubicBezTo>
                      <a:pt x="5780" y="7629"/>
                      <a:pt x="5810" y="7629"/>
                      <a:pt x="5840" y="7629"/>
                    </a:cubicBezTo>
                    <a:cubicBezTo>
                      <a:pt x="6799" y="7629"/>
                      <a:pt x="7720" y="7339"/>
                      <a:pt x="8604" y="6954"/>
                    </a:cubicBezTo>
                    <a:cubicBezTo>
                      <a:pt x="10447" y="6141"/>
                      <a:pt x="11953" y="4793"/>
                      <a:pt x="13539" y="3545"/>
                    </a:cubicBezTo>
                    <a:cubicBezTo>
                      <a:pt x="11874" y="2414"/>
                      <a:pt x="10269" y="1185"/>
                      <a:pt x="8366" y="492"/>
                    </a:cubicBezTo>
                    <a:cubicBezTo>
                      <a:pt x="7581" y="202"/>
                      <a:pt x="6752" y="0"/>
                      <a:pt x="59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19" name="Google Shape;3119;p30"/>
              <p:cNvSpPr/>
              <p:nvPr/>
            </p:nvSpPr>
            <p:spPr>
              <a:xfrm>
                <a:off x="5660775" y="2389650"/>
                <a:ext cx="230950" cy="130225"/>
              </a:xfrm>
              <a:custGeom>
                <a:avLst/>
                <a:gdLst/>
                <a:ahLst/>
                <a:cxnLst/>
                <a:rect l="l" t="t" r="r" b="b"/>
                <a:pathLst>
                  <a:path w="9238" h="5209" extrusionOk="0">
                    <a:moveTo>
                      <a:pt x="4047" y="1"/>
                    </a:moveTo>
                    <a:cubicBezTo>
                      <a:pt x="3954" y="1"/>
                      <a:pt x="3860" y="5"/>
                      <a:pt x="3767" y="13"/>
                    </a:cubicBezTo>
                    <a:cubicBezTo>
                      <a:pt x="2379" y="153"/>
                      <a:pt x="595" y="1461"/>
                      <a:pt x="0" y="2769"/>
                    </a:cubicBezTo>
                    <a:cubicBezTo>
                      <a:pt x="655" y="3938"/>
                      <a:pt x="2558" y="5167"/>
                      <a:pt x="3925" y="5207"/>
                    </a:cubicBezTo>
                    <a:cubicBezTo>
                      <a:pt x="3957" y="5208"/>
                      <a:pt x="3990" y="5208"/>
                      <a:pt x="4022" y="5208"/>
                    </a:cubicBezTo>
                    <a:cubicBezTo>
                      <a:pt x="4662" y="5208"/>
                      <a:pt x="5283" y="5016"/>
                      <a:pt x="5868" y="4752"/>
                    </a:cubicBezTo>
                    <a:cubicBezTo>
                      <a:pt x="7136" y="4176"/>
                      <a:pt x="8167" y="3264"/>
                      <a:pt x="9238" y="2412"/>
                    </a:cubicBezTo>
                    <a:cubicBezTo>
                      <a:pt x="8109" y="1639"/>
                      <a:pt x="7018" y="806"/>
                      <a:pt x="5730" y="330"/>
                    </a:cubicBezTo>
                    <a:cubicBezTo>
                      <a:pt x="5186" y="144"/>
                      <a:pt x="4613" y="1"/>
                      <a:pt x="4047"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20" name="Google Shape;3120;p30"/>
              <p:cNvSpPr/>
              <p:nvPr/>
            </p:nvSpPr>
            <p:spPr>
              <a:xfrm>
                <a:off x="5635525" y="2445000"/>
                <a:ext cx="316175" cy="16900"/>
              </a:xfrm>
              <a:custGeom>
                <a:avLst/>
                <a:gdLst/>
                <a:ahLst/>
                <a:cxnLst/>
                <a:rect l="l" t="t" r="r" b="b"/>
                <a:pathLst>
                  <a:path w="12647" h="676" extrusionOk="0">
                    <a:moveTo>
                      <a:pt x="12507" y="0"/>
                    </a:moveTo>
                    <a:cubicBezTo>
                      <a:pt x="10982" y="99"/>
                      <a:pt x="9455" y="159"/>
                      <a:pt x="7909" y="217"/>
                    </a:cubicBezTo>
                    <a:cubicBezTo>
                      <a:pt x="6164" y="278"/>
                      <a:pt x="4401" y="336"/>
                      <a:pt x="2636" y="397"/>
                    </a:cubicBezTo>
                    <a:cubicBezTo>
                      <a:pt x="1803" y="416"/>
                      <a:pt x="971" y="436"/>
                      <a:pt x="138" y="476"/>
                    </a:cubicBezTo>
                    <a:cubicBezTo>
                      <a:pt x="6" y="476"/>
                      <a:pt x="0" y="675"/>
                      <a:pt x="121" y="675"/>
                    </a:cubicBezTo>
                    <a:cubicBezTo>
                      <a:pt x="127" y="675"/>
                      <a:pt x="132" y="675"/>
                      <a:pt x="138" y="674"/>
                    </a:cubicBezTo>
                    <a:cubicBezTo>
                      <a:pt x="1724" y="635"/>
                      <a:pt x="3310" y="574"/>
                      <a:pt x="4916" y="535"/>
                    </a:cubicBezTo>
                    <a:cubicBezTo>
                      <a:pt x="6661" y="476"/>
                      <a:pt x="8384" y="416"/>
                      <a:pt x="10129" y="336"/>
                    </a:cubicBezTo>
                    <a:cubicBezTo>
                      <a:pt x="10922" y="317"/>
                      <a:pt x="11715" y="278"/>
                      <a:pt x="12507" y="217"/>
                    </a:cubicBezTo>
                    <a:cubicBezTo>
                      <a:pt x="12647" y="198"/>
                      <a:pt x="12647" y="0"/>
                      <a:pt x="125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21" name="Google Shape;3121;p30"/>
              <p:cNvSpPr/>
              <p:nvPr/>
            </p:nvSpPr>
            <p:spPr>
              <a:xfrm>
                <a:off x="5911050" y="2423375"/>
                <a:ext cx="19275" cy="50075"/>
              </a:xfrm>
              <a:custGeom>
                <a:avLst/>
                <a:gdLst/>
                <a:ahLst/>
                <a:cxnLst/>
                <a:rect l="l" t="t" r="r" b="b"/>
                <a:pathLst>
                  <a:path w="771" h="2003" extrusionOk="0">
                    <a:moveTo>
                      <a:pt x="507" y="1"/>
                    </a:moveTo>
                    <a:cubicBezTo>
                      <a:pt x="483" y="1"/>
                      <a:pt x="459" y="10"/>
                      <a:pt x="437" y="33"/>
                    </a:cubicBezTo>
                    <a:cubicBezTo>
                      <a:pt x="138" y="250"/>
                      <a:pt x="1" y="627"/>
                      <a:pt x="40" y="984"/>
                    </a:cubicBezTo>
                    <a:cubicBezTo>
                      <a:pt x="80" y="1360"/>
                      <a:pt x="278" y="1756"/>
                      <a:pt x="575" y="1975"/>
                    </a:cubicBezTo>
                    <a:cubicBezTo>
                      <a:pt x="594" y="1994"/>
                      <a:pt x="614" y="2002"/>
                      <a:pt x="632" y="2002"/>
                    </a:cubicBezTo>
                    <a:cubicBezTo>
                      <a:pt x="711" y="2002"/>
                      <a:pt x="771" y="1860"/>
                      <a:pt x="675" y="1796"/>
                    </a:cubicBezTo>
                    <a:cubicBezTo>
                      <a:pt x="437" y="1618"/>
                      <a:pt x="278" y="1262"/>
                      <a:pt x="238" y="964"/>
                    </a:cubicBezTo>
                    <a:cubicBezTo>
                      <a:pt x="199" y="667"/>
                      <a:pt x="337" y="369"/>
                      <a:pt x="575" y="171"/>
                    </a:cubicBezTo>
                    <a:cubicBezTo>
                      <a:pt x="652" y="109"/>
                      <a:pt x="586" y="1"/>
                      <a:pt x="5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22" name="Google Shape;3122;p30"/>
              <p:cNvSpPr/>
              <p:nvPr/>
            </p:nvSpPr>
            <p:spPr>
              <a:xfrm>
                <a:off x="5876825" y="2405325"/>
                <a:ext cx="27275" cy="87350"/>
              </a:xfrm>
              <a:custGeom>
                <a:avLst/>
                <a:gdLst/>
                <a:ahLst/>
                <a:cxnLst/>
                <a:rect l="l" t="t" r="r" b="b"/>
                <a:pathLst>
                  <a:path w="1091" h="3494" extrusionOk="0">
                    <a:moveTo>
                      <a:pt x="715" y="1"/>
                    </a:moveTo>
                    <a:cubicBezTo>
                      <a:pt x="697" y="1"/>
                      <a:pt x="677" y="7"/>
                      <a:pt x="656" y="20"/>
                    </a:cubicBezTo>
                    <a:cubicBezTo>
                      <a:pt x="378" y="200"/>
                      <a:pt x="220" y="517"/>
                      <a:pt x="120" y="813"/>
                    </a:cubicBezTo>
                    <a:cubicBezTo>
                      <a:pt x="22" y="1131"/>
                      <a:pt x="1" y="1448"/>
                      <a:pt x="22" y="1785"/>
                    </a:cubicBezTo>
                    <a:cubicBezTo>
                      <a:pt x="101" y="2420"/>
                      <a:pt x="378" y="3033"/>
                      <a:pt x="854" y="3470"/>
                    </a:cubicBezTo>
                    <a:cubicBezTo>
                      <a:pt x="875" y="3486"/>
                      <a:pt x="898" y="3493"/>
                      <a:pt x="920" y="3493"/>
                    </a:cubicBezTo>
                    <a:cubicBezTo>
                      <a:pt x="1007" y="3493"/>
                      <a:pt x="1091" y="3390"/>
                      <a:pt x="1013" y="3311"/>
                    </a:cubicBezTo>
                    <a:cubicBezTo>
                      <a:pt x="577" y="2935"/>
                      <a:pt x="318" y="2380"/>
                      <a:pt x="239" y="1804"/>
                    </a:cubicBezTo>
                    <a:cubicBezTo>
                      <a:pt x="220" y="1527"/>
                      <a:pt x="220" y="1249"/>
                      <a:pt x="299" y="972"/>
                    </a:cubicBezTo>
                    <a:cubicBezTo>
                      <a:pt x="378" y="675"/>
                      <a:pt x="497" y="358"/>
                      <a:pt x="754" y="200"/>
                    </a:cubicBezTo>
                    <a:cubicBezTo>
                      <a:pt x="852" y="134"/>
                      <a:pt x="803" y="1"/>
                      <a:pt x="7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23" name="Google Shape;3123;p30"/>
              <p:cNvSpPr/>
              <p:nvPr/>
            </p:nvSpPr>
            <p:spPr>
              <a:xfrm>
                <a:off x="5840175" y="2395650"/>
                <a:ext cx="27800" cy="107700"/>
              </a:xfrm>
              <a:custGeom>
                <a:avLst/>
                <a:gdLst/>
                <a:ahLst/>
                <a:cxnLst/>
                <a:rect l="l" t="t" r="r" b="b"/>
                <a:pathLst>
                  <a:path w="1112" h="4308" extrusionOk="0">
                    <a:moveTo>
                      <a:pt x="802" y="1"/>
                    </a:moveTo>
                    <a:cubicBezTo>
                      <a:pt x="770" y="1"/>
                      <a:pt x="737" y="15"/>
                      <a:pt x="714" y="51"/>
                    </a:cubicBezTo>
                    <a:cubicBezTo>
                      <a:pt x="238" y="666"/>
                      <a:pt x="0" y="1459"/>
                      <a:pt x="40" y="2231"/>
                    </a:cubicBezTo>
                    <a:cubicBezTo>
                      <a:pt x="79" y="2984"/>
                      <a:pt x="397" y="3719"/>
                      <a:pt x="893" y="4274"/>
                    </a:cubicBezTo>
                    <a:cubicBezTo>
                      <a:pt x="917" y="4297"/>
                      <a:pt x="943" y="4307"/>
                      <a:pt x="968" y="4307"/>
                    </a:cubicBezTo>
                    <a:cubicBezTo>
                      <a:pt x="1046" y="4307"/>
                      <a:pt x="1112" y="4210"/>
                      <a:pt x="1051" y="4134"/>
                    </a:cubicBezTo>
                    <a:cubicBezTo>
                      <a:pt x="60" y="3005"/>
                      <a:pt x="0" y="1340"/>
                      <a:pt x="893" y="151"/>
                    </a:cubicBezTo>
                    <a:cubicBezTo>
                      <a:pt x="949" y="80"/>
                      <a:pt x="877" y="1"/>
                      <a:pt x="8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24" name="Google Shape;3124;p30"/>
              <p:cNvSpPr/>
              <p:nvPr/>
            </p:nvSpPr>
            <p:spPr>
              <a:xfrm>
                <a:off x="5798525" y="2381750"/>
                <a:ext cx="38650" cy="139925"/>
              </a:xfrm>
              <a:custGeom>
                <a:avLst/>
                <a:gdLst/>
                <a:ahLst/>
                <a:cxnLst/>
                <a:rect l="l" t="t" r="r" b="b"/>
                <a:pathLst>
                  <a:path w="1546" h="5597" extrusionOk="0">
                    <a:moveTo>
                      <a:pt x="1382" y="1"/>
                    </a:moveTo>
                    <a:cubicBezTo>
                      <a:pt x="1357" y="1"/>
                      <a:pt x="1332" y="10"/>
                      <a:pt x="1309" y="33"/>
                    </a:cubicBezTo>
                    <a:cubicBezTo>
                      <a:pt x="180" y="1143"/>
                      <a:pt x="1" y="2866"/>
                      <a:pt x="516" y="4294"/>
                    </a:cubicBezTo>
                    <a:cubicBezTo>
                      <a:pt x="675" y="4750"/>
                      <a:pt x="894" y="5166"/>
                      <a:pt x="1171" y="5543"/>
                    </a:cubicBezTo>
                    <a:cubicBezTo>
                      <a:pt x="1190" y="5581"/>
                      <a:pt x="1223" y="5597"/>
                      <a:pt x="1256" y="5597"/>
                    </a:cubicBezTo>
                    <a:cubicBezTo>
                      <a:pt x="1328" y="5597"/>
                      <a:pt x="1403" y="5525"/>
                      <a:pt x="1349" y="5443"/>
                    </a:cubicBezTo>
                    <a:cubicBezTo>
                      <a:pt x="516" y="4195"/>
                      <a:pt x="120" y="2570"/>
                      <a:pt x="775" y="1162"/>
                    </a:cubicBezTo>
                    <a:cubicBezTo>
                      <a:pt x="933" y="786"/>
                      <a:pt x="1171" y="469"/>
                      <a:pt x="1468" y="191"/>
                    </a:cubicBezTo>
                    <a:cubicBezTo>
                      <a:pt x="1545" y="114"/>
                      <a:pt x="1467" y="1"/>
                      <a:pt x="13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25" name="Google Shape;3125;p30"/>
              <p:cNvSpPr/>
              <p:nvPr/>
            </p:nvSpPr>
            <p:spPr>
              <a:xfrm>
                <a:off x="5769325" y="2385175"/>
                <a:ext cx="31250" cy="132550"/>
              </a:xfrm>
              <a:custGeom>
                <a:avLst/>
                <a:gdLst/>
                <a:ahLst/>
                <a:cxnLst/>
                <a:rect l="l" t="t" r="r" b="b"/>
                <a:pathLst>
                  <a:path w="1250" h="5302" extrusionOk="0">
                    <a:moveTo>
                      <a:pt x="1106" y="0"/>
                    </a:moveTo>
                    <a:cubicBezTo>
                      <a:pt x="1071" y="0"/>
                      <a:pt x="1036" y="16"/>
                      <a:pt x="1010" y="54"/>
                    </a:cubicBezTo>
                    <a:cubicBezTo>
                      <a:pt x="217" y="1223"/>
                      <a:pt x="0" y="2769"/>
                      <a:pt x="416" y="4138"/>
                    </a:cubicBezTo>
                    <a:cubicBezTo>
                      <a:pt x="535" y="4534"/>
                      <a:pt x="693" y="4910"/>
                      <a:pt x="912" y="5248"/>
                    </a:cubicBezTo>
                    <a:cubicBezTo>
                      <a:pt x="931" y="5286"/>
                      <a:pt x="963" y="5301"/>
                      <a:pt x="997" y="5301"/>
                    </a:cubicBezTo>
                    <a:cubicBezTo>
                      <a:pt x="1069" y="5301"/>
                      <a:pt x="1144" y="5229"/>
                      <a:pt x="1090" y="5148"/>
                    </a:cubicBezTo>
                    <a:cubicBezTo>
                      <a:pt x="376" y="3979"/>
                      <a:pt x="238" y="2492"/>
                      <a:pt x="674" y="1183"/>
                    </a:cubicBezTo>
                    <a:cubicBezTo>
                      <a:pt x="812" y="826"/>
                      <a:pt x="991" y="470"/>
                      <a:pt x="1209" y="152"/>
                    </a:cubicBezTo>
                    <a:cubicBezTo>
                      <a:pt x="1250" y="72"/>
                      <a:pt x="1180" y="0"/>
                      <a:pt x="11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26" name="Google Shape;3126;p30"/>
              <p:cNvSpPr/>
              <p:nvPr/>
            </p:nvSpPr>
            <p:spPr>
              <a:xfrm>
                <a:off x="5742050" y="2404700"/>
                <a:ext cx="19875" cy="103100"/>
              </a:xfrm>
              <a:custGeom>
                <a:avLst/>
                <a:gdLst/>
                <a:ahLst/>
                <a:cxnLst/>
                <a:rect l="l" t="t" r="r" b="b"/>
                <a:pathLst>
                  <a:path w="795" h="4124" extrusionOk="0">
                    <a:moveTo>
                      <a:pt x="450" y="1"/>
                    </a:moveTo>
                    <a:cubicBezTo>
                      <a:pt x="411" y="1"/>
                      <a:pt x="372" y="20"/>
                      <a:pt x="357" y="66"/>
                    </a:cubicBezTo>
                    <a:cubicBezTo>
                      <a:pt x="100" y="759"/>
                      <a:pt x="0" y="1512"/>
                      <a:pt x="21" y="2247"/>
                    </a:cubicBezTo>
                    <a:cubicBezTo>
                      <a:pt x="40" y="2900"/>
                      <a:pt x="159" y="3574"/>
                      <a:pt x="576" y="4089"/>
                    </a:cubicBezTo>
                    <a:cubicBezTo>
                      <a:pt x="595" y="4114"/>
                      <a:pt x="619" y="4124"/>
                      <a:pt x="643" y="4124"/>
                    </a:cubicBezTo>
                    <a:cubicBezTo>
                      <a:pt x="718" y="4124"/>
                      <a:pt x="794" y="4026"/>
                      <a:pt x="734" y="3951"/>
                    </a:cubicBezTo>
                    <a:cubicBezTo>
                      <a:pt x="338" y="3436"/>
                      <a:pt x="238" y="2762"/>
                      <a:pt x="238" y="2147"/>
                    </a:cubicBezTo>
                    <a:cubicBezTo>
                      <a:pt x="219" y="1454"/>
                      <a:pt x="338" y="780"/>
                      <a:pt x="555" y="125"/>
                    </a:cubicBezTo>
                    <a:cubicBezTo>
                      <a:pt x="580" y="51"/>
                      <a:pt x="514" y="1"/>
                      <a:pt x="4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27" name="Google Shape;3127;p30"/>
              <p:cNvSpPr/>
              <p:nvPr/>
            </p:nvSpPr>
            <p:spPr>
              <a:xfrm>
                <a:off x="5711325" y="2423325"/>
                <a:ext cx="15900" cy="65650"/>
              </a:xfrm>
              <a:custGeom>
                <a:avLst/>
                <a:gdLst/>
                <a:ahLst/>
                <a:cxnLst/>
                <a:rect l="l" t="t" r="r" b="b"/>
                <a:pathLst>
                  <a:path w="636" h="2626" extrusionOk="0">
                    <a:moveTo>
                      <a:pt x="498" y="0"/>
                    </a:moveTo>
                    <a:cubicBezTo>
                      <a:pt x="467" y="0"/>
                      <a:pt x="436" y="16"/>
                      <a:pt x="417" y="54"/>
                    </a:cubicBezTo>
                    <a:cubicBezTo>
                      <a:pt x="0" y="847"/>
                      <a:pt x="0" y="1779"/>
                      <a:pt x="397" y="2572"/>
                    </a:cubicBezTo>
                    <a:cubicBezTo>
                      <a:pt x="416" y="2610"/>
                      <a:pt x="447" y="2625"/>
                      <a:pt x="478" y="2625"/>
                    </a:cubicBezTo>
                    <a:cubicBezTo>
                      <a:pt x="546" y="2625"/>
                      <a:pt x="616" y="2553"/>
                      <a:pt x="576" y="2472"/>
                    </a:cubicBezTo>
                    <a:cubicBezTo>
                      <a:pt x="219" y="1739"/>
                      <a:pt x="219" y="867"/>
                      <a:pt x="595" y="154"/>
                    </a:cubicBezTo>
                    <a:cubicBezTo>
                      <a:pt x="636" y="72"/>
                      <a:pt x="566" y="0"/>
                      <a:pt x="4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28" name="Google Shape;3128;p30"/>
              <p:cNvSpPr/>
              <p:nvPr/>
            </p:nvSpPr>
            <p:spPr>
              <a:xfrm>
                <a:off x="5685550" y="2444625"/>
                <a:ext cx="11525" cy="30250"/>
              </a:xfrm>
              <a:custGeom>
                <a:avLst/>
                <a:gdLst/>
                <a:ahLst/>
                <a:cxnLst/>
                <a:rect l="l" t="t" r="r" b="b"/>
                <a:pathLst>
                  <a:path w="461" h="1210" extrusionOk="0">
                    <a:moveTo>
                      <a:pt x="275" y="1"/>
                    </a:moveTo>
                    <a:cubicBezTo>
                      <a:pt x="240" y="1"/>
                      <a:pt x="205" y="17"/>
                      <a:pt x="180" y="55"/>
                    </a:cubicBezTo>
                    <a:cubicBezTo>
                      <a:pt x="0" y="391"/>
                      <a:pt x="100" y="788"/>
                      <a:pt x="219" y="1144"/>
                    </a:cubicBezTo>
                    <a:cubicBezTo>
                      <a:pt x="234" y="1190"/>
                      <a:pt x="276" y="1209"/>
                      <a:pt x="319" y="1209"/>
                    </a:cubicBezTo>
                    <a:cubicBezTo>
                      <a:pt x="388" y="1209"/>
                      <a:pt x="461" y="1159"/>
                      <a:pt x="437" y="1086"/>
                    </a:cubicBezTo>
                    <a:cubicBezTo>
                      <a:pt x="318" y="788"/>
                      <a:pt x="199" y="451"/>
                      <a:pt x="378" y="153"/>
                    </a:cubicBezTo>
                    <a:cubicBezTo>
                      <a:pt x="418" y="72"/>
                      <a:pt x="348" y="1"/>
                      <a:pt x="2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29" name="Google Shape;3129;p30"/>
              <p:cNvSpPr/>
              <p:nvPr/>
            </p:nvSpPr>
            <p:spPr>
              <a:xfrm>
                <a:off x="5538850" y="2566750"/>
                <a:ext cx="336025" cy="191000"/>
              </a:xfrm>
              <a:custGeom>
                <a:avLst/>
                <a:gdLst/>
                <a:ahLst/>
                <a:cxnLst/>
                <a:rect l="l" t="t" r="r" b="b"/>
                <a:pathLst>
                  <a:path w="13441" h="7640" extrusionOk="0">
                    <a:moveTo>
                      <a:pt x="5819" y="0"/>
                    </a:moveTo>
                    <a:cubicBezTo>
                      <a:pt x="3798" y="0"/>
                      <a:pt x="1108" y="1477"/>
                      <a:pt x="1" y="3158"/>
                    </a:cubicBezTo>
                    <a:cubicBezTo>
                      <a:pt x="675" y="5002"/>
                      <a:pt x="3133" y="7201"/>
                      <a:pt x="5136" y="7558"/>
                    </a:cubicBezTo>
                    <a:cubicBezTo>
                      <a:pt x="5438" y="7614"/>
                      <a:pt x="5743" y="7639"/>
                      <a:pt x="6048" y="7639"/>
                    </a:cubicBezTo>
                    <a:cubicBezTo>
                      <a:pt x="6721" y="7639"/>
                      <a:pt x="7394" y="7518"/>
                      <a:pt x="8049" y="7341"/>
                    </a:cubicBezTo>
                    <a:cubicBezTo>
                      <a:pt x="9992" y="6805"/>
                      <a:pt x="11696" y="5695"/>
                      <a:pt x="13441" y="4704"/>
                    </a:cubicBezTo>
                    <a:cubicBezTo>
                      <a:pt x="11974" y="3356"/>
                      <a:pt x="10586" y="1889"/>
                      <a:pt x="8823" y="898"/>
                    </a:cubicBezTo>
                    <a:cubicBezTo>
                      <a:pt x="7951" y="443"/>
                      <a:pt x="7018" y="65"/>
                      <a:pt x="6048" y="7"/>
                    </a:cubicBezTo>
                    <a:cubicBezTo>
                      <a:pt x="5973" y="2"/>
                      <a:pt x="5896" y="0"/>
                      <a:pt x="58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30" name="Google Shape;3130;p30"/>
              <p:cNvSpPr/>
              <p:nvPr/>
            </p:nvSpPr>
            <p:spPr>
              <a:xfrm>
                <a:off x="5541350" y="2592050"/>
                <a:ext cx="229450" cy="130300"/>
              </a:xfrm>
              <a:custGeom>
                <a:avLst/>
                <a:gdLst/>
                <a:ahLst/>
                <a:cxnLst/>
                <a:rect l="l" t="t" r="r" b="b"/>
                <a:pathLst>
                  <a:path w="9178" h="5212" extrusionOk="0">
                    <a:moveTo>
                      <a:pt x="3971" y="0"/>
                    </a:moveTo>
                    <a:cubicBezTo>
                      <a:pt x="2597" y="0"/>
                      <a:pt x="765" y="1000"/>
                      <a:pt x="1" y="2166"/>
                    </a:cubicBezTo>
                    <a:cubicBezTo>
                      <a:pt x="477" y="3414"/>
                      <a:pt x="2142" y="4921"/>
                      <a:pt x="3509" y="5159"/>
                    </a:cubicBezTo>
                    <a:cubicBezTo>
                      <a:pt x="3710" y="5195"/>
                      <a:pt x="3916" y="5211"/>
                      <a:pt x="4122" y="5211"/>
                    </a:cubicBezTo>
                    <a:cubicBezTo>
                      <a:pt x="4585" y="5211"/>
                      <a:pt x="5052" y="5130"/>
                      <a:pt x="5491" y="5021"/>
                    </a:cubicBezTo>
                    <a:cubicBezTo>
                      <a:pt x="6820" y="4643"/>
                      <a:pt x="7989" y="3890"/>
                      <a:pt x="9178" y="3216"/>
                    </a:cubicBezTo>
                    <a:cubicBezTo>
                      <a:pt x="8168" y="2285"/>
                      <a:pt x="7235" y="1294"/>
                      <a:pt x="6006" y="620"/>
                    </a:cubicBezTo>
                    <a:cubicBezTo>
                      <a:pt x="5432" y="303"/>
                      <a:pt x="4798" y="44"/>
                      <a:pt x="4124" y="5"/>
                    </a:cubicBezTo>
                    <a:cubicBezTo>
                      <a:pt x="4074" y="2"/>
                      <a:pt x="4023" y="0"/>
                      <a:pt x="3971" y="0"/>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31" name="Google Shape;3131;p30"/>
              <p:cNvSpPr/>
              <p:nvPr/>
            </p:nvSpPr>
            <p:spPr>
              <a:xfrm>
                <a:off x="5516075" y="2640700"/>
                <a:ext cx="314200" cy="40725"/>
              </a:xfrm>
              <a:custGeom>
                <a:avLst/>
                <a:gdLst/>
                <a:ahLst/>
                <a:cxnLst/>
                <a:rect l="l" t="t" r="r" b="b"/>
                <a:pathLst>
                  <a:path w="12568" h="1629" extrusionOk="0">
                    <a:moveTo>
                      <a:pt x="123" y="0"/>
                    </a:moveTo>
                    <a:cubicBezTo>
                      <a:pt x="0" y="0"/>
                      <a:pt x="6" y="201"/>
                      <a:pt x="140" y="220"/>
                    </a:cubicBezTo>
                    <a:cubicBezTo>
                      <a:pt x="1705" y="398"/>
                      <a:pt x="3291" y="596"/>
                      <a:pt x="4876" y="794"/>
                    </a:cubicBezTo>
                    <a:cubicBezTo>
                      <a:pt x="6602" y="993"/>
                      <a:pt x="8326" y="1211"/>
                      <a:pt x="10070" y="1389"/>
                    </a:cubicBezTo>
                    <a:cubicBezTo>
                      <a:pt x="10863" y="1489"/>
                      <a:pt x="11656" y="1568"/>
                      <a:pt x="12430" y="1627"/>
                    </a:cubicBezTo>
                    <a:cubicBezTo>
                      <a:pt x="12436" y="1628"/>
                      <a:pt x="12442" y="1628"/>
                      <a:pt x="12447" y="1628"/>
                    </a:cubicBezTo>
                    <a:cubicBezTo>
                      <a:pt x="12567" y="1628"/>
                      <a:pt x="12561" y="1429"/>
                      <a:pt x="12430" y="1429"/>
                    </a:cubicBezTo>
                    <a:cubicBezTo>
                      <a:pt x="10903" y="1291"/>
                      <a:pt x="9396" y="1111"/>
                      <a:pt x="7870" y="934"/>
                    </a:cubicBezTo>
                    <a:cubicBezTo>
                      <a:pt x="6126" y="736"/>
                      <a:pt x="4382" y="517"/>
                      <a:pt x="2617" y="300"/>
                    </a:cubicBezTo>
                    <a:cubicBezTo>
                      <a:pt x="1784" y="200"/>
                      <a:pt x="972" y="101"/>
                      <a:pt x="140" y="1"/>
                    </a:cubicBezTo>
                    <a:cubicBezTo>
                      <a:pt x="134" y="1"/>
                      <a:pt x="128" y="0"/>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32" name="Google Shape;3132;p30"/>
              <p:cNvSpPr/>
              <p:nvPr/>
            </p:nvSpPr>
            <p:spPr>
              <a:xfrm>
                <a:off x="5790600" y="2650850"/>
                <a:ext cx="19425" cy="50150"/>
              </a:xfrm>
              <a:custGeom>
                <a:avLst/>
                <a:gdLst/>
                <a:ahLst/>
                <a:cxnLst/>
                <a:rect l="l" t="t" r="r" b="b"/>
                <a:pathLst>
                  <a:path w="777" h="2006" extrusionOk="0">
                    <a:moveTo>
                      <a:pt x="605" y="0"/>
                    </a:moveTo>
                    <a:cubicBezTo>
                      <a:pt x="589" y="0"/>
                      <a:pt x="573" y="4"/>
                      <a:pt x="556" y="12"/>
                    </a:cubicBezTo>
                    <a:cubicBezTo>
                      <a:pt x="239" y="190"/>
                      <a:pt x="40" y="528"/>
                      <a:pt x="21" y="885"/>
                    </a:cubicBezTo>
                    <a:cubicBezTo>
                      <a:pt x="1" y="1261"/>
                      <a:pt x="120" y="1697"/>
                      <a:pt x="397" y="1974"/>
                    </a:cubicBezTo>
                    <a:cubicBezTo>
                      <a:pt x="415" y="1997"/>
                      <a:pt x="437" y="2006"/>
                      <a:pt x="459" y="2006"/>
                    </a:cubicBezTo>
                    <a:cubicBezTo>
                      <a:pt x="535" y="2006"/>
                      <a:pt x="613" y="1893"/>
                      <a:pt x="537" y="1816"/>
                    </a:cubicBezTo>
                    <a:cubicBezTo>
                      <a:pt x="318" y="1598"/>
                      <a:pt x="220" y="1221"/>
                      <a:pt x="220" y="924"/>
                    </a:cubicBezTo>
                    <a:cubicBezTo>
                      <a:pt x="239" y="626"/>
                      <a:pt x="418" y="349"/>
                      <a:pt x="675" y="190"/>
                    </a:cubicBezTo>
                    <a:cubicBezTo>
                      <a:pt x="777" y="140"/>
                      <a:pt x="704" y="0"/>
                      <a:pt x="6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33" name="Google Shape;3133;p30"/>
              <p:cNvSpPr/>
              <p:nvPr/>
            </p:nvSpPr>
            <p:spPr>
              <a:xfrm>
                <a:off x="5755925" y="2628700"/>
                <a:ext cx="27500" cy="87450"/>
              </a:xfrm>
              <a:custGeom>
                <a:avLst/>
                <a:gdLst/>
                <a:ahLst/>
                <a:cxnLst/>
                <a:rect l="l" t="t" r="r" b="b"/>
                <a:pathLst>
                  <a:path w="1100" h="3498" extrusionOk="0">
                    <a:moveTo>
                      <a:pt x="963" y="0"/>
                    </a:moveTo>
                    <a:cubicBezTo>
                      <a:pt x="954" y="0"/>
                      <a:pt x="943" y="2"/>
                      <a:pt x="933" y="6"/>
                    </a:cubicBezTo>
                    <a:cubicBezTo>
                      <a:pt x="338" y="264"/>
                      <a:pt x="80" y="1057"/>
                      <a:pt x="40" y="1652"/>
                    </a:cubicBezTo>
                    <a:cubicBezTo>
                      <a:pt x="0" y="2305"/>
                      <a:pt x="198" y="2960"/>
                      <a:pt x="595" y="3455"/>
                    </a:cubicBezTo>
                    <a:cubicBezTo>
                      <a:pt x="620" y="3485"/>
                      <a:pt x="648" y="3497"/>
                      <a:pt x="674" y="3497"/>
                    </a:cubicBezTo>
                    <a:cubicBezTo>
                      <a:pt x="751" y="3497"/>
                      <a:pt x="813" y="3390"/>
                      <a:pt x="753" y="3317"/>
                    </a:cubicBezTo>
                    <a:cubicBezTo>
                      <a:pt x="397" y="2860"/>
                      <a:pt x="219" y="2286"/>
                      <a:pt x="238" y="1731"/>
                    </a:cubicBezTo>
                    <a:cubicBezTo>
                      <a:pt x="259" y="1454"/>
                      <a:pt x="317" y="1176"/>
                      <a:pt x="417" y="918"/>
                    </a:cubicBezTo>
                    <a:cubicBezTo>
                      <a:pt x="516" y="640"/>
                      <a:pt x="695" y="323"/>
                      <a:pt x="991" y="204"/>
                    </a:cubicBezTo>
                    <a:cubicBezTo>
                      <a:pt x="1100" y="168"/>
                      <a:pt x="1061" y="0"/>
                      <a:pt x="9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34" name="Google Shape;3134;p30"/>
              <p:cNvSpPr/>
              <p:nvPr/>
            </p:nvSpPr>
            <p:spPr>
              <a:xfrm>
                <a:off x="5712300" y="2613675"/>
                <a:ext cx="38650" cy="107375"/>
              </a:xfrm>
              <a:custGeom>
                <a:avLst/>
                <a:gdLst/>
                <a:ahLst/>
                <a:cxnLst/>
                <a:rect l="l" t="t" r="r" b="b"/>
                <a:pathLst>
                  <a:path w="1546" h="4295" extrusionOk="0">
                    <a:moveTo>
                      <a:pt x="1399" y="1"/>
                    </a:moveTo>
                    <a:cubicBezTo>
                      <a:pt x="1376" y="1"/>
                      <a:pt x="1352" y="10"/>
                      <a:pt x="1330" y="33"/>
                    </a:cubicBezTo>
                    <a:cubicBezTo>
                      <a:pt x="199" y="1143"/>
                      <a:pt x="1" y="2927"/>
                      <a:pt x="854" y="4254"/>
                    </a:cubicBezTo>
                    <a:cubicBezTo>
                      <a:pt x="877" y="4283"/>
                      <a:pt x="908" y="4295"/>
                      <a:pt x="938" y="4295"/>
                    </a:cubicBezTo>
                    <a:cubicBezTo>
                      <a:pt x="1014" y="4295"/>
                      <a:pt x="1088" y="4220"/>
                      <a:pt x="1032" y="4135"/>
                    </a:cubicBezTo>
                    <a:cubicBezTo>
                      <a:pt x="635" y="3521"/>
                      <a:pt x="458" y="2787"/>
                      <a:pt x="556" y="2055"/>
                    </a:cubicBezTo>
                    <a:cubicBezTo>
                      <a:pt x="635" y="1341"/>
                      <a:pt x="973" y="686"/>
                      <a:pt x="1468" y="191"/>
                    </a:cubicBezTo>
                    <a:cubicBezTo>
                      <a:pt x="1545" y="114"/>
                      <a:pt x="1479" y="1"/>
                      <a:pt x="13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35" name="Google Shape;3135;p30"/>
              <p:cNvSpPr/>
              <p:nvPr/>
            </p:nvSpPr>
            <p:spPr>
              <a:xfrm>
                <a:off x="5678125" y="2596150"/>
                <a:ext cx="48550" cy="138100"/>
              </a:xfrm>
              <a:custGeom>
                <a:avLst/>
                <a:gdLst/>
                <a:ahLst/>
                <a:cxnLst/>
                <a:rect l="l" t="t" r="r" b="b"/>
                <a:pathLst>
                  <a:path w="1942" h="5524" extrusionOk="0">
                    <a:moveTo>
                      <a:pt x="1798" y="0"/>
                    </a:moveTo>
                    <a:cubicBezTo>
                      <a:pt x="1780" y="0"/>
                      <a:pt x="1763" y="6"/>
                      <a:pt x="1745" y="20"/>
                    </a:cubicBezTo>
                    <a:cubicBezTo>
                      <a:pt x="437" y="932"/>
                      <a:pt x="1" y="2597"/>
                      <a:pt x="297" y="4103"/>
                    </a:cubicBezTo>
                    <a:cubicBezTo>
                      <a:pt x="377" y="4579"/>
                      <a:pt x="535" y="5034"/>
                      <a:pt x="754" y="5470"/>
                    </a:cubicBezTo>
                    <a:cubicBezTo>
                      <a:pt x="767" y="5508"/>
                      <a:pt x="795" y="5524"/>
                      <a:pt x="825" y="5524"/>
                    </a:cubicBezTo>
                    <a:cubicBezTo>
                      <a:pt x="893" y="5524"/>
                      <a:pt x="973" y="5447"/>
                      <a:pt x="932" y="5352"/>
                    </a:cubicBezTo>
                    <a:cubicBezTo>
                      <a:pt x="496" y="4440"/>
                      <a:pt x="297" y="3390"/>
                      <a:pt x="477" y="2399"/>
                    </a:cubicBezTo>
                    <a:cubicBezTo>
                      <a:pt x="654" y="1527"/>
                      <a:pt x="1111" y="713"/>
                      <a:pt x="1844" y="198"/>
                    </a:cubicBezTo>
                    <a:cubicBezTo>
                      <a:pt x="1942" y="132"/>
                      <a:pt x="1878" y="0"/>
                      <a:pt x="17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36" name="Google Shape;3136;p30"/>
              <p:cNvSpPr/>
              <p:nvPr/>
            </p:nvSpPr>
            <p:spPr>
              <a:xfrm>
                <a:off x="5649400" y="2593800"/>
                <a:ext cx="41025" cy="130850"/>
              </a:xfrm>
              <a:custGeom>
                <a:avLst/>
                <a:gdLst/>
                <a:ahLst/>
                <a:cxnLst/>
                <a:rect l="l" t="t" r="r" b="b"/>
                <a:pathLst>
                  <a:path w="1641" h="5234" extrusionOk="0">
                    <a:moveTo>
                      <a:pt x="1486" y="0"/>
                    </a:moveTo>
                    <a:cubicBezTo>
                      <a:pt x="1459" y="0"/>
                      <a:pt x="1431" y="10"/>
                      <a:pt x="1407" y="35"/>
                    </a:cubicBezTo>
                    <a:cubicBezTo>
                      <a:pt x="436" y="1085"/>
                      <a:pt x="0" y="2572"/>
                      <a:pt x="178" y="3999"/>
                    </a:cubicBezTo>
                    <a:cubicBezTo>
                      <a:pt x="238" y="4396"/>
                      <a:pt x="336" y="4792"/>
                      <a:pt x="495" y="5168"/>
                    </a:cubicBezTo>
                    <a:cubicBezTo>
                      <a:pt x="518" y="5214"/>
                      <a:pt x="561" y="5233"/>
                      <a:pt x="604" y="5233"/>
                    </a:cubicBezTo>
                    <a:cubicBezTo>
                      <a:pt x="672" y="5233"/>
                      <a:pt x="738" y="5183"/>
                      <a:pt x="714" y="5109"/>
                    </a:cubicBezTo>
                    <a:cubicBezTo>
                      <a:pt x="178" y="3841"/>
                      <a:pt x="257" y="2353"/>
                      <a:pt x="891" y="1145"/>
                    </a:cubicBezTo>
                    <a:cubicBezTo>
                      <a:pt x="1071" y="788"/>
                      <a:pt x="1308" y="471"/>
                      <a:pt x="1565" y="173"/>
                    </a:cubicBezTo>
                    <a:cubicBezTo>
                      <a:pt x="1641" y="98"/>
                      <a:pt x="1569" y="0"/>
                      <a:pt x="14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37" name="Google Shape;3137;p30"/>
              <p:cNvSpPr/>
              <p:nvPr/>
            </p:nvSpPr>
            <p:spPr>
              <a:xfrm>
                <a:off x="5619650" y="2606300"/>
                <a:ext cx="24375" cy="103075"/>
              </a:xfrm>
              <a:custGeom>
                <a:avLst/>
                <a:gdLst/>
                <a:ahLst/>
                <a:cxnLst/>
                <a:rect l="l" t="t" r="r" b="b"/>
                <a:pathLst>
                  <a:path w="975" h="4123" extrusionOk="0">
                    <a:moveTo>
                      <a:pt x="828" y="1"/>
                    </a:moveTo>
                    <a:cubicBezTo>
                      <a:pt x="799" y="1"/>
                      <a:pt x="771" y="15"/>
                      <a:pt x="754" y="50"/>
                    </a:cubicBezTo>
                    <a:cubicBezTo>
                      <a:pt x="416" y="684"/>
                      <a:pt x="178" y="1377"/>
                      <a:pt x="99" y="2091"/>
                    </a:cubicBezTo>
                    <a:cubicBezTo>
                      <a:pt x="1" y="2746"/>
                      <a:pt x="1" y="3460"/>
                      <a:pt x="337" y="4073"/>
                    </a:cubicBezTo>
                    <a:cubicBezTo>
                      <a:pt x="360" y="4108"/>
                      <a:pt x="392" y="4123"/>
                      <a:pt x="424" y="4123"/>
                    </a:cubicBezTo>
                    <a:cubicBezTo>
                      <a:pt x="501" y="4123"/>
                      <a:pt x="578" y="4038"/>
                      <a:pt x="535" y="3954"/>
                    </a:cubicBezTo>
                    <a:cubicBezTo>
                      <a:pt x="199" y="3380"/>
                      <a:pt x="218" y="2686"/>
                      <a:pt x="297" y="2072"/>
                    </a:cubicBezTo>
                    <a:cubicBezTo>
                      <a:pt x="397" y="1398"/>
                      <a:pt x="614" y="764"/>
                      <a:pt x="932" y="169"/>
                    </a:cubicBezTo>
                    <a:cubicBezTo>
                      <a:pt x="974" y="85"/>
                      <a:pt x="897" y="1"/>
                      <a:pt x="8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38" name="Google Shape;3138;p30"/>
              <p:cNvSpPr/>
              <p:nvPr/>
            </p:nvSpPr>
            <p:spPr>
              <a:xfrm>
                <a:off x="5589925" y="2620875"/>
                <a:ext cx="22250" cy="64500"/>
              </a:xfrm>
              <a:custGeom>
                <a:avLst/>
                <a:gdLst/>
                <a:ahLst/>
                <a:cxnLst/>
                <a:rect l="l" t="t" r="r" b="b"/>
                <a:pathLst>
                  <a:path w="890" h="2580" extrusionOk="0">
                    <a:moveTo>
                      <a:pt x="740" y="0"/>
                    </a:moveTo>
                    <a:cubicBezTo>
                      <a:pt x="709" y="0"/>
                      <a:pt x="677" y="12"/>
                      <a:pt x="654" y="41"/>
                    </a:cubicBezTo>
                    <a:cubicBezTo>
                      <a:pt x="138" y="736"/>
                      <a:pt x="0" y="1687"/>
                      <a:pt x="257" y="2499"/>
                    </a:cubicBezTo>
                    <a:cubicBezTo>
                      <a:pt x="273" y="2556"/>
                      <a:pt x="316" y="2580"/>
                      <a:pt x="358" y="2580"/>
                    </a:cubicBezTo>
                    <a:cubicBezTo>
                      <a:pt x="419" y="2580"/>
                      <a:pt x="479" y="2530"/>
                      <a:pt x="456" y="2460"/>
                    </a:cubicBezTo>
                    <a:cubicBezTo>
                      <a:pt x="218" y="1667"/>
                      <a:pt x="357" y="815"/>
                      <a:pt x="833" y="141"/>
                    </a:cubicBezTo>
                    <a:cubicBezTo>
                      <a:pt x="889" y="70"/>
                      <a:pt x="816" y="0"/>
                      <a:pt x="7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39" name="Google Shape;3139;p30"/>
              <p:cNvSpPr/>
              <p:nvPr/>
            </p:nvSpPr>
            <p:spPr>
              <a:xfrm>
                <a:off x="5566125" y="2636700"/>
                <a:ext cx="10950" cy="30450"/>
              </a:xfrm>
              <a:custGeom>
                <a:avLst/>
                <a:gdLst/>
                <a:ahLst/>
                <a:cxnLst/>
                <a:rect l="l" t="t" r="r" b="b"/>
                <a:pathLst>
                  <a:path w="438" h="1218" extrusionOk="0">
                    <a:moveTo>
                      <a:pt x="309" y="0"/>
                    </a:moveTo>
                    <a:cubicBezTo>
                      <a:pt x="286" y="0"/>
                      <a:pt x="267" y="7"/>
                      <a:pt x="258" y="23"/>
                    </a:cubicBezTo>
                    <a:cubicBezTo>
                      <a:pt x="1" y="360"/>
                      <a:pt x="60" y="756"/>
                      <a:pt x="120" y="1134"/>
                    </a:cubicBezTo>
                    <a:cubicBezTo>
                      <a:pt x="120" y="1182"/>
                      <a:pt x="174" y="1218"/>
                      <a:pt x="215" y="1218"/>
                    </a:cubicBezTo>
                    <a:cubicBezTo>
                      <a:pt x="224" y="1218"/>
                      <a:pt x="232" y="1216"/>
                      <a:pt x="239" y="1213"/>
                    </a:cubicBezTo>
                    <a:cubicBezTo>
                      <a:pt x="297" y="1192"/>
                      <a:pt x="337" y="1134"/>
                      <a:pt x="318" y="1073"/>
                    </a:cubicBezTo>
                    <a:cubicBezTo>
                      <a:pt x="278" y="796"/>
                      <a:pt x="199" y="439"/>
                      <a:pt x="397" y="182"/>
                    </a:cubicBezTo>
                    <a:cubicBezTo>
                      <a:pt x="437" y="142"/>
                      <a:pt x="437" y="82"/>
                      <a:pt x="397" y="23"/>
                    </a:cubicBezTo>
                    <a:cubicBezTo>
                      <a:pt x="375" y="12"/>
                      <a:pt x="339" y="0"/>
                      <a:pt x="3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40" name="Google Shape;3140;p30"/>
              <p:cNvSpPr/>
              <p:nvPr/>
            </p:nvSpPr>
            <p:spPr>
              <a:xfrm>
                <a:off x="5701400" y="1784375"/>
                <a:ext cx="199250" cy="332575"/>
              </a:xfrm>
              <a:custGeom>
                <a:avLst/>
                <a:gdLst/>
                <a:ahLst/>
                <a:cxnLst/>
                <a:rect l="l" t="t" r="r" b="b"/>
                <a:pathLst>
                  <a:path w="7970" h="13303" extrusionOk="0">
                    <a:moveTo>
                      <a:pt x="5413" y="1"/>
                    </a:moveTo>
                    <a:cubicBezTo>
                      <a:pt x="3946" y="1369"/>
                      <a:pt x="2400" y="2678"/>
                      <a:pt x="1309" y="4382"/>
                    </a:cubicBezTo>
                    <a:cubicBezTo>
                      <a:pt x="794" y="5215"/>
                      <a:pt x="358" y="6106"/>
                      <a:pt x="239" y="7097"/>
                    </a:cubicBezTo>
                    <a:cubicBezTo>
                      <a:pt x="1" y="9100"/>
                      <a:pt x="1388" y="12113"/>
                      <a:pt x="2955" y="13303"/>
                    </a:cubicBezTo>
                    <a:cubicBezTo>
                      <a:pt x="4956" y="12708"/>
                      <a:pt x="7256" y="10427"/>
                      <a:pt x="7732" y="8445"/>
                    </a:cubicBezTo>
                    <a:cubicBezTo>
                      <a:pt x="7969" y="7494"/>
                      <a:pt x="7890" y="6503"/>
                      <a:pt x="7692" y="5532"/>
                    </a:cubicBezTo>
                    <a:cubicBezTo>
                      <a:pt x="7276" y="3550"/>
                      <a:pt x="6285" y="1785"/>
                      <a:pt x="54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41" name="Google Shape;3141;p30"/>
              <p:cNvSpPr/>
              <p:nvPr/>
            </p:nvSpPr>
            <p:spPr>
              <a:xfrm>
                <a:off x="5726175" y="1882025"/>
                <a:ext cx="138800" cy="230450"/>
              </a:xfrm>
              <a:custGeom>
                <a:avLst/>
                <a:gdLst/>
                <a:ahLst/>
                <a:cxnLst/>
                <a:rect l="l" t="t" r="r" b="b"/>
                <a:pathLst>
                  <a:path w="5552" h="9218" extrusionOk="0">
                    <a:moveTo>
                      <a:pt x="3827" y="1"/>
                    </a:moveTo>
                    <a:cubicBezTo>
                      <a:pt x="2797" y="952"/>
                      <a:pt x="1726" y="1843"/>
                      <a:pt x="952" y="3014"/>
                    </a:cubicBezTo>
                    <a:cubicBezTo>
                      <a:pt x="577" y="3588"/>
                      <a:pt x="278" y="4203"/>
                      <a:pt x="180" y="4877"/>
                    </a:cubicBezTo>
                    <a:cubicBezTo>
                      <a:pt x="1" y="6284"/>
                      <a:pt x="933" y="8366"/>
                      <a:pt x="2023" y="9217"/>
                    </a:cubicBezTo>
                    <a:cubicBezTo>
                      <a:pt x="3410" y="8821"/>
                      <a:pt x="5017" y="7256"/>
                      <a:pt x="5374" y="5887"/>
                    </a:cubicBezTo>
                    <a:cubicBezTo>
                      <a:pt x="5551" y="5213"/>
                      <a:pt x="5493" y="4520"/>
                      <a:pt x="5374" y="3865"/>
                    </a:cubicBezTo>
                    <a:cubicBezTo>
                      <a:pt x="5096" y="2478"/>
                      <a:pt x="4422" y="1249"/>
                      <a:pt x="3827"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42" name="Google Shape;3142;p30"/>
              <p:cNvSpPr/>
              <p:nvPr/>
            </p:nvSpPr>
            <p:spPr>
              <a:xfrm>
                <a:off x="5261600" y="1822400"/>
                <a:ext cx="573950" cy="1007775"/>
              </a:xfrm>
              <a:custGeom>
                <a:avLst/>
                <a:gdLst/>
                <a:ahLst/>
                <a:cxnLst/>
                <a:rect l="l" t="t" r="r" b="b"/>
                <a:pathLst>
                  <a:path w="22958" h="40311" extrusionOk="0">
                    <a:moveTo>
                      <a:pt x="22825" y="1"/>
                    </a:moveTo>
                    <a:cubicBezTo>
                      <a:pt x="22788" y="1"/>
                      <a:pt x="22754" y="20"/>
                      <a:pt x="22747" y="66"/>
                    </a:cubicBezTo>
                    <a:cubicBezTo>
                      <a:pt x="22311" y="2801"/>
                      <a:pt x="21776" y="5497"/>
                      <a:pt x="21200" y="8193"/>
                    </a:cubicBezTo>
                    <a:cubicBezTo>
                      <a:pt x="20547" y="11166"/>
                      <a:pt x="19873" y="14121"/>
                      <a:pt x="19041" y="17034"/>
                    </a:cubicBezTo>
                    <a:cubicBezTo>
                      <a:pt x="18723" y="18223"/>
                      <a:pt x="18367" y="19394"/>
                      <a:pt x="17970" y="20562"/>
                    </a:cubicBezTo>
                    <a:cubicBezTo>
                      <a:pt x="17494" y="21910"/>
                      <a:pt x="16900" y="23219"/>
                      <a:pt x="16305" y="24508"/>
                    </a:cubicBezTo>
                    <a:cubicBezTo>
                      <a:pt x="14759" y="27778"/>
                      <a:pt x="12896" y="30930"/>
                      <a:pt x="10417" y="33566"/>
                    </a:cubicBezTo>
                    <a:cubicBezTo>
                      <a:pt x="7919" y="36222"/>
                      <a:pt x="4808" y="38304"/>
                      <a:pt x="1398" y="39652"/>
                    </a:cubicBezTo>
                    <a:cubicBezTo>
                      <a:pt x="981" y="39811"/>
                      <a:pt x="545" y="39970"/>
                      <a:pt x="109" y="40107"/>
                    </a:cubicBezTo>
                    <a:cubicBezTo>
                      <a:pt x="1" y="40144"/>
                      <a:pt x="41" y="40311"/>
                      <a:pt x="139" y="40311"/>
                    </a:cubicBezTo>
                    <a:cubicBezTo>
                      <a:pt x="148" y="40311"/>
                      <a:pt x="159" y="40309"/>
                      <a:pt x="169" y="40306"/>
                    </a:cubicBezTo>
                    <a:cubicBezTo>
                      <a:pt x="3638" y="39156"/>
                      <a:pt x="6830" y="37274"/>
                      <a:pt x="9505" y="34776"/>
                    </a:cubicBezTo>
                    <a:cubicBezTo>
                      <a:pt x="12161" y="32278"/>
                      <a:pt x="14183" y="29205"/>
                      <a:pt x="15829" y="25954"/>
                    </a:cubicBezTo>
                    <a:cubicBezTo>
                      <a:pt x="16562" y="24508"/>
                      <a:pt x="17257" y="23001"/>
                      <a:pt x="17851" y="21474"/>
                    </a:cubicBezTo>
                    <a:cubicBezTo>
                      <a:pt x="18267" y="20385"/>
                      <a:pt x="18624" y="19275"/>
                      <a:pt x="18941" y="18165"/>
                    </a:cubicBezTo>
                    <a:cubicBezTo>
                      <a:pt x="19794" y="15289"/>
                      <a:pt x="20487" y="12376"/>
                      <a:pt x="21142" y="9462"/>
                    </a:cubicBezTo>
                    <a:cubicBezTo>
                      <a:pt x="21755" y="6647"/>
                      <a:pt x="22331" y="3832"/>
                      <a:pt x="22807" y="977"/>
                    </a:cubicBezTo>
                    <a:cubicBezTo>
                      <a:pt x="22847" y="700"/>
                      <a:pt x="22905" y="422"/>
                      <a:pt x="22945" y="126"/>
                    </a:cubicBezTo>
                    <a:cubicBezTo>
                      <a:pt x="22958" y="52"/>
                      <a:pt x="22886" y="1"/>
                      <a:pt x="228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43" name="Google Shape;3143;p30"/>
              <p:cNvSpPr/>
              <p:nvPr/>
            </p:nvSpPr>
            <p:spPr>
              <a:xfrm>
                <a:off x="5728250" y="2002150"/>
                <a:ext cx="132325" cy="38725"/>
              </a:xfrm>
              <a:custGeom>
                <a:avLst/>
                <a:gdLst/>
                <a:ahLst/>
                <a:cxnLst/>
                <a:rect l="l" t="t" r="r" b="b"/>
                <a:pathLst>
                  <a:path w="5293" h="1549" extrusionOk="0">
                    <a:moveTo>
                      <a:pt x="163" y="0"/>
                    </a:moveTo>
                    <a:cubicBezTo>
                      <a:pt x="78" y="0"/>
                      <a:pt x="0" y="109"/>
                      <a:pt x="76" y="170"/>
                    </a:cubicBezTo>
                    <a:cubicBezTo>
                      <a:pt x="692" y="805"/>
                      <a:pt x="1504" y="1261"/>
                      <a:pt x="2357" y="1439"/>
                    </a:cubicBezTo>
                    <a:cubicBezTo>
                      <a:pt x="2678" y="1513"/>
                      <a:pt x="3003" y="1548"/>
                      <a:pt x="3328" y="1548"/>
                    </a:cubicBezTo>
                    <a:cubicBezTo>
                      <a:pt x="3966" y="1548"/>
                      <a:pt x="4600" y="1412"/>
                      <a:pt x="5191" y="1161"/>
                    </a:cubicBezTo>
                    <a:cubicBezTo>
                      <a:pt x="5293" y="1111"/>
                      <a:pt x="5219" y="972"/>
                      <a:pt x="5121" y="972"/>
                    </a:cubicBezTo>
                    <a:cubicBezTo>
                      <a:pt x="5105" y="972"/>
                      <a:pt x="5089" y="975"/>
                      <a:pt x="5072" y="984"/>
                    </a:cubicBezTo>
                    <a:cubicBezTo>
                      <a:pt x="4524" y="1222"/>
                      <a:pt x="3942" y="1336"/>
                      <a:pt x="3365" y="1336"/>
                    </a:cubicBezTo>
                    <a:cubicBezTo>
                      <a:pt x="2209" y="1336"/>
                      <a:pt x="1068" y="878"/>
                      <a:pt x="235" y="32"/>
                    </a:cubicBezTo>
                    <a:cubicBezTo>
                      <a:pt x="213" y="10"/>
                      <a:pt x="187" y="0"/>
                      <a:pt x="1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44" name="Google Shape;3144;p30"/>
              <p:cNvSpPr/>
              <p:nvPr/>
            </p:nvSpPr>
            <p:spPr>
              <a:xfrm>
                <a:off x="5731275" y="1966675"/>
                <a:ext cx="137350" cy="35775"/>
              </a:xfrm>
              <a:custGeom>
                <a:avLst/>
                <a:gdLst/>
                <a:ahLst/>
                <a:cxnLst/>
                <a:rect l="l" t="t" r="r" b="b"/>
                <a:pathLst>
                  <a:path w="5494" h="1431" extrusionOk="0">
                    <a:moveTo>
                      <a:pt x="167" y="1"/>
                    </a:moveTo>
                    <a:cubicBezTo>
                      <a:pt x="81" y="1"/>
                      <a:pt x="1" y="104"/>
                      <a:pt x="95" y="183"/>
                    </a:cubicBezTo>
                    <a:cubicBezTo>
                      <a:pt x="1041" y="994"/>
                      <a:pt x="2290" y="1431"/>
                      <a:pt x="3535" y="1431"/>
                    </a:cubicBezTo>
                    <a:cubicBezTo>
                      <a:pt x="3750" y="1431"/>
                      <a:pt x="3965" y="1418"/>
                      <a:pt x="4178" y="1391"/>
                    </a:cubicBezTo>
                    <a:cubicBezTo>
                      <a:pt x="4594" y="1332"/>
                      <a:pt x="4990" y="1233"/>
                      <a:pt x="5368" y="1095"/>
                    </a:cubicBezTo>
                    <a:cubicBezTo>
                      <a:pt x="5493" y="1040"/>
                      <a:pt x="5456" y="871"/>
                      <a:pt x="5343" y="871"/>
                    </a:cubicBezTo>
                    <a:cubicBezTo>
                      <a:pt x="5332" y="871"/>
                      <a:pt x="5320" y="872"/>
                      <a:pt x="5308" y="876"/>
                    </a:cubicBezTo>
                    <a:cubicBezTo>
                      <a:pt x="4732" y="1102"/>
                      <a:pt x="4119" y="1214"/>
                      <a:pt x="3505" y="1214"/>
                    </a:cubicBezTo>
                    <a:cubicBezTo>
                      <a:pt x="2724" y="1214"/>
                      <a:pt x="1944" y="1033"/>
                      <a:pt x="1245" y="677"/>
                    </a:cubicBezTo>
                    <a:cubicBezTo>
                      <a:pt x="888" y="500"/>
                      <a:pt x="550" y="281"/>
                      <a:pt x="233" y="24"/>
                    </a:cubicBezTo>
                    <a:cubicBezTo>
                      <a:pt x="213" y="8"/>
                      <a:pt x="189" y="1"/>
                      <a:pt x="1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45" name="Google Shape;3145;p30"/>
              <p:cNvSpPr/>
              <p:nvPr/>
            </p:nvSpPr>
            <p:spPr>
              <a:xfrm>
                <a:off x="5733075" y="1931575"/>
                <a:ext cx="143525" cy="33050"/>
              </a:xfrm>
              <a:custGeom>
                <a:avLst/>
                <a:gdLst/>
                <a:ahLst/>
                <a:cxnLst/>
                <a:rect l="l" t="t" r="r" b="b"/>
                <a:pathLst>
                  <a:path w="5741" h="1322" extrusionOk="0">
                    <a:moveTo>
                      <a:pt x="141" y="0"/>
                    </a:moveTo>
                    <a:cubicBezTo>
                      <a:pt x="53" y="0"/>
                      <a:pt x="1" y="134"/>
                      <a:pt x="82" y="199"/>
                    </a:cubicBezTo>
                    <a:cubicBezTo>
                      <a:pt x="1097" y="935"/>
                      <a:pt x="2343" y="1321"/>
                      <a:pt x="3595" y="1321"/>
                    </a:cubicBezTo>
                    <a:cubicBezTo>
                      <a:pt x="3859" y="1321"/>
                      <a:pt x="4122" y="1304"/>
                      <a:pt x="4384" y="1270"/>
                    </a:cubicBezTo>
                    <a:cubicBezTo>
                      <a:pt x="4820" y="1209"/>
                      <a:pt x="5236" y="1090"/>
                      <a:pt x="5632" y="952"/>
                    </a:cubicBezTo>
                    <a:cubicBezTo>
                      <a:pt x="5740" y="898"/>
                      <a:pt x="5717" y="728"/>
                      <a:pt x="5608" y="728"/>
                    </a:cubicBezTo>
                    <a:cubicBezTo>
                      <a:pt x="5597" y="728"/>
                      <a:pt x="5586" y="730"/>
                      <a:pt x="5573" y="734"/>
                    </a:cubicBezTo>
                    <a:cubicBezTo>
                      <a:pt x="4938" y="982"/>
                      <a:pt x="4255" y="1103"/>
                      <a:pt x="3572" y="1103"/>
                    </a:cubicBezTo>
                    <a:cubicBezTo>
                      <a:pt x="2783" y="1103"/>
                      <a:pt x="1993" y="943"/>
                      <a:pt x="1271" y="635"/>
                    </a:cubicBezTo>
                    <a:cubicBezTo>
                      <a:pt x="895" y="456"/>
                      <a:pt x="538" y="258"/>
                      <a:pt x="201" y="20"/>
                    </a:cubicBezTo>
                    <a:cubicBezTo>
                      <a:pt x="180" y="6"/>
                      <a:pt x="160" y="0"/>
                      <a:pt x="1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46" name="Google Shape;3146;p30"/>
              <p:cNvSpPr/>
              <p:nvPr/>
            </p:nvSpPr>
            <p:spPr>
              <a:xfrm>
                <a:off x="5753575" y="1903725"/>
                <a:ext cx="118975" cy="30625"/>
              </a:xfrm>
              <a:custGeom>
                <a:avLst/>
                <a:gdLst/>
                <a:ahLst/>
                <a:cxnLst/>
                <a:rect l="l" t="t" r="r" b="b"/>
                <a:pathLst>
                  <a:path w="4759" h="1225" extrusionOk="0">
                    <a:moveTo>
                      <a:pt x="167" y="0"/>
                    </a:moveTo>
                    <a:cubicBezTo>
                      <a:pt x="80" y="0"/>
                      <a:pt x="0" y="101"/>
                      <a:pt x="94" y="163"/>
                    </a:cubicBezTo>
                    <a:cubicBezTo>
                      <a:pt x="922" y="859"/>
                      <a:pt x="1985" y="1225"/>
                      <a:pt x="3052" y="1225"/>
                    </a:cubicBezTo>
                    <a:cubicBezTo>
                      <a:pt x="3595" y="1225"/>
                      <a:pt x="4139" y="1130"/>
                      <a:pt x="4653" y="936"/>
                    </a:cubicBezTo>
                    <a:cubicBezTo>
                      <a:pt x="4758" y="901"/>
                      <a:pt x="4725" y="727"/>
                      <a:pt x="4634" y="727"/>
                    </a:cubicBezTo>
                    <a:cubicBezTo>
                      <a:pt x="4622" y="727"/>
                      <a:pt x="4609" y="731"/>
                      <a:pt x="4595" y="737"/>
                    </a:cubicBezTo>
                    <a:cubicBezTo>
                      <a:pt x="4100" y="921"/>
                      <a:pt x="3575" y="1011"/>
                      <a:pt x="3050" y="1011"/>
                    </a:cubicBezTo>
                    <a:cubicBezTo>
                      <a:pt x="2039" y="1011"/>
                      <a:pt x="1029" y="676"/>
                      <a:pt x="234" y="24"/>
                    </a:cubicBezTo>
                    <a:cubicBezTo>
                      <a:pt x="213" y="7"/>
                      <a:pt x="189" y="0"/>
                      <a:pt x="1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47" name="Google Shape;3147;p30"/>
              <p:cNvSpPr/>
              <p:nvPr/>
            </p:nvSpPr>
            <p:spPr>
              <a:xfrm>
                <a:off x="5770475" y="1878250"/>
                <a:ext cx="96325" cy="23825"/>
              </a:xfrm>
              <a:custGeom>
                <a:avLst/>
                <a:gdLst/>
                <a:ahLst/>
                <a:cxnLst/>
                <a:rect l="l" t="t" r="r" b="b"/>
                <a:pathLst>
                  <a:path w="3853" h="953" extrusionOk="0">
                    <a:moveTo>
                      <a:pt x="159" y="1"/>
                    </a:moveTo>
                    <a:cubicBezTo>
                      <a:pt x="74" y="1"/>
                      <a:pt x="0" y="109"/>
                      <a:pt x="92" y="171"/>
                    </a:cubicBezTo>
                    <a:cubicBezTo>
                      <a:pt x="748" y="774"/>
                      <a:pt x="1585" y="952"/>
                      <a:pt x="2433" y="952"/>
                    </a:cubicBezTo>
                    <a:cubicBezTo>
                      <a:pt x="2867" y="952"/>
                      <a:pt x="3304" y="905"/>
                      <a:pt x="3721" y="845"/>
                    </a:cubicBezTo>
                    <a:cubicBezTo>
                      <a:pt x="3852" y="826"/>
                      <a:pt x="3805" y="645"/>
                      <a:pt x="3697" y="645"/>
                    </a:cubicBezTo>
                    <a:cubicBezTo>
                      <a:pt x="3692" y="645"/>
                      <a:pt x="3686" y="646"/>
                      <a:pt x="3681" y="646"/>
                    </a:cubicBezTo>
                    <a:cubicBezTo>
                      <a:pt x="3273" y="702"/>
                      <a:pt x="2844" y="747"/>
                      <a:pt x="2418" y="747"/>
                    </a:cubicBezTo>
                    <a:cubicBezTo>
                      <a:pt x="1622" y="747"/>
                      <a:pt x="838" y="588"/>
                      <a:pt x="232" y="33"/>
                    </a:cubicBezTo>
                    <a:cubicBezTo>
                      <a:pt x="209" y="10"/>
                      <a:pt x="183" y="1"/>
                      <a:pt x="1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48" name="Google Shape;3148;p30"/>
              <p:cNvSpPr/>
              <p:nvPr/>
            </p:nvSpPr>
            <p:spPr>
              <a:xfrm>
                <a:off x="5795000" y="1859725"/>
                <a:ext cx="60425" cy="16125"/>
              </a:xfrm>
              <a:custGeom>
                <a:avLst/>
                <a:gdLst/>
                <a:ahLst/>
                <a:cxnLst/>
                <a:rect l="l" t="t" r="r" b="b"/>
                <a:pathLst>
                  <a:path w="2417" h="645" extrusionOk="0">
                    <a:moveTo>
                      <a:pt x="142" y="0"/>
                    </a:moveTo>
                    <a:cubicBezTo>
                      <a:pt x="54" y="0"/>
                      <a:pt x="1" y="133"/>
                      <a:pt x="83" y="198"/>
                    </a:cubicBezTo>
                    <a:cubicBezTo>
                      <a:pt x="517" y="524"/>
                      <a:pt x="1044" y="645"/>
                      <a:pt x="1575" y="645"/>
                    </a:cubicBezTo>
                    <a:cubicBezTo>
                      <a:pt x="1820" y="645"/>
                      <a:pt x="2066" y="619"/>
                      <a:pt x="2303" y="575"/>
                    </a:cubicBezTo>
                    <a:cubicBezTo>
                      <a:pt x="2417" y="538"/>
                      <a:pt x="2386" y="355"/>
                      <a:pt x="2262" y="355"/>
                    </a:cubicBezTo>
                    <a:cubicBezTo>
                      <a:pt x="2256" y="355"/>
                      <a:pt x="2250" y="356"/>
                      <a:pt x="2243" y="357"/>
                    </a:cubicBezTo>
                    <a:cubicBezTo>
                      <a:pt x="2018" y="402"/>
                      <a:pt x="1784" y="428"/>
                      <a:pt x="1551" y="428"/>
                    </a:cubicBezTo>
                    <a:cubicBezTo>
                      <a:pt x="1068" y="428"/>
                      <a:pt x="590" y="315"/>
                      <a:pt x="202" y="20"/>
                    </a:cubicBezTo>
                    <a:cubicBezTo>
                      <a:pt x="181" y="6"/>
                      <a:pt x="161"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49" name="Google Shape;3149;p30"/>
              <p:cNvSpPr/>
              <p:nvPr/>
            </p:nvSpPr>
            <p:spPr>
              <a:xfrm>
                <a:off x="5814900" y="1839600"/>
                <a:ext cx="32225" cy="9800"/>
              </a:xfrm>
              <a:custGeom>
                <a:avLst/>
                <a:gdLst/>
                <a:ahLst/>
                <a:cxnLst/>
                <a:rect l="l" t="t" r="r" b="b"/>
                <a:pathLst>
                  <a:path w="1289" h="392" extrusionOk="0">
                    <a:moveTo>
                      <a:pt x="110" y="1"/>
                    </a:moveTo>
                    <a:cubicBezTo>
                      <a:pt x="79" y="1"/>
                      <a:pt x="45" y="14"/>
                      <a:pt x="20" y="52"/>
                    </a:cubicBezTo>
                    <a:cubicBezTo>
                      <a:pt x="1" y="91"/>
                      <a:pt x="1" y="170"/>
                      <a:pt x="60" y="191"/>
                    </a:cubicBezTo>
                    <a:cubicBezTo>
                      <a:pt x="327" y="324"/>
                      <a:pt x="616" y="391"/>
                      <a:pt x="912" y="391"/>
                    </a:cubicBezTo>
                    <a:cubicBezTo>
                      <a:pt x="1010" y="391"/>
                      <a:pt x="1110" y="384"/>
                      <a:pt x="1209" y="369"/>
                    </a:cubicBezTo>
                    <a:cubicBezTo>
                      <a:pt x="1270" y="369"/>
                      <a:pt x="1289" y="289"/>
                      <a:pt x="1270" y="231"/>
                    </a:cubicBezTo>
                    <a:cubicBezTo>
                      <a:pt x="1270" y="185"/>
                      <a:pt x="1235" y="163"/>
                      <a:pt x="1194" y="163"/>
                    </a:cubicBezTo>
                    <a:cubicBezTo>
                      <a:pt x="1180" y="163"/>
                      <a:pt x="1165" y="166"/>
                      <a:pt x="1151" y="170"/>
                    </a:cubicBezTo>
                    <a:cubicBezTo>
                      <a:pt x="1081" y="179"/>
                      <a:pt x="1012" y="183"/>
                      <a:pt x="943" y="183"/>
                    </a:cubicBezTo>
                    <a:cubicBezTo>
                      <a:pt x="676" y="183"/>
                      <a:pt x="412" y="123"/>
                      <a:pt x="160" y="12"/>
                    </a:cubicBezTo>
                    <a:cubicBezTo>
                      <a:pt x="145" y="5"/>
                      <a:pt x="128" y="1"/>
                      <a:pt x="1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50" name="Google Shape;3150;p30"/>
              <p:cNvSpPr/>
              <p:nvPr/>
            </p:nvSpPr>
            <p:spPr>
              <a:xfrm>
                <a:off x="5752025" y="2054675"/>
                <a:ext cx="65875" cy="17600"/>
              </a:xfrm>
              <a:custGeom>
                <a:avLst/>
                <a:gdLst/>
                <a:ahLst/>
                <a:cxnLst/>
                <a:rect l="l" t="t" r="r" b="b"/>
                <a:pathLst>
                  <a:path w="2635" h="704" extrusionOk="0">
                    <a:moveTo>
                      <a:pt x="163" y="1"/>
                    </a:moveTo>
                    <a:cubicBezTo>
                      <a:pt x="78" y="1"/>
                      <a:pt x="1" y="109"/>
                      <a:pt x="77" y="171"/>
                    </a:cubicBezTo>
                    <a:cubicBezTo>
                      <a:pt x="595" y="613"/>
                      <a:pt x="1254" y="703"/>
                      <a:pt x="1909" y="703"/>
                    </a:cubicBezTo>
                    <a:cubicBezTo>
                      <a:pt x="2106" y="703"/>
                      <a:pt x="2303" y="695"/>
                      <a:pt x="2495" y="686"/>
                    </a:cubicBezTo>
                    <a:cubicBezTo>
                      <a:pt x="2629" y="686"/>
                      <a:pt x="2635" y="487"/>
                      <a:pt x="2512" y="487"/>
                    </a:cubicBezTo>
                    <a:cubicBezTo>
                      <a:pt x="2507" y="487"/>
                      <a:pt x="2501" y="487"/>
                      <a:pt x="2495" y="488"/>
                    </a:cubicBezTo>
                    <a:cubicBezTo>
                      <a:pt x="2321" y="492"/>
                      <a:pt x="2142" y="498"/>
                      <a:pt x="1962" y="498"/>
                    </a:cubicBezTo>
                    <a:cubicBezTo>
                      <a:pt x="1343" y="498"/>
                      <a:pt x="712" y="432"/>
                      <a:pt x="236" y="33"/>
                    </a:cubicBezTo>
                    <a:cubicBezTo>
                      <a:pt x="213" y="10"/>
                      <a:pt x="188" y="1"/>
                      <a:pt x="1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sp>
        <p:nvSpPr>
          <p:cNvPr id="3151" name="Google Shape;3151;p30"/>
          <p:cNvSpPr/>
          <p:nvPr/>
        </p:nvSpPr>
        <p:spPr>
          <a:xfrm>
            <a:off x="6111933" y="6203951"/>
            <a:ext cx="242000" cy="242000"/>
          </a:xfrm>
          <a:prstGeom prst="ellipse">
            <a:avLst/>
          </a:prstGeom>
          <a:solidFill>
            <a:schemeClr val="accent4"/>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3152" name="Google Shape;3152;p30"/>
          <p:cNvSpPr/>
          <p:nvPr/>
        </p:nvSpPr>
        <p:spPr>
          <a:xfrm>
            <a:off x="6568139" y="6332667"/>
            <a:ext cx="296800" cy="296800"/>
          </a:xfrm>
          <a:prstGeom prst="ellipse">
            <a:avLst/>
          </a:prstGeom>
          <a:solidFill>
            <a:schemeClr val="accent2"/>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3153" name="Google Shape;3153;p30"/>
          <p:cNvSpPr/>
          <p:nvPr/>
        </p:nvSpPr>
        <p:spPr>
          <a:xfrm>
            <a:off x="11417239" y="5649833"/>
            <a:ext cx="296800" cy="296800"/>
          </a:xfrm>
          <a:prstGeom prst="ellipse">
            <a:avLst/>
          </a:prstGeom>
          <a:solidFill>
            <a:schemeClr val="accent3"/>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3154" name="Google Shape;3154;p30"/>
          <p:cNvSpPr/>
          <p:nvPr/>
        </p:nvSpPr>
        <p:spPr>
          <a:xfrm>
            <a:off x="511739" y="2997667"/>
            <a:ext cx="296800" cy="296800"/>
          </a:xfrm>
          <a:prstGeom prst="ellipse">
            <a:avLst/>
          </a:prstGeom>
          <a:solidFill>
            <a:schemeClr val="accent4"/>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3155" name="Google Shape;3155;p30"/>
          <p:cNvSpPr/>
          <p:nvPr/>
        </p:nvSpPr>
        <p:spPr>
          <a:xfrm>
            <a:off x="11619639" y="3631033"/>
            <a:ext cx="296800" cy="296800"/>
          </a:xfrm>
          <a:prstGeom prst="ellipse">
            <a:avLst/>
          </a:prstGeom>
          <a:solidFill>
            <a:schemeClr val="accent2"/>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3156" name="Google Shape;3156;p30"/>
          <p:cNvSpPr/>
          <p:nvPr/>
        </p:nvSpPr>
        <p:spPr>
          <a:xfrm>
            <a:off x="11444631" y="3124233"/>
            <a:ext cx="242000" cy="242000"/>
          </a:xfrm>
          <a:prstGeom prst="ellipse">
            <a:avLst/>
          </a:prstGeom>
          <a:solidFill>
            <a:schemeClr val="dk2"/>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16034997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870"/>
        <p:cNvGrpSpPr/>
        <p:nvPr/>
      </p:nvGrpSpPr>
      <p:grpSpPr>
        <a:xfrm>
          <a:off x="0" y="0"/>
          <a:ext cx="0" cy="0"/>
          <a:chOff x="0" y="0"/>
          <a:chExt cx="0" cy="0"/>
        </a:xfrm>
      </p:grpSpPr>
      <p:sp>
        <p:nvSpPr>
          <p:cNvPr id="871" name="Google Shape;871;p8"/>
          <p:cNvSpPr txBox="1">
            <a:spLocks noGrp="1"/>
          </p:cNvSpPr>
          <p:nvPr>
            <p:ph type="title"/>
          </p:nvPr>
        </p:nvSpPr>
        <p:spPr>
          <a:xfrm>
            <a:off x="1585800" y="1742800"/>
            <a:ext cx="9020400" cy="33724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13333"/>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grpSp>
        <p:nvGrpSpPr>
          <p:cNvPr id="872" name="Google Shape;872;p8"/>
          <p:cNvGrpSpPr/>
          <p:nvPr/>
        </p:nvGrpSpPr>
        <p:grpSpPr>
          <a:xfrm rot="10157723">
            <a:off x="4327997" y="-556475"/>
            <a:ext cx="2401796" cy="1806201"/>
            <a:chOff x="2434713" y="2011488"/>
            <a:chExt cx="1504463" cy="1131388"/>
          </a:xfrm>
        </p:grpSpPr>
        <p:sp>
          <p:nvSpPr>
            <p:cNvPr id="873" name="Google Shape;873;p8"/>
            <p:cNvSpPr/>
            <p:nvPr/>
          </p:nvSpPr>
          <p:spPr>
            <a:xfrm>
              <a:off x="2441550" y="2011488"/>
              <a:ext cx="1497625" cy="1120525"/>
            </a:xfrm>
            <a:custGeom>
              <a:avLst/>
              <a:gdLst/>
              <a:ahLst/>
              <a:cxnLst/>
              <a:rect l="l" t="t" r="r" b="b"/>
              <a:pathLst>
                <a:path w="59905" h="44821" extrusionOk="0">
                  <a:moveTo>
                    <a:pt x="29545" y="0"/>
                  </a:moveTo>
                  <a:cubicBezTo>
                    <a:pt x="29522" y="0"/>
                    <a:pt x="29499" y="1"/>
                    <a:pt x="29476" y="1"/>
                  </a:cubicBezTo>
                  <a:cubicBezTo>
                    <a:pt x="23014" y="120"/>
                    <a:pt x="23727" y="14690"/>
                    <a:pt x="24837" y="23888"/>
                  </a:cubicBezTo>
                  <a:cubicBezTo>
                    <a:pt x="23310" y="15200"/>
                    <a:pt x="20134" y="1861"/>
                    <a:pt x="15002" y="1861"/>
                  </a:cubicBezTo>
                  <a:cubicBezTo>
                    <a:pt x="14537" y="1861"/>
                    <a:pt x="14056" y="1970"/>
                    <a:pt x="13559" y="2202"/>
                  </a:cubicBezTo>
                  <a:cubicBezTo>
                    <a:pt x="6402" y="5551"/>
                    <a:pt x="17463" y="24383"/>
                    <a:pt x="21507" y="30806"/>
                  </a:cubicBezTo>
                  <a:cubicBezTo>
                    <a:pt x="19327" y="27436"/>
                    <a:pt x="15045" y="20815"/>
                    <a:pt x="11953" y="16078"/>
                  </a:cubicBezTo>
                  <a:cubicBezTo>
                    <a:pt x="10430" y="13749"/>
                    <a:pt x="8816" y="13058"/>
                    <a:pt x="7436" y="13058"/>
                  </a:cubicBezTo>
                  <a:cubicBezTo>
                    <a:pt x="5420" y="13058"/>
                    <a:pt x="3905" y="14532"/>
                    <a:pt x="3905" y="14532"/>
                  </a:cubicBezTo>
                  <a:cubicBezTo>
                    <a:pt x="0" y="20141"/>
                    <a:pt x="9991" y="27792"/>
                    <a:pt x="14154" y="30924"/>
                  </a:cubicBezTo>
                  <a:cubicBezTo>
                    <a:pt x="15322" y="31817"/>
                    <a:pt x="16551" y="32610"/>
                    <a:pt x="17722" y="33482"/>
                  </a:cubicBezTo>
                  <a:cubicBezTo>
                    <a:pt x="20100" y="35246"/>
                    <a:pt x="23391" y="37664"/>
                    <a:pt x="25828" y="39310"/>
                  </a:cubicBezTo>
                  <a:cubicBezTo>
                    <a:pt x="25828" y="39310"/>
                    <a:pt x="25611" y="40875"/>
                    <a:pt x="25017" y="43949"/>
                  </a:cubicBezTo>
                  <a:cubicBezTo>
                    <a:pt x="25017" y="43949"/>
                    <a:pt x="25075" y="44821"/>
                    <a:pt x="26008" y="44821"/>
                  </a:cubicBezTo>
                  <a:cubicBezTo>
                    <a:pt x="26840" y="44800"/>
                    <a:pt x="27018" y="44007"/>
                    <a:pt x="27018" y="44007"/>
                  </a:cubicBezTo>
                  <a:lnTo>
                    <a:pt x="26999" y="39488"/>
                  </a:lnTo>
                  <a:cubicBezTo>
                    <a:pt x="40676" y="34037"/>
                    <a:pt x="59904" y="18734"/>
                    <a:pt x="51698" y="14709"/>
                  </a:cubicBezTo>
                  <a:cubicBezTo>
                    <a:pt x="51371" y="14549"/>
                    <a:pt x="51011" y="14474"/>
                    <a:pt x="50625" y="14474"/>
                  </a:cubicBezTo>
                  <a:cubicBezTo>
                    <a:pt x="46329" y="14474"/>
                    <a:pt x="38676" y="23794"/>
                    <a:pt x="34511" y="29359"/>
                  </a:cubicBezTo>
                  <a:cubicBezTo>
                    <a:pt x="39725" y="21885"/>
                    <a:pt x="49597" y="6503"/>
                    <a:pt x="43610" y="4620"/>
                  </a:cubicBezTo>
                  <a:cubicBezTo>
                    <a:pt x="43285" y="4518"/>
                    <a:pt x="42962" y="4469"/>
                    <a:pt x="42642" y="4469"/>
                  </a:cubicBezTo>
                  <a:cubicBezTo>
                    <a:pt x="37448" y="4469"/>
                    <a:pt x="32881" y="17382"/>
                    <a:pt x="30546" y="25355"/>
                  </a:cubicBezTo>
                  <a:cubicBezTo>
                    <a:pt x="32779" y="16210"/>
                    <a:pt x="35836" y="0"/>
                    <a:pt x="29545" y="0"/>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874" name="Google Shape;874;p8"/>
            <p:cNvGrpSpPr/>
            <p:nvPr/>
          </p:nvGrpSpPr>
          <p:grpSpPr>
            <a:xfrm>
              <a:off x="2434713" y="2022350"/>
              <a:ext cx="1497650" cy="1120525"/>
              <a:chOff x="3564263" y="1524700"/>
              <a:chExt cx="1497650" cy="1120525"/>
            </a:xfrm>
          </p:grpSpPr>
          <p:sp>
            <p:nvSpPr>
              <p:cNvPr id="875" name="Google Shape;875;p8"/>
              <p:cNvSpPr/>
              <p:nvPr/>
            </p:nvSpPr>
            <p:spPr>
              <a:xfrm>
                <a:off x="4221132" y="1571278"/>
                <a:ext cx="123771" cy="32933"/>
              </a:xfrm>
              <a:custGeom>
                <a:avLst/>
                <a:gdLst/>
                <a:ahLst/>
                <a:cxnLst/>
                <a:rect l="l" t="t" r="r" b="b"/>
                <a:pathLst>
                  <a:path w="4643" h="1206" extrusionOk="0">
                    <a:moveTo>
                      <a:pt x="132" y="1"/>
                    </a:moveTo>
                    <a:cubicBezTo>
                      <a:pt x="63" y="1"/>
                      <a:pt x="0" y="108"/>
                      <a:pt x="60" y="181"/>
                    </a:cubicBezTo>
                    <a:cubicBezTo>
                      <a:pt x="516" y="776"/>
                      <a:pt x="1270" y="1114"/>
                      <a:pt x="2002" y="1193"/>
                    </a:cubicBezTo>
                    <a:cubicBezTo>
                      <a:pt x="2100" y="1202"/>
                      <a:pt x="2198" y="1206"/>
                      <a:pt x="2295" y="1206"/>
                    </a:cubicBezTo>
                    <a:cubicBezTo>
                      <a:pt x="3085" y="1206"/>
                      <a:pt x="3852" y="931"/>
                      <a:pt x="4540" y="578"/>
                    </a:cubicBezTo>
                    <a:cubicBezTo>
                      <a:pt x="4642" y="509"/>
                      <a:pt x="4568" y="368"/>
                      <a:pt x="4469" y="368"/>
                    </a:cubicBezTo>
                    <a:cubicBezTo>
                      <a:pt x="4453" y="368"/>
                      <a:pt x="4437" y="371"/>
                      <a:pt x="4421" y="379"/>
                    </a:cubicBezTo>
                    <a:cubicBezTo>
                      <a:pt x="3789" y="730"/>
                      <a:pt x="3065" y="988"/>
                      <a:pt x="2330" y="988"/>
                    </a:cubicBezTo>
                    <a:cubicBezTo>
                      <a:pt x="2234" y="988"/>
                      <a:pt x="2138" y="983"/>
                      <a:pt x="2042" y="974"/>
                    </a:cubicBezTo>
                    <a:cubicBezTo>
                      <a:pt x="1328" y="915"/>
                      <a:pt x="654" y="598"/>
                      <a:pt x="199" y="43"/>
                    </a:cubicBezTo>
                    <a:cubicBezTo>
                      <a:pt x="179" y="13"/>
                      <a:pt x="155" y="1"/>
                      <a:pt x="1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76" name="Google Shape;876;p8"/>
              <p:cNvSpPr/>
              <p:nvPr/>
            </p:nvSpPr>
            <p:spPr>
              <a:xfrm>
                <a:off x="3564263" y="1524700"/>
                <a:ext cx="1497650" cy="1120525"/>
              </a:xfrm>
              <a:custGeom>
                <a:avLst/>
                <a:gdLst/>
                <a:ahLst/>
                <a:cxnLst/>
                <a:rect l="l" t="t" r="r" b="b"/>
                <a:pathLst>
                  <a:path w="59906" h="44821" extrusionOk="0">
                    <a:moveTo>
                      <a:pt x="29536" y="0"/>
                    </a:moveTo>
                    <a:cubicBezTo>
                      <a:pt x="29517" y="0"/>
                      <a:pt x="29497" y="0"/>
                      <a:pt x="29478" y="1"/>
                    </a:cubicBezTo>
                    <a:cubicBezTo>
                      <a:pt x="23026" y="123"/>
                      <a:pt x="23738" y="14676"/>
                      <a:pt x="24834" y="23868"/>
                    </a:cubicBezTo>
                    <a:lnTo>
                      <a:pt x="24834" y="23868"/>
                    </a:lnTo>
                    <a:cubicBezTo>
                      <a:pt x="23306" y="15175"/>
                      <a:pt x="20131" y="1878"/>
                      <a:pt x="15006" y="1878"/>
                    </a:cubicBezTo>
                    <a:cubicBezTo>
                      <a:pt x="14540" y="1878"/>
                      <a:pt x="14058" y="1988"/>
                      <a:pt x="13560" y="2221"/>
                    </a:cubicBezTo>
                    <a:cubicBezTo>
                      <a:pt x="6404" y="5569"/>
                      <a:pt x="17497" y="24448"/>
                      <a:pt x="21527" y="30846"/>
                    </a:cubicBezTo>
                    <a:lnTo>
                      <a:pt x="21527" y="30846"/>
                    </a:lnTo>
                    <a:cubicBezTo>
                      <a:pt x="19355" y="27485"/>
                      <a:pt x="15049" y="20831"/>
                      <a:pt x="11955" y="16097"/>
                    </a:cubicBezTo>
                    <a:cubicBezTo>
                      <a:pt x="10428" y="13762"/>
                      <a:pt x="8808" y="13071"/>
                      <a:pt x="7426" y="13071"/>
                    </a:cubicBezTo>
                    <a:cubicBezTo>
                      <a:pt x="5416" y="13071"/>
                      <a:pt x="3907" y="14531"/>
                      <a:pt x="3907" y="14531"/>
                    </a:cubicBezTo>
                    <a:cubicBezTo>
                      <a:pt x="1" y="20141"/>
                      <a:pt x="9992" y="27813"/>
                      <a:pt x="14154" y="30945"/>
                    </a:cubicBezTo>
                    <a:cubicBezTo>
                      <a:pt x="15325" y="31817"/>
                      <a:pt x="16554" y="32629"/>
                      <a:pt x="17722" y="33501"/>
                    </a:cubicBezTo>
                    <a:cubicBezTo>
                      <a:pt x="20101" y="35245"/>
                      <a:pt x="23392" y="37664"/>
                      <a:pt x="25831" y="39329"/>
                    </a:cubicBezTo>
                    <a:cubicBezTo>
                      <a:pt x="25831" y="39329"/>
                      <a:pt x="25612" y="40875"/>
                      <a:pt x="25017" y="43948"/>
                    </a:cubicBezTo>
                    <a:cubicBezTo>
                      <a:pt x="25017" y="43948"/>
                      <a:pt x="25076" y="44821"/>
                      <a:pt x="25979" y="44821"/>
                    </a:cubicBezTo>
                    <a:cubicBezTo>
                      <a:pt x="25989" y="44821"/>
                      <a:pt x="25999" y="44821"/>
                      <a:pt x="26008" y="44821"/>
                    </a:cubicBezTo>
                    <a:cubicBezTo>
                      <a:pt x="26841" y="44821"/>
                      <a:pt x="27020" y="44028"/>
                      <a:pt x="27020" y="44028"/>
                    </a:cubicBezTo>
                    <a:lnTo>
                      <a:pt x="27000" y="39488"/>
                    </a:lnTo>
                    <a:cubicBezTo>
                      <a:pt x="40677" y="34037"/>
                      <a:pt x="59905" y="18734"/>
                      <a:pt x="51699" y="14730"/>
                    </a:cubicBezTo>
                    <a:cubicBezTo>
                      <a:pt x="51371" y="14570"/>
                      <a:pt x="51012" y="14494"/>
                      <a:pt x="50625" y="14494"/>
                    </a:cubicBezTo>
                    <a:cubicBezTo>
                      <a:pt x="46325" y="14494"/>
                      <a:pt x="38665" y="23819"/>
                      <a:pt x="34490" y="29364"/>
                    </a:cubicBezTo>
                    <a:lnTo>
                      <a:pt x="34490" y="29364"/>
                    </a:lnTo>
                    <a:cubicBezTo>
                      <a:pt x="39715" y="21906"/>
                      <a:pt x="49607" y="6504"/>
                      <a:pt x="43611" y="4620"/>
                    </a:cubicBezTo>
                    <a:cubicBezTo>
                      <a:pt x="43288" y="4518"/>
                      <a:pt x="42966" y="4469"/>
                      <a:pt x="42647" y="4469"/>
                    </a:cubicBezTo>
                    <a:cubicBezTo>
                      <a:pt x="37453" y="4469"/>
                      <a:pt x="32876" y="17415"/>
                      <a:pt x="30548" y="25388"/>
                    </a:cubicBezTo>
                    <a:lnTo>
                      <a:pt x="30548" y="25388"/>
                    </a:lnTo>
                    <a:cubicBezTo>
                      <a:pt x="32778" y="16227"/>
                      <a:pt x="35839" y="0"/>
                      <a:pt x="2953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77" name="Google Shape;877;p8"/>
              <p:cNvSpPr/>
              <p:nvPr/>
            </p:nvSpPr>
            <p:spPr>
              <a:xfrm>
                <a:off x="3805638" y="1866150"/>
                <a:ext cx="940600" cy="616025"/>
              </a:xfrm>
              <a:custGeom>
                <a:avLst/>
                <a:gdLst/>
                <a:ahLst/>
                <a:cxnLst/>
                <a:rect l="l" t="t" r="r" b="b"/>
                <a:pathLst>
                  <a:path w="37624" h="24641" extrusionOk="0">
                    <a:moveTo>
                      <a:pt x="18665" y="1"/>
                    </a:moveTo>
                    <a:cubicBezTo>
                      <a:pt x="14816" y="1"/>
                      <a:pt x="16710" y="21172"/>
                      <a:pt x="16710" y="21172"/>
                    </a:cubicBezTo>
                    <a:cubicBezTo>
                      <a:pt x="16710" y="21172"/>
                      <a:pt x="12792" y="2162"/>
                      <a:pt x="9142" y="2162"/>
                    </a:cubicBezTo>
                    <a:cubicBezTo>
                      <a:pt x="9048" y="2162"/>
                      <a:pt x="8954" y="2175"/>
                      <a:pt x="8860" y="2201"/>
                    </a:cubicBezTo>
                    <a:cubicBezTo>
                      <a:pt x="5154" y="3232"/>
                      <a:pt x="15719" y="21727"/>
                      <a:pt x="15719" y="21727"/>
                    </a:cubicBezTo>
                    <a:cubicBezTo>
                      <a:pt x="15719" y="21727"/>
                      <a:pt x="6641" y="10459"/>
                      <a:pt x="3189" y="10459"/>
                    </a:cubicBezTo>
                    <a:cubicBezTo>
                      <a:pt x="2824" y="10459"/>
                      <a:pt x="2522" y="10585"/>
                      <a:pt x="2300" y="10864"/>
                    </a:cubicBezTo>
                    <a:cubicBezTo>
                      <a:pt x="0" y="13758"/>
                      <a:pt x="16572" y="24640"/>
                      <a:pt x="16572" y="24640"/>
                    </a:cubicBezTo>
                    <a:cubicBezTo>
                      <a:pt x="16572" y="24640"/>
                      <a:pt x="37624" y="14134"/>
                      <a:pt x="34333" y="11023"/>
                    </a:cubicBezTo>
                    <a:cubicBezTo>
                      <a:pt x="34126" y="10827"/>
                      <a:pt x="33849" y="10738"/>
                      <a:pt x="33515" y="10738"/>
                    </a:cubicBezTo>
                    <a:cubicBezTo>
                      <a:pt x="29811" y="10738"/>
                      <a:pt x="19089" y="21727"/>
                      <a:pt x="19089" y="21727"/>
                    </a:cubicBezTo>
                    <a:cubicBezTo>
                      <a:pt x="19089" y="21727"/>
                      <a:pt x="30705" y="5055"/>
                      <a:pt x="27533" y="3807"/>
                    </a:cubicBezTo>
                    <a:cubicBezTo>
                      <a:pt x="27430" y="3765"/>
                      <a:pt x="27322" y="3745"/>
                      <a:pt x="27211" y="3745"/>
                    </a:cubicBezTo>
                    <a:cubicBezTo>
                      <a:pt x="23956" y="3745"/>
                      <a:pt x="17801" y="21172"/>
                      <a:pt x="17801" y="21172"/>
                    </a:cubicBezTo>
                    <a:cubicBezTo>
                      <a:pt x="17801" y="21172"/>
                      <a:pt x="22578" y="81"/>
                      <a:pt x="18692" y="1"/>
                    </a:cubicBezTo>
                    <a:cubicBezTo>
                      <a:pt x="18683" y="1"/>
                      <a:pt x="18674" y="1"/>
                      <a:pt x="18665" y="1"/>
                    </a:cubicBezTo>
                    <a:close/>
                  </a:path>
                </a:pathLst>
              </a:custGeom>
              <a:solidFill>
                <a:srgbClr val="191919">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78" name="Google Shape;878;p8"/>
              <p:cNvSpPr/>
              <p:nvPr/>
            </p:nvSpPr>
            <p:spPr>
              <a:xfrm>
                <a:off x="3684248" y="1899313"/>
                <a:ext cx="540587" cy="569006"/>
              </a:xfrm>
              <a:custGeom>
                <a:avLst/>
                <a:gdLst/>
                <a:ahLst/>
                <a:cxnLst/>
                <a:rect l="l" t="t" r="r" b="b"/>
                <a:pathLst>
                  <a:path w="20279" h="20837" extrusionOk="0">
                    <a:moveTo>
                      <a:pt x="148" y="0"/>
                    </a:moveTo>
                    <a:cubicBezTo>
                      <a:pt x="74" y="0"/>
                      <a:pt x="1" y="107"/>
                      <a:pt x="60" y="181"/>
                    </a:cubicBezTo>
                    <a:cubicBezTo>
                      <a:pt x="1190" y="1629"/>
                      <a:pt x="2320" y="3056"/>
                      <a:pt x="3469" y="4483"/>
                    </a:cubicBezTo>
                    <a:cubicBezTo>
                      <a:pt x="4659" y="5969"/>
                      <a:pt x="5869" y="7417"/>
                      <a:pt x="7098" y="8844"/>
                    </a:cubicBezTo>
                    <a:cubicBezTo>
                      <a:pt x="8346" y="10311"/>
                      <a:pt x="9635" y="11718"/>
                      <a:pt x="10983" y="13105"/>
                    </a:cubicBezTo>
                    <a:cubicBezTo>
                      <a:pt x="12291" y="14453"/>
                      <a:pt x="13679" y="15782"/>
                      <a:pt x="15106" y="17030"/>
                    </a:cubicBezTo>
                    <a:cubicBezTo>
                      <a:pt x="16513" y="18240"/>
                      <a:pt x="17960" y="19390"/>
                      <a:pt x="19507" y="20440"/>
                    </a:cubicBezTo>
                    <a:cubicBezTo>
                      <a:pt x="19684" y="20579"/>
                      <a:pt x="19882" y="20698"/>
                      <a:pt x="20081" y="20817"/>
                    </a:cubicBezTo>
                    <a:cubicBezTo>
                      <a:pt x="20098" y="20831"/>
                      <a:pt x="20116" y="20837"/>
                      <a:pt x="20133" y="20837"/>
                    </a:cubicBezTo>
                    <a:cubicBezTo>
                      <a:pt x="20215" y="20837"/>
                      <a:pt x="20279" y="20703"/>
                      <a:pt x="20181" y="20638"/>
                    </a:cubicBezTo>
                    <a:cubicBezTo>
                      <a:pt x="18634" y="19628"/>
                      <a:pt x="17147" y="18497"/>
                      <a:pt x="15720" y="17289"/>
                    </a:cubicBezTo>
                    <a:cubicBezTo>
                      <a:pt x="14292" y="16060"/>
                      <a:pt x="12905" y="14770"/>
                      <a:pt x="11578" y="13422"/>
                    </a:cubicBezTo>
                    <a:cubicBezTo>
                      <a:pt x="10249" y="12055"/>
                      <a:pt x="8940" y="10647"/>
                      <a:pt x="7692" y="9220"/>
                    </a:cubicBezTo>
                    <a:cubicBezTo>
                      <a:pt x="6443" y="7793"/>
                      <a:pt x="5234" y="6346"/>
                      <a:pt x="4045" y="4859"/>
                    </a:cubicBezTo>
                    <a:cubicBezTo>
                      <a:pt x="2895" y="3452"/>
                      <a:pt x="1765" y="2005"/>
                      <a:pt x="635" y="577"/>
                    </a:cubicBezTo>
                    <a:lnTo>
                      <a:pt x="218" y="43"/>
                    </a:lnTo>
                    <a:cubicBezTo>
                      <a:pt x="198" y="13"/>
                      <a:pt x="173" y="0"/>
                      <a:pt x="1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79" name="Google Shape;879;p8"/>
              <p:cNvSpPr/>
              <p:nvPr/>
            </p:nvSpPr>
            <p:spPr>
              <a:xfrm>
                <a:off x="3904600" y="1596045"/>
                <a:ext cx="319197" cy="872283"/>
              </a:xfrm>
              <a:custGeom>
                <a:avLst/>
                <a:gdLst/>
                <a:ahLst/>
                <a:cxnLst/>
                <a:rect l="l" t="t" r="r" b="b"/>
                <a:pathLst>
                  <a:path w="11974" h="31943" extrusionOk="0">
                    <a:moveTo>
                      <a:pt x="124" y="1"/>
                    </a:moveTo>
                    <a:cubicBezTo>
                      <a:pt x="110" y="1"/>
                      <a:pt x="95" y="3"/>
                      <a:pt x="80" y="8"/>
                    </a:cubicBezTo>
                    <a:cubicBezTo>
                      <a:pt x="21" y="28"/>
                      <a:pt x="0" y="88"/>
                      <a:pt x="21" y="146"/>
                    </a:cubicBezTo>
                    <a:lnTo>
                      <a:pt x="11756" y="31883"/>
                    </a:lnTo>
                    <a:cubicBezTo>
                      <a:pt x="11775" y="31923"/>
                      <a:pt x="11815" y="31942"/>
                      <a:pt x="11854" y="31942"/>
                    </a:cubicBezTo>
                    <a:lnTo>
                      <a:pt x="11894" y="31942"/>
                    </a:lnTo>
                    <a:cubicBezTo>
                      <a:pt x="11954" y="31923"/>
                      <a:pt x="11973" y="31863"/>
                      <a:pt x="11954" y="31804"/>
                    </a:cubicBezTo>
                    <a:lnTo>
                      <a:pt x="219" y="67"/>
                    </a:lnTo>
                    <a:cubicBezTo>
                      <a:pt x="204" y="23"/>
                      <a:pt x="167" y="1"/>
                      <a:pt x="1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80" name="Google Shape;880;p8"/>
              <p:cNvSpPr/>
              <p:nvPr/>
            </p:nvSpPr>
            <p:spPr>
              <a:xfrm>
                <a:off x="4217987" y="1537800"/>
                <a:ext cx="430145" cy="930530"/>
              </a:xfrm>
              <a:custGeom>
                <a:avLst/>
                <a:gdLst/>
                <a:ahLst/>
                <a:cxnLst/>
                <a:rect l="l" t="t" r="r" b="b"/>
                <a:pathLst>
                  <a:path w="16136" h="34076" extrusionOk="0">
                    <a:moveTo>
                      <a:pt x="2656" y="1"/>
                    </a:moveTo>
                    <a:cubicBezTo>
                      <a:pt x="2596" y="1"/>
                      <a:pt x="2537" y="40"/>
                      <a:pt x="2537" y="99"/>
                    </a:cubicBezTo>
                    <a:lnTo>
                      <a:pt x="0" y="33956"/>
                    </a:lnTo>
                    <a:cubicBezTo>
                      <a:pt x="0" y="34016"/>
                      <a:pt x="19" y="34056"/>
                      <a:pt x="79" y="34075"/>
                    </a:cubicBezTo>
                    <a:lnTo>
                      <a:pt x="98" y="34075"/>
                    </a:lnTo>
                    <a:cubicBezTo>
                      <a:pt x="138" y="34075"/>
                      <a:pt x="178" y="34056"/>
                      <a:pt x="198" y="34016"/>
                    </a:cubicBezTo>
                    <a:lnTo>
                      <a:pt x="16115" y="3965"/>
                    </a:lnTo>
                    <a:cubicBezTo>
                      <a:pt x="16136" y="3905"/>
                      <a:pt x="16115" y="3846"/>
                      <a:pt x="16056" y="3826"/>
                    </a:cubicBezTo>
                    <a:cubicBezTo>
                      <a:pt x="16042" y="3812"/>
                      <a:pt x="16026" y="3805"/>
                      <a:pt x="16009" y="3805"/>
                    </a:cubicBezTo>
                    <a:cubicBezTo>
                      <a:pt x="15977" y="3805"/>
                      <a:pt x="15943" y="3827"/>
                      <a:pt x="15917" y="3865"/>
                    </a:cubicBezTo>
                    <a:lnTo>
                      <a:pt x="257" y="33480"/>
                    </a:lnTo>
                    <a:lnTo>
                      <a:pt x="2755" y="99"/>
                    </a:lnTo>
                    <a:cubicBezTo>
                      <a:pt x="2755" y="59"/>
                      <a:pt x="2715" y="1"/>
                      <a:pt x="26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81" name="Google Shape;881;p8"/>
              <p:cNvSpPr/>
              <p:nvPr/>
            </p:nvSpPr>
            <p:spPr>
              <a:xfrm>
                <a:off x="4217427" y="1919193"/>
                <a:ext cx="642579" cy="549127"/>
              </a:xfrm>
              <a:custGeom>
                <a:avLst/>
                <a:gdLst/>
                <a:ahLst/>
                <a:cxnLst/>
                <a:rect l="l" t="t" r="r" b="b"/>
                <a:pathLst>
                  <a:path w="24105" h="20109" extrusionOk="0">
                    <a:moveTo>
                      <a:pt x="23984" y="1"/>
                    </a:moveTo>
                    <a:cubicBezTo>
                      <a:pt x="23956" y="1"/>
                      <a:pt x="23928" y="15"/>
                      <a:pt x="23907" y="48"/>
                    </a:cubicBezTo>
                    <a:lnTo>
                      <a:pt x="21430" y="2843"/>
                    </a:lnTo>
                    <a:cubicBezTo>
                      <a:pt x="10150" y="15490"/>
                      <a:pt x="180" y="19870"/>
                      <a:pt x="80" y="19910"/>
                    </a:cubicBezTo>
                    <a:cubicBezTo>
                      <a:pt x="40" y="19930"/>
                      <a:pt x="0" y="19989"/>
                      <a:pt x="21" y="20049"/>
                    </a:cubicBezTo>
                    <a:cubicBezTo>
                      <a:pt x="40" y="20089"/>
                      <a:pt x="80" y="20108"/>
                      <a:pt x="119" y="20108"/>
                    </a:cubicBezTo>
                    <a:lnTo>
                      <a:pt x="159" y="20108"/>
                    </a:lnTo>
                    <a:cubicBezTo>
                      <a:pt x="259" y="20068"/>
                      <a:pt x="10269" y="15668"/>
                      <a:pt x="21588" y="2981"/>
                    </a:cubicBezTo>
                    <a:lnTo>
                      <a:pt x="24065" y="187"/>
                    </a:lnTo>
                    <a:cubicBezTo>
                      <a:pt x="24105" y="127"/>
                      <a:pt x="24086" y="68"/>
                      <a:pt x="24046" y="28"/>
                    </a:cubicBezTo>
                    <a:cubicBezTo>
                      <a:pt x="24028" y="11"/>
                      <a:pt x="24006" y="1"/>
                      <a:pt x="239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82" name="Google Shape;882;p8"/>
              <p:cNvSpPr/>
              <p:nvPr/>
            </p:nvSpPr>
            <p:spPr>
              <a:xfrm>
                <a:off x="3653763" y="1864425"/>
                <a:ext cx="95730" cy="92123"/>
              </a:xfrm>
              <a:custGeom>
                <a:avLst/>
                <a:gdLst/>
                <a:ahLst/>
                <a:cxnLst/>
                <a:rect l="l" t="t" r="r" b="b"/>
                <a:pathLst>
                  <a:path w="4768" h="3534" extrusionOk="0">
                    <a:moveTo>
                      <a:pt x="4666" y="0"/>
                    </a:moveTo>
                    <a:cubicBezTo>
                      <a:pt x="4614" y="0"/>
                      <a:pt x="4560" y="35"/>
                      <a:pt x="4560" y="104"/>
                    </a:cubicBezTo>
                    <a:cubicBezTo>
                      <a:pt x="4460" y="897"/>
                      <a:pt x="4203" y="1690"/>
                      <a:pt x="3786" y="2384"/>
                    </a:cubicBezTo>
                    <a:cubicBezTo>
                      <a:pt x="3569" y="2720"/>
                      <a:pt x="3310" y="2979"/>
                      <a:pt x="2914" y="3077"/>
                    </a:cubicBezTo>
                    <a:cubicBezTo>
                      <a:pt x="2517" y="3177"/>
                      <a:pt x="2081" y="3157"/>
                      <a:pt x="1666" y="3196"/>
                    </a:cubicBezTo>
                    <a:lnTo>
                      <a:pt x="120" y="3315"/>
                    </a:lnTo>
                    <a:cubicBezTo>
                      <a:pt x="1" y="3336"/>
                      <a:pt x="1" y="3534"/>
                      <a:pt x="120" y="3534"/>
                    </a:cubicBezTo>
                    <a:cubicBezTo>
                      <a:pt x="614" y="3494"/>
                      <a:pt x="1090" y="3455"/>
                      <a:pt x="1586" y="3415"/>
                    </a:cubicBezTo>
                    <a:cubicBezTo>
                      <a:pt x="2023" y="3375"/>
                      <a:pt x="2498" y="3375"/>
                      <a:pt x="2934" y="3275"/>
                    </a:cubicBezTo>
                    <a:cubicBezTo>
                      <a:pt x="3331" y="3196"/>
                      <a:pt x="3627" y="2979"/>
                      <a:pt x="3846" y="2641"/>
                    </a:cubicBezTo>
                    <a:cubicBezTo>
                      <a:pt x="4103" y="2305"/>
                      <a:pt x="4282" y="1909"/>
                      <a:pt x="4441" y="1512"/>
                    </a:cubicBezTo>
                    <a:cubicBezTo>
                      <a:pt x="4600" y="1055"/>
                      <a:pt x="4718" y="580"/>
                      <a:pt x="4758" y="104"/>
                    </a:cubicBezTo>
                    <a:cubicBezTo>
                      <a:pt x="4768" y="35"/>
                      <a:pt x="4718" y="0"/>
                      <a:pt x="46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83" name="Google Shape;883;p8"/>
              <p:cNvSpPr/>
              <p:nvPr/>
            </p:nvSpPr>
            <p:spPr>
              <a:xfrm>
                <a:off x="3647274" y="1884622"/>
                <a:ext cx="144910" cy="106854"/>
              </a:xfrm>
              <a:custGeom>
                <a:avLst/>
                <a:gdLst/>
                <a:ahLst/>
                <a:cxnLst/>
                <a:rect l="l" t="t" r="r" b="b"/>
                <a:pathLst>
                  <a:path w="5436" h="3913" extrusionOk="0">
                    <a:moveTo>
                      <a:pt x="5306" y="0"/>
                    </a:moveTo>
                    <a:cubicBezTo>
                      <a:pt x="5267" y="0"/>
                      <a:pt x="5228" y="20"/>
                      <a:pt x="5213" y="65"/>
                    </a:cubicBezTo>
                    <a:cubicBezTo>
                      <a:pt x="5015" y="858"/>
                      <a:pt x="4777" y="1691"/>
                      <a:pt x="4282" y="2344"/>
                    </a:cubicBezTo>
                    <a:cubicBezTo>
                      <a:pt x="4024" y="2701"/>
                      <a:pt x="3688" y="2960"/>
                      <a:pt x="3291" y="3137"/>
                    </a:cubicBezTo>
                    <a:cubicBezTo>
                      <a:pt x="2874" y="3316"/>
                      <a:pt x="2398" y="3415"/>
                      <a:pt x="1943" y="3475"/>
                    </a:cubicBezTo>
                    <a:cubicBezTo>
                      <a:pt x="1348" y="3554"/>
                      <a:pt x="733" y="3634"/>
                      <a:pt x="138" y="3713"/>
                    </a:cubicBezTo>
                    <a:cubicBezTo>
                      <a:pt x="7" y="3731"/>
                      <a:pt x="1" y="3912"/>
                      <a:pt x="120" y="3912"/>
                    </a:cubicBezTo>
                    <a:cubicBezTo>
                      <a:pt x="126" y="3912"/>
                      <a:pt x="132" y="3912"/>
                      <a:pt x="138" y="3911"/>
                    </a:cubicBezTo>
                    <a:cubicBezTo>
                      <a:pt x="694" y="3851"/>
                      <a:pt x="1249" y="3772"/>
                      <a:pt x="1824" y="3692"/>
                    </a:cubicBezTo>
                    <a:cubicBezTo>
                      <a:pt x="2300" y="3634"/>
                      <a:pt x="2776" y="3554"/>
                      <a:pt x="3231" y="3396"/>
                    </a:cubicBezTo>
                    <a:cubicBezTo>
                      <a:pt x="3667" y="3216"/>
                      <a:pt x="4024" y="2960"/>
                      <a:pt x="4322" y="2622"/>
                    </a:cubicBezTo>
                    <a:cubicBezTo>
                      <a:pt x="4599" y="2305"/>
                      <a:pt x="4798" y="1929"/>
                      <a:pt x="4975" y="1551"/>
                    </a:cubicBezTo>
                    <a:cubicBezTo>
                      <a:pt x="5154" y="1096"/>
                      <a:pt x="5292" y="621"/>
                      <a:pt x="5411" y="124"/>
                    </a:cubicBezTo>
                    <a:cubicBezTo>
                      <a:pt x="5436" y="51"/>
                      <a:pt x="5370" y="0"/>
                      <a:pt x="53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84" name="Google Shape;884;p8"/>
              <p:cNvSpPr/>
              <p:nvPr/>
            </p:nvSpPr>
            <p:spPr>
              <a:xfrm>
                <a:off x="3681902" y="1935658"/>
                <a:ext cx="132461" cy="99727"/>
              </a:xfrm>
              <a:custGeom>
                <a:avLst/>
                <a:gdLst/>
                <a:ahLst/>
                <a:cxnLst/>
                <a:rect l="l" t="t" r="r" b="b"/>
                <a:pathLst>
                  <a:path w="4969" h="3652" extrusionOk="0">
                    <a:moveTo>
                      <a:pt x="4840" y="0"/>
                    </a:moveTo>
                    <a:cubicBezTo>
                      <a:pt x="4796" y="0"/>
                      <a:pt x="4751" y="24"/>
                      <a:pt x="4728" y="79"/>
                    </a:cubicBezTo>
                    <a:cubicBezTo>
                      <a:pt x="4450" y="853"/>
                      <a:pt x="4173" y="1665"/>
                      <a:pt x="3557" y="2240"/>
                    </a:cubicBezTo>
                    <a:cubicBezTo>
                      <a:pt x="2963" y="2775"/>
                      <a:pt x="2190" y="3013"/>
                      <a:pt x="1437" y="3171"/>
                    </a:cubicBezTo>
                    <a:cubicBezTo>
                      <a:pt x="1001" y="3271"/>
                      <a:pt x="565" y="3350"/>
                      <a:pt x="129" y="3449"/>
                    </a:cubicBezTo>
                    <a:cubicBezTo>
                      <a:pt x="1" y="3468"/>
                      <a:pt x="41" y="3652"/>
                      <a:pt x="155" y="3652"/>
                    </a:cubicBezTo>
                    <a:cubicBezTo>
                      <a:pt x="165" y="3652"/>
                      <a:pt x="176" y="3650"/>
                      <a:pt x="187" y="3647"/>
                    </a:cubicBezTo>
                    <a:cubicBezTo>
                      <a:pt x="980" y="3469"/>
                      <a:pt x="1813" y="3369"/>
                      <a:pt x="2587" y="3052"/>
                    </a:cubicBezTo>
                    <a:cubicBezTo>
                      <a:pt x="2944" y="2914"/>
                      <a:pt x="3300" y="2735"/>
                      <a:pt x="3597" y="2478"/>
                    </a:cubicBezTo>
                    <a:cubicBezTo>
                      <a:pt x="3914" y="2201"/>
                      <a:pt x="4173" y="1844"/>
                      <a:pt x="4371" y="1487"/>
                    </a:cubicBezTo>
                    <a:cubicBezTo>
                      <a:pt x="4609" y="1051"/>
                      <a:pt x="4767" y="594"/>
                      <a:pt x="4945" y="139"/>
                    </a:cubicBezTo>
                    <a:cubicBezTo>
                      <a:pt x="4969" y="55"/>
                      <a:pt x="4906" y="0"/>
                      <a:pt x="48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85" name="Google Shape;885;p8"/>
              <p:cNvSpPr/>
              <p:nvPr/>
            </p:nvSpPr>
            <p:spPr>
              <a:xfrm>
                <a:off x="3719143" y="1995351"/>
                <a:ext cx="120172" cy="76707"/>
              </a:xfrm>
              <a:custGeom>
                <a:avLst/>
                <a:gdLst/>
                <a:ahLst/>
                <a:cxnLst/>
                <a:rect l="l" t="t" r="r" b="b"/>
                <a:pathLst>
                  <a:path w="4508" h="2809" extrusionOk="0">
                    <a:moveTo>
                      <a:pt x="4364" y="0"/>
                    </a:moveTo>
                    <a:cubicBezTo>
                      <a:pt x="4332" y="0"/>
                      <a:pt x="4301" y="16"/>
                      <a:pt x="4282" y="54"/>
                    </a:cubicBezTo>
                    <a:cubicBezTo>
                      <a:pt x="3548" y="1659"/>
                      <a:pt x="1824" y="2433"/>
                      <a:pt x="138" y="2592"/>
                    </a:cubicBezTo>
                    <a:cubicBezTo>
                      <a:pt x="0" y="2611"/>
                      <a:pt x="0" y="2809"/>
                      <a:pt x="138" y="2809"/>
                    </a:cubicBezTo>
                    <a:cubicBezTo>
                      <a:pt x="1883" y="2631"/>
                      <a:pt x="3706" y="1838"/>
                      <a:pt x="4480" y="153"/>
                    </a:cubicBezTo>
                    <a:cubicBezTo>
                      <a:pt x="4507" y="72"/>
                      <a:pt x="4433" y="0"/>
                      <a:pt x="43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86" name="Google Shape;886;p8"/>
              <p:cNvSpPr/>
              <p:nvPr/>
            </p:nvSpPr>
            <p:spPr>
              <a:xfrm>
                <a:off x="3758756" y="2029129"/>
                <a:ext cx="107750" cy="80858"/>
              </a:xfrm>
              <a:custGeom>
                <a:avLst/>
                <a:gdLst/>
                <a:ahLst/>
                <a:cxnLst/>
                <a:rect l="l" t="t" r="r" b="b"/>
                <a:pathLst>
                  <a:path w="4042" h="2961" extrusionOk="0">
                    <a:moveTo>
                      <a:pt x="3904" y="1"/>
                    </a:moveTo>
                    <a:cubicBezTo>
                      <a:pt x="3862" y="1"/>
                      <a:pt x="3821" y="20"/>
                      <a:pt x="3806" y="65"/>
                    </a:cubicBezTo>
                    <a:cubicBezTo>
                      <a:pt x="3212" y="1572"/>
                      <a:pt x="1726" y="2642"/>
                      <a:pt x="119" y="2761"/>
                    </a:cubicBezTo>
                    <a:cubicBezTo>
                      <a:pt x="6" y="2761"/>
                      <a:pt x="1" y="2961"/>
                      <a:pt x="104" y="2961"/>
                    </a:cubicBezTo>
                    <a:cubicBezTo>
                      <a:pt x="109" y="2961"/>
                      <a:pt x="114" y="2960"/>
                      <a:pt x="119" y="2959"/>
                    </a:cubicBezTo>
                    <a:cubicBezTo>
                      <a:pt x="1448" y="2880"/>
                      <a:pt x="2696" y="2167"/>
                      <a:pt x="3470" y="1096"/>
                    </a:cubicBezTo>
                    <a:cubicBezTo>
                      <a:pt x="3687" y="800"/>
                      <a:pt x="3867" y="462"/>
                      <a:pt x="4004" y="126"/>
                    </a:cubicBezTo>
                    <a:cubicBezTo>
                      <a:pt x="4042" y="52"/>
                      <a:pt x="3972" y="1"/>
                      <a:pt x="39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87" name="Google Shape;887;p8"/>
              <p:cNvSpPr/>
              <p:nvPr/>
            </p:nvSpPr>
            <p:spPr>
              <a:xfrm>
                <a:off x="3799249" y="2068806"/>
                <a:ext cx="98100" cy="74331"/>
              </a:xfrm>
              <a:custGeom>
                <a:avLst/>
                <a:gdLst/>
                <a:ahLst/>
                <a:cxnLst/>
                <a:rect l="l" t="t" r="r" b="b"/>
                <a:pathLst>
                  <a:path w="3680" h="2722" extrusionOk="0">
                    <a:moveTo>
                      <a:pt x="3542" y="1"/>
                    </a:moveTo>
                    <a:cubicBezTo>
                      <a:pt x="3497" y="1"/>
                      <a:pt x="3453" y="24"/>
                      <a:pt x="3437" y="79"/>
                    </a:cubicBezTo>
                    <a:cubicBezTo>
                      <a:pt x="3001" y="1527"/>
                      <a:pt x="1475" y="2201"/>
                      <a:pt x="127" y="2518"/>
                    </a:cubicBezTo>
                    <a:cubicBezTo>
                      <a:pt x="0" y="2554"/>
                      <a:pt x="39" y="2722"/>
                      <a:pt x="136" y="2722"/>
                    </a:cubicBezTo>
                    <a:cubicBezTo>
                      <a:pt x="146" y="2722"/>
                      <a:pt x="156" y="2720"/>
                      <a:pt x="167" y="2716"/>
                    </a:cubicBezTo>
                    <a:cubicBezTo>
                      <a:pt x="1613" y="2379"/>
                      <a:pt x="3180" y="1665"/>
                      <a:pt x="3656" y="139"/>
                    </a:cubicBezTo>
                    <a:cubicBezTo>
                      <a:pt x="3680" y="55"/>
                      <a:pt x="3610" y="1"/>
                      <a:pt x="35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88" name="Google Shape;888;p8"/>
              <p:cNvSpPr/>
              <p:nvPr/>
            </p:nvSpPr>
            <p:spPr>
              <a:xfrm>
                <a:off x="3840142" y="2106844"/>
                <a:ext cx="83011" cy="67040"/>
              </a:xfrm>
              <a:custGeom>
                <a:avLst/>
                <a:gdLst/>
                <a:ahLst/>
                <a:cxnLst/>
                <a:rect l="l" t="t" r="r" b="b"/>
                <a:pathLst>
                  <a:path w="3114" h="2455" extrusionOk="0">
                    <a:moveTo>
                      <a:pt x="2960" y="1"/>
                    </a:moveTo>
                    <a:cubicBezTo>
                      <a:pt x="2937" y="1"/>
                      <a:pt x="2913" y="11"/>
                      <a:pt x="2894" y="34"/>
                    </a:cubicBezTo>
                    <a:cubicBezTo>
                      <a:pt x="2796" y="153"/>
                      <a:pt x="2756" y="293"/>
                      <a:pt x="2677" y="431"/>
                    </a:cubicBezTo>
                    <a:cubicBezTo>
                      <a:pt x="2617" y="570"/>
                      <a:pt x="2537" y="708"/>
                      <a:pt x="2439" y="848"/>
                    </a:cubicBezTo>
                    <a:cubicBezTo>
                      <a:pt x="2260" y="1086"/>
                      <a:pt x="2062" y="1323"/>
                      <a:pt x="1824" y="1522"/>
                    </a:cubicBezTo>
                    <a:cubicBezTo>
                      <a:pt x="1348" y="1918"/>
                      <a:pt x="753" y="2175"/>
                      <a:pt x="140" y="2254"/>
                    </a:cubicBezTo>
                    <a:cubicBezTo>
                      <a:pt x="7" y="2274"/>
                      <a:pt x="0" y="2454"/>
                      <a:pt x="120" y="2454"/>
                    </a:cubicBezTo>
                    <a:cubicBezTo>
                      <a:pt x="126" y="2454"/>
                      <a:pt x="133" y="2454"/>
                      <a:pt x="140" y="2453"/>
                    </a:cubicBezTo>
                    <a:cubicBezTo>
                      <a:pt x="774" y="2373"/>
                      <a:pt x="1369" y="2135"/>
                      <a:pt x="1884" y="1739"/>
                    </a:cubicBezTo>
                    <a:cubicBezTo>
                      <a:pt x="2141" y="1541"/>
                      <a:pt x="2360" y="1303"/>
                      <a:pt x="2537" y="1046"/>
                    </a:cubicBezTo>
                    <a:cubicBezTo>
                      <a:pt x="2637" y="927"/>
                      <a:pt x="2736" y="787"/>
                      <a:pt x="2815" y="649"/>
                    </a:cubicBezTo>
                    <a:cubicBezTo>
                      <a:pt x="2894" y="491"/>
                      <a:pt x="2934" y="312"/>
                      <a:pt x="3053" y="193"/>
                    </a:cubicBezTo>
                    <a:cubicBezTo>
                      <a:pt x="3113" y="102"/>
                      <a:pt x="3036" y="1"/>
                      <a:pt x="29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89" name="Google Shape;889;p8"/>
              <p:cNvSpPr/>
              <p:nvPr/>
            </p:nvSpPr>
            <p:spPr>
              <a:xfrm>
                <a:off x="3870585" y="2141196"/>
                <a:ext cx="78880" cy="66876"/>
              </a:xfrm>
              <a:custGeom>
                <a:avLst/>
                <a:gdLst/>
                <a:ahLst/>
                <a:cxnLst/>
                <a:rect l="l" t="t" r="r" b="b"/>
                <a:pathLst>
                  <a:path w="2959" h="2449" extrusionOk="0">
                    <a:moveTo>
                      <a:pt x="2831" y="0"/>
                    </a:moveTo>
                    <a:cubicBezTo>
                      <a:pt x="2790" y="0"/>
                      <a:pt x="2747" y="20"/>
                      <a:pt x="2724" y="65"/>
                    </a:cubicBezTo>
                    <a:cubicBezTo>
                      <a:pt x="2307" y="1195"/>
                      <a:pt x="1297" y="2027"/>
                      <a:pt x="127" y="2246"/>
                    </a:cubicBezTo>
                    <a:cubicBezTo>
                      <a:pt x="0" y="2263"/>
                      <a:pt x="39" y="2449"/>
                      <a:pt x="154" y="2449"/>
                    </a:cubicBezTo>
                    <a:cubicBezTo>
                      <a:pt x="164" y="2449"/>
                      <a:pt x="175" y="2447"/>
                      <a:pt x="187" y="2444"/>
                    </a:cubicBezTo>
                    <a:cubicBezTo>
                      <a:pt x="1416" y="2225"/>
                      <a:pt x="2486" y="1313"/>
                      <a:pt x="2922" y="124"/>
                    </a:cubicBezTo>
                    <a:cubicBezTo>
                      <a:pt x="2959" y="51"/>
                      <a:pt x="2897" y="0"/>
                      <a:pt x="28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90" name="Google Shape;890;p8"/>
              <p:cNvSpPr/>
              <p:nvPr/>
            </p:nvSpPr>
            <p:spPr>
              <a:xfrm>
                <a:off x="3899322" y="2171643"/>
                <a:ext cx="80479" cy="70426"/>
              </a:xfrm>
              <a:custGeom>
                <a:avLst/>
                <a:gdLst/>
                <a:ahLst/>
                <a:cxnLst/>
                <a:rect l="l" t="t" r="r" b="b"/>
                <a:pathLst>
                  <a:path w="3019" h="2579" extrusionOk="0">
                    <a:moveTo>
                      <a:pt x="2893" y="1"/>
                    </a:moveTo>
                    <a:cubicBezTo>
                      <a:pt x="2852" y="1"/>
                      <a:pt x="2812" y="25"/>
                      <a:pt x="2796" y="80"/>
                    </a:cubicBezTo>
                    <a:cubicBezTo>
                      <a:pt x="2458" y="1290"/>
                      <a:pt x="1369" y="2241"/>
                      <a:pt x="119" y="2360"/>
                    </a:cubicBezTo>
                    <a:cubicBezTo>
                      <a:pt x="5" y="2378"/>
                      <a:pt x="0" y="2579"/>
                      <a:pt x="104" y="2579"/>
                    </a:cubicBezTo>
                    <a:cubicBezTo>
                      <a:pt x="109" y="2579"/>
                      <a:pt x="114" y="2578"/>
                      <a:pt x="119" y="2577"/>
                    </a:cubicBezTo>
                    <a:cubicBezTo>
                      <a:pt x="1467" y="2439"/>
                      <a:pt x="2637" y="1427"/>
                      <a:pt x="2994" y="140"/>
                    </a:cubicBezTo>
                    <a:cubicBezTo>
                      <a:pt x="3018" y="56"/>
                      <a:pt x="2956" y="1"/>
                      <a:pt x="28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91" name="Google Shape;891;p8"/>
              <p:cNvSpPr/>
              <p:nvPr/>
            </p:nvSpPr>
            <p:spPr>
              <a:xfrm>
                <a:off x="3935576" y="2206158"/>
                <a:ext cx="70509" cy="70153"/>
              </a:xfrm>
              <a:custGeom>
                <a:avLst/>
                <a:gdLst/>
                <a:ahLst/>
                <a:cxnLst/>
                <a:rect l="l" t="t" r="r" b="b"/>
                <a:pathLst>
                  <a:path w="2645" h="2569" extrusionOk="0">
                    <a:moveTo>
                      <a:pt x="2529" y="0"/>
                    </a:moveTo>
                    <a:cubicBezTo>
                      <a:pt x="2477" y="0"/>
                      <a:pt x="2427" y="35"/>
                      <a:pt x="2427" y="105"/>
                    </a:cubicBezTo>
                    <a:cubicBezTo>
                      <a:pt x="2446" y="679"/>
                      <a:pt x="1970" y="1175"/>
                      <a:pt x="1574" y="1532"/>
                    </a:cubicBezTo>
                    <a:cubicBezTo>
                      <a:pt x="1138" y="1908"/>
                      <a:pt x="643" y="2185"/>
                      <a:pt x="128" y="2365"/>
                    </a:cubicBezTo>
                    <a:cubicBezTo>
                      <a:pt x="1" y="2401"/>
                      <a:pt x="39" y="2568"/>
                      <a:pt x="137" y="2568"/>
                    </a:cubicBezTo>
                    <a:cubicBezTo>
                      <a:pt x="146" y="2568"/>
                      <a:pt x="157" y="2566"/>
                      <a:pt x="167" y="2563"/>
                    </a:cubicBezTo>
                    <a:cubicBezTo>
                      <a:pt x="762" y="2365"/>
                      <a:pt x="1296" y="2066"/>
                      <a:pt x="1753" y="1651"/>
                    </a:cubicBezTo>
                    <a:cubicBezTo>
                      <a:pt x="2189" y="1255"/>
                      <a:pt x="2644" y="739"/>
                      <a:pt x="2644" y="105"/>
                    </a:cubicBezTo>
                    <a:cubicBezTo>
                      <a:pt x="2635" y="35"/>
                      <a:pt x="2581" y="0"/>
                      <a:pt x="25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92" name="Google Shape;892;p8"/>
              <p:cNvSpPr/>
              <p:nvPr/>
            </p:nvSpPr>
            <p:spPr>
              <a:xfrm>
                <a:off x="3974683" y="2249576"/>
                <a:ext cx="56887" cy="54861"/>
              </a:xfrm>
              <a:custGeom>
                <a:avLst/>
                <a:gdLst/>
                <a:ahLst/>
                <a:cxnLst/>
                <a:rect l="l" t="t" r="r" b="b"/>
                <a:pathLst>
                  <a:path w="2134" h="2009" extrusionOk="0">
                    <a:moveTo>
                      <a:pt x="2013" y="0"/>
                    </a:moveTo>
                    <a:cubicBezTo>
                      <a:pt x="1970" y="0"/>
                      <a:pt x="1928" y="24"/>
                      <a:pt x="1912" y="80"/>
                    </a:cubicBezTo>
                    <a:cubicBezTo>
                      <a:pt x="1634" y="894"/>
                      <a:pt x="939" y="1547"/>
                      <a:pt x="128" y="1805"/>
                    </a:cubicBezTo>
                    <a:cubicBezTo>
                      <a:pt x="1" y="1841"/>
                      <a:pt x="39" y="2009"/>
                      <a:pt x="151" y="2009"/>
                    </a:cubicBezTo>
                    <a:cubicBezTo>
                      <a:pt x="162" y="2009"/>
                      <a:pt x="174" y="2007"/>
                      <a:pt x="186" y="2004"/>
                    </a:cubicBezTo>
                    <a:cubicBezTo>
                      <a:pt x="1079" y="1726"/>
                      <a:pt x="1812" y="1012"/>
                      <a:pt x="2110" y="120"/>
                    </a:cubicBezTo>
                    <a:cubicBezTo>
                      <a:pt x="2133" y="49"/>
                      <a:pt x="2074" y="0"/>
                      <a:pt x="20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93" name="Google Shape;893;p8"/>
              <p:cNvSpPr/>
              <p:nvPr/>
            </p:nvSpPr>
            <p:spPr>
              <a:xfrm>
                <a:off x="4004833" y="2284392"/>
                <a:ext cx="60299" cy="53605"/>
              </a:xfrm>
              <a:custGeom>
                <a:avLst/>
                <a:gdLst/>
                <a:ahLst/>
                <a:cxnLst/>
                <a:rect l="l" t="t" r="r" b="b"/>
                <a:pathLst>
                  <a:path w="2262" h="1963" extrusionOk="0">
                    <a:moveTo>
                      <a:pt x="2124" y="1"/>
                    </a:moveTo>
                    <a:cubicBezTo>
                      <a:pt x="2090" y="1"/>
                      <a:pt x="2054" y="17"/>
                      <a:pt x="2029" y="55"/>
                    </a:cubicBezTo>
                    <a:cubicBezTo>
                      <a:pt x="1613" y="808"/>
                      <a:pt x="939" y="1422"/>
                      <a:pt x="126" y="1759"/>
                    </a:cubicBezTo>
                    <a:cubicBezTo>
                      <a:pt x="0" y="1795"/>
                      <a:pt x="37" y="1963"/>
                      <a:pt x="135" y="1963"/>
                    </a:cubicBezTo>
                    <a:cubicBezTo>
                      <a:pt x="144" y="1963"/>
                      <a:pt x="155" y="1961"/>
                      <a:pt x="165" y="1958"/>
                    </a:cubicBezTo>
                    <a:cubicBezTo>
                      <a:pt x="1037" y="1601"/>
                      <a:pt x="1772" y="966"/>
                      <a:pt x="2208" y="153"/>
                    </a:cubicBezTo>
                    <a:cubicBezTo>
                      <a:pt x="2262" y="72"/>
                      <a:pt x="2196" y="1"/>
                      <a:pt x="21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94" name="Google Shape;894;p8"/>
              <p:cNvSpPr/>
              <p:nvPr/>
            </p:nvSpPr>
            <p:spPr>
              <a:xfrm>
                <a:off x="4047698" y="2314566"/>
                <a:ext cx="43558" cy="49590"/>
              </a:xfrm>
              <a:custGeom>
                <a:avLst/>
                <a:gdLst/>
                <a:ahLst/>
                <a:cxnLst/>
                <a:rect l="l" t="t" r="r" b="b"/>
                <a:pathLst>
                  <a:path w="1634" h="1816" extrusionOk="0">
                    <a:moveTo>
                      <a:pt x="1509" y="0"/>
                    </a:moveTo>
                    <a:cubicBezTo>
                      <a:pt x="1468" y="0"/>
                      <a:pt x="1427" y="24"/>
                      <a:pt x="1412" y="79"/>
                    </a:cubicBezTo>
                    <a:cubicBezTo>
                      <a:pt x="1253" y="773"/>
                      <a:pt x="758" y="1347"/>
                      <a:pt x="103" y="1625"/>
                    </a:cubicBezTo>
                    <a:cubicBezTo>
                      <a:pt x="1" y="1677"/>
                      <a:pt x="61" y="1816"/>
                      <a:pt x="168" y="1816"/>
                    </a:cubicBezTo>
                    <a:cubicBezTo>
                      <a:pt x="185" y="1816"/>
                      <a:pt x="203" y="1812"/>
                      <a:pt x="222" y="1804"/>
                    </a:cubicBezTo>
                    <a:cubicBezTo>
                      <a:pt x="917" y="1506"/>
                      <a:pt x="1432" y="872"/>
                      <a:pt x="1610" y="139"/>
                    </a:cubicBezTo>
                    <a:cubicBezTo>
                      <a:pt x="1634" y="55"/>
                      <a:pt x="1571" y="0"/>
                      <a:pt x="15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95" name="Google Shape;895;p8"/>
              <p:cNvSpPr/>
              <p:nvPr/>
            </p:nvSpPr>
            <p:spPr>
              <a:xfrm>
                <a:off x="4079420" y="2344576"/>
                <a:ext cx="40359" cy="47187"/>
              </a:xfrm>
              <a:custGeom>
                <a:avLst/>
                <a:gdLst/>
                <a:ahLst/>
                <a:cxnLst/>
                <a:rect l="l" t="t" r="r" b="b"/>
                <a:pathLst>
                  <a:path w="1514" h="1728" extrusionOk="0">
                    <a:moveTo>
                      <a:pt x="1392" y="0"/>
                    </a:moveTo>
                    <a:cubicBezTo>
                      <a:pt x="1351" y="0"/>
                      <a:pt x="1308" y="22"/>
                      <a:pt x="1292" y="71"/>
                    </a:cubicBezTo>
                    <a:cubicBezTo>
                      <a:pt x="1094" y="684"/>
                      <a:pt x="678" y="1221"/>
                      <a:pt x="103" y="1538"/>
                    </a:cubicBezTo>
                    <a:cubicBezTo>
                      <a:pt x="1" y="1588"/>
                      <a:pt x="74" y="1727"/>
                      <a:pt x="172" y="1727"/>
                    </a:cubicBezTo>
                    <a:cubicBezTo>
                      <a:pt x="188" y="1727"/>
                      <a:pt x="205" y="1724"/>
                      <a:pt x="222" y="1715"/>
                    </a:cubicBezTo>
                    <a:cubicBezTo>
                      <a:pt x="837" y="1379"/>
                      <a:pt x="1292" y="803"/>
                      <a:pt x="1490" y="129"/>
                    </a:cubicBezTo>
                    <a:cubicBezTo>
                      <a:pt x="1514" y="48"/>
                      <a:pt x="1454" y="0"/>
                      <a:pt x="13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96" name="Google Shape;896;p8"/>
              <p:cNvSpPr/>
              <p:nvPr/>
            </p:nvSpPr>
            <p:spPr>
              <a:xfrm>
                <a:off x="4117567" y="2372429"/>
                <a:ext cx="30976" cy="41753"/>
              </a:xfrm>
              <a:custGeom>
                <a:avLst/>
                <a:gdLst/>
                <a:ahLst/>
                <a:cxnLst/>
                <a:rect l="l" t="t" r="r" b="b"/>
                <a:pathLst>
                  <a:path w="1162" h="1529" extrusionOk="0">
                    <a:moveTo>
                      <a:pt x="1034" y="1"/>
                    </a:moveTo>
                    <a:cubicBezTo>
                      <a:pt x="990" y="1"/>
                      <a:pt x="948" y="25"/>
                      <a:pt x="932" y="82"/>
                    </a:cubicBezTo>
                    <a:cubicBezTo>
                      <a:pt x="833" y="576"/>
                      <a:pt x="516" y="1033"/>
                      <a:pt x="99" y="1330"/>
                    </a:cubicBezTo>
                    <a:cubicBezTo>
                      <a:pt x="1" y="1395"/>
                      <a:pt x="52" y="1529"/>
                      <a:pt x="139" y="1529"/>
                    </a:cubicBezTo>
                    <a:cubicBezTo>
                      <a:pt x="158" y="1529"/>
                      <a:pt x="178" y="1523"/>
                      <a:pt x="199" y="1509"/>
                    </a:cubicBezTo>
                    <a:cubicBezTo>
                      <a:pt x="675" y="1192"/>
                      <a:pt x="1011" y="695"/>
                      <a:pt x="1150" y="121"/>
                    </a:cubicBezTo>
                    <a:cubicBezTo>
                      <a:pt x="1162" y="51"/>
                      <a:pt x="1097" y="1"/>
                      <a:pt x="10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97" name="Google Shape;897;p8"/>
              <p:cNvSpPr/>
              <p:nvPr/>
            </p:nvSpPr>
            <p:spPr>
              <a:xfrm>
                <a:off x="4151902" y="2407873"/>
                <a:ext cx="21166" cy="26079"/>
              </a:xfrm>
              <a:custGeom>
                <a:avLst/>
                <a:gdLst/>
                <a:ahLst/>
                <a:cxnLst/>
                <a:rect l="l" t="t" r="r" b="b"/>
                <a:pathLst>
                  <a:path w="794" h="955" extrusionOk="0">
                    <a:moveTo>
                      <a:pt x="669" y="0"/>
                    </a:moveTo>
                    <a:cubicBezTo>
                      <a:pt x="634" y="0"/>
                      <a:pt x="601" y="14"/>
                      <a:pt x="576" y="52"/>
                    </a:cubicBezTo>
                    <a:cubicBezTo>
                      <a:pt x="437" y="330"/>
                      <a:pt x="259" y="568"/>
                      <a:pt x="40" y="785"/>
                    </a:cubicBezTo>
                    <a:cubicBezTo>
                      <a:pt x="0" y="825"/>
                      <a:pt x="0" y="885"/>
                      <a:pt x="40" y="924"/>
                    </a:cubicBezTo>
                    <a:cubicBezTo>
                      <a:pt x="60" y="944"/>
                      <a:pt x="90" y="954"/>
                      <a:pt x="119" y="954"/>
                    </a:cubicBezTo>
                    <a:cubicBezTo>
                      <a:pt x="149" y="954"/>
                      <a:pt x="179" y="944"/>
                      <a:pt x="199" y="924"/>
                    </a:cubicBezTo>
                    <a:cubicBezTo>
                      <a:pt x="437" y="706"/>
                      <a:pt x="616" y="449"/>
                      <a:pt x="754" y="151"/>
                    </a:cubicBezTo>
                    <a:cubicBezTo>
                      <a:pt x="793" y="111"/>
                      <a:pt x="774" y="52"/>
                      <a:pt x="735" y="13"/>
                    </a:cubicBezTo>
                    <a:cubicBezTo>
                      <a:pt x="712" y="5"/>
                      <a:pt x="690" y="0"/>
                      <a:pt x="6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98" name="Google Shape;898;p8"/>
              <p:cNvSpPr/>
              <p:nvPr/>
            </p:nvSpPr>
            <p:spPr>
              <a:xfrm>
                <a:off x="4170936" y="2371528"/>
                <a:ext cx="31083" cy="14664"/>
              </a:xfrm>
              <a:custGeom>
                <a:avLst/>
                <a:gdLst/>
                <a:ahLst/>
                <a:cxnLst/>
                <a:rect l="l" t="t" r="r" b="b"/>
                <a:pathLst>
                  <a:path w="1166" h="537" extrusionOk="0">
                    <a:moveTo>
                      <a:pt x="1010" y="1"/>
                    </a:moveTo>
                    <a:cubicBezTo>
                      <a:pt x="984" y="1"/>
                      <a:pt x="956" y="11"/>
                      <a:pt x="932" y="35"/>
                    </a:cubicBezTo>
                    <a:cubicBezTo>
                      <a:pt x="732" y="234"/>
                      <a:pt x="467" y="334"/>
                      <a:pt x="181" y="334"/>
                    </a:cubicBezTo>
                    <a:cubicBezTo>
                      <a:pt x="154" y="334"/>
                      <a:pt x="127" y="334"/>
                      <a:pt x="100" y="332"/>
                    </a:cubicBezTo>
                    <a:cubicBezTo>
                      <a:pt x="92" y="329"/>
                      <a:pt x="85" y="328"/>
                      <a:pt x="77" y="328"/>
                    </a:cubicBezTo>
                    <a:cubicBezTo>
                      <a:pt x="30" y="328"/>
                      <a:pt x="0" y="379"/>
                      <a:pt x="0" y="432"/>
                    </a:cubicBezTo>
                    <a:cubicBezTo>
                      <a:pt x="0" y="490"/>
                      <a:pt x="40" y="530"/>
                      <a:pt x="100" y="530"/>
                    </a:cubicBezTo>
                    <a:cubicBezTo>
                      <a:pt x="140" y="535"/>
                      <a:pt x="181" y="537"/>
                      <a:pt x="222" y="537"/>
                    </a:cubicBezTo>
                    <a:cubicBezTo>
                      <a:pt x="541" y="537"/>
                      <a:pt x="862" y="402"/>
                      <a:pt x="1091" y="173"/>
                    </a:cubicBezTo>
                    <a:cubicBezTo>
                      <a:pt x="1165" y="99"/>
                      <a:pt x="1093" y="1"/>
                      <a:pt x="10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99" name="Google Shape;899;p8"/>
              <p:cNvSpPr/>
              <p:nvPr/>
            </p:nvSpPr>
            <p:spPr>
              <a:xfrm>
                <a:off x="4207990" y="2352113"/>
                <a:ext cx="33429" cy="13545"/>
              </a:xfrm>
              <a:custGeom>
                <a:avLst/>
                <a:gdLst/>
                <a:ahLst/>
                <a:cxnLst/>
                <a:rect l="l" t="t" r="r" b="b"/>
                <a:pathLst>
                  <a:path w="1254" h="496" extrusionOk="0">
                    <a:moveTo>
                      <a:pt x="155" y="1"/>
                    </a:moveTo>
                    <a:cubicBezTo>
                      <a:pt x="79" y="1"/>
                      <a:pt x="1" y="114"/>
                      <a:pt x="77" y="191"/>
                    </a:cubicBezTo>
                    <a:cubicBezTo>
                      <a:pt x="292" y="391"/>
                      <a:pt x="579" y="495"/>
                      <a:pt x="873" y="495"/>
                    </a:cubicBezTo>
                    <a:cubicBezTo>
                      <a:pt x="958" y="495"/>
                      <a:pt x="1044" y="487"/>
                      <a:pt x="1128" y="469"/>
                    </a:cubicBezTo>
                    <a:cubicBezTo>
                      <a:pt x="1254" y="433"/>
                      <a:pt x="1217" y="265"/>
                      <a:pt x="1104" y="265"/>
                    </a:cubicBezTo>
                    <a:cubicBezTo>
                      <a:pt x="1093" y="265"/>
                      <a:pt x="1081" y="267"/>
                      <a:pt x="1068" y="271"/>
                    </a:cubicBezTo>
                    <a:cubicBezTo>
                      <a:pt x="1005" y="283"/>
                      <a:pt x="941" y="289"/>
                      <a:pt x="877" y="289"/>
                    </a:cubicBezTo>
                    <a:cubicBezTo>
                      <a:pt x="640" y="289"/>
                      <a:pt x="404" y="204"/>
                      <a:pt x="216" y="33"/>
                    </a:cubicBezTo>
                    <a:cubicBezTo>
                      <a:pt x="199" y="10"/>
                      <a:pt x="177" y="1"/>
                      <a:pt x="1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00" name="Google Shape;900;p8"/>
              <p:cNvSpPr/>
              <p:nvPr/>
            </p:nvSpPr>
            <p:spPr>
              <a:xfrm>
                <a:off x="4261705" y="2356072"/>
                <a:ext cx="27617" cy="18651"/>
              </a:xfrm>
              <a:custGeom>
                <a:avLst/>
                <a:gdLst/>
                <a:ahLst/>
                <a:cxnLst/>
                <a:rect l="l" t="t" r="r" b="b"/>
                <a:pathLst>
                  <a:path w="1036" h="683" extrusionOk="0">
                    <a:moveTo>
                      <a:pt x="131" y="1"/>
                    </a:moveTo>
                    <a:cubicBezTo>
                      <a:pt x="67" y="1"/>
                      <a:pt x="1" y="52"/>
                      <a:pt x="25" y="126"/>
                    </a:cubicBezTo>
                    <a:cubicBezTo>
                      <a:pt x="108" y="461"/>
                      <a:pt x="433" y="683"/>
                      <a:pt x="760" y="683"/>
                    </a:cubicBezTo>
                    <a:cubicBezTo>
                      <a:pt x="819" y="683"/>
                      <a:pt x="879" y="675"/>
                      <a:pt x="937" y="660"/>
                    </a:cubicBezTo>
                    <a:cubicBezTo>
                      <a:pt x="996" y="660"/>
                      <a:pt x="1035" y="581"/>
                      <a:pt x="1016" y="541"/>
                    </a:cubicBezTo>
                    <a:cubicBezTo>
                      <a:pt x="999" y="492"/>
                      <a:pt x="956" y="457"/>
                      <a:pt x="908" y="457"/>
                    </a:cubicBezTo>
                    <a:cubicBezTo>
                      <a:pt x="897" y="457"/>
                      <a:pt x="887" y="458"/>
                      <a:pt x="877" y="462"/>
                    </a:cubicBezTo>
                    <a:lnTo>
                      <a:pt x="858" y="462"/>
                    </a:lnTo>
                    <a:cubicBezTo>
                      <a:pt x="858" y="462"/>
                      <a:pt x="840" y="471"/>
                      <a:pt x="834" y="471"/>
                    </a:cubicBezTo>
                    <a:cubicBezTo>
                      <a:pt x="831" y="471"/>
                      <a:pt x="831" y="469"/>
                      <a:pt x="837" y="462"/>
                    </a:cubicBezTo>
                    <a:lnTo>
                      <a:pt x="837" y="462"/>
                    </a:lnTo>
                    <a:cubicBezTo>
                      <a:pt x="818" y="482"/>
                      <a:pt x="797" y="482"/>
                      <a:pt x="778" y="482"/>
                    </a:cubicBezTo>
                    <a:lnTo>
                      <a:pt x="718" y="482"/>
                    </a:lnTo>
                    <a:cubicBezTo>
                      <a:pt x="718" y="482"/>
                      <a:pt x="699" y="482"/>
                      <a:pt x="699" y="462"/>
                    </a:cubicBezTo>
                    <a:cubicBezTo>
                      <a:pt x="685" y="462"/>
                      <a:pt x="690" y="471"/>
                      <a:pt x="688" y="471"/>
                    </a:cubicBezTo>
                    <a:cubicBezTo>
                      <a:pt x="688" y="471"/>
                      <a:pt x="685" y="469"/>
                      <a:pt x="679" y="462"/>
                    </a:cubicBezTo>
                    <a:cubicBezTo>
                      <a:pt x="639" y="462"/>
                      <a:pt x="620" y="462"/>
                      <a:pt x="580" y="443"/>
                    </a:cubicBezTo>
                    <a:cubicBezTo>
                      <a:pt x="560" y="443"/>
                      <a:pt x="560" y="443"/>
                      <a:pt x="541" y="422"/>
                    </a:cubicBezTo>
                    <a:lnTo>
                      <a:pt x="541" y="422"/>
                    </a:lnTo>
                    <a:cubicBezTo>
                      <a:pt x="547" y="429"/>
                      <a:pt x="547" y="431"/>
                      <a:pt x="544" y="431"/>
                    </a:cubicBezTo>
                    <a:cubicBezTo>
                      <a:pt x="540" y="431"/>
                      <a:pt x="527" y="422"/>
                      <a:pt x="541" y="422"/>
                    </a:cubicBezTo>
                    <a:cubicBezTo>
                      <a:pt x="520" y="422"/>
                      <a:pt x="501" y="403"/>
                      <a:pt x="480" y="403"/>
                    </a:cubicBezTo>
                    <a:cubicBezTo>
                      <a:pt x="422" y="363"/>
                      <a:pt x="361" y="324"/>
                      <a:pt x="322" y="263"/>
                    </a:cubicBezTo>
                    <a:lnTo>
                      <a:pt x="303" y="244"/>
                    </a:lnTo>
                    <a:cubicBezTo>
                      <a:pt x="303" y="244"/>
                      <a:pt x="303" y="224"/>
                      <a:pt x="282" y="224"/>
                    </a:cubicBezTo>
                    <a:cubicBezTo>
                      <a:pt x="282" y="205"/>
                      <a:pt x="263" y="184"/>
                      <a:pt x="263" y="165"/>
                    </a:cubicBezTo>
                    <a:lnTo>
                      <a:pt x="242" y="145"/>
                    </a:lnTo>
                    <a:cubicBezTo>
                      <a:pt x="242" y="145"/>
                      <a:pt x="223" y="126"/>
                      <a:pt x="242" y="126"/>
                    </a:cubicBezTo>
                    <a:cubicBezTo>
                      <a:pt x="223" y="105"/>
                      <a:pt x="223" y="86"/>
                      <a:pt x="223" y="65"/>
                    </a:cubicBezTo>
                    <a:cubicBezTo>
                      <a:pt x="208" y="20"/>
                      <a:pt x="170" y="1"/>
                      <a:pt x="1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01" name="Google Shape;901;p8"/>
              <p:cNvSpPr/>
              <p:nvPr/>
            </p:nvSpPr>
            <p:spPr>
              <a:xfrm>
                <a:off x="4265544" y="2418331"/>
                <a:ext cx="22152" cy="38067"/>
              </a:xfrm>
              <a:custGeom>
                <a:avLst/>
                <a:gdLst/>
                <a:ahLst/>
                <a:cxnLst/>
                <a:rect l="l" t="t" r="r" b="b"/>
                <a:pathLst>
                  <a:path w="831" h="1394" extrusionOk="0">
                    <a:moveTo>
                      <a:pt x="186" y="1"/>
                    </a:moveTo>
                    <a:cubicBezTo>
                      <a:pt x="134" y="1"/>
                      <a:pt x="79" y="36"/>
                      <a:pt x="79" y="85"/>
                    </a:cubicBezTo>
                    <a:cubicBezTo>
                      <a:pt x="0" y="581"/>
                      <a:pt x="217" y="1096"/>
                      <a:pt x="634" y="1374"/>
                    </a:cubicBezTo>
                    <a:cubicBezTo>
                      <a:pt x="655" y="1388"/>
                      <a:pt x="675" y="1394"/>
                      <a:pt x="694" y="1394"/>
                    </a:cubicBezTo>
                    <a:cubicBezTo>
                      <a:pt x="781" y="1394"/>
                      <a:pt x="831" y="1260"/>
                      <a:pt x="733" y="1195"/>
                    </a:cubicBezTo>
                    <a:cubicBezTo>
                      <a:pt x="416" y="957"/>
                      <a:pt x="217" y="541"/>
                      <a:pt x="278" y="145"/>
                    </a:cubicBezTo>
                    <a:cubicBezTo>
                      <a:pt x="297" y="85"/>
                      <a:pt x="278" y="26"/>
                      <a:pt x="217" y="5"/>
                    </a:cubicBezTo>
                    <a:cubicBezTo>
                      <a:pt x="207" y="2"/>
                      <a:pt x="197" y="1"/>
                      <a:pt x="1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02" name="Google Shape;902;p8"/>
              <p:cNvSpPr/>
              <p:nvPr/>
            </p:nvSpPr>
            <p:spPr>
              <a:xfrm>
                <a:off x="4299852" y="2401155"/>
                <a:ext cx="27004" cy="37329"/>
              </a:xfrm>
              <a:custGeom>
                <a:avLst/>
                <a:gdLst/>
                <a:ahLst/>
                <a:cxnLst/>
                <a:rect l="l" t="t" r="r" b="b"/>
                <a:pathLst>
                  <a:path w="1013" h="1367" extrusionOk="0">
                    <a:moveTo>
                      <a:pt x="101" y="0"/>
                    </a:moveTo>
                    <a:cubicBezTo>
                      <a:pt x="40" y="0"/>
                      <a:pt x="1" y="40"/>
                      <a:pt x="1" y="100"/>
                    </a:cubicBezTo>
                    <a:cubicBezTo>
                      <a:pt x="40" y="615"/>
                      <a:pt x="339" y="1091"/>
                      <a:pt x="794" y="1348"/>
                    </a:cubicBezTo>
                    <a:cubicBezTo>
                      <a:pt x="813" y="1361"/>
                      <a:pt x="832" y="1366"/>
                      <a:pt x="851" y="1366"/>
                    </a:cubicBezTo>
                    <a:cubicBezTo>
                      <a:pt x="945" y="1366"/>
                      <a:pt x="1012" y="1220"/>
                      <a:pt x="913" y="1170"/>
                    </a:cubicBezTo>
                    <a:cubicBezTo>
                      <a:pt x="516" y="952"/>
                      <a:pt x="259" y="555"/>
                      <a:pt x="199" y="100"/>
                    </a:cubicBezTo>
                    <a:cubicBezTo>
                      <a:pt x="199" y="40"/>
                      <a:pt x="159" y="0"/>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03" name="Google Shape;903;p8"/>
              <p:cNvSpPr/>
              <p:nvPr/>
            </p:nvSpPr>
            <p:spPr>
              <a:xfrm>
                <a:off x="4331575" y="2365848"/>
                <a:ext cx="29696" cy="48334"/>
              </a:xfrm>
              <a:custGeom>
                <a:avLst/>
                <a:gdLst/>
                <a:ahLst/>
                <a:cxnLst/>
                <a:rect l="l" t="t" r="r" b="b"/>
                <a:pathLst>
                  <a:path w="1114" h="1770" extrusionOk="0">
                    <a:moveTo>
                      <a:pt x="110" y="0"/>
                    </a:moveTo>
                    <a:cubicBezTo>
                      <a:pt x="55" y="0"/>
                      <a:pt x="0" y="35"/>
                      <a:pt x="0" y="104"/>
                    </a:cubicBezTo>
                    <a:cubicBezTo>
                      <a:pt x="40" y="759"/>
                      <a:pt x="378" y="1372"/>
                      <a:pt x="912" y="1750"/>
                    </a:cubicBezTo>
                    <a:cubicBezTo>
                      <a:pt x="933" y="1764"/>
                      <a:pt x="953" y="1770"/>
                      <a:pt x="972" y="1770"/>
                    </a:cubicBezTo>
                    <a:cubicBezTo>
                      <a:pt x="1060" y="1770"/>
                      <a:pt x="1113" y="1636"/>
                      <a:pt x="1031" y="1571"/>
                    </a:cubicBezTo>
                    <a:cubicBezTo>
                      <a:pt x="536" y="1234"/>
                      <a:pt x="238" y="679"/>
                      <a:pt x="219" y="104"/>
                    </a:cubicBezTo>
                    <a:cubicBezTo>
                      <a:pt x="219" y="35"/>
                      <a:pt x="164" y="0"/>
                      <a:pt x="1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04" name="Google Shape;904;p8"/>
              <p:cNvSpPr/>
              <p:nvPr/>
            </p:nvSpPr>
            <p:spPr>
              <a:xfrm>
                <a:off x="4367509" y="2333899"/>
                <a:ext cx="43585" cy="60923"/>
              </a:xfrm>
              <a:custGeom>
                <a:avLst/>
                <a:gdLst/>
                <a:ahLst/>
                <a:cxnLst/>
                <a:rect l="l" t="t" r="r" b="b"/>
                <a:pathLst>
                  <a:path w="1635" h="2231" extrusionOk="0">
                    <a:moveTo>
                      <a:pt x="99" y="0"/>
                    </a:moveTo>
                    <a:cubicBezTo>
                      <a:pt x="50" y="0"/>
                      <a:pt x="0" y="35"/>
                      <a:pt x="0" y="105"/>
                    </a:cubicBezTo>
                    <a:cubicBezTo>
                      <a:pt x="21" y="1017"/>
                      <a:pt x="576" y="1868"/>
                      <a:pt x="1408" y="2225"/>
                    </a:cubicBezTo>
                    <a:cubicBezTo>
                      <a:pt x="1422" y="2229"/>
                      <a:pt x="1435" y="2231"/>
                      <a:pt x="1448" y="2231"/>
                    </a:cubicBezTo>
                    <a:cubicBezTo>
                      <a:pt x="1564" y="2231"/>
                      <a:pt x="1634" y="2083"/>
                      <a:pt x="1527" y="2048"/>
                    </a:cubicBezTo>
                    <a:cubicBezTo>
                      <a:pt x="753" y="1710"/>
                      <a:pt x="219" y="938"/>
                      <a:pt x="198" y="105"/>
                    </a:cubicBezTo>
                    <a:cubicBezTo>
                      <a:pt x="198" y="35"/>
                      <a:pt x="149" y="0"/>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05" name="Google Shape;905;p8"/>
              <p:cNvSpPr/>
              <p:nvPr/>
            </p:nvSpPr>
            <p:spPr>
              <a:xfrm>
                <a:off x="4399472" y="2307384"/>
                <a:ext cx="47877" cy="62398"/>
              </a:xfrm>
              <a:custGeom>
                <a:avLst/>
                <a:gdLst/>
                <a:ahLst/>
                <a:cxnLst/>
                <a:rect l="l" t="t" r="r" b="b"/>
                <a:pathLst>
                  <a:path w="1796" h="2285" extrusionOk="0">
                    <a:moveTo>
                      <a:pt x="105" y="0"/>
                    </a:moveTo>
                    <a:cubicBezTo>
                      <a:pt x="50" y="0"/>
                      <a:pt x="1" y="35"/>
                      <a:pt x="11" y="104"/>
                    </a:cubicBezTo>
                    <a:cubicBezTo>
                      <a:pt x="51" y="580"/>
                      <a:pt x="228" y="1055"/>
                      <a:pt x="506" y="1472"/>
                    </a:cubicBezTo>
                    <a:cubicBezTo>
                      <a:pt x="764" y="1848"/>
                      <a:pt x="1161" y="2265"/>
                      <a:pt x="1656" y="2284"/>
                    </a:cubicBezTo>
                    <a:cubicBezTo>
                      <a:pt x="1795" y="2284"/>
                      <a:pt x="1795" y="2067"/>
                      <a:pt x="1656" y="2067"/>
                    </a:cubicBezTo>
                    <a:cubicBezTo>
                      <a:pt x="1219" y="2067"/>
                      <a:pt x="863" y="1631"/>
                      <a:pt x="645" y="1314"/>
                    </a:cubicBezTo>
                    <a:cubicBezTo>
                      <a:pt x="408" y="936"/>
                      <a:pt x="268" y="521"/>
                      <a:pt x="228" y="104"/>
                    </a:cubicBezTo>
                    <a:cubicBezTo>
                      <a:pt x="219" y="35"/>
                      <a:pt x="159" y="0"/>
                      <a:pt x="1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06" name="Google Shape;906;p8"/>
              <p:cNvSpPr/>
              <p:nvPr/>
            </p:nvSpPr>
            <p:spPr>
              <a:xfrm>
                <a:off x="4436952" y="2281224"/>
                <a:ext cx="53155" cy="63271"/>
              </a:xfrm>
              <a:custGeom>
                <a:avLst/>
                <a:gdLst/>
                <a:ahLst/>
                <a:cxnLst/>
                <a:rect l="l" t="t" r="r" b="b"/>
                <a:pathLst>
                  <a:path w="1994" h="2317" extrusionOk="0">
                    <a:moveTo>
                      <a:pt x="125" y="0"/>
                    </a:moveTo>
                    <a:cubicBezTo>
                      <a:pt x="66" y="0"/>
                      <a:pt x="0" y="48"/>
                      <a:pt x="12" y="131"/>
                    </a:cubicBezTo>
                    <a:cubicBezTo>
                      <a:pt x="91" y="646"/>
                      <a:pt x="329" y="1141"/>
                      <a:pt x="646" y="1558"/>
                    </a:cubicBezTo>
                    <a:cubicBezTo>
                      <a:pt x="906" y="1911"/>
                      <a:pt x="1290" y="2317"/>
                      <a:pt x="1762" y="2317"/>
                    </a:cubicBezTo>
                    <a:cubicBezTo>
                      <a:pt x="1793" y="2317"/>
                      <a:pt x="1824" y="2315"/>
                      <a:pt x="1856" y="2311"/>
                    </a:cubicBezTo>
                    <a:cubicBezTo>
                      <a:pt x="1987" y="2292"/>
                      <a:pt x="1994" y="2112"/>
                      <a:pt x="1875" y="2112"/>
                    </a:cubicBezTo>
                    <a:cubicBezTo>
                      <a:pt x="1869" y="2112"/>
                      <a:pt x="1863" y="2112"/>
                      <a:pt x="1856" y="2113"/>
                    </a:cubicBezTo>
                    <a:cubicBezTo>
                      <a:pt x="1836" y="2115"/>
                      <a:pt x="1816" y="2116"/>
                      <a:pt x="1796" y="2116"/>
                    </a:cubicBezTo>
                    <a:cubicBezTo>
                      <a:pt x="1350" y="2116"/>
                      <a:pt x="1012" y="1702"/>
                      <a:pt x="765" y="1360"/>
                    </a:cubicBezTo>
                    <a:cubicBezTo>
                      <a:pt x="487" y="983"/>
                      <a:pt x="289" y="546"/>
                      <a:pt x="210" y="71"/>
                    </a:cubicBezTo>
                    <a:cubicBezTo>
                      <a:pt x="202" y="23"/>
                      <a:pt x="165" y="0"/>
                      <a:pt x="1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07" name="Google Shape;907;p8"/>
              <p:cNvSpPr/>
              <p:nvPr/>
            </p:nvSpPr>
            <p:spPr>
              <a:xfrm>
                <a:off x="4472353" y="2250395"/>
                <a:ext cx="57767" cy="59367"/>
              </a:xfrm>
              <a:custGeom>
                <a:avLst/>
                <a:gdLst/>
                <a:ahLst/>
                <a:cxnLst/>
                <a:rect l="l" t="t" r="r" b="b"/>
                <a:pathLst>
                  <a:path w="2167" h="2174" extrusionOk="0">
                    <a:moveTo>
                      <a:pt x="128" y="0"/>
                    </a:moveTo>
                    <a:cubicBezTo>
                      <a:pt x="65" y="0"/>
                      <a:pt x="0" y="47"/>
                      <a:pt x="13" y="129"/>
                    </a:cubicBezTo>
                    <a:cubicBezTo>
                      <a:pt x="190" y="1120"/>
                      <a:pt x="1004" y="1953"/>
                      <a:pt x="1974" y="2172"/>
                    </a:cubicBezTo>
                    <a:cubicBezTo>
                      <a:pt x="1981" y="2173"/>
                      <a:pt x="1987" y="2173"/>
                      <a:pt x="1993" y="2173"/>
                    </a:cubicBezTo>
                    <a:cubicBezTo>
                      <a:pt x="2119" y="2173"/>
                      <a:pt x="2166" y="1991"/>
                      <a:pt x="2035" y="1953"/>
                    </a:cubicBezTo>
                    <a:cubicBezTo>
                      <a:pt x="1123" y="1775"/>
                      <a:pt x="388" y="1002"/>
                      <a:pt x="230" y="71"/>
                    </a:cubicBezTo>
                    <a:cubicBezTo>
                      <a:pt x="214" y="22"/>
                      <a:pt x="171" y="0"/>
                      <a:pt x="1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08" name="Google Shape;908;p8"/>
              <p:cNvSpPr/>
              <p:nvPr/>
            </p:nvSpPr>
            <p:spPr>
              <a:xfrm>
                <a:off x="4504582" y="2201434"/>
                <a:ext cx="80506" cy="78728"/>
              </a:xfrm>
              <a:custGeom>
                <a:avLst/>
                <a:gdLst/>
                <a:ahLst/>
                <a:cxnLst/>
                <a:rect l="l" t="t" r="r" b="b"/>
                <a:pathLst>
                  <a:path w="3020" h="2883" extrusionOk="0">
                    <a:moveTo>
                      <a:pt x="132" y="0"/>
                    </a:moveTo>
                    <a:cubicBezTo>
                      <a:pt x="68" y="0"/>
                      <a:pt x="1" y="55"/>
                      <a:pt x="12" y="138"/>
                    </a:cubicBezTo>
                    <a:cubicBezTo>
                      <a:pt x="171" y="852"/>
                      <a:pt x="508" y="1526"/>
                      <a:pt x="1003" y="2062"/>
                    </a:cubicBezTo>
                    <a:cubicBezTo>
                      <a:pt x="1414" y="2524"/>
                      <a:pt x="1973" y="2882"/>
                      <a:pt x="2604" y="2882"/>
                    </a:cubicBezTo>
                    <a:cubicBezTo>
                      <a:pt x="2703" y="2882"/>
                      <a:pt x="2804" y="2874"/>
                      <a:pt x="2906" y="2855"/>
                    </a:cubicBezTo>
                    <a:cubicBezTo>
                      <a:pt x="3019" y="2835"/>
                      <a:pt x="2972" y="2655"/>
                      <a:pt x="2865" y="2655"/>
                    </a:cubicBezTo>
                    <a:cubicBezTo>
                      <a:pt x="2859" y="2655"/>
                      <a:pt x="2853" y="2656"/>
                      <a:pt x="2847" y="2657"/>
                    </a:cubicBezTo>
                    <a:cubicBezTo>
                      <a:pt x="2766" y="2670"/>
                      <a:pt x="2686" y="2677"/>
                      <a:pt x="2607" y="2677"/>
                    </a:cubicBezTo>
                    <a:cubicBezTo>
                      <a:pt x="2007" y="2677"/>
                      <a:pt x="1468" y="2301"/>
                      <a:pt x="1082" y="1864"/>
                    </a:cubicBezTo>
                    <a:cubicBezTo>
                      <a:pt x="667" y="1348"/>
                      <a:pt x="369" y="733"/>
                      <a:pt x="231" y="80"/>
                    </a:cubicBezTo>
                    <a:cubicBezTo>
                      <a:pt x="215" y="24"/>
                      <a:pt x="174" y="0"/>
                      <a:pt x="1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09" name="Google Shape;909;p8"/>
              <p:cNvSpPr/>
              <p:nvPr/>
            </p:nvSpPr>
            <p:spPr>
              <a:xfrm>
                <a:off x="4544542" y="2163915"/>
                <a:ext cx="76454" cy="80639"/>
              </a:xfrm>
              <a:custGeom>
                <a:avLst/>
                <a:gdLst/>
                <a:ahLst/>
                <a:cxnLst/>
                <a:rect l="l" t="t" r="r" b="b"/>
                <a:pathLst>
                  <a:path w="2868" h="2953" extrusionOk="0">
                    <a:moveTo>
                      <a:pt x="109" y="1"/>
                    </a:moveTo>
                    <a:cubicBezTo>
                      <a:pt x="55" y="1"/>
                      <a:pt x="0" y="36"/>
                      <a:pt x="0" y="106"/>
                    </a:cubicBezTo>
                    <a:cubicBezTo>
                      <a:pt x="0" y="819"/>
                      <a:pt x="476" y="1473"/>
                      <a:pt x="931" y="1969"/>
                    </a:cubicBezTo>
                    <a:cubicBezTo>
                      <a:pt x="1169" y="2207"/>
                      <a:pt x="1428" y="2445"/>
                      <a:pt x="1724" y="2643"/>
                    </a:cubicBezTo>
                    <a:cubicBezTo>
                      <a:pt x="1979" y="2812"/>
                      <a:pt x="2261" y="2952"/>
                      <a:pt x="2573" y="2952"/>
                    </a:cubicBezTo>
                    <a:cubicBezTo>
                      <a:pt x="2626" y="2952"/>
                      <a:pt x="2681" y="2948"/>
                      <a:pt x="2736" y="2939"/>
                    </a:cubicBezTo>
                    <a:cubicBezTo>
                      <a:pt x="2868" y="2921"/>
                      <a:pt x="2820" y="2740"/>
                      <a:pt x="2712" y="2740"/>
                    </a:cubicBezTo>
                    <a:cubicBezTo>
                      <a:pt x="2707" y="2740"/>
                      <a:pt x="2702" y="2740"/>
                      <a:pt x="2696" y="2741"/>
                    </a:cubicBezTo>
                    <a:cubicBezTo>
                      <a:pt x="2662" y="2745"/>
                      <a:pt x="2629" y="2747"/>
                      <a:pt x="2595" y="2747"/>
                    </a:cubicBezTo>
                    <a:cubicBezTo>
                      <a:pt x="2280" y="2747"/>
                      <a:pt x="1998" y="2584"/>
                      <a:pt x="1764" y="2405"/>
                    </a:cubicBezTo>
                    <a:cubicBezTo>
                      <a:pt x="1507" y="2226"/>
                      <a:pt x="1269" y="2009"/>
                      <a:pt x="1050" y="1790"/>
                    </a:cubicBezTo>
                    <a:cubicBezTo>
                      <a:pt x="654" y="1335"/>
                      <a:pt x="199" y="740"/>
                      <a:pt x="218" y="106"/>
                    </a:cubicBezTo>
                    <a:cubicBezTo>
                      <a:pt x="218" y="36"/>
                      <a:pt x="163" y="1"/>
                      <a:pt x="1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10" name="Google Shape;910;p8"/>
              <p:cNvSpPr/>
              <p:nvPr/>
            </p:nvSpPr>
            <p:spPr>
              <a:xfrm>
                <a:off x="4590393" y="2133222"/>
                <a:ext cx="87037" cy="76488"/>
              </a:xfrm>
              <a:custGeom>
                <a:avLst/>
                <a:gdLst/>
                <a:ahLst/>
                <a:cxnLst/>
                <a:rect l="l" t="t" r="r" b="b"/>
                <a:pathLst>
                  <a:path w="3265" h="2801" extrusionOk="0">
                    <a:moveTo>
                      <a:pt x="126" y="1"/>
                    </a:moveTo>
                    <a:cubicBezTo>
                      <a:pt x="63" y="1"/>
                      <a:pt x="1" y="55"/>
                      <a:pt x="25" y="139"/>
                    </a:cubicBezTo>
                    <a:cubicBezTo>
                      <a:pt x="163" y="852"/>
                      <a:pt x="540" y="1487"/>
                      <a:pt x="1056" y="1983"/>
                    </a:cubicBezTo>
                    <a:cubicBezTo>
                      <a:pt x="1333" y="2221"/>
                      <a:pt x="1630" y="2419"/>
                      <a:pt x="1947" y="2578"/>
                    </a:cubicBezTo>
                    <a:cubicBezTo>
                      <a:pt x="2225" y="2694"/>
                      <a:pt x="2524" y="2800"/>
                      <a:pt x="2820" y="2800"/>
                    </a:cubicBezTo>
                    <a:cubicBezTo>
                      <a:pt x="2926" y="2800"/>
                      <a:pt x="3032" y="2787"/>
                      <a:pt x="3136" y="2755"/>
                    </a:cubicBezTo>
                    <a:cubicBezTo>
                      <a:pt x="3264" y="2738"/>
                      <a:pt x="3224" y="2552"/>
                      <a:pt x="3110" y="2552"/>
                    </a:cubicBezTo>
                    <a:cubicBezTo>
                      <a:pt x="3100" y="2552"/>
                      <a:pt x="3089" y="2554"/>
                      <a:pt x="3078" y="2557"/>
                    </a:cubicBezTo>
                    <a:cubicBezTo>
                      <a:pt x="2989" y="2580"/>
                      <a:pt x="2900" y="2591"/>
                      <a:pt x="2811" y="2591"/>
                    </a:cubicBezTo>
                    <a:cubicBezTo>
                      <a:pt x="2518" y="2591"/>
                      <a:pt x="2225" y="2480"/>
                      <a:pt x="1968" y="2359"/>
                    </a:cubicBezTo>
                    <a:cubicBezTo>
                      <a:pt x="1669" y="2200"/>
                      <a:pt x="1392" y="2002"/>
                      <a:pt x="1154" y="1785"/>
                    </a:cubicBezTo>
                    <a:cubicBezTo>
                      <a:pt x="678" y="1328"/>
                      <a:pt x="342" y="733"/>
                      <a:pt x="223" y="80"/>
                    </a:cubicBezTo>
                    <a:cubicBezTo>
                      <a:pt x="207" y="24"/>
                      <a:pt x="167" y="1"/>
                      <a:pt x="1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11" name="Google Shape;911;p8"/>
              <p:cNvSpPr/>
              <p:nvPr/>
            </p:nvSpPr>
            <p:spPr>
              <a:xfrm>
                <a:off x="4616838" y="2078008"/>
                <a:ext cx="99459" cy="89978"/>
              </a:xfrm>
              <a:custGeom>
                <a:avLst/>
                <a:gdLst/>
                <a:ahLst/>
                <a:cxnLst/>
                <a:rect l="l" t="t" r="r" b="b"/>
                <a:pathLst>
                  <a:path w="3731" h="3295" extrusionOk="0">
                    <a:moveTo>
                      <a:pt x="133" y="1"/>
                    </a:moveTo>
                    <a:cubicBezTo>
                      <a:pt x="70" y="1"/>
                      <a:pt x="0" y="56"/>
                      <a:pt x="24" y="139"/>
                    </a:cubicBezTo>
                    <a:cubicBezTo>
                      <a:pt x="183" y="992"/>
                      <a:pt x="598" y="1804"/>
                      <a:pt x="1232" y="2398"/>
                    </a:cubicBezTo>
                    <a:cubicBezTo>
                      <a:pt x="1835" y="2945"/>
                      <a:pt x="2634" y="3294"/>
                      <a:pt x="3460" y="3294"/>
                    </a:cubicBezTo>
                    <a:cubicBezTo>
                      <a:pt x="3504" y="3294"/>
                      <a:pt x="3548" y="3293"/>
                      <a:pt x="3592" y="3291"/>
                    </a:cubicBezTo>
                    <a:cubicBezTo>
                      <a:pt x="3730" y="3291"/>
                      <a:pt x="3730" y="3093"/>
                      <a:pt x="3592" y="3093"/>
                    </a:cubicBezTo>
                    <a:cubicBezTo>
                      <a:pt x="3570" y="3094"/>
                      <a:pt x="3547" y="3094"/>
                      <a:pt x="3525" y="3094"/>
                    </a:cubicBezTo>
                    <a:cubicBezTo>
                      <a:pt x="2716" y="3094"/>
                      <a:pt x="1930" y="2761"/>
                      <a:pt x="1351" y="2221"/>
                    </a:cubicBezTo>
                    <a:cubicBezTo>
                      <a:pt x="757" y="1645"/>
                      <a:pt x="381" y="892"/>
                      <a:pt x="222" y="80"/>
                    </a:cubicBezTo>
                    <a:cubicBezTo>
                      <a:pt x="214" y="25"/>
                      <a:pt x="175" y="1"/>
                      <a:pt x="1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12" name="Google Shape;912;p8"/>
              <p:cNvSpPr/>
              <p:nvPr/>
            </p:nvSpPr>
            <p:spPr>
              <a:xfrm>
                <a:off x="4656024" y="2036174"/>
                <a:ext cx="97247" cy="99809"/>
              </a:xfrm>
              <a:custGeom>
                <a:avLst/>
                <a:gdLst/>
                <a:ahLst/>
                <a:cxnLst/>
                <a:rect l="l" t="t" r="r" b="b"/>
                <a:pathLst>
                  <a:path w="3648" h="3655" extrusionOk="0">
                    <a:moveTo>
                      <a:pt x="130" y="1"/>
                    </a:moveTo>
                    <a:cubicBezTo>
                      <a:pt x="75" y="1"/>
                      <a:pt x="21" y="36"/>
                      <a:pt x="21" y="105"/>
                    </a:cubicBezTo>
                    <a:cubicBezTo>
                      <a:pt x="0" y="502"/>
                      <a:pt x="159" y="878"/>
                      <a:pt x="317" y="1216"/>
                    </a:cubicBezTo>
                    <a:cubicBezTo>
                      <a:pt x="476" y="1533"/>
                      <a:pt x="655" y="1810"/>
                      <a:pt x="872" y="2088"/>
                    </a:cubicBezTo>
                    <a:cubicBezTo>
                      <a:pt x="1290" y="2622"/>
                      <a:pt x="1824" y="3079"/>
                      <a:pt x="2439" y="3356"/>
                    </a:cubicBezTo>
                    <a:cubicBezTo>
                      <a:pt x="2775" y="3515"/>
                      <a:pt x="3153" y="3613"/>
                      <a:pt x="3529" y="3653"/>
                    </a:cubicBezTo>
                    <a:cubicBezTo>
                      <a:pt x="3535" y="3654"/>
                      <a:pt x="3540" y="3654"/>
                      <a:pt x="3545" y="3654"/>
                    </a:cubicBezTo>
                    <a:cubicBezTo>
                      <a:pt x="3647" y="3654"/>
                      <a:pt x="3642" y="3474"/>
                      <a:pt x="3529" y="3455"/>
                    </a:cubicBezTo>
                    <a:cubicBezTo>
                      <a:pt x="2717" y="3356"/>
                      <a:pt x="1983" y="2939"/>
                      <a:pt x="1408" y="2365"/>
                    </a:cubicBezTo>
                    <a:cubicBezTo>
                      <a:pt x="1110" y="2088"/>
                      <a:pt x="872" y="1750"/>
                      <a:pt x="655" y="1393"/>
                    </a:cubicBezTo>
                    <a:cubicBezTo>
                      <a:pt x="436" y="1017"/>
                      <a:pt x="219" y="561"/>
                      <a:pt x="238" y="105"/>
                    </a:cubicBezTo>
                    <a:cubicBezTo>
                      <a:pt x="238" y="36"/>
                      <a:pt x="184" y="1"/>
                      <a:pt x="1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13" name="Google Shape;913;p8"/>
              <p:cNvSpPr/>
              <p:nvPr/>
            </p:nvSpPr>
            <p:spPr>
              <a:xfrm>
                <a:off x="4699103" y="1992347"/>
                <a:ext cx="93088" cy="108984"/>
              </a:xfrm>
              <a:custGeom>
                <a:avLst/>
                <a:gdLst/>
                <a:ahLst/>
                <a:cxnLst/>
                <a:rect l="l" t="t" r="r" b="b"/>
                <a:pathLst>
                  <a:path w="3492" h="3991" extrusionOk="0">
                    <a:moveTo>
                      <a:pt x="104" y="1"/>
                    </a:moveTo>
                    <a:cubicBezTo>
                      <a:pt x="50" y="1"/>
                      <a:pt x="0" y="35"/>
                      <a:pt x="10" y="104"/>
                    </a:cubicBezTo>
                    <a:cubicBezTo>
                      <a:pt x="89" y="1037"/>
                      <a:pt x="466" y="1909"/>
                      <a:pt x="1080" y="2622"/>
                    </a:cubicBezTo>
                    <a:cubicBezTo>
                      <a:pt x="1656" y="3276"/>
                      <a:pt x="2449" y="3772"/>
                      <a:pt x="3321" y="3989"/>
                    </a:cubicBezTo>
                    <a:cubicBezTo>
                      <a:pt x="3327" y="3990"/>
                      <a:pt x="3332" y="3991"/>
                      <a:pt x="3338" y="3991"/>
                    </a:cubicBezTo>
                    <a:cubicBezTo>
                      <a:pt x="3445" y="3991"/>
                      <a:pt x="3492" y="3810"/>
                      <a:pt x="3361" y="3772"/>
                    </a:cubicBezTo>
                    <a:cubicBezTo>
                      <a:pt x="1656" y="3336"/>
                      <a:pt x="387" y="1869"/>
                      <a:pt x="229" y="104"/>
                    </a:cubicBezTo>
                    <a:cubicBezTo>
                      <a:pt x="218" y="35"/>
                      <a:pt x="159" y="1"/>
                      <a:pt x="1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14" name="Google Shape;914;p8"/>
              <p:cNvSpPr/>
              <p:nvPr/>
            </p:nvSpPr>
            <p:spPr>
              <a:xfrm>
                <a:off x="4734158" y="1959688"/>
                <a:ext cx="86584" cy="95658"/>
              </a:xfrm>
              <a:custGeom>
                <a:avLst/>
                <a:gdLst/>
                <a:ahLst/>
                <a:cxnLst/>
                <a:rect l="l" t="t" r="r" b="b"/>
                <a:pathLst>
                  <a:path w="3248" h="3503" extrusionOk="0">
                    <a:moveTo>
                      <a:pt x="122" y="1"/>
                    </a:moveTo>
                    <a:cubicBezTo>
                      <a:pt x="61" y="1"/>
                      <a:pt x="0" y="48"/>
                      <a:pt x="24" y="131"/>
                    </a:cubicBezTo>
                    <a:cubicBezTo>
                      <a:pt x="262" y="924"/>
                      <a:pt x="598" y="1696"/>
                      <a:pt x="1134" y="2351"/>
                    </a:cubicBezTo>
                    <a:cubicBezTo>
                      <a:pt x="1629" y="2926"/>
                      <a:pt x="2302" y="3382"/>
                      <a:pt x="3056" y="3501"/>
                    </a:cubicBezTo>
                    <a:cubicBezTo>
                      <a:pt x="3062" y="3502"/>
                      <a:pt x="3068" y="3502"/>
                      <a:pt x="3074" y="3502"/>
                    </a:cubicBezTo>
                    <a:cubicBezTo>
                      <a:pt x="3200" y="3502"/>
                      <a:pt x="3248" y="3321"/>
                      <a:pt x="3116" y="3303"/>
                    </a:cubicBezTo>
                    <a:cubicBezTo>
                      <a:pt x="1510" y="3025"/>
                      <a:pt x="658" y="1498"/>
                      <a:pt x="222" y="71"/>
                    </a:cubicBezTo>
                    <a:cubicBezTo>
                      <a:pt x="206" y="23"/>
                      <a:pt x="164" y="1"/>
                      <a:pt x="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15" name="Google Shape;915;p8"/>
              <p:cNvSpPr/>
              <p:nvPr/>
            </p:nvSpPr>
            <p:spPr>
              <a:xfrm>
                <a:off x="4778836" y="1918319"/>
                <a:ext cx="82745" cy="89514"/>
              </a:xfrm>
              <a:custGeom>
                <a:avLst/>
                <a:gdLst/>
                <a:ahLst/>
                <a:cxnLst/>
                <a:rect l="l" t="t" r="r" b="b"/>
                <a:pathLst>
                  <a:path w="3104" h="3278" extrusionOk="0">
                    <a:moveTo>
                      <a:pt x="131" y="1"/>
                    </a:moveTo>
                    <a:cubicBezTo>
                      <a:pt x="67" y="1"/>
                      <a:pt x="0" y="56"/>
                      <a:pt x="13" y="140"/>
                    </a:cubicBezTo>
                    <a:cubicBezTo>
                      <a:pt x="211" y="933"/>
                      <a:pt x="468" y="1745"/>
                      <a:pt x="1023" y="2379"/>
                    </a:cubicBezTo>
                    <a:cubicBezTo>
                      <a:pt x="1467" y="2897"/>
                      <a:pt x="2119" y="3278"/>
                      <a:pt x="2817" y="3278"/>
                    </a:cubicBezTo>
                    <a:cubicBezTo>
                      <a:pt x="2866" y="3278"/>
                      <a:pt x="2916" y="3276"/>
                      <a:pt x="2966" y="3272"/>
                    </a:cubicBezTo>
                    <a:cubicBezTo>
                      <a:pt x="3079" y="3272"/>
                      <a:pt x="3103" y="3072"/>
                      <a:pt x="2983" y="3072"/>
                    </a:cubicBezTo>
                    <a:cubicBezTo>
                      <a:pt x="2978" y="3072"/>
                      <a:pt x="2972" y="3073"/>
                      <a:pt x="2966" y="3074"/>
                    </a:cubicBezTo>
                    <a:cubicBezTo>
                      <a:pt x="2931" y="3075"/>
                      <a:pt x="2897" y="3076"/>
                      <a:pt x="2863" y="3076"/>
                    </a:cubicBezTo>
                    <a:cubicBezTo>
                      <a:pt x="2187" y="3076"/>
                      <a:pt x="1557" y="2710"/>
                      <a:pt x="1142" y="2201"/>
                    </a:cubicBezTo>
                    <a:cubicBezTo>
                      <a:pt x="647" y="1607"/>
                      <a:pt x="409" y="833"/>
                      <a:pt x="230" y="80"/>
                    </a:cubicBezTo>
                    <a:cubicBezTo>
                      <a:pt x="214" y="25"/>
                      <a:pt x="173" y="1"/>
                      <a:pt x="1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16" name="Google Shape;916;p8"/>
              <p:cNvSpPr/>
              <p:nvPr/>
            </p:nvSpPr>
            <p:spPr>
              <a:xfrm>
                <a:off x="4817942" y="1891258"/>
                <a:ext cx="74321" cy="68897"/>
              </a:xfrm>
              <a:custGeom>
                <a:avLst/>
                <a:gdLst/>
                <a:ahLst/>
                <a:cxnLst/>
                <a:rect l="l" t="t" r="r" b="b"/>
                <a:pathLst>
                  <a:path w="2788" h="2523" extrusionOk="0">
                    <a:moveTo>
                      <a:pt x="127" y="1"/>
                    </a:moveTo>
                    <a:cubicBezTo>
                      <a:pt x="67" y="1"/>
                      <a:pt x="0" y="56"/>
                      <a:pt x="13" y="140"/>
                    </a:cubicBezTo>
                    <a:cubicBezTo>
                      <a:pt x="111" y="774"/>
                      <a:pt x="409" y="1408"/>
                      <a:pt x="885" y="1863"/>
                    </a:cubicBezTo>
                    <a:cubicBezTo>
                      <a:pt x="1329" y="2270"/>
                      <a:pt x="1910" y="2522"/>
                      <a:pt x="2516" y="2522"/>
                    </a:cubicBezTo>
                    <a:cubicBezTo>
                      <a:pt x="2560" y="2522"/>
                      <a:pt x="2604" y="2521"/>
                      <a:pt x="2648" y="2518"/>
                    </a:cubicBezTo>
                    <a:cubicBezTo>
                      <a:pt x="2782" y="2518"/>
                      <a:pt x="2788" y="2319"/>
                      <a:pt x="2666" y="2319"/>
                    </a:cubicBezTo>
                    <a:cubicBezTo>
                      <a:pt x="2661" y="2319"/>
                      <a:pt x="2655" y="2319"/>
                      <a:pt x="2648" y="2320"/>
                    </a:cubicBezTo>
                    <a:cubicBezTo>
                      <a:pt x="2625" y="2321"/>
                      <a:pt x="2603" y="2321"/>
                      <a:pt x="2580" y="2321"/>
                    </a:cubicBezTo>
                    <a:cubicBezTo>
                      <a:pt x="1990" y="2321"/>
                      <a:pt x="1424" y="2086"/>
                      <a:pt x="1004" y="1686"/>
                    </a:cubicBezTo>
                    <a:cubicBezTo>
                      <a:pt x="568" y="1250"/>
                      <a:pt x="309" y="674"/>
                      <a:pt x="211" y="79"/>
                    </a:cubicBezTo>
                    <a:cubicBezTo>
                      <a:pt x="203" y="25"/>
                      <a:pt x="166"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17" name="Google Shape;917;p8"/>
              <p:cNvSpPr/>
              <p:nvPr/>
            </p:nvSpPr>
            <p:spPr>
              <a:xfrm>
                <a:off x="4268716" y="2303043"/>
                <a:ext cx="47770" cy="37684"/>
              </a:xfrm>
              <a:custGeom>
                <a:avLst/>
                <a:gdLst/>
                <a:ahLst/>
                <a:cxnLst/>
                <a:rect l="l" t="t" r="r" b="b"/>
                <a:pathLst>
                  <a:path w="1792" h="1380" extrusionOk="0">
                    <a:moveTo>
                      <a:pt x="131" y="0"/>
                    </a:moveTo>
                    <a:cubicBezTo>
                      <a:pt x="120" y="0"/>
                      <a:pt x="109" y="2"/>
                      <a:pt x="98" y="6"/>
                    </a:cubicBezTo>
                    <a:cubicBezTo>
                      <a:pt x="59" y="25"/>
                      <a:pt x="0" y="85"/>
                      <a:pt x="40" y="144"/>
                    </a:cubicBezTo>
                    <a:cubicBezTo>
                      <a:pt x="159" y="461"/>
                      <a:pt x="376" y="778"/>
                      <a:pt x="653" y="1016"/>
                    </a:cubicBezTo>
                    <a:cubicBezTo>
                      <a:pt x="881" y="1211"/>
                      <a:pt x="1162" y="1380"/>
                      <a:pt x="1464" y="1380"/>
                    </a:cubicBezTo>
                    <a:cubicBezTo>
                      <a:pt x="1530" y="1380"/>
                      <a:pt x="1597" y="1372"/>
                      <a:pt x="1665" y="1354"/>
                    </a:cubicBezTo>
                    <a:cubicBezTo>
                      <a:pt x="1792" y="1335"/>
                      <a:pt x="1753" y="1151"/>
                      <a:pt x="1638" y="1151"/>
                    </a:cubicBezTo>
                    <a:cubicBezTo>
                      <a:pt x="1628" y="1151"/>
                      <a:pt x="1616" y="1152"/>
                      <a:pt x="1605" y="1156"/>
                    </a:cubicBezTo>
                    <a:cubicBezTo>
                      <a:pt x="1556" y="1168"/>
                      <a:pt x="1508" y="1174"/>
                      <a:pt x="1460" y="1174"/>
                    </a:cubicBezTo>
                    <a:cubicBezTo>
                      <a:pt x="1198" y="1174"/>
                      <a:pt x="957" y="1003"/>
                      <a:pt x="772" y="818"/>
                    </a:cubicBezTo>
                    <a:cubicBezTo>
                      <a:pt x="534" y="620"/>
                      <a:pt x="357" y="363"/>
                      <a:pt x="238" y="85"/>
                    </a:cubicBezTo>
                    <a:cubicBezTo>
                      <a:pt x="221" y="36"/>
                      <a:pt x="179" y="0"/>
                      <a:pt x="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18" name="Google Shape;918;p8"/>
              <p:cNvSpPr/>
              <p:nvPr/>
            </p:nvSpPr>
            <p:spPr>
              <a:xfrm>
                <a:off x="4286523" y="2253235"/>
                <a:ext cx="62538" cy="50546"/>
              </a:xfrm>
              <a:custGeom>
                <a:avLst/>
                <a:gdLst/>
                <a:ahLst/>
                <a:cxnLst/>
                <a:rect l="l" t="t" r="r" b="b"/>
                <a:pathLst>
                  <a:path w="2346" h="1851" extrusionOk="0">
                    <a:moveTo>
                      <a:pt x="131" y="0"/>
                    </a:moveTo>
                    <a:cubicBezTo>
                      <a:pt x="67" y="0"/>
                      <a:pt x="0" y="52"/>
                      <a:pt x="25" y="125"/>
                    </a:cubicBezTo>
                    <a:cubicBezTo>
                      <a:pt x="204" y="580"/>
                      <a:pt x="482" y="1016"/>
                      <a:pt x="858" y="1354"/>
                    </a:cubicBezTo>
                    <a:cubicBezTo>
                      <a:pt x="1217" y="1656"/>
                      <a:pt x="1666" y="1850"/>
                      <a:pt x="2135" y="1850"/>
                    </a:cubicBezTo>
                    <a:cubicBezTo>
                      <a:pt x="2158" y="1850"/>
                      <a:pt x="2182" y="1850"/>
                      <a:pt x="2206" y="1849"/>
                    </a:cubicBezTo>
                    <a:cubicBezTo>
                      <a:pt x="2345" y="1849"/>
                      <a:pt x="2345" y="1632"/>
                      <a:pt x="2206" y="1632"/>
                    </a:cubicBezTo>
                    <a:cubicBezTo>
                      <a:pt x="2182" y="1633"/>
                      <a:pt x="2159" y="1633"/>
                      <a:pt x="2136" y="1633"/>
                    </a:cubicBezTo>
                    <a:cubicBezTo>
                      <a:pt x="1220" y="1633"/>
                      <a:pt x="553" y="877"/>
                      <a:pt x="223" y="65"/>
                    </a:cubicBezTo>
                    <a:cubicBezTo>
                      <a:pt x="208" y="20"/>
                      <a:pt x="170" y="0"/>
                      <a:pt x="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19" name="Google Shape;919;p8"/>
              <p:cNvSpPr/>
              <p:nvPr/>
            </p:nvSpPr>
            <p:spPr>
              <a:xfrm>
                <a:off x="4315047" y="2204520"/>
                <a:ext cx="58806" cy="41371"/>
              </a:xfrm>
              <a:custGeom>
                <a:avLst/>
                <a:gdLst/>
                <a:ahLst/>
                <a:cxnLst/>
                <a:rect l="l" t="t" r="r" b="b"/>
                <a:pathLst>
                  <a:path w="2206" h="1515" extrusionOk="0">
                    <a:moveTo>
                      <a:pt x="136" y="0"/>
                    </a:moveTo>
                    <a:cubicBezTo>
                      <a:pt x="68" y="0"/>
                      <a:pt x="1" y="51"/>
                      <a:pt x="25" y="125"/>
                    </a:cubicBezTo>
                    <a:cubicBezTo>
                      <a:pt x="333" y="931"/>
                      <a:pt x="1123" y="1515"/>
                      <a:pt x="1984" y="1515"/>
                    </a:cubicBezTo>
                    <a:cubicBezTo>
                      <a:pt x="2012" y="1515"/>
                      <a:pt x="2040" y="1514"/>
                      <a:pt x="2068" y="1513"/>
                    </a:cubicBezTo>
                    <a:cubicBezTo>
                      <a:pt x="2206" y="1513"/>
                      <a:pt x="2206" y="1294"/>
                      <a:pt x="2068" y="1294"/>
                    </a:cubicBezTo>
                    <a:cubicBezTo>
                      <a:pt x="2039" y="1295"/>
                      <a:pt x="2011" y="1296"/>
                      <a:pt x="1982" y="1296"/>
                    </a:cubicBezTo>
                    <a:cubicBezTo>
                      <a:pt x="1220" y="1296"/>
                      <a:pt x="492" y="791"/>
                      <a:pt x="244" y="65"/>
                    </a:cubicBezTo>
                    <a:cubicBezTo>
                      <a:pt x="221" y="20"/>
                      <a:pt x="178" y="0"/>
                      <a:pt x="1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20" name="Google Shape;920;p8"/>
              <p:cNvSpPr/>
              <p:nvPr/>
            </p:nvSpPr>
            <p:spPr>
              <a:xfrm>
                <a:off x="4333281" y="2147804"/>
                <a:ext cx="64378" cy="51557"/>
              </a:xfrm>
              <a:custGeom>
                <a:avLst/>
                <a:gdLst/>
                <a:ahLst/>
                <a:cxnLst/>
                <a:rect l="l" t="t" r="r" b="b"/>
                <a:pathLst>
                  <a:path w="2415" h="1888" extrusionOk="0">
                    <a:moveTo>
                      <a:pt x="127" y="0"/>
                    </a:moveTo>
                    <a:cubicBezTo>
                      <a:pt x="62" y="0"/>
                      <a:pt x="0" y="50"/>
                      <a:pt x="36" y="120"/>
                    </a:cubicBezTo>
                    <a:cubicBezTo>
                      <a:pt x="214" y="596"/>
                      <a:pt x="491" y="1013"/>
                      <a:pt x="888" y="1309"/>
                    </a:cubicBezTo>
                    <a:cubicBezTo>
                      <a:pt x="1067" y="1468"/>
                      <a:pt x="1284" y="1587"/>
                      <a:pt x="1503" y="1687"/>
                    </a:cubicBezTo>
                    <a:cubicBezTo>
                      <a:pt x="1721" y="1796"/>
                      <a:pt x="1972" y="1887"/>
                      <a:pt x="2210" y="1887"/>
                    </a:cubicBezTo>
                    <a:cubicBezTo>
                      <a:pt x="2232" y="1887"/>
                      <a:pt x="2254" y="1887"/>
                      <a:pt x="2275" y="1885"/>
                    </a:cubicBezTo>
                    <a:cubicBezTo>
                      <a:pt x="2415" y="1864"/>
                      <a:pt x="2415" y="1666"/>
                      <a:pt x="2275" y="1666"/>
                    </a:cubicBezTo>
                    <a:cubicBezTo>
                      <a:pt x="2250" y="1668"/>
                      <a:pt x="2224" y="1669"/>
                      <a:pt x="2198" y="1669"/>
                    </a:cubicBezTo>
                    <a:cubicBezTo>
                      <a:pt x="1983" y="1669"/>
                      <a:pt x="1759" y="1597"/>
                      <a:pt x="1582" y="1508"/>
                    </a:cubicBezTo>
                    <a:cubicBezTo>
                      <a:pt x="1363" y="1409"/>
                      <a:pt x="1186" y="1290"/>
                      <a:pt x="1007" y="1151"/>
                    </a:cubicBezTo>
                    <a:cubicBezTo>
                      <a:pt x="670" y="854"/>
                      <a:pt x="393" y="497"/>
                      <a:pt x="234" y="80"/>
                    </a:cubicBezTo>
                    <a:cubicBezTo>
                      <a:pt x="218" y="24"/>
                      <a:pt x="172"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21" name="Google Shape;921;p8"/>
              <p:cNvSpPr/>
              <p:nvPr/>
            </p:nvSpPr>
            <p:spPr>
              <a:xfrm>
                <a:off x="4355247" y="2106708"/>
                <a:ext cx="75681" cy="60104"/>
              </a:xfrm>
              <a:custGeom>
                <a:avLst/>
                <a:gdLst/>
                <a:ahLst/>
                <a:cxnLst/>
                <a:rect l="l" t="t" r="r" b="b"/>
                <a:pathLst>
                  <a:path w="2839" h="2201" extrusionOk="0">
                    <a:moveTo>
                      <a:pt x="125" y="0"/>
                    </a:moveTo>
                    <a:cubicBezTo>
                      <a:pt x="63" y="0"/>
                      <a:pt x="0" y="55"/>
                      <a:pt x="24" y="139"/>
                    </a:cubicBezTo>
                    <a:cubicBezTo>
                      <a:pt x="441" y="1268"/>
                      <a:pt x="1511" y="2082"/>
                      <a:pt x="2701" y="2201"/>
                    </a:cubicBezTo>
                    <a:cubicBezTo>
                      <a:pt x="2839" y="2201"/>
                      <a:pt x="2839" y="1982"/>
                      <a:pt x="2701" y="1982"/>
                    </a:cubicBezTo>
                    <a:cubicBezTo>
                      <a:pt x="1610" y="1883"/>
                      <a:pt x="600" y="1110"/>
                      <a:pt x="222" y="79"/>
                    </a:cubicBezTo>
                    <a:cubicBezTo>
                      <a:pt x="206" y="24"/>
                      <a:pt x="166" y="0"/>
                      <a:pt x="1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22" name="Google Shape;922;p8"/>
              <p:cNvSpPr/>
              <p:nvPr/>
            </p:nvSpPr>
            <p:spPr>
              <a:xfrm>
                <a:off x="4372601" y="2057364"/>
                <a:ext cx="95860" cy="62370"/>
              </a:xfrm>
              <a:custGeom>
                <a:avLst/>
                <a:gdLst/>
                <a:ahLst/>
                <a:cxnLst/>
                <a:rect l="l" t="t" r="r" b="b"/>
                <a:pathLst>
                  <a:path w="3596" h="2284" extrusionOk="0">
                    <a:moveTo>
                      <a:pt x="143" y="0"/>
                    </a:moveTo>
                    <a:cubicBezTo>
                      <a:pt x="75" y="0"/>
                      <a:pt x="1" y="81"/>
                      <a:pt x="28" y="162"/>
                    </a:cubicBezTo>
                    <a:cubicBezTo>
                      <a:pt x="628" y="1441"/>
                      <a:pt x="1968" y="2284"/>
                      <a:pt x="3361" y="2284"/>
                    </a:cubicBezTo>
                    <a:cubicBezTo>
                      <a:pt x="3393" y="2284"/>
                      <a:pt x="3425" y="2283"/>
                      <a:pt x="3456" y="2282"/>
                    </a:cubicBezTo>
                    <a:cubicBezTo>
                      <a:pt x="3596" y="2282"/>
                      <a:pt x="3596" y="2084"/>
                      <a:pt x="3456" y="2084"/>
                    </a:cubicBezTo>
                    <a:cubicBezTo>
                      <a:pt x="3426" y="2085"/>
                      <a:pt x="3395" y="2085"/>
                      <a:pt x="3364" y="2085"/>
                    </a:cubicBezTo>
                    <a:cubicBezTo>
                      <a:pt x="2048" y="2085"/>
                      <a:pt x="768" y="1263"/>
                      <a:pt x="226" y="62"/>
                    </a:cubicBezTo>
                    <a:cubicBezTo>
                      <a:pt x="207" y="18"/>
                      <a:pt x="176" y="0"/>
                      <a:pt x="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23" name="Google Shape;923;p8"/>
              <p:cNvSpPr/>
              <p:nvPr/>
            </p:nvSpPr>
            <p:spPr>
              <a:xfrm>
                <a:off x="4389315" y="2009414"/>
                <a:ext cx="98180" cy="63217"/>
              </a:xfrm>
              <a:custGeom>
                <a:avLst/>
                <a:gdLst/>
                <a:ahLst/>
                <a:cxnLst/>
                <a:rect l="l" t="t" r="r" b="b"/>
                <a:pathLst>
                  <a:path w="3683" h="2315" extrusionOk="0">
                    <a:moveTo>
                      <a:pt x="147" y="1"/>
                    </a:moveTo>
                    <a:cubicBezTo>
                      <a:pt x="75" y="1"/>
                      <a:pt x="0" y="72"/>
                      <a:pt x="54" y="153"/>
                    </a:cubicBezTo>
                    <a:cubicBezTo>
                      <a:pt x="789" y="1382"/>
                      <a:pt x="2116" y="2215"/>
                      <a:pt x="3543" y="2314"/>
                    </a:cubicBezTo>
                    <a:cubicBezTo>
                      <a:pt x="3683" y="2314"/>
                      <a:pt x="3683" y="2096"/>
                      <a:pt x="3543" y="2096"/>
                    </a:cubicBezTo>
                    <a:cubicBezTo>
                      <a:pt x="2195" y="1997"/>
                      <a:pt x="926" y="1223"/>
                      <a:pt x="233" y="55"/>
                    </a:cubicBezTo>
                    <a:cubicBezTo>
                      <a:pt x="214" y="17"/>
                      <a:pt x="181" y="1"/>
                      <a:pt x="1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24" name="Google Shape;924;p8"/>
              <p:cNvSpPr/>
              <p:nvPr/>
            </p:nvSpPr>
            <p:spPr>
              <a:xfrm>
                <a:off x="4419251" y="1954746"/>
                <a:ext cx="97300" cy="61606"/>
              </a:xfrm>
              <a:custGeom>
                <a:avLst/>
                <a:gdLst/>
                <a:ahLst/>
                <a:cxnLst/>
                <a:rect l="l" t="t" r="r" b="b"/>
                <a:pathLst>
                  <a:path w="3650" h="2256" extrusionOk="0">
                    <a:moveTo>
                      <a:pt x="141" y="1"/>
                    </a:moveTo>
                    <a:cubicBezTo>
                      <a:pt x="72" y="1"/>
                      <a:pt x="1" y="78"/>
                      <a:pt x="41" y="173"/>
                    </a:cubicBezTo>
                    <a:cubicBezTo>
                      <a:pt x="689" y="1427"/>
                      <a:pt x="2053" y="2255"/>
                      <a:pt x="3463" y="2255"/>
                    </a:cubicBezTo>
                    <a:cubicBezTo>
                      <a:pt x="3479" y="2255"/>
                      <a:pt x="3495" y="2255"/>
                      <a:pt x="3511" y="2255"/>
                    </a:cubicBezTo>
                    <a:cubicBezTo>
                      <a:pt x="3649" y="2255"/>
                      <a:pt x="3649" y="2036"/>
                      <a:pt x="3511" y="2036"/>
                    </a:cubicBezTo>
                    <a:cubicBezTo>
                      <a:pt x="3494" y="2036"/>
                      <a:pt x="3476" y="2036"/>
                      <a:pt x="3459" y="2036"/>
                    </a:cubicBezTo>
                    <a:cubicBezTo>
                      <a:pt x="2109" y="2036"/>
                      <a:pt x="826" y="1248"/>
                      <a:pt x="221" y="54"/>
                    </a:cubicBezTo>
                    <a:cubicBezTo>
                      <a:pt x="202" y="17"/>
                      <a:pt x="172" y="1"/>
                      <a:pt x="1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25" name="Google Shape;925;p8"/>
              <p:cNvSpPr/>
              <p:nvPr/>
            </p:nvSpPr>
            <p:spPr>
              <a:xfrm>
                <a:off x="4443590" y="1901170"/>
                <a:ext cx="99752" cy="66494"/>
              </a:xfrm>
              <a:custGeom>
                <a:avLst/>
                <a:gdLst/>
                <a:ahLst/>
                <a:cxnLst/>
                <a:rect l="l" t="t" r="r" b="b"/>
                <a:pathLst>
                  <a:path w="3742" h="2435" extrusionOk="0">
                    <a:moveTo>
                      <a:pt x="137" y="0"/>
                    </a:moveTo>
                    <a:cubicBezTo>
                      <a:pt x="70" y="0"/>
                      <a:pt x="0" y="72"/>
                      <a:pt x="40" y="152"/>
                    </a:cubicBezTo>
                    <a:cubicBezTo>
                      <a:pt x="397" y="826"/>
                      <a:pt x="854" y="1442"/>
                      <a:pt x="1488" y="1878"/>
                    </a:cubicBezTo>
                    <a:cubicBezTo>
                      <a:pt x="1963" y="2226"/>
                      <a:pt x="2550" y="2434"/>
                      <a:pt x="3151" y="2434"/>
                    </a:cubicBezTo>
                    <a:cubicBezTo>
                      <a:pt x="3303" y="2434"/>
                      <a:pt x="3456" y="2421"/>
                      <a:pt x="3608" y="2393"/>
                    </a:cubicBezTo>
                    <a:cubicBezTo>
                      <a:pt x="3741" y="2355"/>
                      <a:pt x="3693" y="2173"/>
                      <a:pt x="3568" y="2173"/>
                    </a:cubicBezTo>
                    <a:cubicBezTo>
                      <a:pt x="3562" y="2173"/>
                      <a:pt x="3556" y="2174"/>
                      <a:pt x="3550" y="2174"/>
                    </a:cubicBezTo>
                    <a:cubicBezTo>
                      <a:pt x="3402" y="2208"/>
                      <a:pt x="3253" y="2224"/>
                      <a:pt x="3104" y="2224"/>
                    </a:cubicBezTo>
                    <a:cubicBezTo>
                      <a:pt x="2551" y="2224"/>
                      <a:pt x="2000" y="2007"/>
                      <a:pt x="1547" y="1680"/>
                    </a:cubicBezTo>
                    <a:cubicBezTo>
                      <a:pt x="973" y="1263"/>
                      <a:pt x="556" y="668"/>
                      <a:pt x="219" y="54"/>
                    </a:cubicBezTo>
                    <a:cubicBezTo>
                      <a:pt x="200" y="16"/>
                      <a:pt x="169" y="0"/>
                      <a:pt x="1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26" name="Google Shape;926;p8"/>
              <p:cNvSpPr/>
              <p:nvPr/>
            </p:nvSpPr>
            <p:spPr>
              <a:xfrm>
                <a:off x="4465769" y="1854066"/>
                <a:ext cx="117746" cy="63108"/>
              </a:xfrm>
              <a:custGeom>
                <a:avLst/>
                <a:gdLst/>
                <a:ahLst/>
                <a:cxnLst/>
                <a:rect l="l" t="t" r="r" b="b"/>
                <a:pathLst>
                  <a:path w="4417" h="2311" extrusionOk="0">
                    <a:moveTo>
                      <a:pt x="138" y="0"/>
                    </a:moveTo>
                    <a:cubicBezTo>
                      <a:pt x="71" y="0"/>
                      <a:pt x="1" y="73"/>
                      <a:pt x="41" y="154"/>
                    </a:cubicBezTo>
                    <a:cubicBezTo>
                      <a:pt x="418" y="886"/>
                      <a:pt x="992" y="1481"/>
                      <a:pt x="1706" y="1858"/>
                    </a:cubicBezTo>
                    <a:cubicBezTo>
                      <a:pt x="2272" y="2155"/>
                      <a:pt x="2898" y="2311"/>
                      <a:pt x="3534" y="2311"/>
                    </a:cubicBezTo>
                    <a:cubicBezTo>
                      <a:pt x="3790" y="2311"/>
                      <a:pt x="4048" y="2286"/>
                      <a:pt x="4303" y="2234"/>
                    </a:cubicBezTo>
                    <a:cubicBezTo>
                      <a:pt x="4417" y="2216"/>
                      <a:pt x="4367" y="2035"/>
                      <a:pt x="4259" y="2035"/>
                    </a:cubicBezTo>
                    <a:cubicBezTo>
                      <a:pt x="4254" y="2035"/>
                      <a:pt x="4249" y="2035"/>
                      <a:pt x="4243" y="2036"/>
                    </a:cubicBezTo>
                    <a:cubicBezTo>
                      <a:pt x="4012" y="2081"/>
                      <a:pt x="3780" y="2103"/>
                      <a:pt x="3550" y="2103"/>
                    </a:cubicBezTo>
                    <a:cubicBezTo>
                      <a:pt x="2167" y="2103"/>
                      <a:pt x="866" y="1312"/>
                      <a:pt x="220" y="54"/>
                    </a:cubicBezTo>
                    <a:cubicBezTo>
                      <a:pt x="201" y="16"/>
                      <a:pt x="170" y="0"/>
                      <a:pt x="1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27" name="Google Shape;927;p8"/>
              <p:cNvSpPr/>
              <p:nvPr/>
            </p:nvSpPr>
            <p:spPr>
              <a:xfrm>
                <a:off x="4489148" y="1807617"/>
                <a:ext cx="118839" cy="54724"/>
              </a:xfrm>
              <a:custGeom>
                <a:avLst/>
                <a:gdLst/>
                <a:ahLst/>
                <a:cxnLst/>
                <a:rect l="l" t="t" r="r" b="b"/>
                <a:pathLst>
                  <a:path w="4458" h="2004" extrusionOk="0">
                    <a:moveTo>
                      <a:pt x="156" y="0"/>
                    </a:moveTo>
                    <a:cubicBezTo>
                      <a:pt x="82" y="0"/>
                      <a:pt x="1" y="80"/>
                      <a:pt x="57" y="150"/>
                    </a:cubicBezTo>
                    <a:cubicBezTo>
                      <a:pt x="512" y="824"/>
                      <a:pt x="1167" y="1300"/>
                      <a:pt x="1899" y="1617"/>
                    </a:cubicBezTo>
                    <a:cubicBezTo>
                      <a:pt x="2277" y="1775"/>
                      <a:pt x="2673" y="1874"/>
                      <a:pt x="3070" y="1953"/>
                    </a:cubicBezTo>
                    <a:cubicBezTo>
                      <a:pt x="3236" y="1985"/>
                      <a:pt x="3409" y="2004"/>
                      <a:pt x="3582" y="2004"/>
                    </a:cubicBezTo>
                    <a:cubicBezTo>
                      <a:pt x="3841" y="2004"/>
                      <a:pt x="4101" y="1961"/>
                      <a:pt x="4338" y="1855"/>
                    </a:cubicBezTo>
                    <a:cubicBezTo>
                      <a:pt x="4457" y="1803"/>
                      <a:pt x="4385" y="1664"/>
                      <a:pt x="4287" y="1664"/>
                    </a:cubicBezTo>
                    <a:cubicBezTo>
                      <a:pt x="4271" y="1664"/>
                      <a:pt x="4255" y="1667"/>
                      <a:pt x="4238" y="1675"/>
                    </a:cubicBezTo>
                    <a:cubicBezTo>
                      <a:pt x="4040" y="1765"/>
                      <a:pt x="3832" y="1800"/>
                      <a:pt x="3621" y="1800"/>
                    </a:cubicBezTo>
                    <a:cubicBezTo>
                      <a:pt x="3411" y="1800"/>
                      <a:pt x="3198" y="1765"/>
                      <a:pt x="2990" y="1715"/>
                    </a:cubicBezTo>
                    <a:cubicBezTo>
                      <a:pt x="2634" y="1656"/>
                      <a:pt x="2277" y="1538"/>
                      <a:pt x="1939" y="1398"/>
                    </a:cubicBezTo>
                    <a:cubicBezTo>
                      <a:pt x="1265" y="1101"/>
                      <a:pt x="651" y="665"/>
                      <a:pt x="234" y="50"/>
                    </a:cubicBezTo>
                    <a:cubicBezTo>
                      <a:pt x="217" y="15"/>
                      <a:pt x="187" y="0"/>
                      <a:pt x="1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28" name="Google Shape;928;p8"/>
              <p:cNvSpPr/>
              <p:nvPr/>
            </p:nvSpPr>
            <p:spPr>
              <a:xfrm>
                <a:off x="4521350" y="1752376"/>
                <a:ext cx="107403" cy="57428"/>
              </a:xfrm>
              <a:custGeom>
                <a:avLst/>
                <a:gdLst/>
                <a:ahLst/>
                <a:cxnLst/>
                <a:rect l="l" t="t" r="r" b="b"/>
                <a:pathLst>
                  <a:path w="4029" h="2103" extrusionOk="0">
                    <a:moveTo>
                      <a:pt x="154" y="0"/>
                    </a:moveTo>
                    <a:cubicBezTo>
                      <a:pt x="78" y="0"/>
                      <a:pt x="0" y="113"/>
                      <a:pt x="78" y="191"/>
                    </a:cubicBezTo>
                    <a:cubicBezTo>
                      <a:pt x="533" y="785"/>
                      <a:pt x="1069" y="1380"/>
                      <a:pt x="1762" y="1756"/>
                    </a:cubicBezTo>
                    <a:cubicBezTo>
                      <a:pt x="2175" y="1969"/>
                      <a:pt x="2650" y="2102"/>
                      <a:pt x="3119" y="2102"/>
                    </a:cubicBezTo>
                    <a:cubicBezTo>
                      <a:pt x="3394" y="2102"/>
                      <a:pt x="3667" y="2057"/>
                      <a:pt x="3923" y="1954"/>
                    </a:cubicBezTo>
                    <a:cubicBezTo>
                      <a:pt x="4028" y="1919"/>
                      <a:pt x="4010" y="1746"/>
                      <a:pt x="3908" y="1746"/>
                    </a:cubicBezTo>
                    <a:cubicBezTo>
                      <a:pt x="3894" y="1746"/>
                      <a:pt x="3879" y="1749"/>
                      <a:pt x="3863" y="1756"/>
                    </a:cubicBezTo>
                    <a:cubicBezTo>
                      <a:pt x="3625" y="1847"/>
                      <a:pt x="3375" y="1889"/>
                      <a:pt x="3123" y="1889"/>
                    </a:cubicBezTo>
                    <a:cubicBezTo>
                      <a:pt x="2661" y="1889"/>
                      <a:pt x="2193" y="1749"/>
                      <a:pt x="1782" y="1518"/>
                    </a:cubicBezTo>
                    <a:cubicBezTo>
                      <a:pt x="1167" y="1161"/>
                      <a:pt x="672" y="606"/>
                      <a:pt x="216" y="32"/>
                    </a:cubicBezTo>
                    <a:cubicBezTo>
                      <a:pt x="198" y="10"/>
                      <a:pt x="176" y="0"/>
                      <a:pt x="1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29" name="Google Shape;929;p8"/>
              <p:cNvSpPr/>
              <p:nvPr/>
            </p:nvSpPr>
            <p:spPr>
              <a:xfrm>
                <a:off x="4207910" y="2315849"/>
                <a:ext cx="41852" cy="10541"/>
              </a:xfrm>
              <a:custGeom>
                <a:avLst/>
                <a:gdLst/>
                <a:ahLst/>
                <a:cxnLst/>
                <a:rect l="l" t="t" r="r" b="b"/>
                <a:pathLst>
                  <a:path w="1570" h="386" extrusionOk="0">
                    <a:moveTo>
                      <a:pt x="1418" y="0"/>
                    </a:moveTo>
                    <a:cubicBezTo>
                      <a:pt x="1402" y="0"/>
                      <a:pt x="1386" y="4"/>
                      <a:pt x="1369" y="13"/>
                    </a:cubicBezTo>
                    <a:cubicBezTo>
                      <a:pt x="1171" y="123"/>
                      <a:pt x="943" y="177"/>
                      <a:pt x="714" y="177"/>
                    </a:cubicBezTo>
                    <a:cubicBezTo>
                      <a:pt x="531" y="177"/>
                      <a:pt x="347" y="142"/>
                      <a:pt x="180" y="71"/>
                    </a:cubicBezTo>
                    <a:cubicBezTo>
                      <a:pt x="158" y="64"/>
                      <a:pt x="136" y="60"/>
                      <a:pt x="117" y="60"/>
                    </a:cubicBezTo>
                    <a:cubicBezTo>
                      <a:pt x="82" y="60"/>
                      <a:pt x="53" y="74"/>
                      <a:pt x="40" y="111"/>
                    </a:cubicBezTo>
                    <a:cubicBezTo>
                      <a:pt x="1" y="151"/>
                      <a:pt x="21" y="230"/>
                      <a:pt x="61" y="251"/>
                    </a:cubicBezTo>
                    <a:cubicBezTo>
                      <a:pt x="267" y="341"/>
                      <a:pt x="486" y="385"/>
                      <a:pt x="704" y="385"/>
                    </a:cubicBezTo>
                    <a:cubicBezTo>
                      <a:pt x="967" y="385"/>
                      <a:pt x="1229" y="320"/>
                      <a:pt x="1467" y="190"/>
                    </a:cubicBezTo>
                    <a:cubicBezTo>
                      <a:pt x="1570" y="140"/>
                      <a:pt x="1511" y="0"/>
                      <a:pt x="14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30" name="Google Shape;930;p8"/>
              <p:cNvSpPr/>
              <p:nvPr/>
            </p:nvSpPr>
            <p:spPr>
              <a:xfrm>
                <a:off x="4204125" y="2272541"/>
                <a:ext cx="59926" cy="11797"/>
              </a:xfrm>
              <a:custGeom>
                <a:avLst/>
                <a:gdLst/>
                <a:ahLst/>
                <a:cxnLst/>
                <a:rect l="l" t="t" r="r" b="b"/>
                <a:pathLst>
                  <a:path w="2248" h="432" extrusionOk="0">
                    <a:moveTo>
                      <a:pt x="154" y="1"/>
                    </a:moveTo>
                    <a:cubicBezTo>
                      <a:pt x="60" y="1"/>
                      <a:pt x="1" y="140"/>
                      <a:pt x="103" y="191"/>
                    </a:cubicBezTo>
                    <a:cubicBezTo>
                      <a:pt x="425" y="352"/>
                      <a:pt x="779" y="431"/>
                      <a:pt x="1134" y="431"/>
                    </a:cubicBezTo>
                    <a:cubicBezTo>
                      <a:pt x="1478" y="431"/>
                      <a:pt x="1824" y="357"/>
                      <a:pt x="2146" y="211"/>
                    </a:cubicBezTo>
                    <a:cubicBezTo>
                      <a:pt x="2248" y="159"/>
                      <a:pt x="2188" y="20"/>
                      <a:pt x="2093" y="20"/>
                    </a:cubicBezTo>
                    <a:cubicBezTo>
                      <a:pt x="2078" y="20"/>
                      <a:pt x="2062" y="24"/>
                      <a:pt x="2046" y="32"/>
                    </a:cubicBezTo>
                    <a:cubicBezTo>
                      <a:pt x="1764" y="159"/>
                      <a:pt x="1453" y="223"/>
                      <a:pt x="1141" y="223"/>
                    </a:cubicBezTo>
                    <a:cubicBezTo>
                      <a:pt x="818" y="223"/>
                      <a:pt x="495" y="154"/>
                      <a:pt x="203" y="13"/>
                    </a:cubicBezTo>
                    <a:cubicBezTo>
                      <a:pt x="186" y="4"/>
                      <a:pt x="170" y="1"/>
                      <a:pt x="1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31" name="Google Shape;931;p8"/>
              <p:cNvSpPr/>
              <p:nvPr/>
            </p:nvSpPr>
            <p:spPr>
              <a:xfrm>
                <a:off x="4203565" y="2217928"/>
                <a:ext cx="66937" cy="11251"/>
              </a:xfrm>
              <a:custGeom>
                <a:avLst/>
                <a:gdLst/>
                <a:ahLst/>
                <a:cxnLst/>
                <a:rect l="l" t="t" r="r" b="b"/>
                <a:pathLst>
                  <a:path w="2511" h="412" extrusionOk="0">
                    <a:moveTo>
                      <a:pt x="124" y="0"/>
                    </a:moveTo>
                    <a:cubicBezTo>
                      <a:pt x="33" y="0"/>
                      <a:pt x="0" y="173"/>
                      <a:pt x="105" y="208"/>
                    </a:cubicBezTo>
                    <a:cubicBezTo>
                      <a:pt x="511" y="340"/>
                      <a:pt x="936" y="411"/>
                      <a:pt x="1362" y="411"/>
                    </a:cubicBezTo>
                    <a:cubicBezTo>
                      <a:pt x="1705" y="411"/>
                      <a:pt x="2048" y="365"/>
                      <a:pt x="2384" y="268"/>
                    </a:cubicBezTo>
                    <a:cubicBezTo>
                      <a:pt x="2511" y="232"/>
                      <a:pt x="2472" y="65"/>
                      <a:pt x="2360" y="65"/>
                    </a:cubicBezTo>
                    <a:cubicBezTo>
                      <a:pt x="2349" y="65"/>
                      <a:pt x="2338" y="67"/>
                      <a:pt x="2325" y="70"/>
                    </a:cubicBezTo>
                    <a:cubicBezTo>
                      <a:pt x="2001" y="160"/>
                      <a:pt x="1669" y="205"/>
                      <a:pt x="1339" y="205"/>
                    </a:cubicBezTo>
                    <a:cubicBezTo>
                      <a:pt x="940" y="205"/>
                      <a:pt x="543" y="140"/>
                      <a:pt x="164" y="10"/>
                    </a:cubicBezTo>
                    <a:cubicBezTo>
                      <a:pt x="150" y="3"/>
                      <a:pt x="136" y="0"/>
                      <a:pt x="1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32" name="Google Shape;932;p8"/>
              <p:cNvSpPr/>
              <p:nvPr/>
            </p:nvSpPr>
            <p:spPr>
              <a:xfrm>
                <a:off x="4201939" y="2156215"/>
                <a:ext cx="78640" cy="12753"/>
              </a:xfrm>
              <a:custGeom>
                <a:avLst/>
                <a:gdLst/>
                <a:ahLst/>
                <a:cxnLst/>
                <a:rect l="l" t="t" r="r" b="b"/>
                <a:pathLst>
                  <a:path w="2950" h="467" extrusionOk="0">
                    <a:moveTo>
                      <a:pt x="121" y="0"/>
                    </a:moveTo>
                    <a:cubicBezTo>
                      <a:pt x="19" y="0"/>
                      <a:pt x="1" y="173"/>
                      <a:pt x="106" y="208"/>
                    </a:cubicBezTo>
                    <a:cubicBezTo>
                      <a:pt x="555" y="383"/>
                      <a:pt x="1032" y="467"/>
                      <a:pt x="1510" y="467"/>
                    </a:cubicBezTo>
                    <a:cubicBezTo>
                      <a:pt x="1959" y="467"/>
                      <a:pt x="2410" y="393"/>
                      <a:pt x="2841" y="248"/>
                    </a:cubicBezTo>
                    <a:cubicBezTo>
                      <a:pt x="2949" y="212"/>
                      <a:pt x="2911" y="45"/>
                      <a:pt x="2813" y="45"/>
                    </a:cubicBezTo>
                    <a:cubicBezTo>
                      <a:pt x="2803" y="45"/>
                      <a:pt x="2793" y="46"/>
                      <a:pt x="2783" y="50"/>
                    </a:cubicBezTo>
                    <a:cubicBezTo>
                      <a:pt x="2370" y="184"/>
                      <a:pt x="1940" y="253"/>
                      <a:pt x="1511" y="253"/>
                    </a:cubicBezTo>
                    <a:cubicBezTo>
                      <a:pt x="1053" y="253"/>
                      <a:pt x="596" y="174"/>
                      <a:pt x="166" y="10"/>
                    </a:cubicBezTo>
                    <a:cubicBezTo>
                      <a:pt x="150" y="3"/>
                      <a:pt x="134" y="0"/>
                      <a:pt x="1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33" name="Google Shape;933;p8"/>
              <p:cNvSpPr/>
              <p:nvPr/>
            </p:nvSpPr>
            <p:spPr>
              <a:xfrm>
                <a:off x="4201512" y="2098789"/>
                <a:ext cx="90529" cy="15729"/>
              </a:xfrm>
              <a:custGeom>
                <a:avLst/>
                <a:gdLst/>
                <a:ahLst/>
                <a:cxnLst/>
                <a:rect l="l" t="t" r="r" b="b"/>
                <a:pathLst>
                  <a:path w="3396" h="576" extrusionOk="0">
                    <a:moveTo>
                      <a:pt x="3243" y="0"/>
                    </a:moveTo>
                    <a:cubicBezTo>
                      <a:pt x="3228" y="0"/>
                      <a:pt x="3211" y="4"/>
                      <a:pt x="3195" y="12"/>
                    </a:cubicBezTo>
                    <a:cubicBezTo>
                      <a:pt x="2764" y="260"/>
                      <a:pt x="2291" y="359"/>
                      <a:pt x="1813" y="359"/>
                    </a:cubicBezTo>
                    <a:cubicBezTo>
                      <a:pt x="1257" y="359"/>
                      <a:pt x="694" y="225"/>
                      <a:pt x="182" y="33"/>
                    </a:cubicBezTo>
                    <a:cubicBezTo>
                      <a:pt x="165" y="25"/>
                      <a:pt x="150" y="22"/>
                      <a:pt x="135" y="22"/>
                    </a:cubicBezTo>
                    <a:cubicBezTo>
                      <a:pt x="31" y="22"/>
                      <a:pt x="0" y="196"/>
                      <a:pt x="122" y="231"/>
                    </a:cubicBezTo>
                    <a:cubicBezTo>
                      <a:pt x="653" y="439"/>
                      <a:pt x="1233" y="576"/>
                      <a:pt x="1805" y="576"/>
                    </a:cubicBezTo>
                    <a:cubicBezTo>
                      <a:pt x="2322" y="576"/>
                      <a:pt x="2832" y="464"/>
                      <a:pt x="3293" y="191"/>
                    </a:cubicBezTo>
                    <a:cubicBezTo>
                      <a:pt x="3396" y="139"/>
                      <a:pt x="3337" y="0"/>
                      <a:pt x="32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34" name="Google Shape;934;p8"/>
              <p:cNvSpPr/>
              <p:nvPr/>
            </p:nvSpPr>
            <p:spPr>
              <a:xfrm>
                <a:off x="4196234" y="2038714"/>
                <a:ext cx="96873" cy="18323"/>
              </a:xfrm>
              <a:custGeom>
                <a:avLst/>
                <a:gdLst/>
                <a:ahLst/>
                <a:cxnLst/>
                <a:rect l="l" t="t" r="r" b="b"/>
                <a:pathLst>
                  <a:path w="3634" h="671" extrusionOk="0">
                    <a:moveTo>
                      <a:pt x="153" y="0"/>
                    </a:moveTo>
                    <a:cubicBezTo>
                      <a:pt x="59" y="0"/>
                      <a:pt x="0" y="142"/>
                      <a:pt x="102" y="211"/>
                    </a:cubicBezTo>
                    <a:cubicBezTo>
                      <a:pt x="661" y="516"/>
                      <a:pt x="1286" y="670"/>
                      <a:pt x="1914" y="670"/>
                    </a:cubicBezTo>
                    <a:cubicBezTo>
                      <a:pt x="2467" y="670"/>
                      <a:pt x="3021" y="550"/>
                      <a:pt x="3531" y="309"/>
                    </a:cubicBezTo>
                    <a:cubicBezTo>
                      <a:pt x="3633" y="259"/>
                      <a:pt x="3575" y="119"/>
                      <a:pt x="3481" y="119"/>
                    </a:cubicBezTo>
                    <a:cubicBezTo>
                      <a:pt x="3466" y="119"/>
                      <a:pt x="3449" y="123"/>
                      <a:pt x="3433" y="131"/>
                    </a:cubicBezTo>
                    <a:cubicBezTo>
                      <a:pt x="2966" y="351"/>
                      <a:pt x="2452" y="461"/>
                      <a:pt x="1938" y="461"/>
                    </a:cubicBezTo>
                    <a:cubicBezTo>
                      <a:pt x="1337" y="461"/>
                      <a:pt x="734" y="311"/>
                      <a:pt x="201" y="12"/>
                    </a:cubicBezTo>
                    <a:cubicBezTo>
                      <a:pt x="184" y="4"/>
                      <a:pt x="168" y="0"/>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35" name="Google Shape;935;p8"/>
              <p:cNvSpPr/>
              <p:nvPr/>
            </p:nvSpPr>
            <p:spPr>
              <a:xfrm>
                <a:off x="4205298" y="1988142"/>
                <a:ext cx="99432" cy="22966"/>
              </a:xfrm>
              <a:custGeom>
                <a:avLst/>
                <a:gdLst/>
                <a:ahLst/>
                <a:cxnLst/>
                <a:rect l="l" t="t" r="r" b="b"/>
                <a:pathLst>
                  <a:path w="3730" h="841" extrusionOk="0">
                    <a:moveTo>
                      <a:pt x="139" y="0"/>
                    </a:moveTo>
                    <a:cubicBezTo>
                      <a:pt x="51" y="0"/>
                      <a:pt x="0" y="134"/>
                      <a:pt x="99" y="199"/>
                    </a:cubicBezTo>
                    <a:cubicBezTo>
                      <a:pt x="574" y="575"/>
                      <a:pt x="1169" y="794"/>
                      <a:pt x="1784" y="834"/>
                    </a:cubicBezTo>
                    <a:cubicBezTo>
                      <a:pt x="1863" y="838"/>
                      <a:pt x="1940" y="841"/>
                      <a:pt x="2016" y="841"/>
                    </a:cubicBezTo>
                    <a:cubicBezTo>
                      <a:pt x="2248" y="841"/>
                      <a:pt x="2472" y="819"/>
                      <a:pt x="2696" y="773"/>
                    </a:cubicBezTo>
                    <a:cubicBezTo>
                      <a:pt x="3032" y="694"/>
                      <a:pt x="3331" y="556"/>
                      <a:pt x="3627" y="377"/>
                    </a:cubicBezTo>
                    <a:cubicBezTo>
                      <a:pt x="3729" y="327"/>
                      <a:pt x="3671" y="187"/>
                      <a:pt x="3577" y="187"/>
                    </a:cubicBezTo>
                    <a:cubicBezTo>
                      <a:pt x="3562" y="187"/>
                      <a:pt x="3545" y="191"/>
                      <a:pt x="3529" y="199"/>
                    </a:cubicBezTo>
                    <a:cubicBezTo>
                      <a:pt x="3251" y="358"/>
                      <a:pt x="2953" y="496"/>
                      <a:pt x="2636" y="556"/>
                    </a:cubicBezTo>
                    <a:cubicBezTo>
                      <a:pt x="2423" y="617"/>
                      <a:pt x="2211" y="642"/>
                      <a:pt x="1990" y="642"/>
                    </a:cubicBezTo>
                    <a:cubicBezTo>
                      <a:pt x="1922" y="642"/>
                      <a:pt x="1854" y="640"/>
                      <a:pt x="1784" y="635"/>
                    </a:cubicBezTo>
                    <a:cubicBezTo>
                      <a:pt x="1209" y="596"/>
                      <a:pt x="654" y="377"/>
                      <a:pt x="199" y="20"/>
                    </a:cubicBezTo>
                    <a:cubicBezTo>
                      <a:pt x="178" y="6"/>
                      <a:pt x="158" y="0"/>
                      <a:pt x="1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36" name="Google Shape;936;p8"/>
              <p:cNvSpPr/>
              <p:nvPr/>
            </p:nvSpPr>
            <p:spPr>
              <a:xfrm>
                <a:off x="4205831" y="1932819"/>
                <a:ext cx="108976" cy="27116"/>
              </a:xfrm>
              <a:custGeom>
                <a:avLst/>
                <a:gdLst/>
                <a:ahLst/>
                <a:cxnLst/>
                <a:rect l="l" t="t" r="r" b="b"/>
                <a:pathLst>
                  <a:path w="4088" h="993" extrusionOk="0">
                    <a:moveTo>
                      <a:pt x="171" y="1"/>
                    </a:moveTo>
                    <a:cubicBezTo>
                      <a:pt x="84" y="1"/>
                      <a:pt x="1" y="105"/>
                      <a:pt x="79" y="183"/>
                    </a:cubicBezTo>
                    <a:cubicBezTo>
                      <a:pt x="706" y="719"/>
                      <a:pt x="1497" y="992"/>
                      <a:pt x="2289" y="992"/>
                    </a:cubicBezTo>
                    <a:cubicBezTo>
                      <a:pt x="2875" y="992"/>
                      <a:pt x="3462" y="843"/>
                      <a:pt x="3984" y="540"/>
                    </a:cubicBezTo>
                    <a:cubicBezTo>
                      <a:pt x="4087" y="471"/>
                      <a:pt x="4027" y="330"/>
                      <a:pt x="3932" y="330"/>
                    </a:cubicBezTo>
                    <a:cubicBezTo>
                      <a:pt x="3917" y="330"/>
                      <a:pt x="3901" y="333"/>
                      <a:pt x="3885" y="341"/>
                    </a:cubicBezTo>
                    <a:cubicBezTo>
                      <a:pt x="3391" y="631"/>
                      <a:pt x="2835" y="774"/>
                      <a:pt x="2281" y="774"/>
                    </a:cubicBezTo>
                    <a:cubicBezTo>
                      <a:pt x="1546" y="774"/>
                      <a:pt x="814" y="522"/>
                      <a:pt x="237" y="24"/>
                    </a:cubicBezTo>
                    <a:cubicBezTo>
                      <a:pt x="217" y="8"/>
                      <a:pt x="194" y="1"/>
                      <a:pt x="1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37" name="Google Shape;937;p8"/>
              <p:cNvSpPr/>
              <p:nvPr/>
            </p:nvSpPr>
            <p:spPr>
              <a:xfrm>
                <a:off x="4193595" y="1873372"/>
                <a:ext cx="135340" cy="33206"/>
              </a:xfrm>
              <a:custGeom>
                <a:avLst/>
                <a:gdLst/>
                <a:ahLst/>
                <a:cxnLst/>
                <a:rect l="l" t="t" r="r" b="b"/>
                <a:pathLst>
                  <a:path w="5077" h="1216" extrusionOk="0">
                    <a:moveTo>
                      <a:pt x="130" y="1"/>
                    </a:moveTo>
                    <a:cubicBezTo>
                      <a:pt x="54" y="1"/>
                      <a:pt x="0" y="134"/>
                      <a:pt x="82" y="200"/>
                    </a:cubicBezTo>
                    <a:cubicBezTo>
                      <a:pt x="796" y="734"/>
                      <a:pt x="1629" y="1112"/>
                      <a:pt x="2520" y="1191"/>
                    </a:cubicBezTo>
                    <a:cubicBezTo>
                      <a:pt x="2661" y="1207"/>
                      <a:pt x="2804" y="1216"/>
                      <a:pt x="2946" y="1216"/>
                    </a:cubicBezTo>
                    <a:cubicBezTo>
                      <a:pt x="3664" y="1216"/>
                      <a:pt x="4383" y="1009"/>
                      <a:pt x="4978" y="596"/>
                    </a:cubicBezTo>
                    <a:cubicBezTo>
                      <a:pt x="5076" y="531"/>
                      <a:pt x="5012" y="397"/>
                      <a:pt x="4932" y="397"/>
                    </a:cubicBezTo>
                    <a:cubicBezTo>
                      <a:pt x="4915" y="397"/>
                      <a:pt x="4897" y="403"/>
                      <a:pt x="4880" y="417"/>
                    </a:cubicBezTo>
                    <a:cubicBezTo>
                      <a:pt x="4290" y="821"/>
                      <a:pt x="3602" y="1011"/>
                      <a:pt x="2898" y="1011"/>
                    </a:cubicBezTo>
                    <a:cubicBezTo>
                      <a:pt x="2772" y="1011"/>
                      <a:pt x="2646" y="1005"/>
                      <a:pt x="2520" y="993"/>
                    </a:cubicBezTo>
                    <a:cubicBezTo>
                      <a:pt x="1668" y="893"/>
                      <a:pt x="875" y="517"/>
                      <a:pt x="181" y="21"/>
                    </a:cubicBezTo>
                    <a:cubicBezTo>
                      <a:pt x="164" y="7"/>
                      <a:pt x="146" y="1"/>
                      <a:pt x="1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38" name="Google Shape;938;p8"/>
              <p:cNvSpPr/>
              <p:nvPr/>
            </p:nvSpPr>
            <p:spPr>
              <a:xfrm>
                <a:off x="4200633" y="1813461"/>
                <a:ext cx="129795" cy="37193"/>
              </a:xfrm>
              <a:custGeom>
                <a:avLst/>
                <a:gdLst/>
                <a:ahLst/>
                <a:cxnLst/>
                <a:rect l="l" t="t" r="r" b="b"/>
                <a:pathLst>
                  <a:path w="4869" h="1362" extrusionOk="0">
                    <a:moveTo>
                      <a:pt x="149" y="1"/>
                    </a:moveTo>
                    <a:cubicBezTo>
                      <a:pt x="75" y="1"/>
                      <a:pt x="1" y="102"/>
                      <a:pt x="75" y="193"/>
                    </a:cubicBezTo>
                    <a:cubicBezTo>
                      <a:pt x="511" y="729"/>
                      <a:pt x="1146" y="1046"/>
                      <a:pt x="1801" y="1205"/>
                    </a:cubicBezTo>
                    <a:cubicBezTo>
                      <a:pt x="2201" y="1302"/>
                      <a:pt x="2623" y="1361"/>
                      <a:pt x="3041" y="1361"/>
                    </a:cubicBezTo>
                    <a:cubicBezTo>
                      <a:pt x="3306" y="1361"/>
                      <a:pt x="3569" y="1337"/>
                      <a:pt x="3823" y="1284"/>
                    </a:cubicBezTo>
                    <a:cubicBezTo>
                      <a:pt x="4199" y="1184"/>
                      <a:pt x="4536" y="1025"/>
                      <a:pt x="4793" y="748"/>
                    </a:cubicBezTo>
                    <a:cubicBezTo>
                      <a:pt x="4869" y="673"/>
                      <a:pt x="4796" y="575"/>
                      <a:pt x="4722" y="575"/>
                    </a:cubicBezTo>
                    <a:cubicBezTo>
                      <a:pt x="4699" y="575"/>
                      <a:pt x="4675" y="586"/>
                      <a:pt x="4655" y="610"/>
                    </a:cubicBezTo>
                    <a:cubicBezTo>
                      <a:pt x="4256" y="1022"/>
                      <a:pt x="3677" y="1139"/>
                      <a:pt x="3101" y="1139"/>
                    </a:cubicBezTo>
                    <a:cubicBezTo>
                      <a:pt x="2847" y="1139"/>
                      <a:pt x="2593" y="1116"/>
                      <a:pt x="2356" y="1086"/>
                    </a:cubicBezTo>
                    <a:cubicBezTo>
                      <a:pt x="1563" y="986"/>
                      <a:pt x="749" y="689"/>
                      <a:pt x="215" y="34"/>
                    </a:cubicBezTo>
                    <a:cubicBezTo>
                      <a:pt x="196" y="11"/>
                      <a:pt x="173" y="1"/>
                      <a:pt x="1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39" name="Google Shape;939;p8"/>
              <p:cNvSpPr/>
              <p:nvPr/>
            </p:nvSpPr>
            <p:spPr>
              <a:xfrm>
                <a:off x="4202739" y="1754260"/>
                <a:ext cx="128383" cy="35636"/>
              </a:xfrm>
              <a:custGeom>
                <a:avLst/>
                <a:gdLst/>
                <a:ahLst/>
                <a:cxnLst/>
                <a:rect l="l" t="t" r="r" b="b"/>
                <a:pathLst>
                  <a:path w="4816" h="1305" extrusionOk="0">
                    <a:moveTo>
                      <a:pt x="174" y="0"/>
                    </a:moveTo>
                    <a:cubicBezTo>
                      <a:pt x="85" y="0"/>
                      <a:pt x="0" y="116"/>
                      <a:pt x="96" y="180"/>
                    </a:cubicBezTo>
                    <a:cubicBezTo>
                      <a:pt x="810" y="735"/>
                      <a:pt x="1622" y="1192"/>
                      <a:pt x="2534" y="1290"/>
                    </a:cubicBezTo>
                    <a:cubicBezTo>
                      <a:pt x="2627" y="1300"/>
                      <a:pt x="2722" y="1304"/>
                      <a:pt x="2817" y="1304"/>
                    </a:cubicBezTo>
                    <a:cubicBezTo>
                      <a:pt x="3528" y="1304"/>
                      <a:pt x="4264" y="1043"/>
                      <a:pt x="4754" y="518"/>
                    </a:cubicBezTo>
                    <a:cubicBezTo>
                      <a:pt x="4815" y="441"/>
                      <a:pt x="4746" y="328"/>
                      <a:pt x="4665" y="328"/>
                    </a:cubicBezTo>
                    <a:cubicBezTo>
                      <a:pt x="4642" y="328"/>
                      <a:pt x="4618" y="337"/>
                      <a:pt x="4595" y="360"/>
                    </a:cubicBezTo>
                    <a:cubicBezTo>
                      <a:pt x="4148" y="858"/>
                      <a:pt x="3490" y="1089"/>
                      <a:pt x="2832" y="1089"/>
                    </a:cubicBezTo>
                    <a:cubicBezTo>
                      <a:pt x="2732" y="1089"/>
                      <a:pt x="2633" y="1084"/>
                      <a:pt x="2534" y="1073"/>
                    </a:cubicBezTo>
                    <a:cubicBezTo>
                      <a:pt x="1682" y="994"/>
                      <a:pt x="908" y="537"/>
                      <a:pt x="234" y="22"/>
                    </a:cubicBezTo>
                    <a:cubicBezTo>
                      <a:pt x="215" y="7"/>
                      <a:pt x="195" y="0"/>
                      <a:pt x="1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0" name="Google Shape;940;p8"/>
              <p:cNvSpPr/>
              <p:nvPr/>
            </p:nvSpPr>
            <p:spPr>
              <a:xfrm>
                <a:off x="4207963" y="1687632"/>
                <a:ext cx="128542" cy="36428"/>
              </a:xfrm>
              <a:custGeom>
                <a:avLst/>
                <a:gdLst/>
                <a:ahLst/>
                <a:cxnLst/>
                <a:rect l="l" t="t" r="r" b="b"/>
                <a:pathLst>
                  <a:path w="4822" h="1334" extrusionOk="0">
                    <a:moveTo>
                      <a:pt x="170" y="1"/>
                    </a:moveTo>
                    <a:cubicBezTo>
                      <a:pt x="83" y="1"/>
                      <a:pt x="0" y="104"/>
                      <a:pt x="78" y="183"/>
                    </a:cubicBezTo>
                    <a:cubicBezTo>
                      <a:pt x="917" y="928"/>
                      <a:pt x="2023" y="1334"/>
                      <a:pt x="3128" y="1334"/>
                    </a:cubicBezTo>
                    <a:cubicBezTo>
                      <a:pt x="3668" y="1334"/>
                      <a:pt x="4208" y="1237"/>
                      <a:pt x="4716" y="1035"/>
                    </a:cubicBezTo>
                    <a:cubicBezTo>
                      <a:pt x="4821" y="1000"/>
                      <a:pt x="4803" y="826"/>
                      <a:pt x="4702" y="826"/>
                    </a:cubicBezTo>
                    <a:cubicBezTo>
                      <a:pt x="4689" y="826"/>
                      <a:pt x="4674" y="829"/>
                      <a:pt x="4658" y="836"/>
                    </a:cubicBezTo>
                    <a:cubicBezTo>
                      <a:pt x="4172" y="1027"/>
                      <a:pt x="3654" y="1120"/>
                      <a:pt x="3135" y="1120"/>
                    </a:cubicBezTo>
                    <a:cubicBezTo>
                      <a:pt x="2086" y="1120"/>
                      <a:pt x="1032" y="741"/>
                      <a:pt x="236" y="24"/>
                    </a:cubicBezTo>
                    <a:cubicBezTo>
                      <a:pt x="216" y="8"/>
                      <a:pt x="193" y="1"/>
                      <a:pt x="1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1" name="Google Shape;941;p8"/>
              <p:cNvSpPr/>
              <p:nvPr/>
            </p:nvSpPr>
            <p:spPr>
              <a:xfrm>
                <a:off x="4216361" y="1625100"/>
                <a:ext cx="126863" cy="39104"/>
              </a:xfrm>
              <a:custGeom>
                <a:avLst/>
                <a:gdLst/>
                <a:ahLst/>
                <a:cxnLst/>
                <a:rect l="l" t="t" r="r" b="b"/>
                <a:pathLst>
                  <a:path w="4759" h="1432" extrusionOk="0">
                    <a:moveTo>
                      <a:pt x="136" y="0"/>
                    </a:moveTo>
                    <a:cubicBezTo>
                      <a:pt x="66" y="0"/>
                      <a:pt x="1" y="102"/>
                      <a:pt x="61" y="193"/>
                    </a:cubicBezTo>
                    <a:cubicBezTo>
                      <a:pt x="576" y="847"/>
                      <a:pt x="1369" y="1284"/>
                      <a:pt x="2202" y="1403"/>
                    </a:cubicBezTo>
                    <a:cubicBezTo>
                      <a:pt x="2342" y="1422"/>
                      <a:pt x="2483" y="1431"/>
                      <a:pt x="2624" y="1431"/>
                    </a:cubicBezTo>
                    <a:cubicBezTo>
                      <a:pt x="3356" y="1431"/>
                      <a:pt x="4077" y="1177"/>
                      <a:pt x="4660" y="729"/>
                    </a:cubicBezTo>
                    <a:cubicBezTo>
                      <a:pt x="4758" y="663"/>
                      <a:pt x="4694" y="530"/>
                      <a:pt x="4613" y="530"/>
                    </a:cubicBezTo>
                    <a:cubicBezTo>
                      <a:pt x="4595" y="530"/>
                      <a:pt x="4577" y="535"/>
                      <a:pt x="4560" y="549"/>
                    </a:cubicBezTo>
                    <a:cubicBezTo>
                      <a:pt x="4001" y="977"/>
                      <a:pt x="3319" y="1214"/>
                      <a:pt x="2627" y="1214"/>
                    </a:cubicBezTo>
                    <a:cubicBezTo>
                      <a:pt x="2485" y="1214"/>
                      <a:pt x="2343" y="1204"/>
                      <a:pt x="2202" y="1184"/>
                    </a:cubicBezTo>
                    <a:cubicBezTo>
                      <a:pt x="1428" y="1065"/>
                      <a:pt x="695" y="649"/>
                      <a:pt x="199" y="34"/>
                    </a:cubicBezTo>
                    <a:cubicBezTo>
                      <a:pt x="180" y="10"/>
                      <a:pt x="158" y="0"/>
                      <a:pt x="1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2" name="Google Shape;942;p8"/>
              <p:cNvSpPr/>
              <p:nvPr/>
            </p:nvSpPr>
            <p:spPr>
              <a:xfrm>
                <a:off x="4150063" y="2333708"/>
                <a:ext cx="43158" cy="17941"/>
              </a:xfrm>
              <a:custGeom>
                <a:avLst/>
                <a:gdLst/>
                <a:ahLst/>
                <a:cxnLst/>
                <a:rect l="l" t="t" r="r" b="b"/>
                <a:pathLst>
                  <a:path w="1619" h="657" extrusionOk="0">
                    <a:moveTo>
                      <a:pt x="1468" y="1"/>
                    </a:moveTo>
                    <a:cubicBezTo>
                      <a:pt x="1444" y="1"/>
                      <a:pt x="1420" y="10"/>
                      <a:pt x="1398" y="33"/>
                    </a:cubicBezTo>
                    <a:cubicBezTo>
                      <a:pt x="1170" y="305"/>
                      <a:pt x="828" y="450"/>
                      <a:pt x="484" y="450"/>
                    </a:cubicBezTo>
                    <a:cubicBezTo>
                      <a:pt x="378" y="450"/>
                      <a:pt x="272" y="437"/>
                      <a:pt x="169" y="409"/>
                    </a:cubicBezTo>
                    <a:cubicBezTo>
                      <a:pt x="157" y="405"/>
                      <a:pt x="145" y="403"/>
                      <a:pt x="134" y="403"/>
                    </a:cubicBezTo>
                    <a:cubicBezTo>
                      <a:pt x="24" y="403"/>
                      <a:pt x="1" y="571"/>
                      <a:pt x="109" y="607"/>
                    </a:cubicBezTo>
                    <a:cubicBezTo>
                      <a:pt x="233" y="640"/>
                      <a:pt x="360" y="657"/>
                      <a:pt x="486" y="657"/>
                    </a:cubicBezTo>
                    <a:cubicBezTo>
                      <a:pt x="888" y="657"/>
                      <a:pt x="1286" y="493"/>
                      <a:pt x="1557" y="191"/>
                    </a:cubicBezTo>
                    <a:cubicBezTo>
                      <a:pt x="1618" y="114"/>
                      <a:pt x="1548" y="1"/>
                      <a:pt x="14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3" name="Google Shape;943;p8"/>
              <p:cNvSpPr/>
              <p:nvPr/>
            </p:nvSpPr>
            <p:spPr>
              <a:xfrm>
                <a:off x="4121246" y="2282235"/>
                <a:ext cx="74055" cy="33697"/>
              </a:xfrm>
              <a:custGeom>
                <a:avLst/>
                <a:gdLst/>
                <a:ahLst/>
                <a:cxnLst/>
                <a:rect l="l" t="t" r="r" b="b"/>
                <a:pathLst>
                  <a:path w="2778" h="1234" extrusionOk="0">
                    <a:moveTo>
                      <a:pt x="2633" y="0"/>
                    </a:moveTo>
                    <a:cubicBezTo>
                      <a:pt x="2608" y="0"/>
                      <a:pt x="2582" y="10"/>
                      <a:pt x="2559" y="34"/>
                    </a:cubicBezTo>
                    <a:cubicBezTo>
                      <a:pt x="2016" y="648"/>
                      <a:pt x="1210" y="1016"/>
                      <a:pt x="381" y="1016"/>
                    </a:cubicBezTo>
                    <a:cubicBezTo>
                      <a:pt x="301" y="1016"/>
                      <a:pt x="221" y="1013"/>
                      <a:pt x="140" y="1006"/>
                    </a:cubicBezTo>
                    <a:cubicBezTo>
                      <a:pt x="1" y="1006"/>
                      <a:pt x="1" y="1204"/>
                      <a:pt x="140" y="1223"/>
                    </a:cubicBezTo>
                    <a:cubicBezTo>
                      <a:pt x="221" y="1230"/>
                      <a:pt x="301" y="1233"/>
                      <a:pt x="382" y="1233"/>
                    </a:cubicBezTo>
                    <a:cubicBezTo>
                      <a:pt x="1254" y="1233"/>
                      <a:pt x="2118" y="846"/>
                      <a:pt x="2717" y="192"/>
                    </a:cubicBezTo>
                    <a:cubicBezTo>
                      <a:pt x="2778" y="102"/>
                      <a:pt x="2711" y="0"/>
                      <a:pt x="26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4" name="Google Shape;944;p8"/>
              <p:cNvSpPr/>
              <p:nvPr/>
            </p:nvSpPr>
            <p:spPr>
              <a:xfrm>
                <a:off x="4102239" y="2238380"/>
                <a:ext cx="79306" cy="39951"/>
              </a:xfrm>
              <a:custGeom>
                <a:avLst/>
                <a:gdLst/>
                <a:ahLst/>
                <a:cxnLst/>
                <a:rect l="l" t="t" r="r" b="b"/>
                <a:pathLst>
                  <a:path w="2975" h="1463" extrusionOk="0">
                    <a:moveTo>
                      <a:pt x="2837" y="0"/>
                    </a:moveTo>
                    <a:cubicBezTo>
                      <a:pt x="2806" y="0"/>
                      <a:pt x="2775" y="16"/>
                      <a:pt x="2756" y="54"/>
                    </a:cubicBezTo>
                    <a:cubicBezTo>
                      <a:pt x="2257" y="937"/>
                      <a:pt x="1201" y="1244"/>
                      <a:pt x="235" y="1244"/>
                    </a:cubicBezTo>
                    <a:cubicBezTo>
                      <a:pt x="203" y="1244"/>
                      <a:pt x="171" y="1244"/>
                      <a:pt x="140" y="1243"/>
                    </a:cubicBezTo>
                    <a:cubicBezTo>
                      <a:pt x="0" y="1243"/>
                      <a:pt x="0" y="1462"/>
                      <a:pt x="140" y="1462"/>
                    </a:cubicBezTo>
                    <a:cubicBezTo>
                      <a:pt x="168" y="1463"/>
                      <a:pt x="196" y="1463"/>
                      <a:pt x="225" y="1463"/>
                    </a:cubicBezTo>
                    <a:cubicBezTo>
                      <a:pt x="1272" y="1463"/>
                      <a:pt x="2394" y="1119"/>
                      <a:pt x="2934" y="154"/>
                    </a:cubicBezTo>
                    <a:cubicBezTo>
                      <a:pt x="2975" y="73"/>
                      <a:pt x="2905" y="0"/>
                      <a:pt x="28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5" name="Google Shape;945;p8"/>
              <p:cNvSpPr/>
              <p:nvPr/>
            </p:nvSpPr>
            <p:spPr>
              <a:xfrm>
                <a:off x="4080034" y="2190484"/>
                <a:ext cx="90476" cy="42900"/>
              </a:xfrm>
              <a:custGeom>
                <a:avLst/>
                <a:gdLst/>
                <a:ahLst/>
                <a:cxnLst/>
                <a:rect l="l" t="t" r="r" b="b"/>
                <a:pathLst>
                  <a:path w="3394" h="1571" extrusionOk="0">
                    <a:moveTo>
                      <a:pt x="3237" y="0"/>
                    </a:moveTo>
                    <a:cubicBezTo>
                      <a:pt x="3215" y="0"/>
                      <a:pt x="3193" y="7"/>
                      <a:pt x="3172" y="24"/>
                    </a:cubicBezTo>
                    <a:cubicBezTo>
                      <a:pt x="2360" y="817"/>
                      <a:pt x="1269" y="1313"/>
                      <a:pt x="140" y="1353"/>
                    </a:cubicBezTo>
                    <a:cubicBezTo>
                      <a:pt x="1" y="1372"/>
                      <a:pt x="1" y="1570"/>
                      <a:pt x="140" y="1570"/>
                    </a:cubicBezTo>
                    <a:cubicBezTo>
                      <a:pt x="1329" y="1511"/>
                      <a:pt x="2479" y="1015"/>
                      <a:pt x="3331" y="182"/>
                    </a:cubicBezTo>
                    <a:cubicBezTo>
                      <a:pt x="3394" y="104"/>
                      <a:pt x="3320" y="0"/>
                      <a:pt x="32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6" name="Google Shape;946;p8"/>
              <p:cNvSpPr/>
              <p:nvPr/>
            </p:nvSpPr>
            <p:spPr>
              <a:xfrm>
                <a:off x="4064199" y="2136636"/>
                <a:ext cx="87410" cy="48061"/>
              </a:xfrm>
              <a:custGeom>
                <a:avLst/>
                <a:gdLst/>
                <a:ahLst/>
                <a:cxnLst/>
                <a:rect l="l" t="t" r="r" b="b"/>
                <a:pathLst>
                  <a:path w="3279" h="1760" extrusionOk="0">
                    <a:moveTo>
                      <a:pt x="3140" y="0"/>
                    </a:moveTo>
                    <a:cubicBezTo>
                      <a:pt x="3111" y="0"/>
                      <a:pt x="3086" y="16"/>
                      <a:pt x="3073" y="53"/>
                    </a:cubicBezTo>
                    <a:cubicBezTo>
                      <a:pt x="2854" y="550"/>
                      <a:pt x="2478" y="946"/>
                      <a:pt x="1982" y="1144"/>
                    </a:cubicBezTo>
                    <a:cubicBezTo>
                      <a:pt x="1705" y="1263"/>
                      <a:pt x="1387" y="1322"/>
                      <a:pt x="1091" y="1382"/>
                    </a:cubicBezTo>
                    <a:cubicBezTo>
                      <a:pt x="774" y="1461"/>
                      <a:pt x="457" y="1520"/>
                      <a:pt x="139" y="1560"/>
                    </a:cubicBezTo>
                    <a:cubicBezTo>
                      <a:pt x="7" y="1579"/>
                      <a:pt x="0" y="1759"/>
                      <a:pt x="120" y="1759"/>
                    </a:cubicBezTo>
                    <a:cubicBezTo>
                      <a:pt x="126" y="1759"/>
                      <a:pt x="133" y="1759"/>
                      <a:pt x="139" y="1758"/>
                    </a:cubicBezTo>
                    <a:cubicBezTo>
                      <a:pt x="476" y="1718"/>
                      <a:pt x="813" y="1660"/>
                      <a:pt x="1150" y="1599"/>
                    </a:cubicBezTo>
                    <a:cubicBezTo>
                      <a:pt x="1467" y="1520"/>
                      <a:pt x="1804" y="1461"/>
                      <a:pt x="2101" y="1322"/>
                    </a:cubicBezTo>
                    <a:cubicBezTo>
                      <a:pt x="2616" y="1105"/>
                      <a:pt x="3034" y="688"/>
                      <a:pt x="3251" y="172"/>
                    </a:cubicBezTo>
                    <a:cubicBezTo>
                      <a:pt x="3278" y="77"/>
                      <a:pt x="3202" y="0"/>
                      <a:pt x="31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7" name="Google Shape;947;p8"/>
              <p:cNvSpPr/>
              <p:nvPr/>
            </p:nvSpPr>
            <p:spPr>
              <a:xfrm>
                <a:off x="4043753" y="2084180"/>
                <a:ext cx="89116" cy="45003"/>
              </a:xfrm>
              <a:custGeom>
                <a:avLst/>
                <a:gdLst/>
                <a:ahLst/>
                <a:cxnLst/>
                <a:rect l="l" t="t" r="r" b="b"/>
                <a:pathLst>
                  <a:path w="3343" h="1648" extrusionOk="0">
                    <a:moveTo>
                      <a:pt x="3178" y="1"/>
                    </a:moveTo>
                    <a:cubicBezTo>
                      <a:pt x="3153" y="1"/>
                      <a:pt x="3128" y="10"/>
                      <a:pt x="3106" y="32"/>
                    </a:cubicBezTo>
                    <a:cubicBezTo>
                      <a:pt x="2470" y="738"/>
                      <a:pt x="1608" y="1429"/>
                      <a:pt x="626" y="1429"/>
                    </a:cubicBezTo>
                    <a:cubicBezTo>
                      <a:pt x="477" y="1429"/>
                      <a:pt x="326" y="1414"/>
                      <a:pt x="172" y="1380"/>
                    </a:cubicBezTo>
                    <a:cubicBezTo>
                      <a:pt x="167" y="1379"/>
                      <a:pt x="161" y="1378"/>
                      <a:pt x="156" y="1378"/>
                    </a:cubicBezTo>
                    <a:cubicBezTo>
                      <a:pt x="48" y="1378"/>
                      <a:pt x="1" y="1561"/>
                      <a:pt x="133" y="1598"/>
                    </a:cubicBezTo>
                    <a:cubicBezTo>
                      <a:pt x="295" y="1632"/>
                      <a:pt x="455" y="1648"/>
                      <a:pt x="611" y="1648"/>
                    </a:cubicBezTo>
                    <a:cubicBezTo>
                      <a:pt x="1656" y="1648"/>
                      <a:pt x="2558" y="949"/>
                      <a:pt x="3264" y="190"/>
                    </a:cubicBezTo>
                    <a:cubicBezTo>
                      <a:pt x="3342" y="114"/>
                      <a:pt x="3263" y="1"/>
                      <a:pt x="317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8" name="Google Shape;948;p8"/>
              <p:cNvSpPr/>
              <p:nvPr/>
            </p:nvSpPr>
            <p:spPr>
              <a:xfrm>
                <a:off x="4021920" y="2023859"/>
                <a:ext cx="97193" cy="45658"/>
              </a:xfrm>
              <a:custGeom>
                <a:avLst/>
                <a:gdLst/>
                <a:ahLst/>
                <a:cxnLst/>
                <a:rect l="l" t="t" r="r" b="b"/>
                <a:pathLst>
                  <a:path w="3646" h="1672" extrusionOk="0">
                    <a:moveTo>
                      <a:pt x="3494" y="0"/>
                    </a:moveTo>
                    <a:cubicBezTo>
                      <a:pt x="3463" y="0"/>
                      <a:pt x="3432" y="12"/>
                      <a:pt x="3410" y="41"/>
                    </a:cubicBezTo>
                    <a:cubicBezTo>
                      <a:pt x="2744" y="934"/>
                      <a:pt x="1661" y="1456"/>
                      <a:pt x="570" y="1456"/>
                    </a:cubicBezTo>
                    <a:cubicBezTo>
                      <a:pt x="426" y="1456"/>
                      <a:pt x="283" y="1447"/>
                      <a:pt x="140" y="1429"/>
                    </a:cubicBezTo>
                    <a:cubicBezTo>
                      <a:pt x="133" y="1428"/>
                      <a:pt x="127" y="1427"/>
                      <a:pt x="122" y="1427"/>
                    </a:cubicBezTo>
                    <a:cubicBezTo>
                      <a:pt x="0" y="1427"/>
                      <a:pt x="6" y="1628"/>
                      <a:pt x="140" y="1646"/>
                    </a:cubicBezTo>
                    <a:cubicBezTo>
                      <a:pt x="280" y="1663"/>
                      <a:pt x="421" y="1671"/>
                      <a:pt x="562" y="1671"/>
                    </a:cubicBezTo>
                    <a:cubicBezTo>
                      <a:pt x="1731" y="1671"/>
                      <a:pt x="2881" y="1097"/>
                      <a:pt x="3589" y="160"/>
                    </a:cubicBezTo>
                    <a:cubicBezTo>
                      <a:pt x="3645" y="75"/>
                      <a:pt x="3570" y="0"/>
                      <a:pt x="34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9" name="Google Shape;949;p8"/>
              <p:cNvSpPr/>
              <p:nvPr/>
            </p:nvSpPr>
            <p:spPr>
              <a:xfrm>
                <a:off x="3995156" y="1968399"/>
                <a:ext cx="102951" cy="50355"/>
              </a:xfrm>
              <a:custGeom>
                <a:avLst/>
                <a:gdLst/>
                <a:ahLst/>
                <a:cxnLst/>
                <a:rect l="l" t="t" r="r" b="b"/>
                <a:pathLst>
                  <a:path w="3862" h="1844" extrusionOk="0">
                    <a:moveTo>
                      <a:pt x="3715" y="1"/>
                    </a:moveTo>
                    <a:cubicBezTo>
                      <a:pt x="3686" y="1"/>
                      <a:pt x="3658" y="15"/>
                      <a:pt x="3641" y="50"/>
                    </a:cubicBezTo>
                    <a:cubicBezTo>
                      <a:pt x="3074" y="1037"/>
                      <a:pt x="2032" y="1628"/>
                      <a:pt x="936" y="1628"/>
                    </a:cubicBezTo>
                    <a:cubicBezTo>
                      <a:pt x="689" y="1628"/>
                      <a:pt x="440" y="1598"/>
                      <a:pt x="192" y="1536"/>
                    </a:cubicBezTo>
                    <a:cubicBezTo>
                      <a:pt x="186" y="1535"/>
                      <a:pt x="180" y="1535"/>
                      <a:pt x="174" y="1535"/>
                    </a:cubicBezTo>
                    <a:cubicBezTo>
                      <a:pt x="48" y="1535"/>
                      <a:pt x="0" y="1717"/>
                      <a:pt x="132" y="1755"/>
                    </a:cubicBezTo>
                    <a:cubicBezTo>
                      <a:pt x="386" y="1815"/>
                      <a:pt x="644" y="1844"/>
                      <a:pt x="900" y="1844"/>
                    </a:cubicBezTo>
                    <a:cubicBezTo>
                      <a:pt x="2079" y="1844"/>
                      <a:pt x="3217" y="1227"/>
                      <a:pt x="3819" y="169"/>
                    </a:cubicBezTo>
                    <a:cubicBezTo>
                      <a:pt x="3861" y="85"/>
                      <a:pt x="3784" y="1"/>
                      <a:pt x="37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50" name="Google Shape;950;p8"/>
              <p:cNvSpPr/>
              <p:nvPr/>
            </p:nvSpPr>
            <p:spPr>
              <a:xfrm>
                <a:off x="3967672" y="1898439"/>
                <a:ext cx="128276" cy="66357"/>
              </a:xfrm>
              <a:custGeom>
                <a:avLst/>
                <a:gdLst/>
                <a:ahLst/>
                <a:cxnLst/>
                <a:rect l="l" t="t" r="r" b="b"/>
                <a:pathLst>
                  <a:path w="4812" h="2430" extrusionOk="0">
                    <a:moveTo>
                      <a:pt x="4674" y="1"/>
                    </a:moveTo>
                    <a:cubicBezTo>
                      <a:pt x="4642" y="1"/>
                      <a:pt x="4612" y="16"/>
                      <a:pt x="4593" y="54"/>
                    </a:cubicBezTo>
                    <a:cubicBezTo>
                      <a:pt x="3857" y="1388"/>
                      <a:pt x="2428" y="2220"/>
                      <a:pt x="918" y="2220"/>
                    </a:cubicBezTo>
                    <a:cubicBezTo>
                      <a:pt x="677" y="2220"/>
                      <a:pt x="435" y="2199"/>
                      <a:pt x="192" y="2155"/>
                    </a:cubicBezTo>
                    <a:cubicBezTo>
                      <a:pt x="186" y="2155"/>
                      <a:pt x="180" y="2154"/>
                      <a:pt x="174" y="2154"/>
                    </a:cubicBezTo>
                    <a:cubicBezTo>
                      <a:pt x="48" y="2154"/>
                      <a:pt x="0" y="2336"/>
                      <a:pt x="132" y="2354"/>
                    </a:cubicBezTo>
                    <a:cubicBezTo>
                      <a:pt x="402" y="2405"/>
                      <a:pt x="674" y="2430"/>
                      <a:pt x="945" y="2430"/>
                    </a:cubicBezTo>
                    <a:cubicBezTo>
                      <a:pt x="1627" y="2430"/>
                      <a:pt x="2303" y="2270"/>
                      <a:pt x="2928" y="1957"/>
                    </a:cubicBezTo>
                    <a:cubicBezTo>
                      <a:pt x="3700" y="1561"/>
                      <a:pt x="4355" y="926"/>
                      <a:pt x="4771" y="154"/>
                    </a:cubicBezTo>
                    <a:cubicBezTo>
                      <a:pt x="4812" y="73"/>
                      <a:pt x="4741" y="1"/>
                      <a:pt x="46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51" name="Google Shape;951;p8"/>
              <p:cNvSpPr/>
              <p:nvPr/>
            </p:nvSpPr>
            <p:spPr>
              <a:xfrm>
                <a:off x="3943200" y="1854066"/>
                <a:ext cx="135847" cy="59039"/>
              </a:xfrm>
              <a:custGeom>
                <a:avLst/>
                <a:gdLst/>
                <a:ahLst/>
                <a:cxnLst/>
                <a:rect l="l" t="t" r="r" b="b"/>
                <a:pathLst>
                  <a:path w="5096" h="2162" extrusionOk="0">
                    <a:moveTo>
                      <a:pt x="4952" y="0"/>
                    </a:moveTo>
                    <a:cubicBezTo>
                      <a:pt x="4927" y="0"/>
                      <a:pt x="4901" y="10"/>
                      <a:pt x="4877" y="35"/>
                    </a:cubicBezTo>
                    <a:cubicBezTo>
                      <a:pt x="3965" y="1085"/>
                      <a:pt x="2675" y="1759"/>
                      <a:pt x="1288" y="1917"/>
                    </a:cubicBezTo>
                    <a:cubicBezTo>
                      <a:pt x="1066" y="1941"/>
                      <a:pt x="837" y="1950"/>
                      <a:pt x="608" y="1950"/>
                    </a:cubicBezTo>
                    <a:cubicBezTo>
                      <a:pt x="450" y="1950"/>
                      <a:pt x="293" y="1946"/>
                      <a:pt x="138" y="1938"/>
                    </a:cubicBezTo>
                    <a:cubicBezTo>
                      <a:pt x="132" y="1937"/>
                      <a:pt x="126" y="1936"/>
                      <a:pt x="120" y="1936"/>
                    </a:cubicBezTo>
                    <a:cubicBezTo>
                      <a:pt x="1" y="1936"/>
                      <a:pt x="6" y="2136"/>
                      <a:pt x="138" y="2136"/>
                    </a:cubicBezTo>
                    <a:cubicBezTo>
                      <a:pt x="316" y="2153"/>
                      <a:pt x="495" y="2162"/>
                      <a:pt x="674" y="2162"/>
                    </a:cubicBezTo>
                    <a:cubicBezTo>
                      <a:pt x="1912" y="2162"/>
                      <a:pt x="3156" y="1751"/>
                      <a:pt x="4142" y="1005"/>
                    </a:cubicBezTo>
                    <a:cubicBezTo>
                      <a:pt x="4460" y="767"/>
                      <a:pt x="4758" y="490"/>
                      <a:pt x="5035" y="173"/>
                    </a:cubicBezTo>
                    <a:cubicBezTo>
                      <a:pt x="5095" y="98"/>
                      <a:pt x="5030" y="0"/>
                      <a:pt x="49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52" name="Google Shape;952;p8"/>
              <p:cNvSpPr/>
              <p:nvPr/>
            </p:nvSpPr>
            <p:spPr>
              <a:xfrm>
                <a:off x="3916782" y="1801637"/>
                <a:ext cx="151601" cy="62780"/>
              </a:xfrm>
              <a:custGeom>
                <a:avLst/>
                <a:gdLst/>
                <a:ahLst/>
                <a:cxnLst/>
                <a:rect l="l" t="t" r="r" b="b"/>
                <a:pathLst>
                  <a:path w="5687" h="2299" extrusionOk="0">
                    <a:moveTo>
                      <a:pt x="5532" y="0"/>
                    </a:moveTo>
                    <a:cubicBezTo>
                      <a:pt x="5510" y="0"/>
                      <a:pt x="5489" y="9"/>
                      <a:pt x="5471" y="31"/>
                    </a:cubicBezTo>
                    <a:cubicBezTo>
                      <a:pt x="4440" y="1201"/>
                      <a:pt x="2973" y="1934"/>
                      <a:pt x="1427" y="2074"/>
                    </a:cubicBezTo>
                    <a:cubicBezTo>
                      <a:pt x="1281" y="2088"/>
                      <a:pt x="1132" y="2094"/>
                      <a:pt x="981" y="2094"/>
                    </a:cubicBezTo>
                    <a:cubicBezTo>
                      <a:pt x="703" y="2094"/>
                      <a:pt x="421" y="2072"/>
                      <a:pt x="138" y="2034"/>
                    </a:cubicBezTo>
                    <a:cubicBezTo>
                      <a:pt x="132" y="2033"/>
                      <a:pt x="126" y="2033"/>
                      <a:pt x="120" y="2033"/>
                    </a:cubicBezTo>
                    <a:cubicBezTo>
                      <a:pt x="0" y="2033"/>
                      <a:pt x="6" y="2233"/>
                      <a:pt x="138" y="2251"/>
                    </a:cubicBezTo>
                    <a:cubicBezTo>
                      <a:pt x="387" y="2283"/>
                      <a:pt x="638" y="2298"/>
                      <a:pt x="890" y="2298"/>
                    </a:cubicBezTo>
                    <a:cubicBezTo>
                      <a:pt x="2218" y="2298"/>
                      <a:pt x="3551" y="1865"/>
                      <a:pt x="4618" y="1083"/>
                    </a:cubicBezTo>
                    <a:cubicBezTo>
                      <a:pt x="4995" y="824"/>
                      <a:pt x="5313" y="528"/>
                      <a:pt x="5609" y="190"/>
                    </a:cubicBezTo>
                    <a:cubicBezTo>
                      <a:pt x="5687" y="113"/>
                      <a:pt x="5608" y="0"/>
                      <a:pt x="55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53" name="Google Shape;953;p8"/>
              <p:cNvSpPr/>
              <p:nvPr/>
            </p:nvSpPr>
            <p:spPr>
              <a:xfrm>
                <a:off x="3900921" y="1751830"/>
                <a:ext cx="151628" cy="59858"/>
              </a:xfrm>
              <a:custGeom>
                <a:avLst/>
                <a:gdLst/>
                <a:ahLst/>
                <a:cxnLst/>
                <a:rect l="l" t="t" r="r" b="b"/>
                <a:pathLst>
                  <a:path w="5688" h="2192" extrusionOk="0">
                    <a:moveTo>
                      <a:pt x="5540" y="0"/>
                    </a:moveTo>
                    <a:cubicBezTo>
                      <a:pt x="5517" y="0"/>
                      <a:pt x="5493" y="10"/>
                      <a:pt x="5471" y="31"/>
                    </a:cubicBezTo>
                    <a:cubicBezTo>
                      <a:pt x="4380" y="1083"/>
                      <a:pt x="2934" y="1757"/>
                      <a:pt x="1428" y="1934"/>
                    </a:cubicBezTo>
                    <a:cubicBezTo>
                      <a:pt x="1156" y="1959"/>
                      <a:pt x="892" y="1976"/>
                      <a:pt x="627" y="1976"/>
                    </a:cubicBezTo>
                    <a:cubicBezTo>
                      <a:pt x="465" y="1976"/>
                      <a:pt x="303" y="1970"/>
                      <a:pt x="138" y="1955"/>
                    </a:cubicBezTo>
                    <a:cubicBezTo>
                      <a:pt x="132" y="1954"/>
                      <a:pt x="126" y="1954"/>
                      <a:pt x="121" y="1954"/>
                    </a:cubicBezTo>
                    <a:cubicBezTo>
                      <a:pt x="1" y="1954"/>
                      <a:pt x="7" y="2154"/>
                      <a:pt x="138" y="2172"/>
                    </a:cubicBezTo>
                    <a:cubicBezTo>
                      <a:pt x="309" y="2185"/>
                      <a:pt x="479" y="2192"/>
                      <a:pt x="649" y="2192"/>
                    </a:cubicBezTo>
                    <a:cubicBezTo>
                      <a:pt x="2046" y="2192"/>
                      <a:pt x="3433" y="1763"/>
                      <a:pt x="4599" y="1004"/>
                    </a:cubicBezTo>
                    <a:cubicBezTo>
                      <a:pt x="4956" y="766"/>
                      <a:pt x="5292" y="488"/>
                      <a:pt x="5609" y="190"/>
                    </a:cubicBezTo>
                    <a:cubicBezTo>
                      <a:pt x="5687" y="114"/>
                      <a:pt x="5620" y="0"/>
                      <a:pt x="55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54" name="Google Shape;954;p8"/>
              <p:cNvSpPr/>
              <p:nvPr/>
            </p:nvSpPr>
            <p:spPr>
              <a:xfrm>
                <a:off x="3881355" y="1699319"/>
                <a:ext cx="155840" cy="59530"/>
              </a:xfrm>
              <a:custGeom>
                <a:avLst/>
                <a:gdLst/>
                <a:ahLst/>
                <a:cxnLst/>
                <a:rect l="l" t="t" r="r" b="b"/>
                <a:pathLst>
                  <a:path w="5846" h="2180" extrusionOk="0">
                    <a:moveTo>
                      <a:pt x="5682" y="1"/>
                    </a:moveTo>
                    <a:cubicBezTo>
                      <a:pt x="5658" y="1"/>
                      <a:pt x="5633" y="10"/>
                      <a:pt x="5611" y="32"/>
                    </a:cubicBezTo>
                    <a:cubicBezTo>
                      <a:pt x="4480" y="1103"/>
                      <a:pt x="2994" y="1777"/>
                      <a:pt x="1448" y="1935"/>
                    </a:cubicBezTo>
                    <a:cubicBezTo>
                      <a:pt x="1230" y="1955"/>
                      <a:pt x="1012" y="1965"/>
                      <a:pt x="794" y="1965"/>
                    </a:cubicBezTo>
                    <a:cubicBezTo>
                      <a:pt x="576" y="1965"/>
                      <a:pt x="358" y="1955"/>
                      <a:pt x="140" y="1935"/>
                    </a:cubicBezTo>
                    <a:cubicBezTo>
                      <a:pt x="0" y="1935"/>
                      <a:pt x="0" y="2134"/>
                      <a:pt x="140" y="2153"/>
                    </a:cubicBezTo>
                    <a:cubicBezTo>
                      <a:pt x="341" y="2170"/>
                      <a:pt x="543" y="2179"/>
                      <a:pt x="744" y="2179"/>
                    </a:cubicBezTo>
                    <a:cubicBezTo>
                      <a:pt x="2133" y="2179"/>
                      <a:pt x="3522" y="1765"/>
                      <a:pt x="4699" y="1003"/>
                    </a:cubicBezTo>
                    <a:cubicBezTo>
                      <a:pt x="5075" y="765"/>
                      <a:pt x="5432" y="488"/>
                      <a:pt x="5769" y="191"/>
                    </a:cubicBezTo>
                    <a:cubicBezTo>
                      <a:pt x="5846" y="114"/>
                      <a:pt x="5767" y="1"/>
                      <a:pt x="56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55" name="Google Shape;955;p8"/>
              <p:cNvSpPr/>
              <p:nvPr/>
            </p:nvSpPr>
            <p:spPr>
              <a:xfrm>
                <a:off x="3873944" y="1673105"/>
                <a:ext cx="127983" cy="39732"/>
              </a:xfrm>
              <a:custGeom>
                <a:avLst/>
                <a:gdLst/>
                <a:ahLst/>
                <a:cxnLst/>
                <a:rect l="l" t="t" r="r" b="b"/>
                <a:pathLst>
                  <a:path w="4801" h="1455" extrusionOk="0">
                    <a:moveTo>
                      <a:pt x="4659" y="1"/>
                    </a:moveTo>
                    <a:cubicBezTo>
                      <a:pt x="4640" y="1"/>
                      <a:pt x="4620" y="7"/>
                      <a:pt x="4600" y="20"/>
                    </a:cubicBezTo>
                    <a:cubicBezTo>
                      <a:pt x="3546" y="811"/>
                      <a:pt x="2246" y="1246"/>
                      <a:pt x="926" y="1246"/>
                    </a:cubicBezTo>
                    <a:cubicBezTo>
                      <a:pt x="658" y="1246"/>
                      <a:pt x="388" y="1227"/>
                      <a:pt x="120" y="1191"/>
                    </a:cubicBezTo>
                    <a:cubicBezTo>
                      <a:pt x="114" y="1190"/>
                      <a:pt x="109" y="1189"/>
                      <a:pt x="104" y="1189"/>
                    </a:cubicBezTo>
                    <a:cubicBezTo>
                      <a:pt x="1" y="1189"/>
                      <a:pt x="6" y="1390"/>
                      <a:pt x="120" y="1408"/>
                    </a:cubicBezTo>
                    <a:cubicBezTo>
                      <a:pt x="377" y="1439"/>
                      <a:pt x="635" y="1455"/>
                      <a:pt x="893" y="1455"/>
                    </a:cubicBezTo>
                    <a:cubicBezTo>
                      <a:pt x="2263" y="1455"/>
                      <a:pt x="3617" y="1017"/>
                      <a:pt x="4718" y="200"/>
                    </a:cubicBezTo>
                    <a:cubicBezTo>
                      <a:pt x="4801" y="134"/>
                      <a:pt x="4747" y="1"/>
                      <a:pt x="46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56" name="Google Shape;956;p8"/>
              <p:cNvSpPr/>
              <p:nvPr/>
            </p:nvSpPr>
            <p:spPr>
              <a:xfrm>
                <a:off x="3866560" y="1618355"/>
                <a:ext cx="112041" cy="39569"/>
              </a:xfrm>
              <a:custGeom>
                <a:avLst/>
                <a:gdLst/>
                <a:ahLst/>
                <a:cxnLst/>
                <a:rect l="l" t="t" r="r" b="b"/>
                <a:pathLst>
                  <a:path w="4203" h="1449" extrusionOk="0">
                    <a:moveTo>
                      <a:pt x="4032" y="0"/>
                    </a:moveTo>
                    <a:cubicBezTo>
                      <a:pt x="4009" y="0"/>
                      <a:pt x="3985" y="8"/>
                      <a:pt x="3965" y="24"/>
                    </a:cubicBezTo>
                    <a:cubicBezTo>
                      <a:pt x="3010" y="802"/>
                      <a:pt x="1804" y="1233"/>
                      <a:pt x="570" y="1233"/>
                    </a:cubicBezTo>
                    <a:cubicBezTo>
                      <a:pt x="420" y="1233"/>
                      <a:pt x="269" y="1226"/>
                      <a:pt x="119" y="1213"/>
                    </a:cubicBezTo>
                    <a:cubicBezTo>
                      <a:pt x="0" y="1213"/>
                      <a:pt x="0" y="1412"/>
                      <a:pt x="119" y="1431"/>
                    </a:cubicBezTo>
                    <a:cubicBezTo>
                      <a:pt x="266" y="1443"/>
                      <a:pt x="413" y="1449"/>
                      <a:pt x="559" y="1449"/>
                    </a:cubicBezTo>
                    <a:cubicBezTo>
                      <a:pt x="1854" y="1449"/>
                      <a:pt x="3109" y="983"/>
                      <a:pt x="4123" y="183"/>
                    </a:cubicBezTo>
                    <a:cubicBezTo>
                      <a:pt x="4202" y="103"/>
                      <a:pt x="4119" y="0"/>
                      <a:pt x="40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57" name="Google Shape;957;p8"/>
              <p:cNvSpPr/>
              <p:nvPr/>
            </p:nvSpPr>
            <p:spPr>
              <a:xfrm>
                <a:off x="4546328" y="1693148"/>
                <a:ext cx="112708" cy="59421"/>
              </a:xfrm>
              <a:custGeom>
                <a:avLst/>
                <a:gdLst/>
                <a:ahLst/>
                <a:cxnLst/>
                <a:rect l="l" t="t" r="r" b="b"/>
                <a:pathLst>
                  <a:path w="4228" h="2176" extrusionOk="0">
                    <a:moveTo>
                      <a:pt x="131" y="1"/>
                    </a:moveTo>
                    <a:cubicBezTo>
                      <a:pt x="67" y="1"/>
                      <a:pt x="0" y="55"/>
                      <a:pt x="13" y="140"/>
                    </a:cubicBezTo>
                    <a:cubicBezTo>
                      <a:pt x="111" y="555"/>
                      <a:pt x="409" y="893"/>
                      <a:pt x="706" y="1189"/>
                    </a:cubicBezTo>
                    <a:cubicBezTo>
                      <a:pt x="1023" y="1448"/>
                      <a:pt x="1361" y="1665"/>
                      <a:pt x="1718" y="1844"/>
                    </a:cubicBezTo>
                    <a:cubicBezTo>
                      <a:pt x="2233" y="2061"/>
                      <a:pt x="2785" y="2176"/>
                      <a:pt x="3336" y="2176"/>
                    </a:cubicBezTo>
                    <a:cubicBezTo>
                      <a:pt x="3591" y="2176"/>
                      <a:pt x="3846" y="2151"/>
                      <a:pt x="4096" y="2101"/>
                    </a:cubicBezTo>
                    <a:cubicBezTo>
                      <a:pt x="4227" y="2063"/>
                      <a:pt x="4181" y="1882"/>
                      <a:pt x="4056" y="1882"/>
                    </a:cubicBezTo>
                    <a:cubicBezTo>
                      <a:pt x="4050" y="1882"/>
                      <a:pt x="4043" y="1883"/>
                      <a:pt x="4036" y="1884"/>
                    </a:cubicBezTo>
                    <a:cubicBezTo>
                      <a:pt x="3792" y="1937"/>
                      <a:pt x="3543" y="1963"/>
                      <a:pt x="3294" y="1963"/>
                    </a:cubicBezTo>
                    <a:cubicBezTo>
                      <a:pt x="2796" y="1963"/>
                      <a:pt x="2298" y="1857"/>
                      <a:pt x="1836" y="1646"/>
                    </a:cubicBezTo>
                    <a:cubicBezTo>
                      <a:pt x="1499" y="1506"/>
                      <a:pt x="1182" y="1308"/>
                      <a:pt x="885" y="1051"/>
                    </a:cubicBezTo>
                    <a:cubicBezTo>
                      <a:pt x="607" y="793"/>
                      <a:pt x="309" y="476"/>
                      <a:pt x="230" y="79"/>
                    </a:cubicBezTo>
                    <a:cubicBezTo>
                      <a:pt x="214" y="24"/>
                      <a:pt x="173" y="1"/>
                      <a:pt x="1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58" name="Google Shape;958;p8"/>
              <p:cNvSpPr/>
              <p:nvPr/>
            </p:nvSpPr>
            <p:spPr>
              <a:xfrm>
                <a:off x="4580952" y="1655183"/>
                <a:ext cx="107563" cy="52922"/>
              </a:xfrm>
              <a:custGeom>
                <a:avLst/>
                <a:gdLst/>
                <a:ahLst/>
                <a:cxnLst/>
                <a:rect l="l" t="t" r="r" b="b"/>
                <a:pathLst>
                  <a:path w="4035" h="1938" extrusionOk="0">
                    <a:moveTo>
                      <a:pt x="148" y="0"/>
                    </a:moveTo>
                    <a:cubicBezTo>
                      <a:pt x="76" y="0"/>
                      <a:pt x="1" y="73"/>
                      <a:pt x="55" y="154"/>
                    </a:cubicBezTo>
                    <a:cubicBezTo>
                      <a:pt x="769" y="1268"/>
                      <a:pt x="2063" y="1938"/>
                      <a:pt x="3374" y="1938"/>
                    </a:cubicBezTo>
                    <a:cubicBezTo>
                      <a:pt x="3557" y="1938"/>
                      <a:pt x="3739" y="1925"/>
                      <a:pt x="3921" y="1898"/>
                    </a:cubicBezTo>
                    <a:cubicBezTo>
                      <a:pt x="4034" y="1879"/>
                      <a:pt x="3985" y="1698"/>
                      <a:pt x="3878" y="1698"/>
                    </a:cubicBezTo>
                    <a:cubicBezTo>
                      <a:pt x="3872" y="1698"/>
                      <a:pt x="3867" y="1699"/>
                      <a:pt x="3861" y="1700"/>
                    </a:cubicBezTo>
                    <a:cubicBezTo>
                      <a:pt x="3699" y="1723"/>
                      <a:pt x="3536" y="1734"/>
                      <a:pt x="3373" y="1734"/>
                    </a:cubicBezTo>
                    <a:cubicBezTo>
                      <a:pt x="2137" y="1734"/>
                      <a:pt x="899" y="1088"/>
                      <a:pt x="234" y="54"/>
                    </a:cubicBezTo>
                    <a:cubicBezTo>
                      <a:pt x="215" y="16"/>
                      <a:pt x="182" y="0"/>
                      <a:pt x="1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sp>
        <p:nvSpPr>
          <p:cNvPr id="959" name="Google Shape;959;p8"/>
          <p:cNvSpPr/>
          <p:nvPr/>
        </p:nvSpPr>
        <p:spPr>
          <a:xfrm>
            <a:off x="580751" y="809667"/>
            <a:ext cx="220000" cy="220000"/>
          </a:xfrm>
          <a:prstGeom prst="ellipse">
            <a:avLst/>
          </a:prstGeom>
          <a:solidFill>
            <a:schemeClr val="accent3"/>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960" name="Google Shape;960;p8"/>
          <p:cNvSpPr/>
          <p:nvPr/>
        </p:nvSpPr>
        <p:spPr>
          <a:xfrm>
            <a:off x="532784" y="5005000"/>
            <a:ext cx="220000" cy="220000"/>
          </a:xfrm>
          <a:prstGeom prst="ellipse">
            <a:avLst/>
          </a:prstGeom>
          <a:solidFill>
            <a:schemeClr val="accent4"/>
          </a:solidFill>
          <a:ln w="381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4171486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theme" Target="../theme/theme4.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17194608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0800" y="719200"/>
            <a:ext cx="10290400" cy="74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3500"/>
              <a:buFont typeface="Itim"/>
              <a:buNone/>
              <a:defRPr sz="3500" b="1">
                <a:solidFill>
                  <a:schemeClr val="dk2"/>
                </a:solidFill>
                <a:latin typeface="Itim"/>
                <a:ea typeface="Itim"/>
                <a:cs typeface="Itim"/>
                <a:sym typeface="Itim"/>
              </a:defRPr>
            </a:lvl1pPr>
            <a:lvl2pPr lvl="1" rtl="0">
              <a:spcBef>
                <a:spcPts val="0"/>
              </a:spcBef>
              <a:spcAft>
                <a:spcPts val="0"/>
              </a:spcAft>
              <a:buClr>
                <a:schemeClr val="dk2"/>
              </a:buClr>
              <a:buSzPts val="3500"/>
              <a:buFont typeface="Itim"/>
              <a:buNone/>
              <a:defRPr sz="3500" b="1">
                <a:solidFill>
                  <a:schemeClr val="dk2"/>
                </a:solidFill>
                <a:latin typeface="Itim"/>
                <a:ea typeface="Itim"/>
                <a:cs typeface="Itim"/>
                <a:sym typeface="Itim"/>
              </a:defRPr>
            </a:lvl2pPr>
            <a:lvl3pPr lvl="2" rtl="0">
              <a:spcBef>
                <a:spcPts val="0"/>
              </a:spcBef>
              <a:spcAft>
                <a:spcPts val="0"/>
              </a:spcAft>
              <a:buClr>
                <a:schemeClr val="dk2"/>
              </a:buClr>
              <a:buSzPts val="3500"/>
              <a:buFont typeface="Itim"/>
              <a:buNone/>
              <a:defRPr sz="3500" b="1">
                <a:solidFill>
                  <a:schemeClr val="dk2"/>
                </a:solidFill>
                <a:latin typeface="Itim"/>
                <a:ea typeface="Itim"/>
                <a:cs typeface="Itim"/>
                <a:sym typeface="Itim"/>
              </a:defRPr>
            </a:lvl3pPr>
            <a:lvl4pPr lvl="3" rtl="0">
              <a:spcBef>
                <a:spcPts val="0"/>
              </a:spcBef>
              <a:spcAft>
                <a:spcPts val="0"/>
              </a:spcAft>
              <a:buClr>
                <a:schemeClr val="dk2"/>
              </a:buClr>
              <a:buSzPts val="3500"/>
              <a:buFont typeface="Itim"/>
              <a:buNone/>
              <a:defRPr sz="3500" b="1">
                <a:solidFill>
                  <a:schemeClr val="dk2"/>
                </a:solidFill>
                <a:latin typeface="Itim"/>
                <a:ea typeface="Itim"/>
                <a:cs typeface="Itim"/>
                <a:sym typeface="Itim"/>
              </a:defRPr>
            </a:lvl4pPr>
            <a:lvl5pPr lvl="4" rtl="0">
              <a:spcBef>
                <a:spcPts val="0"/>
              </a:spcBef>
              <a:spcAft>
                <a:spcPts val="0"/>
              </a:spcAft>
              <a:buClr>
                <a:schemeClr val="dk2"/>
              </a:buClr>
              <a:buSzPts val="3500"/>
              <a:buFont typeface="Itim"/>
              <a:buNone/>
              <a:defRPr sz="3500" b="1">
                <a:solidFill>
                  <a:schemeClr val="dk2"/>
                </a:solidFill>
                <a:latin typeface="Itim"/>
                <a:ea typeface="Itim"/>
                <a:cs typeface="Itim"/>
                <a:sym typeface="Itim"/>
              </a:defRPr>
            </a:lvl5pPr>
            <a:lvl6pPr lvl="5" rtl="0">
              <a:spcBef>
                <a:spcPts val="0"/>
              </a:spcBef>
              <a:spcAft>
                <a:spcPts val="0"/>
              </a:spcAft>
              <a:buClr>
                <a:schemeClr val="dk2"/>
              </a:buClr>
              <a:buSzPts val="3500"/>
              <a:buFont typeface="Itim"/>
              <a:buNone/>
              <a:defRPr sz="3500" b="1">
                <a:solidFill>
                  <a:schemeClr val="dk2"/>
                </a:solidFill>
                <a:latin typeface="Itim"/>
                <a:ea typeface="Itim"/>
                <a:cs typeface="Itim"/>
                <a:sym typeface="Itim"/>
              </a:defRPr>
            </a:lvl6pPr>
            <a:lvl7pPr lvl="6" rtl="0">
              <a:spcBef>
                <a:spcPts val="0"/>
              </a:spcBef>
              <a:spcAft>
                <a:spcPts val="0"/>
              </a:spcAft>
              <a:buClr>
                <a:schemeClr val="dk2"/>
              </a:buClr>
              <a:buSzPts val="3500"/>
              <a:buFont typeface="Itim"/>
              <a:buNone/>
              <a:defRPr sz="3500" b="1">
                <a:solidFill>
                  <a:schemeClr val="dk2"/>
                </a:solidFill>
                <a:latin typeface="Itim"/>
                <a:ea typeface="Itim"/>
                <a:cs typeface="Itim"/>
                <a:sym typeface="Itim"/>
              </a:defRPr>
            </a:lvl7pPr>
            <a:lvl8pPr lvl="7" rtl="0">
              <a:spcBef>
                <a:spcPts val="0"/>
              </a:spcBef>
              <a:spcAft>
                <a:spcPts val="0"/>
              </a:spcAft>
              <a:buClr>
                <a:schemeClr val="dk2"/>
              </a:buClr>
              <a:buSzPts val="3500"/>
              <a:buFont typeface="Itim"/>
              <a:buNone/>
              <a:defRPr sz="3500" b="1">
                <a:solidFill>
                  <a:schemeClr val="dk2"/>
                </a:solidFill>
                <a:latin typeface="Itim"/>
                <a:ea typeface="Itim"/>
                <a:cs typeface="Itim"/>
                <a:sym typeface="Itim"/>
              </a:defRPr>
            </a:lvl8pPr>
            <a:lvl9pPr lvl="8" rtl="0">
              <a:spcBef>
                <a:spcPts val="0"/>
              </a:spcBef>
              <a:spcAft>
                <a:spcPts val="0"/>
              </a:spcAft>
              <a:buClr>
                <a:schemeClr val="dk2"/>
              </a:buClr>
              <a:buSzPts val="3500"/>
              <a:buFont typeface="Itim"/>
              <a:buNone/>
              <a:defRPr sz="3500" b="1">
                <a:solidFill>
                  <a:schemeClr val="dk2"/>
                </a:solidFill>
                <a:latin typeface="Itim"/>
                <a:ea typeface="Itim"/>
                <a:cs typeface="Itim"/>
                <a:sym typeface="Itim"/>
              </a:defRPr>
            </a:lvl9pPr>
          </a:lstStyle>
          <a:p>
            <a:endParaRPr/>
          </a:p>
        </p:txBody>
      </p:sp>
      <p:sp>
        <p:nvSpPr>
          <p:cNvPr id="7" name="Google Shape;7;p1"/>
          <p:cNvSpPr txBox="1">
            <a:spLocks noGrp="1"/>
          </p:cNvSpPr>
          <p:nvPr>
            <p:ph type="body" idx="1"/>
          </p:nvPr>
        </p:nvSpPr>
        <p:spPr>
          <a:xfrm>
            <a:off x="950800" y="1640867"/>
            <a:ext cx="10290400" cy="44980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Oxygen"/>
              <a:buChar char="●"/>
              <a:defRPr>
                <a:solidFill>
                  <a:schemeClr val="dk1"/>
                </a:solidFill>
                <a:latin typeface="Oxygen"/>
                <a:ea typeface="Oxygen"/>
                <a:cs typeface="Oxygen"/>
                <a:sym typeface="Oxygen"/>
              </a:defRPr>
            </a:lvl1pPr>
            <a:lvl2pPr marL="914400" lvl="1" indent="-317500">
              <a:lnSpc>
                <a:spcPct val="100000"/>
              </a:lnSpc>
              <a:spcBef>
                <a:spcPts val="0"/>
              </a:spcBef>
              <a:spcAft>
                <a:spcPts val="0"/>
              </a:spcAft>
              <a:buClr>
                <a:schemeClr val="dk1"/>
              </a:buClr>
              <a:buSzPts val="1400"/>
              <a:buFont typeface="Oxygen"/>
              <a:buChar char="○"/>
              <a:defRPr>
                <a:solidFill>
                  <a:schemeClr val="dk1"/>
                </a:solidFill>
                <a:latin typeface="Oxygen"/>
                <a:ea typeface="Oxygen"/>
                <a:cs typeface="Oxygen"/>
                <a:sym typeface="Oxygen"/>
              </a:defRPr>
            </a:lvl2pPr>
            <a:lvl3pPr marL="1371600" lvl="2" indent="-317500">
              <a:lnSpc>
                <a:spcPct val="100000"/>
              </a:lnSpc>
              <a:spcBef>
                <a:spcPts val="0"/>
              </a:spcBef>
              <a:spcAft>
                <a:spcPts val="0"/>
              </a:spcAft>
              <a:buClr>
                <a:schemeClr val="dk1"/>
              </a:buClr>
              <a:buSzPts val="1400"/>
              <a:buFont typeface="Oxygen"/>
              <a:buChar char="■"/>
              <a:defRPr>
                <a:solidFill>
                  <a:schemeClr val="dk1"/>
                </a:solidFill>
                <a:latin typeface="Oxygen"/>
                <a:ea typeface="Oxygen"/>
                <a:cs typeface="Oxygen"/>
                <a:sym typeface="Oxygen"/>
              </a:defRPr>
            </a:lvl3pPr>
            <a:lvl4pPr marL="1828800" lvl="3" indent="-317500">
              <a:lnSpc>
                <a:spcPct val="100000"/>
              </a:lnSpc>
              <a:spcBef>
                <a:spcPts val="0"/>
              </a:spcBef>
              <a:spcAft>
                <a:spcPts val="0"/>
              </a:spcAft>
              <a:buClr>
                <a:schemeClr val="dk1"/>
              </a:buClr>
              <a:buSzPts val="1400"/>
              <a:buFont typeface="Oxygen"/>
              <a:buChar char="●"/>
              <a:defRPr>
                <a:solidFill>
                  <a:schemeClr val="dk1"/>
                </a:solidFill>
                <a:latin typeface="Oxygen"/>
                <a:ea typeface="Oxygen"/>
                <a:cs typeface="Oxygen"/>
                <a:sym typeface="Oxygen"/>
              </a:defRPr>
            </a:lvl4pPr>
            <a:lvl5pPr marL="2286000" lvl="4" indent="-317500">
              <a:lnSpc>
                <a:spcPct val="100000"/>
              </a:lnSpc>
              <a:spcBef>
                <a:spcPts val="0"/>
              </a:spcBef>
              <a:spcAft>
                <a:spcPts val="0"/>
              </a:spcAft>
              <a:buClr>
                <a:schemeClr val="dk1"/>
              </a:buClr>
              <a:buSzPts val="1400"/>
              <a:buFont typeface="Oxygen"/>
              <a:buChar char="○"/>
              <a:defRPr>
                <a:solidFill>
                  <a:schemeClr val="dk1"/>
                </a:solidFill>
                <a:latin typeface="Oxygen"/>
                <a:ea typeface="Oxygen"/>
                <a:cs typeface="Oxygen"/>
                <a:sym typeface="Oxygen"/>
              </a:defRPr>
            </a:lvl5pPr>
            <a:lvl6pPr marL="2743200" lvl="5" indent="-317500">
              <a:lnSpc>
                <a:spcPct val="100000"/>
              </a:lnSpc>
              <a:spcBef>
                <a:spcPts val="0"/>
              </a:spcBef>
              <a:spcAft>
                <a:spcPts val="0"/>
              </a:spcAft>
              <a:buClr>
                <a:schemeClr val="dk1"/>
              </a:buClr>
              <a:buSzPts val="1400"/>
              <a:buFont typeface="Oxygen"/>
              <a:buChar char="■"/>
              <a:defRPr>
                <a:solidFill>
                  <a:schemeClr val="dk1"/>
                </a:solidFill>
                <a:latin typeface="Oxygen"/>
                <a:ea typeface="Oxygen"/>
                <a:cs typeface="Oxygen"/>
                <a:sym typeface="Oxygen"/>
              </a:defRPr>
            </a:lvl6pPr>
            <a:lvl7pPr marL="3200400" lvl="6" indent="-317500">
              <a:lnSpc>
                <a:spcPct val="100000"/>
              </a:lnSpc>
              <a:spcBef>
                <a:spcPts val="0"/>
              </a:spcBef>
              <a:spcAft>
                <a:spcPts val="0"/>
              </a:spcAft>
              <a:buClr>
                <a:schemeClr val="dk1"/>
              </a:buClr>
              <a:buSzPts val="1400"/>
              <a:buFont typeface="Oxygen"/>
              <a:buChar char="●"/>
              <a:defRPr>
                <a:solidFill>
                  <a:schemeClr val="dk1"/>
                </a:solidFill>
                <a:latin typeface="Oxygen"/>
                <a:ea typeface="Oxygen"/>
                <a:cs typeface="Oxygen"/>
                <a:sym typeface="Oxygen"/>
              </a:defRPr>
            </a:lvl7pPr>
            <a:lvl8pPr marL="3657600" lvl="7" indent="-317500">
              <a:lnSpc>
                <a:spcPct val="100000"/>
              </a:lnSpc>
              <a:spcBef>
                <a:spcPts val="0"/>
              </a:spcBef>
              <a:spcAft>
                <a:spcPts val="0"/>
              </a:spcAft>
              <a:buClr>
                <a:schemeClr val="dk1"/>
              </a:buClr>
              <a:buSzPts val="1400"/>
              <a:buFont typeface="Oxygen"/>
              <a:buChar char="○"/>
              <a:defRPr>
                <a:solidFill>
                  <a:schemeClr val="dk1"/>
                </a:solidFill>
                <a:latin typeface="Oxygen"/>
                <a:ea typeface="Oxygen"/>
                <a:cs typeface="Oxygen"/>
                <a:sym typeface="Oxygen"/>
              </a:defRPr>
            </a:lvl8pPr>
            <a:lvl9pPr marL="4114800" lvl="8" indent="-317500">
              <a:lnSpc>
                <a:spcPct val="100000"/>
              </a:lnSpc>
              <a:spcBef>
                <a:spcPts val="0"/>
              </a:spcBef>
              <a:spcAft>
                <a:spcPts val="0"/>
              </a:spcAft>
              <a:buClr>
                <a:schemeClr val="dk1"/>
              </a:buClr>
              <a:buSzPts val="1400"/>
              <a:buFont typeface="Oxygen"/>
              <a:buChar char="■"/>
              <a:defRPr>
                <a:solidFill>
                  <a:schemeClr val="dk1"/>
                </a:solidFill>
                <a:latin typeface="Oxygen"/>
                <a:ea typeface="Oxygen"/>
                <a:cs typeface="Oxygen"/>
                <a:sym typeface="Oxygen"/>
              </a:defRPr>
            </a:lvl9pPr>
          </a:lstStyle>
          <a:p>
            <a:endParaRPr/>
          </a:p>
        </p:txBody>
      </p:sp>
    </p:spTree>
    <p:extLst>
      <p:ext uri="{BB962C8B-B14F-4D97-AF65-F5344CB8AC3E}">
        <p14:creationId xmlns:p14="http://schemas.microsoft.com/office/powerpoint/2010/main" val="3988046709"/>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hoc10.vn/doc-sach/toan-4-tap-1/1/390/74/"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hyperlink" Target="https://hoc10.vn/doc-sach/toan-4-tap-1/1/390/74/" TargetMode="External"/><Relationship Id="rId2" Type="http://schemas.openxmlformats.org/officeDocument/2006/relationships/image" Target="../media/image8.jpg"/><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0.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slide" Target="slide18.xml"/><Relationship Id="rId3" Type="http://schemas.openxmlformats.org/officeDocument/2006/relationships/slide" Target="slide21.xml"/><Relationship Id="rId7" Type="http://schemas.openxmlformats.org/officeDocument/2006/relationships/slide" Target="slide12.xml"/><Relationship Id="rId12" Type="http://schemas.openxmlformats.org/officeDocument/2006/relationships/slide" Target="slide17.xml"/><Relationship Id="rId2" Type="http://schemas.openxmlformats.org/officeDocument/2006/relationships/notesSlide" Target="../notesSlides/notesSlide7.xml"/><Relationship Id="rId1" Type="http://schemas.openxmlformats.org/officeDocument/2006/relationships/slideLayout" Target="../slideLayouts/slideLayout41.xml"/><Relationship Id="rId6" Type="http://schemas.openxmlformats.org/officeDocument/2006/relationships/image" Target="../media/image16.png"/><Relationship Id="rId11" Type="http://schemas.openxmlformats.org/officeDocument/2006/relationships/slide" Target="slide14.xml"/><Relationship Id="rId5" Type="http://schemas.openxmlformats.org/officeDocument/2006/relationships/slide" Target="slide16.xml"/><Relationship Id="rId15" Type="http://schemas.openxmlformats.org/officeDocument/2006/relationships/image" Target="../media/image14.png"/><Relationship Id="rId10" Type="http://schemas.openxmlformats.org/officeDocument/2006/relationships/slide" Target="slide15.xml"/><Relationship Id="rId4" Type="http://schemas.openxmlformats.org/officeDocument/2006/relationships/image" Target="../media/image15.png"/><Relationship Id="rId9" Type="http://schemas.openxmlformats.org/officeDocument/2006/relationships/slide" Target="slide13.xml"/><Relationship Id="rId14" Type="http://schemas.openxmlformats.org/officeDocument/2006/relationships/slide" Target="slide19.xml"/></Relationships>
</file>

<file path=ppt/slides/_rels/slide1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8.xml"/><Relationship Id="rId1" Type="http://schemas.openxmlformats.org/officeDocument/2006/relationships/slideLayout" Target="../slideLayouts/slideLayout40.xml"/><Relationship Id="rId6" Type="http://schemas.openxmlformats.org/officeDocument/2006/relationships/image" Target="../media/image14.png"/><Relationship Id="rId5" Type="http://schemas.openxmlformats.org/officeDocument/2006/relationships/image" Target="../media/image19.sv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9.xml"/><Relationship Id="rId1" Type="http://schemas.openxmlformats.org/officeDocument/2006/relationships/slideLayout" Target="../slideLayouts/slideLayout40.xml"/><Relationship Id="rId6" Type="http://schemas.openxmlformats.org/officeDocument/2006/relationships/image" Target="../media/image14.png"/><Relationship Id="rId5" Type="http://schemas.openxmlformats.org/officeDocument/2006/relationships/image" Target="../media/image19.sv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0.xml"/><Relationship Id="rId1" Type="http://schemas.openxmlformats.org/officeDocument/2006/relationships/slideLayout" Target="../slideLayouts/slideLayout40.xml"/><Relationship Id="rId6" Type="http://schemas.openxmlformats.org/officeDocument/2006/relationships/image" Target="../media/image14.png"/><Relationship Id="rId5" Type="http://schemas.openxmlformats.org/officeDocument/2006/relationships/image" Target="../media/image19.sv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1.xml"/><Relationship Id="rId1" Type="http://schemas.openxmlformats.org/officeDocument/2006/relationships/slideLayout" Target="../slideLayouts/slideLayout40.xml"/><Relationship Id="rId6" Type="http://schemas.openxmlformats.org/officeDocument/2006/relationships/image" Target="../media/image14.png"/><Relationship Id="rId5" Type="http://schemas.openxmlformats.org/officeDocument/2006/relationships/image" Target="../media/image19.sv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2.xml"/><Relationship Id="rId1" Type="http://schemas.openxmlformats.org/officeDocument/2006/relationships/slideLayout" Target="../slideLayouts/slideLayout40.xml"/><Relationship Id="rId6" Type="http://schemas.openxmlformats.org/officeDocument/2006/relationships/image" Target="../media/image14.png"/><Relationship Id="rId5" Type="http://schemas.openxmlformats.org/officeDocument/2006/relationships/image" Target="../media/image19.sv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3.xml"/><Relationship Id="rId1" Type="http://schemas.openxmlformats.org/officeDocument/2006/relationships/slideLayout" Target="../slideLayouts/slideLayout40.xml"/><Relationship Id="rId6" Type="http://schemas.openxmlformats.org/officeDocument/2006/relationships/image" Target="../media/image14.png"/><Relationship Id="rId5" Type="http://schemas.openxmlformats.org/officeDocument/2006/relationships/image" Target="../media/image19.sv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4.xml"/><Relationship Id="rId1" Type="http://schemas.openxmlformats.org/officeDocument/2006/relationships/slideLayout" Target="../slideLayouts/slideLayout40.xml"/><Relationship Id="rId6" Type="http://schemas.openxmlformats.org/officeDocument/2006/relationships/image" Target="../media/image14.png"/><Relationship Id="rId5" Type="http://schemas.openxmlformats.org/officeDocument/2006/relationships/image" Target="../media/image19.sv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5.xml"/><Relationship Id="rId1" Type="http://schemas.openxmlformats.org/officeDocument/2006/relationships/slideLayout" Target="../slideLayouts/slideLayout40.xml"/><Relationship Id="rId6" Type="http://schemas.openxmlformats.org/officeDocument/2006/relationships/image" Target="../media/image14.png"/><Relationship Id="rId5" Type="http://schemas.openxmlformats.org/officeDocument/2006/relationships/image" Target="../media/image19.sv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hoc10.vn/doc-sach/toan-4-tap-1/1/390/74/"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25.jpg"/><Relationship Id="rId1" Type="http://schemas.openxmlformats.org/officeDocument/2006/relationships/slideLayout" Target="../slideLayouts/slideLayout23.xml"/><Relationship Id="rId6" Type="http://schemas.openxmlformats.org/officeDocument/2006/relationships/image" Target="../media/image27.png"/><Relationship Id="rId5" Type="http://schemas.microsoft.com/office/2007/relationships/hdphoto" Target="../media/hdphoto1.wdp"/><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2"/>
        <p:cNvGrpSpPr/>
        <p:nvPr/>
      </p:nvGrpSpPr>
      <p:grpSpPr>
        <a:xfrm>
          <a:off x="0" y="0"/>
          <a:ext cx="0" cy="0"/>
          <a:chOff x="0" y="0"/>
          <a:chExt cx="0" cy="0"/>
        </a:xfrm>
      </p:grpSpPr>
      <p:sp>
        <p:nvSpPr>
          <p:cNvPr id="163" name="Google Shape;163;p1"/>
          <p:cNvSpPr txBox="1"/>
          <p:nvPr/>
        </p:nvSpPr>
        <p:spPr>
          <a:xfrm>
            <a:off x="9510944" y="81280"/>
            <a:ext cx="2681056"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dirty="0">
                <a:solidFill>
                  <a:srgbClr val="FFFFFF"/>
                </a:solidFill>
                <a:latin typeface="UTM Avo" panose="02040603050506020204" pitchFamily="18" charset="0"/>
                <a:sym typeface="Arial"/>
              </a:rPr>
              <a:t>TOÁN 4</a:t>
            </a:r>
            <a:endParaRPr dirty="0">
              <a:latin typeface="UTM Avo" panose="02040603050506020204" pitchFamily="18" charset="0"/>
            </a:endParaRPr>
          </a:p>
        </p:txBody>
      </p:sp>
      <p:sp>
        <p:nvSpPr>
          <p:cNvPr id="164" name="Google Shape;164;p1"/>
          <p:cNvSpPr/>
          <p:nvPr/>
        </p:nvSpPr>
        <p:spPr>
          <a:xfrm>
            <a:off x="10807051" y="670412"/>
            <a:ext cx="9909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UTM Avo" panose="02040603050506020204" pitchFamily="18" charset="0"/>
                <a:sym typeface="Arial"/>
              </a:rPr>
              <a:t>Tập 1</a:t>
            </a:r>
            <a:endParaRPr>
              <a:latin typeface="UTM Avo" panose="02040603050506020204" pitchFamily="18" charset="0"/>
            </a:endParaRPr>
          </a:p>
        </p:txBody>
      </p:sp>
      <p:sp>
        <p:nvSpPr>
          <p:cNvPr id="165" name="Google Shape;165;p1"/>
          <p:cNvSpPr txBox="1"/>
          <p:nvPr/>
        </p:nvSpPr>
        <p:spPr>
          <a:xfrm>
            <a:off x="-201168" y="1986127"/>
            <a:ext cx="12783311" cy="2467154"/>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0000"/>
              </a:buClr>
              <a:buSzPts val="990"/>
              <a:buFont typeface="Arial"/>
              <a:buNone/>
            </a:pPr>
            <a:r>
              <a:rPr lang="en-US" sz="6000" b="1" i="0" u="none" strike="noStrike" cap="none" dirty="0" err="1">
                <a:solidFill>
                  <a:srgbClr val="002060"/>
                </a:solidFill>
                <a:latin typeface="UTM Avo" panose="02040603050506020204" pitchFamily="18" charset="0"/>
                <a:sym typeface="Arial"/>
              </a:rPr>
              <a:t>Tuần</a:t>
            </a:r>
            <a:r>
              <a:rPr lang="en-US" sz="6000" b="1" i="0" u="none" strike="noStrike" cap="none" dirty="0">
                <a:solidFill>
                  <a:srgbClr val="002060"/>
                </a:solidFill>
                <a:latin typeface="UTM Avo" panose="02040603050506020204" pitchFamily="18" charset="0"/>
                <a:sym typeface="Arial"/>
              </a:rPr>
              <a:t> 10</a:t>
            </a:r>
            <a:endParaRPr sz="1800" dirty="0">
              <a:latin typeface="UTM Avo" panose="02040603050506020204" pitchFamily="18" charset="0"/>
            </a:endParaRPr>
          </a:p>
          <a:p>
            <a:pPr marL="0" marR="0" lvl="0" indent="0" algn="ctr" rtl="0">
              <a:lnSpc>
                <a:spcPct val="150000"/>
              </a:lnSpc>
              <a:spcBef>
                <a:spcPts val="0"/>
              </a:spcBef>
              <a:spcAft>
                <a:spcPts val="0"/>
              </a:spcAft>
              <a:buClr>
                <a:srgbClr val="000000"/>
              </a:buClr>
              <a:buSzPts val="4400"/>
              <a:buFont typeface="Calibri"/>
              <a:buNone/>
            </a:pPr>
            <a:r>
              <a:rPr lang="en-US" sz="5200" b="1" i="0" u="none" strike="noStrike" cap="none" dirty="0" err="1">
                <a:solidFill>
                  <a:srgbClr val="FF0000"/>
                </a:solidFill>
                <a:latin typeface="UTM Avo" panose="02040603050506020204" pitchFamily="18" charset="0"/>
                <a:sym typeface="Arial"/>
              </a:rPr>
              <a:t>Bài</a:t>
            </a:r>
            <a:r>
              <a:rPr lang="en-US" sz="5200" b="1" i="0" u="none" strike="noStrike" cap="none" dirty="0">
                <a:solidFill>
                  <a:srgbClr val="FF0000"/>
                </a:solidFill>
                <a:latin typeface="UTM Avo" panose="02040603050506020204" pitchFamily="18" charset="0"/>
                <a:sym typeface="Arial"/>
              </a:rPr>
              <a:t> 30: </a:t>
            </a:r>
            <a:r>
              <a:rPr lang="en-US" sz="5200" b="1" i="0" u="none" strike="noStrike" cap="none" dirty="0" err="1">
                <a:solidFill>
                  <a:srgbClr val="FF0000"/>
                </a:solidFill>
                <a:latin typeface="UTM Avo" panose="02040603050506020204" pitchFamily="18" charset="0"/>
                <a:sym typeface="Arial"/>
              </a:rPr>
              <a:t>Luyện</a:t>
            </a:r>
            <a:r>
              <a:rPr lang="en-US" sz="5200" b="1" i="0" u="none" strike="noStrike" cap="none" dirty="0">
                <a:solidFill>
                  <a:srgbClr val="FF0000"/>
                </a:solidFill>
                <a:latin typeface="UTM Avo" panose="02040603050506020204" pitchFamily="18" charset="0"/>
                <a:sym typeface="Arial"/>
              </a:rPr>
              <a:t> </a:t>
            </a:r>
            <a:r>
              <a:rPr lang="en-US" sz="5200" b="1" i="0" u="none" strike="noStrike" cap="none" dirty="0" err="1">
                <a:solidFill>
                  <a:srgbClr val="FF0000"/>
                </a:solidFill>
                <a:latin typeface="UTM Avo" panose="02040603050506020204" pitchFamily="18" charset="0"/>
                <a:sym typeface="Arial"/>
              </a:rPr>
              <a:t>tập</a:t>
            </a:r>
            <a:r>
              <a:rPr lang="en-US" sz="5200" b="1" i="0" u="none" strike="noStrike" cap="none" dirty="0">
                <a:solidFill>
                  <a:srgbClr val="FF0000"/>
                </a:solidFill>
                <a:latin typeface="UTM Avo" panose="02040603050506020204" pitchFamily="18" charset="0"/>
                <a:sym typeface="Arial"/>
              </a:rPr>
              <a:t> </a:t>
            </a:r>
            <a:r>
              <a:rPr lang="en-US" sz="5200" b="1" i="0" u="none" strike="noStrike" cap="none" dirty="0" err="1">
                <a:solidFill>
                  <a:srgbClr val="FF0000"/>
                </a:solidFill>
                <a:latin typeface="UTM Avo" panose="02040603050506020204" pitchFamily="18" charset="0"/>
                <a:sym typeface="Arial"/>
              </a:rPr>
              <a:t>chung</a:t>
            </a:r>
            <a:r>
              <a:rPr lang="en-US" sz="5200" b="1" dirty="0">
                <a:solidFill>
                  <a:srgbClr val="FF0000"/>
                </a:solidFill>
                <a:latin typeface="UTM Avo" panose="02040603050506020204" pitchFamily="18" charset="0"/>
              </a:rPr>
              <a:t> - </a:t>
            </a:r>
            <a:r>
              <a:rPr lang="en-US" sz="5200" b="1" dirty="0" err="1">
                <a:solidFill>
                  <a:srgbClr val="FF0000"/>
                </a:solidFill>
                <a:latin typeface="UTM Avo" panose="02040603050506020204" pitchFamily="18" charset="0"/>
              </a:rPr>
              <a:t>Tiết</a:t>
            </a:r>
            <a:r>
              <a:rPr lang="en-US" sz="5200" b="1" dirty="0">
                <a:solidFill>
                  <a:srgbClr val="FF0000"/>
                </a:solidFill>
                <a:latin typeface="UTM Avo" panose="02040603050506020204" pitchFamily="18" charset="0"/>
              </a:rPr>
              <a:t> 2</a:t>
            </a:r>
            <a:r>
              <a:rPr lang="en-US" sz="5200" b="1" i="0" u="none" strike="noStrike" cap="none" dirty="0">
                <a:solidFill>
                  <a:srgbClr val="FF0000"/>
                </a:solidFill>
                <a:latin typeface="UTM Avo" panose="02040603050506020204" pitchFamily="18" charset="0"/>
                <a:sym typeface="Arial"/>
              </a:rPr>
              <a:t> </a:t>
            </a:r>
            <a:endParaRPr sz="5200" dirty="0">
              <a:latin typeface="UTM Avo" panose="02040603050506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91"/>
        <p:cNvGrpSpPr/>
        <p:nvPr/>
      </p:nvGrpSpPr>
      <p:grpSpPr>
        <a:xfrm>
          <a:off x="0" y="0"/>
          <a:ext cx="0" cy="0"/>
          <a:chOff x="0" y="0"/>
          <a:chExt cx="0" cy="0"/>
        </a:xfrm>
      </p:grpSpPr>
      <p:pic>
        <p:nvPicPr>
          <p:cNvPr id="3" name="Google Shape;192;p6">
            <a:hlinkClick r:id="rId4"/>
            <a:extLst>
              <a:ext uri="{FF2B5EF4-FFF2-40B4-BE49-F238E27FC236}">
                <a16:creationId xmlns:a16="http://schemas.microsoft.com/office/drawing/2014/main" id="{B09940B4-01D7-4AEB-5662-591D39E745CE}"/>
              </a:ext>
            </a:extLst>
          </p:cNvPr>
          <p:cNvPicPr preferRelativeResize="0"/>
          <p:nvPr/>
        </p:nvPicPr>
        <p:blipFill rotWithShape="1">
          <a:blip r:embed="rId5">
            <a:alphaModFix/>
          </a:blip>
          <a:srcRect/>
          <a:stretch/>
        </p:blipFill>
        <p:spPr>
          <a:xfrm>
            <a:off x="4662693" y="2657109"/>
            <a:ext cx="2866614" cy="187996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12800" y="179832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UTM Avo" panose="02040603050506020204" pitchFamily="18" charset="0"/>
              </a:rPr>
              <a:t>04</a:t>
            </a:r>
          </a:p>
        </p:txBody>
      </p:sp>
      <p:sp>
        <p:nvSpPr>
          <p:cNvPr id="3" name="TextBox 2">
            <a:extLst>
              <a:ext uri="{FF2B5EF4-FFF2-40B4-BE49-F238E27FC236}">
                <a16:creationId xmlns:a16="http://schemas.microsoft.com/office/drawing/2014/main" id="{9CCE4AAE-802D-2A1C-CF78-C08FCD693EF5}"/>
              </a:ext>
            </a:extLst>
          </p:cNvPr>
          <p:cNvSpPr txBox="1"/>
          <p:nvPr/>
        </p:nvSpPr>
        <p:spPr>
          <a:xfrm>
            <a:off x="1684405" y="1724685"/>
            <a:ext cx="4513195" cy="3575274"/>
          </a:xfrm>
          <a:prstGeom prst="rect">
            <a:avLst/>
          </a:prstGeom>
          <a:noFill/>
        </p:spPr>
        <p:txBody>
          <a:bodyPr wrap="square">
            <a:spAutoFit/>
          </a:bodyPr>
          <a:lstStyle/>
          <a:p>
            <a:pPr algn="just">
              <a:lnSpc>
                <a:spcPct val="150000"/>
              </a:lnSpc>
              <a:spcAft>
                <a:spcPts val="1000"/>
              </a:spcAft>
            </a:pPr>
            <a:r>
              <a:rPr lang="vi-VN" sz="2200" dirty="0">
                <a:latin typeface="UTM Avo" panose="02040603050506020204" pitchFamily="18" charset="0"/>
                <a:ea typeface="Calibri" panose="020F0502020204030204" pitchFamily="34" charset="0"/>
                <a:cs typeface="Times New Roman" panose="02020603050405020304" pitchFamily="18" charset="0"/>
              </a:rPr>
              <a:t>Trong một tuần, hai bạn Lực và Duyên sưu tầm được 87 từ tiếng Anh chỉ con vật. Lực sưu tầm được nhiều hơn Duyên 5 từ. Hỏi trong tuần đó mỗi bạn đã sưu tầm được bao nhiêu từ tiếng Anh chỉ con vật?</a:t>
            </a:r>
          </a:p>
        </p:txBody>
      </p:sp>
      <p:pic>
        <p:nvPicPr>
          <p:cNvPr id="8" name="Picture 7">
            <a:extLst>
              <a:ext uri="{FF2B5EF4-FFF2-40B4-BE49-F238E27FC236}">
                <a16:creationId xmlns:a16="http://schemas.microsoft.com/office/drawing/2014/main" id="{BEEA2E7E-38A7-41E8-A686-3212E3146F3C}"/>
              </a:ext>
            </a:extLst>
          </p:cNvPr>
          <p:cNvPicPr>
            <a:picLocks noChangeAspect="1"/>
          </p:cNvPicPr>
          <p:nvPr/>
        </p:nvPicPr>
        <p:blipFill rotWithShape="1">
          <a:blip r:embed="rId4"/>
          <a:srcRect l="53917" t="9375" r="7834" b="6590"/>
          <a:stretch/>
        </p:blipFill>
        <p:spPr>
          <a:xfrm>
            <a:off x="6715760" y="1798320"/>
            <a:ext cx="4663440" cy="337312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500"/>
                                        <p:tgtEl>
                                          <p:spTgt spid="2"/>
                                        </p:tgtEl>
                                      </p:cBhvr>
                                    </p:animEffect>
                                  </p:childTnLst>
                                </p:cTn>
                              </p:par>
                              <p:par>
                                <p:cTn id="11" presetID="5" presetClass="entr" presetSubtype="1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checkerboard(across)">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12800" y="179832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UTM Avo" panose="02040603050506020204" pitchFamily="18" charset="0"/>
              </a:rPr>
              <a:t>04</a:t>
            </a:r>
          </a:p>
        </p:txBody>
      </p:sp>
      <p:sp>
        <p:nvSpPr>
          <p:cNvPr id="3" name="TextBox 2">
            <a:extLst>
              <a:ext uri="{FF2B5EF4-FFF2-40B4-BE49-F238E27FC236}">
                <a16:creationId xmlns:a16="http://schemas.microsoft.com/office/drawing/2014/main" id="{9CCE4AAE-802D-2A1C-CF78-C08FCD693EF5}"/>
              </a:ext>
            </a:extLst>
          </p:cNvPr>
          <p:cNvSpPr txBox="1"/>
          <p:nvPr/>
        </p:nvSpPr>
        <p:spPr>
          <a:xfrm>
            <a:off x="1572645" y="1602417"/>
            <a:ext cx="10060555" cy="1543949"/>
          </a:xfrm>
          <a:prstGeom prst="rect">
            <a:avLst/>
          </a:prstGeom>
          <a:noFill/>
        </p:spPr>
        <p:txBody>
          <a:bodyPr wrap="square">
            <a:spAutoFit/>
          </a:bodyPr>
          <a:lstStyle/>
          <a:p>
            <a:pPr algn="just">
              <a:lnSpc>
                <a:spcPct val="150000"/>
              </a:lnSpc>
              <a:spcAft>
                <a:spcPts val="1000"/>
              </a:spcAft>
            </a:pPr>
            <a:r>
              <a:rPr lang="vi-VN" sz="2200" dirty="0">
                <a:latin typeface="UTM Avo" panose="02040603050506020204" pitchFamily="18" charset="0"/>
                <a:ea typeface="Calibri" panose="020F0502020204030204" pitchFamily="34" charset="0"/>
                <a:cs typeface="Times New Roman" panose="02020603050405020304" pitchFamily="18" charset="0"/>
              </a:rPr>
              <a:t>Trong một tuần, hai bạn Lực và Duyên sưu tầm được 87 từ tiếng Anh chỉ con vật. Lực sưu tầm được nhiều hơn Duyên 5 từ. Hỏi trong tuần đó mỗi bạn đã sưu tầm được bao nhiêu từ tiếng Anh chỉ con vật?</a:t>
            </a:r>
          </a:p>
        </p:txBody>
      </p:sp>
      <p:pic>
        <p:nvPicPr>
          <p:cNvPr id="8" name="Picture 7">
            <a:extLst>
              <a:ext uri="{FF2B5EF4-FFF2-40B4-BE49-F238E27FC236}">
                <a16:creationId xmlns:a16="http://schemas.microsoft.com/office/drawing/2014/main" id="{BEEA2E7E-38A7-41E8-A686-3212E3146F3C}"/>
              </a:ext>
            </a:extLst>
          </p:cNvPr>
          <p:cNvPicPr>
            <a:picLocks noChangeAspect="1"/>
          </p:cNvPicPr>
          <p:nvPr/>
        </p:nvPicPr>
        <p:blipFill rotWithShape="1">
          <a:blip r:embed="rId4"/>
          <a:srcRect l="53917" t="9375" r="7834" b="6590"/>
          <a:stretch/>
        </p:blipFill>
        <p:spPr>
          <a:xfrm>
            <a:off x="7457440" y="3429000"/>
            <a:ext cx="4175760" cy="3020376"/>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CC24C721-9EE6-440D-92E5-9F91959ED6DC}"/>
                  </a:ext>
                </a:extLst>
              </p:cNvPr>
              <p:cNvSpPr txBox="1"/>
              <p:nvPr/>
            </p:nvSpPr>
            <p:spPr>
              <a:xfrm>
                <a:off x="393348" y="3228024"/>
                <a:ext cx="6890356" cy="3226909"/>
              </a:xfrm>
              <a:prstGeom prst="rect">
                <a:avLst/>
              </a:prstGeom>
              <a:noFill/>
            </p:spPr>
            <p:txBody>
              <a:bodyPr wrap="square">
                <a:spAutoFit/>
              </a:bodyPr>
              <a:lstStyle/>
              <a:p>
                <a:pPr algn="ctr">
                  <a:lnSpc>
                    <a:spcPct val="125000"/>
                  </a:lnSpc>
                  <a:spcAft>
                    <a:spcPts val="1000"/>
                  </a:spcAft>
                </a:pPr>
                <a:r>
                  <a:rPr lang="en-US" sz="2200" b="1" u="sng" dirty="0" err="1">
                    <a:effectLst/>
                    <a:latin typeface="UTM Avo" panose="02040603050506020204" pitchFamily="18" charset="0"/>
                    <a:ea typeface="Calibri" panose="020F0502020204030204" pitchFamily="34" charset="0"/>
                    <a:cs typeface="Times New Roman" panose="02020603050405020304" pitchFamily="18" charset="0"/>
                  </a:rPr>
                  <a:t>Bài</a:t>
                </a:r>
                <a:r>
                  <a:rPr lang="en-US" sz="2200" b="1" u="sng" dirty="0">
                    <a:effectLst/>
                    <a:latin typeface="UTM Avo" panose="02040603050506020204" pitchFamily="18" charset="0"/>
                    <a:ea typeface="Calibri" panose="020F0502020204030204" pitchFamily="34" charset="0"/>
                    <a:cs typeface="Times New Roman" panose="02020603050405020304" pitchFamily="18" charset="0"/>
                  </a:rPr>
                  <a:t> </a:t>
                </a:r>
                <a:r>
                  <a:rPr lang="en-US" sz="2200" b="1" u="sng" dirty="0" err="1">
                    <a:effectLst/>
                    <a:latin typeface="UTM Avo" panose="02040603050506020204" pitchFamily="18" charset="0"/>
                    <a:ea typeface="Calibri" panose="020F0502020204030204" pitchFamily="34" charset="0"/>
                    <a:cs typeface="Times New Roman" panose="02020603050405020304" pitchFamily="18" charset="0"/>
                  </a:rPr>
                  <a:t>giải</a:t>
                </a:r>
                <a:endParaRPr lang="en-VN" sz="2200" b="1" u="sng" dirty="0">
                  <a:latin typeface="UTM Avo" panose="02040603050506020204" pitchFamily="18" charset="0"/>
                  <a:ea typeface="Calibri" panose="020F0502020204030204" pitchFamily="34" charset="0"/>
                  <a:cs typeface="Times New Roman" panose="02020603050405020304" pitchFamily="18" charset="0"/>
                </a:endParaRPr>
              </a:p>
              <a:p>
                <a:pPr algn="ctr">
                  <a:lnSpc>
                    <a:spcPct val="125000"/>
                  </a:lnSpc>
                  <a:spcAft>
                    <a:spcPts val="1000"/>
                  </a:spcAft>
                </a:pPr>
                <a:r>
                  <a:rPr lang="en-US" sz="2200" dirty="0" err="1">
                    <a:effectLst/>
                    <a:latin typeface="UTM Avo" panose="02040603050506020204" pitchFamily="18" charset="0"/>
                    <a:ea typeface="Calibri" panose="020F0502020204030204" pitchFamily="34" charset="0"/>
                    <a:cs typeface="Times New Roman" panose="02020603050405020304" pitchFamily="18" charset="0"/>
                  </a:rPr>
                  <a:t>Số</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từ</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tiếng</a:t>
                </a:r>
                <a:r>
                  <a:rPr lang="en-US" sz="2200" dirty="0">
                    <a:effectLst/>
                    <a:latin typeface="UTM Avo" panose="02040603050506020204" pitchFamily="18" charset="0"/>
                    <a:ea typeface="Calibri" panose="020F0502020204030204" pitchFamily="34" charset="0"/>
                    <a:cs typeface="Times New Roman" panose="02020603050405020304" pitchFamily="18" charset="0"/>
                  </a:rPr>
                  <a:t> Anh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bạn</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Lực</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đã</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sưu</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tầm</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được</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là</a:t>
                </a:r>
                <a:r>
                  <a:rPr lang="en-US" sz="2200" dirty="0">
                    <a:effectLst/>
                    <a:latin typeface="UTM Avo" panose="02040603050506020204" pitchFamily="18" charset="0"/>
                    <a:ea typeface="Calibri" panose="020F0502020204030204" pitchFamily="34" charset="0"/>
                    <a:cs typeface="Times New Roman" panose="02020603050405020304" pitchFamily="18" charset="0"/>
                  </a:rPr>
                  <a:t>:</a:t>
                </a:r>
                <a:endParaRPr lang="en-VN" sz="2200" dirty="0">
                  <a:effectLst/>
                  <a:latin typeface="UTM Avo" panose="02040603050506020204" pitchFamily="18" charset="0"/>
                  <a:ea typeface="Calibri" panose="020F0502020204030204" pitchFamily="34" charset="0"/>
                  <a:cs typeface="Times New Roman" panose="02020603050405020304" pitchFamily="18" charset="0"/>
                </a:endParaRPr>
              </a:p>
              <a:p>
                <a:pPr algn="ctr">
                  <a:lnSpc>
                    <a:spcPct val="125000"/>
                  </a:lnSpc>
                  <a:spcAft>
                    <a:spcPts val="1000"/>
                  </a:spcAft>
                </a:pPr>
                <a:r>
                  <a:rPr lang="en-US" sz="2200" dirty="0">
                    <a:effectLst/>
                    <a:latin typeface="UTM Avo" panose="02040603050506020204" pitchFamily="18" charset="0"/>
                    <a:ea typeface="Calibri" panose="020F0502020204030204" pitchFamily="34" charset="0"/>
                    <a:cs typeface="Times New Roman" panose="02020603050405020304" pitchFamily="18" charset="0"/>
                  </a:rPr>
                  <a:t>(87 </a:t>
                </a:r>
                <a14:m>
                  <m:oMath xmlns:m="http://schemas.openxmlformats.org/officeDocument/2006/math">
                    <m:r>
                      <a:rPr lang="en-US" sz="2200" i="1" dirty="0" smtClean="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200" dirty="0">
                    <a:effectLst/>
                    <a:latin typeface="UTM Avo" panose="02040603050506020204" pitchFamily="18" charset="0"/>
                    <a:ea typeface="Calibri" panose="020F0502020204030204" pitchFamily="34" charset="0"/>
                    <a:cs typeface="Times New Roman" panose="02020603050405020304" pitchFamily="18" charset="0"/>
                  </a:rPr>
                  <a:t> 5) </a:t>
                </a:r>
                <a14:m>
                  <m:oMath xmlns:m="http://schemas.openxmlformats.org/officeDocument/2006/math">
                    <m:r>
                      <a:rPr lang="en-US" sz="2200" i="1" dirty="0" smtClean="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200" dirty="0">
                    <a:effectLst/>
                    <a:latin typeface="UTM Avo" panose="02040603050506020204" pitchFamily="18" charset="0"/>
                    <a:ea typeface="Calibri" panose="020F0502020204030204" pitchFamily="34" charset="0"/>
                    <a:cs typeface="Times New Roman" panose="02020603050405020304" pitchFamily="18" charset="0"/>
                  </a:rPr>
                  <a:t> 2 </a:t>
                </a:r>
                <a14:m>
                  <m:oMath xmlns:m="http://schemas.openxmlformats.org/officeDocument/2006/math">
                    <m:r>
                      <a:rPr lang="en-US" sz="2200" i="1" dirty="0" smtClean="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200" dirty="0">
                    <a:effectLst/>
                    <a:latin typeface="UTM Avo" panose="02040603050506020204" pitchFamily="18" charset="0"/>
                    <a:ea typeface="Calibri" panose="020F0502020204030204" pitchFamily="34" charset="0"/>
                    <a:cs typeface="Times New Roman" panose="02020603050405020304" pitchFamily="18" charset="0"/>
                  </a:rPr>
                  <a:t> 46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từ</a:t>
                </a:r>
                <a:r>
                  <a:rPr lang="en-US" sz="2200" dirty="0">
                    <a:effectLst/>
                    <a:latin typeface="UTM Avo" panose="02040603050506020204" pitchFamily="18" charset="0"/>
                    <a:ea typeface="Calibri" panose="020F0502020204030204" pitchFamily="34" charset="0"/>
                    <a:cs typeface="Times New Roman" panose="02020603050405020304" pitchFamily="18" charset="0"/>
                  </a:rPr>
                  <a:t>)</a:t>
                </a:r>
                <a:endParaRPr lang="en-VN" sz="2200" dirty="0">
                  <a:effectLst/>
                  <a:latin typeface="UTM Avo" panose="02040603050506020204" pitchFamily="18" charset="0"/>
                  <a:ea typeface="Calibri" panose="020F0502020204030204" pitchFamily="34" charset="0"/>
                  <a:cs typeface="Times New Roman" panose="02020603050405020304" pitchFamily="18" charset="0"/>
                </a:endParaRPr>
              </a:p>
              <a:p>
                <a:pPr algn="ctr">
                  <a:lnSpc>
                    <a:spcPct val="125000"/>
                  </a:lnSpc>
                  <a:spcAft>
                    <a:spcPts val="1000"/>
                  </a:spcAft>
                </a:pPr>
                <a:r>
                  <a:rPr lang="en-US" sz="2200" dirty="0" err="1">
                    <a:effectLst/>
                    <a:latin typeface="UTM Avo" panose="02040603050506020204" pitchFamily="18" charset="0"/>
                    <a:ea typeface="Calibri" panose="020F0502020204030204" pitchFamily="34" charset="0"/>
                    <a:cs typeface="Times New Roman" panose="02020603050405020304" pitchFamily="18" charset="0"/>
                  </a:rPr>
                  <a:t>Số</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từ</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tiếng</a:t>
                </a:r>
                <a:r>
                  <a:rPr lang="en-US" sz="2200" dirty="0">
                    <a:effectLst/>
                    <a:latin typeface="UTM Avo" panose="02040603050506020204" pitchFamily="18" charset="0"/>
                    <a:ea typeface="Calibri" panose="020F0502020204030204" pitchFamily="34" charset="0"/>
                    <a:cs typeface="Times New Roman" panose="02020603050405020304" pitchFamily="18" charset="0"/>
                  </a:rPr>
                  <a:t> Anh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bạn</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Duyên</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đã</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sưu</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tầm</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được</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là</a:t>
                </a:r>
                <a:r>
                  <a:rPr lang="en-US" sz="2200" dirty="0">
                    <a:effectLst/>
                    <a:latin typeface="UTM Avo" panose="02040603050506020204" pitchFamily="18" charset="0"/>
                    <a:ea typeface="Calibri" panose="020F0502020204030204" pitchFamily="34" charset="0"/>
                    <a:cs typeface="Times New Roman" panose="02020603050405020304" pitchFamily="18" charset="0"/>
                  </a:rPr>
                  <a:t>:</a:t>
                </a:r>
                <a:endParaRPr lang="en-VN" sz="2200" dirty="0">
                  <a:effectLst/>
                  <a:latin typeface="UTM Avo" panose="02040603050506020204" pitchFamily="18" charset="0"/>
                  <a:ea typeface="Calibri" panose="020F0502020204030204" pitchFamily="34" charset="0"/>
                  <a:cs typeface="Times New Roman" panose="02020603050405020304" pitchFamily="18" charset="0"/>
                </a:endParaRPr>
              </a:p>
              <a:p>
                <a:pPr algn="ctr">
                  <a:lnSpc>
                    <a:spcPct val="125000"/>
                  </a:lnSpc>
                  <a:spcAft>
                    <a:spcPts val="1000"/>
                  </a:spcAft>
                </a:pPr>
                <a:r>
                  <a:rPr lang="en-US" sz="2200" dirty="0">
                    <a:effectLst/>
                    <a:latin typeface="UTM Avo" panose="02040603050506020204" pitchFamily="18" charset="0"/>
                    <a:ea typeface="Calibri" panose="020F0502020204030204" pitchFamily="34" charset="0"/>
                    <a:cs typeface="Times New Roman" panose="02020603050405020304" pitchFamily="18" charset="0"/>
                  </a:rPr>
                  <a:t>46 </a:t>
                </a:r>
                <a14:m>
                  <m:oMath xmlns:m="http://schemas.openxmlformats.org/officeDocument/2006/math">
                    <m:r>
                      <a:rPr lang="en-US" sz="2200" i="1" dirty="0" smtClean="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200" dirty="0">
                    <a:effectLst/>
                    <a:latin typeface="UTM Avo" panose="02040603050506020204" pitchFamily="18" charset="0"/>
                    <a:ea typeface="Calibri" panose="020F0502020204030204" pitchFamily="34" charset="0"/>
                    <a:cs typeface="Times New Roman" panose="02020603050405020304" pitchFamily="18" charset="0"/>
                  </a:rPr>
                  <a:t> 5 </a:t>
                </a:r>
                <a14:m>
                  <m:oMath xmlns:m="http://schemas.openxmlformats.org/officeDocument/2006/math">
                    <m:r>
                      <a:rPr lang="en-US" sz="2200" i="1" dirty="0" smtClean="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200" dirty="0">
                    <a:effectLst/>
                    <a:latin typeface="UTM Avo" panose="02040603050506020204" pitchFamily="18" charset="0"/>
                    <a:ea typeface="Calibri" panose="020F0502020204030204" pitchFamily="34" charset="0"/>
                    <a:cs typeface="Times New Roman" panose="02020603050405020304" pitchFamily="18" charset="0"/>
                  </a:rPr>
                  <a:t> 41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từ</a:t>
                </a:r>
                <a:r>
                  <a:rPr lang="en-US" sz="2200" dirty="0">
                    <a:effectLst/>
                    <a:latin typeface="UTM Avo" panose="02040603050506020204" pitchFamily="18" charset="0"/>
                    <a:ea typeface="Calibri" panose="020F0502020204030204" pitchFamily="34" charset="0"/>
                    <a:cs typeface="Times New Roman" panose="02020603050405020304" pitchFamily="18" charset="0"/>
                  </a:rPr>
                  <a:t>)</a:t>
                </a:r>
                <a:endParaRPr lang="en-VN" sz="2200" dirty="0">
                  <a:effectLst/>
                  <a:latin typeface="UTM Avo" panose="02040603050506020204" pitchFamily="18" charset="0"/>
                  <a:ea typeface="Calibri" panose="020F0502020204030204" pitchFamily="34" charset="0"/>
                  <a:cs typeface="Times New Roman" panose="02020603050405020304" pitchFamily="18" charset="0"/>
                </a:endParaRPr>
              </a:p>
              <a:p>
                <a:pPr algn="ctr">
                  <a:lnSpc>
                    <a:spcPct val="125000"/>
                  </a:lnSpc>
                  <a:spcAft>
                    <a:spcPts val="1000"/>
                  </a:spcAft>
                </a:pPr>
                <a:r>
                  <a:rPr lang="en-US" sz="2200" dirty="0" err="1">
                    <a:effectLst/>
                    <a:latin typeface="UTM Avo" panose="02040603050506020204" pitchFamily="18" charset="0"/>
                    <a:ea typeface="Calibri" panose="020F0502020204030204" pitchFamily="34" charset="0"/>
                    <a:cs typeface="Times New Roman" panose="02020603050405020304" pitchFamily="18" charset="0"/>
                  </a:rPr>
                  <a:t>Đáp</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số</a:t>
                </a:r>
                <a:r>
                  <a:rPr lang="en-US" sz="2200" dirty="0">
                    <a:effectLst/>
                    <a:latin typeface="UTM Avo" panose="02040603050506020204" pitchFamily="18" charset="0"/>
                    <a:ea typeface="Calibri" panose="020F0502020204030204" pitchFamily="34" charset="0"/>
                    <a:cs typeface="Times New Roman" panose="02020603050405020304" pitchFamily="18" charset="0"/>
                  </a:rPr>
                  <a:t>: 46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từ</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và</a:t>
                </a:r>
                <a:r>
                  <a:rPr lang="en-US" sz="2200" dirty="0">
                    <a:effectLst/>
                    <a:latin typeface="UTM Avo" panose="02040603050506020204" pitchFamily="18" charset="0"/>
                    <a:ea typeface="Calibri" panose="020F0502020204030204" pitchFamily="34" charset="0"/>
                    <a:cs typeface="Times New Roman" panose="02020603050405020304" pitchFamily="18" charset="0"/>
                  </a:rPr>
                  <a:t> 41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từ</a:t>
                </a:r>
                <a:r>
                  <a:rPr lang="en-US" sz="2200" dirty="0">
                    <a:effectLst/>
                    <a:latin typeface="UTM Avo" panose="02040603050506020204" pitchFamily="18" charset="0"/>
                    <a:ea typeface="Calibri" panose="020F0502020204030204" pitchFamily="34" charset="0"/>
                    <a:cs typeface="Times New Roman" panose="02020603050405020304" pitchFamily="18" charset="0"/>
                  </a:rPr>
                  <a:t>.</a:t>
                </a:r>
                <a:endParaRPr lang="en-VN" sz="2200" dirty="0">
                  <a:effectLst/>
                  <a:latin typeface="UTM Avo" panose="02040603050506020204" pitchFamily="18" charset="0"/>
                  <a:ea typeface="Calibri" panose="020F0502020204030204" pitchFamily="34" charset="0"/>
                  <a:cs typeface="Times New Roman" panose="02020603050405020304" pitchFamily="18" charset="0"/>
                </a:endParaRPr>
              </a:p>
            </p:txBody>
          </p:sp>
        </mc:Choice>
        <mc:Fallback xmlns="">
          <p:sp>
            <p:nvSpPr>
              <p:cNvPr id="4" name="TextBox 3">
                <a:extLst>
                  <a:ext uri="{FF2B5EF4-FFF2-40B4-BE49-F238E27FC236}">
                    <a16:creationId xmlns:a16="http://schemas.microsoft.com/office/drawing/2014/main" id="{CC24C721-9EE6-440D-92E5-9F91959ED6DC}"/>
                  </a:ext>
                </a:extLst>
              </p:cNvPr>
              <p:cNvSpPr txBox="1">
                <a:spLocks noRot="1" noChangeAspect="1" noMove="1" noResize="1" noEditPoints="1" noAdjustHandles="1" noChangeArrowheads="1" noChangeShapeType="1" noTextEdit="1"/>
              </p:cNvSpPr>
              <p:nvPr/>
            </p:nvSpPr>
            <p:spPr>
              <a:xfrm>
                <a:off x="393348" y="3228024"/>
                <a:ext cx="6890356" cy="3226909"/>
              </a:xfrm>
              <a:prstGeom prst="rect">
                <a:avLst/>
              </a:prstGeom>
              <a:blipFill>
                <a:blip r:embed="rId5"/>
                <a:stretch>
                  <a:fillRect b="-2647"/>
                </a:stretch>
              </a:blipFill>
            </p:spPr>
            <p:txBody>
              <a:bodyPr/>
              <a:lstStyle/>
              <a:p>
                <a:r>
                  <a:rPr lang="en-US">
                    <a:noFill/>
                  </a:rPr>
                  <a:t> </a:t>
                </a:r>
              </a:p>
            </p:txBody>
          </p:sp>
        </mc:Fallback>
      </mc:AlternateContent>
    </p:spTree>
    <p:extLst>
      <p:ext uri="{BB962C8B-B14F-4D97-AF65-F5344CB8AC3E}">
        <p14:creationId xmlns:p14="http://schemas.microsoft.com/office/powerpoint/2010/main" val="1409392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linds(horizont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linds(horizont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linds(horizontal)">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blinds(horizontal)">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939800" y="1798319"/>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UTM Avo" panose="02040603050506020204" pitchFamily="18" charset="0"/>
              </a:rPr>
              <a:t>05</a:t>
            </a:r>
          </a:p>
        </p:txBody>
      </p:sp>
      <p:sp>
        <p:nvSpPr>
          <p:cNvPr id="3" name="TextBox 2">
            <a:extLst>
              <a:ext uri="{FF2B5EF4-FFF2-40B4-BE49-F238E27FC236}">
                <a16:creationId xmlns:a16="http://schemas.microsoft.com/office/drawing/2014/main" id="{9CCE4AAE-802D-2A1C-CF78-C08FCD693EF5}"/>
              </a:ext>
            </a:extLst>
          </p:cNvPr>
          <p:cNvSpPr txBox="1"/>
          <p:nvPr/>
        </p:nvSpPr>
        <p:spPr>
          <a:xfrm>
            <a:off x="1684405" y="1724685"/>
            <a:ext cx="4513195" cy="3067443"/>
          </a:xfrm>
          <a:prstGeom prst="rect">
            <a:avLst/>
          </a:prstGeom>
          <a:noFill/>
        </p:spPr>
        <p:txBody>
          <a:bodyPr wrap="square">
            <a:spAutoFit/>
          </a:bodyPr>
          <a:lstStyle/>
          <a:p>
            <a:pPr algn="just">
              <a:lnSpc>
                <a:spcPct val="150000"/>
              </a:lnSpc>
              <a:spcAft>
                <a:spcPts val="1000"/>
              </a:spcAft>
            </a:pPr>
            <a:r>
              <a:rPr lang="vi-VN" sz="2200" dirty="0">
                <a:latin typeface="UTM Avo" panose="02040603050506020204" pitchFamily="18" charset="0"/>
                <a:ea typeface="Calibri" panose="020F0502020204030204" pitchFamily="34" charset="0"/>
                <a:cs typeface="Times New Roman" panose="02020603050405020304" pitchFamily="18" charset="0"/>
              </a:rPr>
              <a:t>Có 47 bạn cổ vũ cho trận đấu bóng đá giữa hai lớp 4A và 4B. Biết rằng số cổ động viên của lớp 4A ít hơn số cổ động viên của lớp 4B là 5 bạn. Tính số cổ động viên của mỗi lớp.</a:t>
            </a:r>
          </a:p>
        </p:txBody>
      </p:sp>
      <p:pic>
        <p:nvPicPr>
          <p:cNvPr id="5" name="Picture 4">
            <a:extLst>
              <a:ext uri="{FF2B5EF4-FFF2-40B4-BE49-F238E27FC236}">
                <a16:creationId xmlns:a16="http://schemas.microsoft.com/office/drawing/2014/main" id="{6920C1B5-96B8-FA76-79A7-22AA573E3CDA}"/>
              </a:ext>
            </a:extLst>
          </p:cNvPr>
          <p:cNvPicPr>
            <a:picLocks noChangeAspect="1"/>
          </p:cNvPicPr>
          <p:nvPr/>
        </p:nvPicPr>
        <p:blipFill rotWithShape="1">
          <a:blip r:embed="rId4"/>
          <a:srcRect l="23332" t="30757" r="26667" b="5950"/>
          <a:stretch/>
        </p:blipFill>
        <p:spPr>
          <a:xfrm>
            <a:off x="6622165" y="1891643"/>
            <a:ext cx="4726555" cy="2733525"/>
          </a:xfrm>
          <a:prstGeom prst="rect">
            <a:avLst/>
          </a:prstGeom>
        </p:spPr>
      </p:pic>
    </p:spTree>
    <p:extLst>
      <p:ext uri="{BB962C8B-B14F-4D97-AF65-F5344CB8AC3E}">
        <p14:creationId xmlns:p14="http://schemas.microsoft.com/office/powerpoint/2010/main" val="201769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500"/>
                                        <p:tgtEl>
                                          <p:spTgt spid="2"/>
                                        </p:tgtEl>
                                      </p:cBhvr>
                                    </p:animEffect>
                                  </p:childTnLst>
                                </p:cTn>
                              </p:par>
                              <p:par>
                                <p:cTn id="11" presetID="5" presetClass="entr" presetSubtype="1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heckerboard(across)">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95096" y="1724685"/>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UTM Avo" panose="02040603050506020204" pitchFamily="18" charset="0"/>
              </a:rPr>
              <a:t>05</a:t>
            </a:r>
          </a:p>
        </p:txBody>
      </p:sp>
      <p:sp>
        <p:nvSpPr>
          <p:cNvPr id="3" name="TextBox 2">
            <a:extLst>
              <a:ext uri="{FF2B5EF4-FFF2-40B4-BE49-F238E27FC236}">
                <a16:creationId xmlns:a16="http://schemas.microsoft.com/office/drawing/2014/main" id="{9CCE4AAE-802D-2A1C-CF78-C08FCD693EF5}"/>
              </a:ext>
            </a:extLst>
          </p:cNvPr>
          <p:cNvSpPr txBox="1"/>
          <p:nvPr/>
        </p:nvSpPr>
        <p:spPr>
          <a:xfrm>
            <a:off x="1684405" y="1724685"/>
            <a:ext cx="9867515" cy="1543949"/>
          </a:xfrm>
          <a:prstGeom prst="rect">
            <a:avLst/>
          </a:prstGeom>
          <a:noFill/>
        </p:spPr>
        <p:txBody>
          <a:bodyPr wrap="square">
            <a:spAutoFit/>
          </a:bodyPr>
          <a:lstStyle/>
          <a:p>
            <a:pPr algn="just">
              <a:lnSpc>
                <a:spcPct val="150000"/>
              </a:lnSpc>
              <a:spcAft>
                <a:spcPts val="1000"/>
              </a:spcAft>
            </a:pPr>
            <a:r>
              <a:rPr lang="vi-VN" sz="2200" dirty="0">
                <a:latin typeface="UTM Avo" panose="02040603050506020204" pitchFamily="18" charset="0"/>
                <a:ea typeface="Calibri" panose="020F0502020204030204" pitchFamily="34" charset="0"/>
                <a:cs typeface="Times New Roman" panose="02020603050405020304" pitchFamily="18" charset="0"/>
              </a:rPr>
              <a:t>Có 47 bạn cổ vũ cho trận đấu bóng đá giữa hai lớp 4A và 4B. Biết rằng số cổ động viên của lớp 4A ít hơn số cổ động viên của lớp 4B là 5 bạn. Tính số cổ động viên của mỗi lớp.</a:t>
            </a:r>
          </a:p>
        </p:txBody>
      </p:sp>
      <p:pic>
        <p:nvPicPr>
          <p:cNvPr id="5" name="Picture 4">
            <a:extLst>
              <a:ext uri="{FF2B5EF4-FFF2-40B4-BE49-F238E27FC236}">
                <a16:creationId xmlns:a16="http://schemas.microsoft.com/office/drawing/2014/main" id="{6920C1B5-96B8-FA76-79A7-22AA573E3CDA}"/>
              </a:ext>
            </a:extLst>
          </p:cNvPr>
          <p:cNvPicPr>
            <a:picLocks noChangeAspect="1"/>
          </p:cNvPicPr>
          <p:nvPr/>
        </p:nvPicPr>
        <p:blipFill rotWithShape="1">
          <a:blip r:embed="rId4"/>
          <a:srcRect l="23332" t="30757" r="26667" b="5950"/>
          <a:stretch/>
        </p:blipFill>
        <p:spPr>
          <a:xfrm>
            <a:off x="6939280" y="3731266"/>
            <a:ext cx="4612640" cy="2667644"/>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BA82F54-4178-BC02-72DF-156E1B7BD72F}"/>
                  </a:ext>
                </a:extLst>
              </p:cNvPr>
              <p:cNvSpPr txBox="1"/>
              <p:nvPr/>
            </p:nvSpPr>
            <p:spPr>
              <a:xfrm>
                <a:off x="232820" y="3268634"/>
                <a:ext cx="6890356" cy="3226909"/>
              </a:xfrm>
              <a:prstGeom prst="rect">
                <a:avLst/>
              </a:prstGeom>
              <a:noFill/>
            </p:spPr>
            <p:txBody>
              <a:bodyPr wrap="square">
                <a:spAutoFit/>
              </a:bodyPr>
              <a:lstStyle/>
              <a:p>
                <a:pPr algn="ctr">
                  <a:lnSpc>
                    <a:spcPct val="125000"/>
                  </a:lnSpc>
                  <a:spcAft>
                    <a:spcPts val="1000"/>
                  </a:spcAft>
                </a:pPr>
                <a:r>
                  <a:rPr lang="en-US" sz="2200" b="1" u="sng" dirty="0" err="1">
                    <a:effectLst/>
                    <a:latin typeface="UTM Avo" panose="02040603050506020204" pitchFamily="18" charset="0"/>
                    <a:ea typeface="Calibri" panose="020F0502020204030204" pitchFamily="34" charset="0"/>
                    <a:cs typeface="Times New Roman" panose="02020603050405020304" pitchFamily="18" charset="0"/>
                  </a:rPr>
                  <a:t>Bài</a:t>
                </a:r>
                <a:r>
                  <a:rPr lang="en-US" sz="2200" b="1" u="sng" dirty="0">
                    <a:effectLst/>
                    <a:latin typeface="UTM Avo" panose="02040603050506020204" pitchFamily="18" charset="0"/>
                    <a:ea typeface="Calibri" panose="020F0502020204030204" pitchFamily="34" charset="0"/>
                    <a:cs typeface="Times New Roman" panose="02020603050405020304" pitchFamily="18" charset="0"/>
                  </a:rPr>
                  <a:t> </a:t>
                </a:r>
                <a:r>
                  <a:rPr lang="en-US" sz="2200" b="1" u="sng" dirty="0" err="1">
                    <a:effectLst/>
                    <a:latin typeface="UTM Avo" panose="02040603050506020204" pitchFamily="18" charset="0"/>
                    <a:ea typeface="Calibri" panose="020F0502020204030204" pitchFamily="34" charset="0"/>
                    <a:cs typeface="Times New Roman" panose="02020603050405020304" pitchFamily="18" charset="0"/>
                  </a:rPr>
                  <a:t>giải</a:t>
                </a:r>
                <a:endParaRPr lang="en-VN" sz="2200" b="1" u="sng" dirty="0">
                  <a:latin typeface="UTM Avo" panose="02040603050506020204" pitchFamily="18" charset="0"/>
                  <a:ea typeface="Calibri" panose="020F0502020204030204" pitchFamily="34" charset="0"/>
                  <a:cs typeface="Times New Roman" panose="02020603050405020304" pitchFamily="18" charset="0"/>
                </a:endParaRPr>
              </a:p>
              <a:p>
                <a:pPr algn="ctr">
                  <a:lnSpc>
                    <a:spcPct val="125000"/>
                  </a:lnSpc>
                  <a:spcAft>
                    <a:spcPts val="1000"/>
                  </a:spcAft>
                </a:pPr>
                <a:r>
                  <a:rPr lang="en-US" sz="2200" dirty="0">
                    <a:latin typeface="UTM Avo" panose="02040603050506020204" pitchFamily="18" charset="0"/>
                    <a:ea typeface="Calibri" panose="020F0502020204030204" pitchFamily="34" charset="0"/>
                    <a:cs typeface="Times New Roman" panose="02020603050405020304" pitchFamily="18" charset="0"/>
                  </a:rPr>
                  <a:t>Số </a:t>
                </a:r>
                <a:r>
                  <a:rPr lang="en-US" sz="2200" dirty="0" err="1">
                    <a:latin typeface="UTM Avo" panose="02040603050506020204" pitchFamily="18" charset="0"/>
                    <a:ea typeface="Calibri" panose="020F0502020204030204" pitchFamily="34" charset="0"/>
                    <a:cs typeface="Times New Roman" panose="02020603050405020304" pitchFamily="18" charset="0"/>
                  </a:rPr>
                  <a:t>cổ</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động</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viên</a:t>
                </a:r>
                <a:r>
                  <a:rPr lang="en-US" sz="2200" dirty="0">
                    <a:latin typeface="UTM Avo" panose="02040603050506020204" pitchFamily="18" charset="0"/>
                    <a:ea typeface="Calibri" panose="020F0502020204030204" pitchFamily="34" charset="0"/>
                    <a:cs typeface="Times New Roman" panose="02020603050405020304" pitchFamily="18" charset="0"/>
                  </a:rPr>
                  <a:t> của </a:t>
                </a:r>
                <a:r>
                  <a:rPr lang="en-US" sz="2200" dirty="0" err="1">
                    <a:latin typeface="UTM Avo" panose="02040603050506020204" pitchFamily="18" charset="0"/>
                    <a:ea typeface="Calibri" panose="020F0502020204030204" pitchFamily="34" charset="0"/>
                    <a:cs typeface="Times New Roman" panose="02020603050405020304" pitchFamily="18" charset="0"/>
                  </a:rPr>
                  <a:t>lớp</a:t>
                </a:r>
                <a:r>
                  <a:rPr lang="en-US" sz="2200" dirty="0">
                    <a:latin typeface="UTM Avo" panose="02040603050506020204" pitchFamily="18" charset="0"/>
                    <a:ea typeface="Calibri" panose="020F0502020204030204" pitchFamily="34" charset="0"/>
                    <a:cs typeface="Times New Roman" panose="02020603050405020304" pitchFamily="18" charset="0"/>
                  </a:rPr>
                  <a:t> 4A </a:t>
                </a:r>
                <a:r>
                  <a:rPr lang="en-US" sz="2200" dirty="0" err="1">
                    <a:latin typeface="UTM Avo" panose="02040603050506020204" pitchFamily="18" charset="0"/>
                    <a:ea typeface="Calibri" panose="020F0502020204030204" pitchFamily="34" charset="0"/>
                    <a:cs typeface="Times New Roman" panose="02020603050405020304" pitchFamily="18" charset="0"/>
                  </a:rPr>
                  <a:t>là</a:t>
                </a:r>
                <a:r>
                  <a:rPr lang="en-US" sz="2200" dirty="0">
                    <a:latin typeface="UTM Avo" panose="02040603050506020204" pitchFamily="18" charset="0"/>
                    <a:ea typeface="Calibri" panose="020F0502020204030204" pitchFamily="34" charset="0"/>
                    <a:cs typeface="Times New Roman" panose="02020603050405020304" pitchFamily="18" charset="0"/>
                  </a:rPr>
                  <a:t>:</a:t>
                </a:r>
              </a:p>
              <a:p>
                <a:pPr algn="ctr">
                  <a:lnSpc>
                    <a:spcPct val="125000"/>
                  </a:lnSpc>
                  <a:spcAft>
                    <a:spcPts val="1000"/>
                  </a:spcAft>
                </a:pPr>
                <a:r>
                  <a:rPr lang="en-US" sz="2200" dirty="0">
                    <a:latin typeface="UTM Avo" panose="02040603050506020204" pitchFamily="18" charset="0"/>
                    <a:ea typeface="Calibri" panose="020F0502020204030204" pitchFamily="34" charset="0"/>
                    <a:cs typeface="Times New Roman" panose="02020603050405020304" pitchFamily="18" charset="0"/>
                  </a:rPr>
                  <a:t>(47 </a:t>
                </a:r>
                <a14:m>
                  <m:oMath xmlns:m="http://schemas.openxmlformats.org/officeDocument/2006/math">
                    <m:r>
                      <a:rPr lang="en-US" sz="2200" i="1" dirty="0" smtClean="0">
                        <a:latin typeface="Cambria Math" panose="02040503050406030204" pitchFamily="18" charset="0"/>
                        <a:ea typeface="Calibri" panose="020F0502020204030204" pitchFamily="34" charset="0"/>
                        <a:cs typeface="Times New Roman" panose="02020603050405020304" pitchFamily="18" charset="0"/>
                      </a:rPr>
                      <m:t>–</m:t>
                    </m:r>
                  </m:oMath>
                </a14:m>
                <a:r>
                  <a:rPr lang="en-US" sz="2200" dirty="0">
                    <a:latin typeface="UTM Avo" panose="02040603050506020204" pitchFamily="18" charset="0"/>
                    <a:ea typeface="Calibri" panose="020F0502020204030204" pitchFamily="34" charset="0"/>
                    <a:cs typeface="Times New Roman" panose="02020603050405020304" pitchFamily="18" charset="0"/>
                  </a:rPr>
                  <a:t> 5) </a:t>
                </a:r>
                <a14:m>
                  <m:oMath xmlns:m="http://schemas.openxmlformats.org/officeDocument/2006/math">
                    <m:r>
                      <a:rPr lang="en-US" sz="2200" i="1" dirty="0" smtClean="0">
                        <a:latin typeface="Cambria Math" panose="02040503050406030204" pitchFamily="18" charset="0"/>
                        <a:ea typeface="Calibri" panose="020F0502020204030204" pitchFamily="34" charset="0"/>
                        <a:cs typeface="Times New Roman" panose="02020603050405020304" pitchFamily="18" charset="0"/>
                      </a:rPr>
                      <m:t>:</m:t>
                    </m:r>
                  </m:oMath>
                </a14:m>
                <a:r>
                  <a:rPr lang="en-US" sz="2200" dirty="0">
                    <a:latin typeface="UTM Avo" panose="02040603050506020204" pitchFamily="18" charset="0"/>
                    <a:ea typeface="Calibri" panose="020F0502020204030204" pitchFamily="34" charset="0"/>
                    <a:cs typeface="Times New Roman" panose="02020603050405020304" pitchFamily="18" charset="0"/>
                  </a:rPr>
                  <a:t> 2 </a:t>
                </a:r>
                <a14:m>
                  <m:oMath xmlns:m="http://schemas.openxmlformats.org/officeDocument/2006/math">
                    <m:r>
                      <a:rPr lang="en-US" sz="2200" i="1" dirty="0" smtClean="0">
                        <a:latin typeface="Cambria Math" panose="02040503050406030204" pitchFamily="18" charset="0"/>
                        <a:ea typeface="Calibri" panose="020F0502020204030204" pitchFamily="34" charset="0"/>
                        <a:cs typeface="Times New Roman" panose="02020603050405020304" pitchFamily="18" charset="0"/>
                      </a:rPr>
                      <m:t>=</m:t>
                    </m:r>
                  </m:oMath>
                </a14:m>
                <a:r>
                  <a:rPr lang="en-US" sz="2200" dirty="0">
                    <a:latin typeface="UTM Avo" panose="02040603050506020204" pitchFamily="18" charset="0"/>
                    <a:ea typeface="Calibri" panose="020F0502020204030204" pitchFamily="34" charset="0"/>
                    <a:cs typeface="Times New Roman" panose="02020603050405020304" pitchFamily="18" charset="0"/>
                  </a:rPr>
                  <a:t> 21 (</a:t>
                </a:r>
                <a:r>
                  <a:rPr lang="en-US" sz="2200" dirty="0" err="1">
                    <a:latin typeface="UTM Avo" panose="02040603050506020204" pitchFamily="18" charset="0"/>
                    <a:ea typeface="Calibri" panose="020F0502020204030204" pitchFamily="34" charset="0"/>
                    <a:cs typeface="Times New Roman" panose="02020603050405020304" pitchFamily="18" charset="0"/>
                  </a:rPr>
                  <a:t>bạn</a:t>
                </a:r>
                <a:r>
                  <a:rPr lang="en-US" sz="2200" dirty="0">
                    <a:latin typeface="UTM Avo" panose="02040603050506020204" pitchFamily="18" charset="0"/>
                    <a:ea typeface="Calibri" panose="020F0502020204030204" pitchFamily="34" charset="0"/>
                    <a:cs typeface="Times New Roman" panose="02020603050405020304" pitchFamily="18" charset="0"/>
                  </a:rPr>
                  <a:t>)</a:t>
                </a:r>
              </a:p>
              <a:p>
                <a:pPr algn="ctr">
                  <a:lnSpc>
                    <a:spcPct val="125000"/>
                  </a:lnSpc>
                  <a:spcAft>
                    <a:spcPts val="1000"/>
                  </a:spcAft>
                </a:pPr>
                <a:r>
                  <a:rPr lang="en-US" sz="2200" dirty="0">
                    <a:latin typeface="UTM Avo" panose="02040603050506020204" pitchFamily="18" charset="0"/>
                    <a:ea typeface="Calibri" panose="020F0502020204030204" pitchFamily="34" charset="0"/>
                    <a:cs typeface="Times New Roman" panose="02020603050405020304" pitchFamily="18" charset="0"/>
                  </a:rPr>
                  <a:t>Số </a:t>
                </a:r>
                <a:r>
                  <a:rPr lang="en-US" sz="2200" dirty="0" err="1">
                    <a:latin typeface="UTM Avo" panose="02040603050506020204" pitchFamily="18" charset="0"/>
                    <a:ea typeface="Calibri" panose="020F0502020204030204" pitchFamily="34" charset="0"/>
                    <a:cs typeface="Times New Roman" panose="02020603050405020304" pitchFamily="18" charset="0"/>
                  </a:rPr>
                  <a:t>cổ</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động</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viên</a:t>
                </a:r>
                <a:r>
                  <a:rPr lang="en-US" sz="2200" dirty="0">
                    <a:latin typeface="UTM Avo" panose="02040603050506020204" pitchFamily="18" charset="0"/>
                    <a:ea typeface="Calibri" panose="020F0502020204030204" pitchFamily="34" charset="0"/>
                    <a:cs typeface="Times New Roman" panose="02020603050405020304" pitchFamily="18" charset="0"/>
                  </a:rPr>
                  <a:t> của </a:t>
                </a:r>
                <a:r>
                  <a:rPr lang="en-US" sz="2200" dirty="0" err="1">
                    <a:latin typeface="UTM Avo" panose="02040603050506020204" pitchFamily="18" charset="0"/>
                    <a:ea typeface="Calibri" panose="020F0502020204030204" pitchFamily="34" charset="0"/>
                    <a:cs typeface="Times New Roman" panose="02020603050405020304" pitchFamily="18" charset="0"/>
                  </a:rPr>
                  <a:t>lớp</a:t>
                </a:r>
                <a:r>
                  <a:rPr lang="en-US" sz="2200" dirty="0">
                    <a:latin typeface="UTM Avo" panose="02040603050506020204" pitchFamily="18" charset="0"/>
                    <a:ea typeface="Calibri" panose="020F0502020204030204" pitchFamily="34" charset="0"/>
                    <a:cs typeface="Times New Roman" panose="02020603050405020304" pitchFamily="18" charset="0"/>
                  </a:rPr>
                  <a:t> 4B </a:t>
                </a:r>
                <a:r>
                  <a:rPr lang="en-US" sz="2200" dirty="0" err="1">
                    <a:latin typeface="UTM Avo" panose="02040603050506020204" pitchFamily="18" charset="0"/>
                    <a:ea typeface="Calibri" panose="020F0502020204030204" pitchFamily="34" charset="0"/>
                    <a:cs typeface="Times New Roman" panose="02020603050405020304" pitchFamily="18" charset="0"/>
                  </a:rPr>
                  <a:t>là</a:t>
                </a:r>
                <a:r>
                  <a:rPr lang="en-US" sz="2200" dirty="0">
                    <a:latin typeface="UTM Avo" panose="02040603050506020204" pitchFamily="18" charset="0"/>
                    <a:ea typeface="Calibri" panose="020F0502020204030204" pitchFamily="34" charset="0"/>
                    <a:cs typeface="Times New Roman" panose="02020603050405020304" pitchFamily="18" charset="0"/>
                  </a:rPr>
                  <a:t>:</a:t>
                </a:r>
              </a:p>
              <a:p>
                <a:pPr algn="ctr">
                  <a:lnSpc>
                    <a:spcPct val="125000"/>
                  </a:lnSpc>
                  <a:spcAft>
                    <a:spcPts val="1000"/>
                  </a:spcAft>
                </a:pPr>
                <a:r>
                  <a:rPr lang="en-US" sz="2200" dirty="0">
                    <a:latin typeface="UTM Avo" panose="02040603050506020204" pitchFamily="18" charset="0"/>
                    <a:ea typeface="Calibri" panose="020F0502020204030204" pitchFamily="34" charset="0"/>
                    <a:cs typeface="Times New Roman" panose="02020603050405020304" pitchFamily="18" charset="0"/>
                  </a:rPr>
                  <a:t>21 </a:t>
                </a:r>
                <a14:m>
                  <m:oMath xmlns:m="http://schemas.openxmlformats.org/officeDocument/2006/math">
                    <m:r>
                      <a:rPr lang="en-US" sz="2200" i="1" dirty="0" smtClean="0">
                        <a:latin typeface="Cambria Math" panose="02040503050406030204" pitchFamily="18" charset="0"/>
                        <a:ea typeface="Calibri" panose="020F0502020204030204" pitchFamily="34" charset="0"/>
                        <a:cs typeface="Times New Roman" panose="02020603050405020304" pitchFamily="18" charset="0"/>
                      </a:rPr>
                      <m:t>+</m:t>
                    </m:r>
                  </m:oMath>
                </a14:m>
                <a:r>
                  <a:rPr lang="en-US" sz="2200" dirty="0">
                    <a:latin typeface="UTM Avo" panose="02040603050506020204" pitchFamily="18" charset="0"/>
                    <a:ea typeface="Calibri" panose="020F0502020204030204" pitchFamily="34" charset="0"/>
                    <a:cs typeface="Times New Roman" panose="02020603050405020304" pitchFamily="18" charset="0"/>
                  </a:rPr>
                  <a:t> 5 </a:t>
                </a:r>
                <a14:m>
                  <m:oMath xmlns:m="http://schemas.openxmlformats.org/officeDocument/2006/math">
                    <m:r>
                      <a:rPr lang="en-US" sz="2200" i="1" dirty="0" smtClean="0">
                        <a:latin typeface="Cambria Math" panose="02040503050406030204" pitchFamily="18" charset="0"/>
                        <a:ea typeface="Calibri" panose="020F0502020204030204" pitchFamily="34" charset="0"/>
                        <a:cs typeface="Times New Roman" panose="02020603050405020304" pitchFamily="18" charset="0"/>
                      </a:rPr>
                      <m:t>=</m:t>
                    </m:r>
                  </m:oMath>
                </a14:m>
                <a:r>
                  <a:rPr lang="en-US" sz="2200" dirty="0">
                    <a:latin typeface="UTM Avo" panose="02040603050506020204" pitchFamily="18" charset="0"/>
                    <a:ea typeface="Calibri" panose="020F0502020204030204" pitchFamily="34" charset="0"/>
                    <a:cs typeface="Times New Roman" panose="02020603050405020304" pitchFamily="18" charset="0"/>
                  </a:rPr>
                  <a:t> 26 (</a:t>
                </a:r>
                <a:r>
                  <a:rPr lang="en-US" sz="2200" dirty="0" err="1">
                    <a:latin typeface="UTM Avo" panose="02040603050506020204" pitchFamily="18" charset="0"/>
                    <a:ea typeface="Calibri" panose="020F0502020204030204" pitchFamily="34" charset="0"/>
                    <a:cs typeface="Times New Roman" panose="02020603050405020304" pitchFamily="18" charset="0"/>
                  </a:rPr>
                  <a:t>bạn</a:t>
                </a:r>
                <a:r>
                  <a:rPr lang="en-US" sz="2200" dirty="0">
                    <a:latin typeface="UTM Avo" panose="02040603050506020204" pitchFamily="18" charset="0"/>
                    <a:ea typeface="Calibri" panose="020F0502020204030204" pitchFamily="34" charset="0"/>
                    <a:cs typeface="Times New Roman" panose="02020603050405020304" pitchFamily="18" charset="0"/>
                  </a:rPr>
                  <a:t>)</a:t>
                </a:r>
              </a:p>
              <a:p>
                <a:pPr algn="ctr">
                  <a:lnSpc>
                    <a:spcPct val="125000"/>
                  </a:lnSpc>
                  <a:spcAft>
                    <a:spcPts val="1000"/>
                  </a:spcAft>
                </a:pPr>
                <a:r>
                  <a:rPr lang="en-US" sz="2200" dirty="0" err="1">
                    <a:latin typeface="UTM Avo" panose="02040603050506020204" pitchFamily="18" charset="0"/>
                    <a:ea typeface="Calibri" panose="020F0502020204030204" pitchFamily="34" charset="0"/>
                    <a:cs typeface="Times New Roman" panose="02020603050405020304" pitchFamily="18" charset="0"/>
                  </a:rPr>
                  <a:t>Đáp</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số</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Lớp</a:t>
                </a:r>
                <a:r>
                  <a:rPr lang="en-US" sz="2200" dirty="0">
                    <a:latin typeface="UTM Avo" panose="02040603050506020204" pitchFamily="18" charset="0"/>
                    <a:ea typeface="Calibri" panose="020F0502020204030204" pitchFamily="34" charset="0"/>
                    <a:cs typeface="Times New Roman" panose="02020603050405020304" pitchFamily="18" charset="0"/>
                  </a:rPr>
                  <a:t> 4A: 21 </a:t>
                </a:r>
                <a:r>
                  <a:rPr lang="en-US" sz="2200" dirty="0" err="1">
                    <a:latin typeface="UTM Avo" panose="02040603050506020204" pitchFamily="18" charset="0"/>
                    <a:ea typeface="Calibri" panose="020F0502020204030204" pitchFamily="34" charset="0"/>
                    <a:cs typeface="Times New Roman" panose="02020603050405020304" pitchFamily="18" charset="0"/>
                  </a:rPr>
                  <a:t>bạn</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và</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lớp</a:t>
                </a:r>
                <a:r>
                  <a:rPr lang="en-US" sz="2200" dirty="0">
                    <a:latin typeface="UTM Avo" panose="02040603050506020204" pitchFamily="18" charset="0"/>
                    <a:ea typeface="Calibri" panose="020F0502020204030204" pitchFamily="34" charset="0"/>
                    <a:cs typeface="Times New Roman" panose="02020603050405020304" pitchFamily="18" charset="0"/>
                  </a:rPr>
                  <a:t> 4B: 26 </a:t>
                </a:r>
                <a:r>
                  <a:rPr lang="en-US" sz="2200" dirty="0" err="1">
                    <a:latin typeface="UTM Avo" panose="02040603050506020204" pitchFamily="18" charset="0"/>
                    <a:ea typeface="Calibri" panose="020F0502020204030204" pitchFamily="34" charset="0"/>
                    <a:cs typeface="Times New Roman" panose="02020603050405020304" pitchFamily="18" charset="0"/>
                  </a:rPr>
                  <a:t>bạn</a:t>
                </a:r>
                <a:r>
                  <a:rPr lang="en-US" sz="2200" dirty="0">
                    <a:latin typeface="UTM Avo" panose="02040603050506020204" pitchFamily="18" charset="0"/>
                    <a:ea typeface="Calibri" panose="020F0502020204030204" pitchFamily="34" charset="0"/>
                    <a:cs typeface="Times New Roman" panose="02020603050405020304" pitchFamily="18" charset="0"/>
                  </a:rPr>
                  <a:t>.</a:t>
                </a:r>
                <a:endParaRPr lang="en-VN" sz="2200" dirty="0">
                  <a:effectLst/>
                  <a:latin typeface="UTM Avo" panose="02040603050506020204" pitchFamily="18" charset="0"/>
                  <a:ea typeface="Calibri" panose="020F0502020204030204" pitchFamily="34" charset="0"/>
                  <a:cs typeface="Times New Roman" panose="02020603050405020304" pitchFamily="18" charset="0"/>
                </a:endParaRPr>
              </a:p>
            </p:txBody>
          </p:sp>
        </mc:Choice>
        <mc:Fallback xmlns="">
          <p:sp>
            <p:nvSpPr>
              <p:cNvPr id="4" name="TextBox 3">
                <a:extLst>
                  <a:ext uri="{FF2B5EF4-FFF2-40B4-BE49-F238E27FC236}">
                    <a16:creationId xmlns:a16="http://schemas.microsoft.com/office/drawing/2014/main" id="{FBA82F54-4178-BC02-72DF-156E1B7BD72F}"/>
                  </a:ext>
                </a:extLst>
              </p:cNvPr>
              <p:cNvSpPr txBox="1">
                <a:spLocks noRot="1" noChangeAspect="1" noMove="1" noResize="1" noEditPoints="1" noAdjustHandles="1" noChangeArrowheads="1" noChangeShapeType="1" noTextEdit="1"/>
              </p:cNvSpPr>
              <p:nvPr/>
            </p:nvSpPr>
            <p:spPr>
              <a:xfrm>
                <a:off x="232820" y="3268634"/>
                <a:ext cx="6890356" cy="3226909"/>
              </a:xfrm>
              <a:prstGeom prst="rect">
                <a:avLst/>
              </a:prstGeom>
              <a:blipFill>
                <a:blip r:embed="rId5"/>
                <a:stretch>
                  <a:fillRect b="-2642"/>
                </a:stretch>
              </a:blipFill>
            </p:spPr>
            <p:txBody>
              <a:bodyPr/>
              <a:lstStyle/>
              <a:p>
                <a:r>
                  <a:rPr lang="en-US">
                    <a:noFill/>
                  </a:rPr>
                  <a:t> </a:t>
                </a:r>
              </a:p>
            </p:txBody>
          </p:sp>
        </mc:Fallback>
      </mc:AlternateContent>
    </p:spTree>
    <p:extLst>
      <p:ext uri="{BB962C8B-B14F-4D97-AF65-F5344CB8AC3E}">
        <p14:creationId xmlns:p14="http://schemas.microsoft.com/office/powerpoint/2010/main" val="1878261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linds(horizont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linds(horizont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linds(horizontal)">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blinds(horizontal)">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Google Shape;192;p6">
            <a:hlinkClick r:id="rId3"/>
            <a:extLst>
              <a:ext uri="{FF2B5EF4-FFF2-40B4-BE49-F238E27FC236}">
                <a16:creationId xmlns:a16="http://schemas.microsoft.com/office/drawing/2014/main" id="{A8804F75-CF7D-BFE9-F448-507FD69F1EF5}"/>
              </a:ext>
            </a:extLst>
          </p:cNvPr>
          <p:cNvPicPr preferRelativeResize="0"/>
          <p:nvPr/>
        </p:nvPicPr>
        <p:blipFill rotWithShape="1">
          <a:blip r:embed="rId4">
            <a:alphaModFix/>
          </a:blip>
          <a:srcRect/>
          <a:stretch/>
        </p:blipFill>
        <p:spPr>
          <a:xfrm>
            <a:off x="4662693" y="2657109"/>
            <a:ext cx="2866614" cy="1879966"/>
          </a:xfrm>
          <a:prstGeom prst="rect">
            <a:avLst/>
          </a:prstGeom>
          <a:noFill/>
          <a:ln>
            <a:noFill/>
          </a:ln>
        </p:spPr>
      </p:pic>
    </p:spTree>
    <p:extLst>
      <p:ext uri="{BB962C8B-B14F-4D97-AF65-F5344CB8AC3E}">
        <p14:creationId xmlns:p14="http://schemas.microsoft.com/office/powerpoint/2010/main" val="227513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EF11228-AD21-D458-9398-1C752383BD5B}"/>
              </a:ext>
            </a:extLst>
          </p:cNvPr>
          <p:cNvSpPr/>
          <p:nvPr/>
        </p:nvSpPr>
        <p:spPr>
          <a:xfrm>
            <a:off x="812800" y="1710185"/>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UTM Avo" panose="02040603050506020204" pitchFamily="18" charset="0"/>
              </a:rPr>
              <a:t>06</a:t>
            </a:r>
          </a:p>
        </p:txBody>
      </p:sp>
      <p:sp>
        <p:nvSpPr>
          <p:cNvPr id="3" name="TextBox 2">
            <a:extLst>
              <a:ext uri="{FF2B5EF4-FFF2-40B4-BE49-F238E27FC236}">
                <a16:creationId xmlns:a16="http://schemas.microsoft.com/office/drawing/2014/main" id="{1023F6D2-F5C7-E43F-C44F-FBE1C8FB173C}"/>
              </a:ext>
            </a:extLst>
          </p:cNvPr>
          <p:cNvSpPr txBox="1"/>
          <p:nvPr/>
        </p:nvSpPr>
        <p:spPr>
          <a:xfrm>
            <a:off x="1582805" y="1524541"/>
            <a:ext cx="9796395" cy="2051780"/>
          </a:xfrm>
          <a:prstGeom prst="rect">
            <a:avLst/>
          </a:prstGeom>
          <a:noFill/>
        </p:spPr>
        <p:txBody>
          <a:bodyPr wrap="square">
            <a:spAutoFit/>
          </a:bodyPr>
          <a:lstStyle/>
          <a:p>
            <a:pPr algn="just">
              <a:lnSpc>
                <a:spcPct val="150000"/>
              </a:lnSpc>
              <a:spcAft>
                <a:spcPts val="1000"/>
              </a:spcAft>
            </a:pPr>
            <a:r>
              <a:rPr lang="vi-VN" sz="2200" dirty="0">
                <a:latin typeface="UTM Avo" panose="02040603050506020204" pitchFamily="18" charset="0"/>
                <a:ea typeface="Calibri" panose="020F0502020204030204" pitchFamily="34" charset="0"/>
                <a:cs typeface="Times New Roman" panose="02020603050405020304" pitchFamily="18" charset="0"/>
              </a:rPr>
              <a:t>Ngày đầu đi học bơi, Đức nghe thầy giáo giới thiệu độ sâu trung bình của bể bơi là 130 cm. Đức nghĩ mình cao 140 cm nên không có chỗ nào ngập đầu mình cả. Theo em, Đức nghĩ như vậy có chính xác không? Tại sao? </a:t>
            </a:r>
          </a:p>
        </p:txBody>
      </p:sp>
      <p:pic>
        <p:nvPicPr>
          <p:cNvPr id="6" name="Picture 5">
            <a:extLst>
              <a:ext uri="{FF2B5EF4-FFF2-40B4-BE49-F238E27FC236}">
                <a16:creationId xmlns:a16="http://schemas.microsoft.com/office/drawing/2014/main" id="{72AA6C6B-3B7E-E169-499C-D5677E8D6A6A}"/>
              </a:ext>
            </a:extLst>
          </p:cNvPr>
          <p:cNvPicPr>
            <a:picLocks noChangeAspect="1"/>
          </p:cNvPicPr>
          <p:nvPr/>
        </p:nvPicPr>
        <p:blipFill rotWithShape="1">
          <a:blip r:embed="rId3"/>
          <a:srcRect l="22833" t="35496" r="24417" b="5619"/>
          <a:stretch/>
        </p:blipFill>
        <p:spPr>
          <a:xfrm>
            <a:off x="2547499" y="3576321"/>
            <a:ext cx="6127737" cy="3281679"/>
          </a:xfrm>
          <a:prstGeom prst="rect">
            <a:avLst/>
          </a:prstGeom>
        </p:spPr>
      </p:pic>
    </p:spTree>
    <p:extLst>
      <p:ext uri="{BB962C8B-B14F-4D97-AF65-F5344CB8AC3E}">
        <p14:creationId xmlns:p14="http://schemas.microsoft.com/office/powerpoint/2010/main" val="3958776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500"/>
                                        <p:tgtEl>
                                          <p:spTgt spid="2"/>
                                        </p:tgtEl>
                                      </p:cBhvr>
                                    </p:animEffect>
                                  </p:childTnLst>
                                </p:cTn>
                              </p:par>
                              <p:par>
                                <p:cTn id="11" presetID="5"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heckerboard(across)">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EF11228-AD21-D458-9398-1C752383BD5B}"/>
              </a:ext>
            </a:extLst>
          </p:cNvPr>
          <p:cNvSpPr/>
          <p:nvPr/>
        </p:nvSpPr>
        <p:spPr>
          <a:xfrm>
            <a:off x="812800" y="1710185"/>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UTM Avo" panose="02040603050506020204" pitchFamily="18" charset="0"/>
              </a:rPr>
              <a:t>06</a:t>
            </a:r>
          </a:p>
        </p:txBody>
      </p:sp>
      <p:sp>
        <p:nvSpPr>
          <p:cNvPr id="4" name="TextBox 3">
            <a:extLst>
              <a:ext uri="{FF2B5EF4-FFF2-40B4-BE49-F238E27FC236}">
                <a16:creationId xmlns:a16="http://schemas.microsoft.com/office/drawing/2014/main" id="{1815CF35-2CF7-1577-F57F-10B15AA64F02}"/>
              </a:ext>
            </a:extLst>
          </p:cNvPr>
          <p:cNvSpPr txBox="1"/>
          <p:nvPr/>
        </p:nvSpPr>
        <p:spPr>
          <a:xfrm>
            <a:off x="747174" y="2206839"/>
            <a:ext cx="10852498" cy="1036117"/>
          </a:xfrm>
          <a:prstGeom prst="rect">
            <a:avLst/>
          </a:prstGeom>
          <a:noFill/>
        </p:spPr>
        <p:txBody>
          <a:bodyPr wrap="square">
            <a:spAutoFit/>
          </a:bodyPr>
          <a:lstStyle/>
          <a:p>
            <a:pPr>
              <a:lnSpc>
                <a:spcPct val="150000"/>
              </a:lnSpc>
            </a:pPr>
            <a:r>
              <a:rPr lang="en-US" sz="2200" dirty="0" err="1">
                <a:effectLst/>
                <a:latin typeface="UTM Avo" panose="02040603050506020204" pitchFamily="18" charset="0"/>
                <a:ea typeface="Calibri" panose="020F0502020204030204" pitchFamily="34" charset="0"/>
              </a:rPr>
              <a:t>Độ</a:t>
            </a:r>
            <a:r>
              <a:rPr lang="en-US" sz="2200" dirty="0">
                <a:effectLst/>
                <a:latin typeface="UTM Avo" panose="02040603050506020204" pitchFamily="18" charset="0"/>
                <a:ea typeface="Calibri" panose="020F0502020204030204" pitchFamily="34" charset="0"/>
              </a:rPr>
              <a:t> </a:t>
            </a:r>
            <a:r>
              <a:rPr lang="en-US" sz="2200" dirty="0" err="1">
                <a:effectLst/>
                <a:latin typeface="UTM Avo" panose="02040603050506020204" pitchFamily="18" charset="0"/>
                <a:ea typeface="Calibri" panose="020F0502020204030204" pitchFamily="34" charset="0"/>
              </a:rPr>
              <a:t>sâu</a:t>
            </a:r>
            <a:r>
              <a:rPr lang="en-US" sz="2200" dirty="0">
                <a:effectLst/>
                <a:latin typeface="UTM Avo" panose="02040603050506020204" pitchFamily="18" charset="0"/>
                <a:ea typeface="Calibri" panose="020F0502020204030204" pitchFamily="34" charset="0"/>
              </a:rPr>
              <a:t> </a:t>
            </a:r>
            <a:r>
              <a:rPr lang="en-US" sz="2200" dirty="0" err="1">
                <a:effectLst/>
                <a:latin typeface="UTM Avo" panose="02040603050506020204" pitchFamily="18" charset="0"/>
                <a:ea typeface="Calibri" panose="020F0502020204030204" pitchFamily="34" charset="0"/>
              </a:rPr>
              <a:t>trung</a:t>
            </a:r>
            <a:r>
              <a:rPr lang="en-US" sz="2200" dirty="0">
                <a:effectLst/>
                <a:latin typeface="UTM Avo" panose="02040603050506020204" pitchFamily="18" charset="0"/>
                <a:ea typeface="Calibri" panose="020F0502020204030204" pitchFamily="34" charset="0"/>
              </a:rPr>
              <a:t> </a:t>
            </a:r>
            <a:r>
              <a:rPr lang="en-US" sz="2200" dirty="0" err="1">
                <a:effectLst/>
                <a:latin typeface="UTM Avo" panose="02040603050506020204" pitchFamily="18" charset="0"/>
                <a:ea typeface="Calibri" panose="020F0502020204030204" pitchFamily="34" charset="0"/>
              </a:rPr>
              <a:t>bình</a:t>
            </a:r>
            <a:r>
              <a:rPr lang="en-US" sz="2200" dirty="0">
                <a:effectLst/>
                <a:latin typeface="UTM Avo" panose="02040603050506020204" pitchFamily="18" charset="0"/>
                <a:ea typeface="Calibri" panose="020F0502020204030204" pitchFamily="34" charset="0"/>
              </a:rPr>
              <a:t> </a:t>
            </a:r>
            <a:r>
              <a:rPr lang="en-US" sz="2200" dirty="0" err="1">
                <a:effectLst/>
                <a:latin typeface="UTM Avo" panose="02040603050506020204" pitchFamily="18" charset="0"/>
                <a:ea typeface="Calibri" panose="020F0502020204030204" pitchFamily="34" charset="0"/>
              </a:rPr>
              <a:t>của</a:t>
            </a:r>
            <a:r>
              <a:rPr lang="en-US" sz="2200" dirty="0">
                <a:effectLst/>
                <a:latin typeface="UTM Avo" panose="02040603050506020204" pitchFamily="18" charset="0"/>
                <a:ea typeface="Calibri" panose="020F0502020204030204" pitchFamily="34" charset="0"/>
              </a:rPr>
              <a:t> </a:t>
            </a:r>
            <a:r>
              <a:rPr lang="en-US" sz="2200" dirty="0" err="1">
                <a:effectLst/>
                <a:latin typeface="UTM Avo" panose="02040603050506020204" pitchFamily="18" charset="0"/>
                <a:ea typeface="Calibri" panose="020F0502020204030204" pitchFamily="34" charset="0"/>
              </a:rPr>
              <a:t>bể</a:t>
            </a:r>
            <a:r>
              <a:rPr lang="en-US" sz="2200" dirty="0">
                <a:effectLst/>
                <a:latin typeface="UTM Avo" panose="02040603050506020204" pitchFamily="18" charset="0"/>
                <a:ea typeface="Calibri" panose="020F0502020204030204" pitchFamily="34" charset="0"/>
              </a:rPr>
              <a:t> </a:t>
            </a:r>
            <a:r>
              <a:rPr lang="en-US" sz="2200" dirty="0" err="1">
                <a:effectLst/>
                <a:latin typeface="UTM Avo" panose="02040603050506020204" pitchFamily="18" charset="0"/>
                <a:ea typeface="Calibri" panose="020F0502020204030204" pitchFamily="34" charset="0"/>
              </a:rPr>
              <a:t>bơi</a:t>
            </a:r>
            <a:r>
              <a:rPr lang="en-US" sz="2200" dirty="0">
                <a:effectLst/>
                <a:latin typeface="UTM Avo" panose="02040603050506020204" pitchFamily="18" charset="0"/>
                <a:ea typeface="Calibri" panose="020F0502020204030204" pitchFamily="34" charset="0"/>
              </a:rPr>
              <a:t> </a:t>
            </a:r>
            <a:r>
              <a:rPr lang="en-US" sz="2200" dirty="0" err="1">
                <a:effectLst/>
                <a:latin typeface="UTM Avo" panose="02040603050506020204" pitchFamily="18" charset="0"/>
                <a:ea typeface="Calibri" panose="020F0502020204030204" pitchFamily="34" charset="0"/>
              </a:rPr>
              <a:t>là</a:t>
            </a:r>
            <a:r>
              <a:rPr lang="en-US" sz="2200" dirty="0">
                <a:effectLst/>
                <a:latin typeface="UTM Avo" panose="02040603050506020204" pitchFamily="18" charset="0"/>
                <a:ea typeface="Calibri" panose="020F0502020204030204" pitchFamily="34" charset="0"/>
              </a:rPr>
              <a:t> 130 cm, </a:t>
            </a:r>
            <a:r>
              <a:rPr lang="en-US" sz="2200" dirty="0" err="1">
                <a:effectLst/>
                <a:latin typeface="UTM Avo" panose="02040603050506020204" pitchFamily="18" charset="0"/>
                <a:ea typeface="Calibri" panose="020F0502020204030204" pitchFamily="34" charset="0"/>
              </a:rPr>
              <a:t>nghĩa</a:t>
            </a:r>
            <a:r>
              <a:rPr lang="en-US" sz="2200" dirty="0">
                <a:effectLst/>
                <a:latin typeface="UTM Avo" panose="02040603050506020204" pitchFamily="18" charset="0"/>
                <a:ea typeface="Calibri" panose="020F0502020204030204" pitchFamily="34" charset="0"/>
              </a:rPr>
              <a:t> </a:t>
            </a:r>
            <a:r>
              <a:rPr lang="en-US" sz="2200" dirty="0" err="1">
                <a:effectLst/>
                <a:latin typeface="UTM Avo" panose="02040603050506020204" pitchFamily="18" charset="0"/>
                <a:ea typeface="Calibri" panose="020F0502020204030204" pitchFamily="34" charset="0"/>
              </a:rPr>
              <a:t>là</a:t>
            </a:r>
            <a:r>
              <a:rPr lang="en-US" sz="2200" dirty="0">
                <a:effectLst/>
                <a:latin typeface="UTM Avo" panose="02040603050506020204" pitchFamily="18" charset="0"/>
                <a:ea typeface="Calibri" panose="020F0502020204030204" pitchFamily="34" charset="0"/>
              </a:rPr>
              <a:t>: </a:t>
            </a:r>
            <a:r>
              <a:rPr lang="en-US" sz="2200" dirty="0" err="1">
                <a:effectLst/>
                <a:latin typeface="UTM Avo" panose="02040603050506020204" pitchFamily="18" charset="0"/>
                <a:ea typeface="Calibri" panose="020F0502020204030204" pitchFamily="34" charset="0"/>
              </a:rPr>
              <a:t>Có</a:t>
            </a:r>
            <a:r>
              <a:rPr lang="en-US" sz="2200" dirty="0">
                <a:effectLst/>
                <a:latin typeface="UTM Avo" panose="02040603050506020204" pitchFamily="18" charset="0"/>
                <a:ea typeface="Calibri" panose="020F0502020204030204" pitchFamily="34" charset="0"/>
              </a:rPr>
              <a:t> </a:t>
            </a:r>
            <a:r>
              <a:rPr lang="en-US" sz="2200" dirty="0" err="1">
                <a:effectLst/>
                <a:latin typeface="UTM Avo" panose="02040603050506020204" pitchFamily="18" charset="0"/>
                <a:ea typeface="Calibri" panose="020F0502020204030204" pitchFamily="34" charset="0"/>
              </a:rPr>
              <a:t>chỗ</a:t>
            </a:r>
            <a:r>
              <a:rPr lang="en-US" sz="2200" dirty="0">
                <a:effectLst/>
                <a:latin typeface="UTM Avo" panose="02040603050506020204" pitchFamily="18" charset="0"/>
                <a:ea typeface="Calibri" panose="020F0502020204030204" pitchFamily="34" charset="0"/>
              </a:rPr>
              <a:t> </a:t>
            </a:r>
            <a:r>
              <a:rPr lang="en-US" sz="2200" dirty="0" err="1">
                <a:effectLst/>
                <a:latin typeface="UTM Avo" panose="02040603050506020204" pitchFamily="18" charset="0"/>
                <a:ea typeface="Calibri" panose="020F0502020204030204" pitchFamily="34" charset="0"/>
              </a:rPr>
              <a:t>độ</a:t>
            </a:r>
            <a:r>
              <a:rPr lang="en-US" sz="2200" dirty="0">
                <a:effectLst/>
                <a:latin typeface="UTM Avo" panose="02040603050506020204" pitchFamily="18" charset="0"/>
                <a:ea typeface="Calibri" panose="020F0502020204030204" pitchFamily="34" charset="0"/>
              </a:rPr>
              <a:t> </a:t>
            </a:r>
            <a:r>
              <a:rPr lang="en-US" sz="2200" dirty="0" err="1">
                <a:effectLst/>
                <a:latin typeface="UTM Avo" panose="02040603050506020204" pitchFamily="18" charset="0"/>
                <a:ea typeface="Calibri" panose="020F0502020204030204" pitchFamily="34" charset="0"/>
              </a:rPr>
              <a:t>sâu</a:t>
            </a:r>
            <a:r>
              <a:rPr lang="en-US" sz="2200" dirty="0">
                <a:effectLst/>
                <a:latin typeface="UTM Avo" panose="02040603050506020204" pitchFamily="18" charset="0"/>
                <a:ea typeface="Calibri" panose="020F0502020204030204" pitchFamily="34" charset="0"/>
              </a:rPr>
              <a:t> </a:t>
            </a:r>
            <a:r>
              <a:rPr lang="en-US" sz="2200" dirty="0" err="1">
                <a:effectLst/>
                <a:latin typeface="UTM Avo" panose="02040603050506020204" pitchFamily="18" charset="0"/>
                <a:ea typeface="Calibri" panose="020F0502020204030204" pitchFamily="34" charset="0"/>
              </a:rPr>
              <a:t>của</a:t>
            </a:r>
            <a:r>
              <a:rPr lang="en-US" sz="2200" dirty="0">
                <a:effectLst/>
                <a:latin typeface="UTM Avo" panose="02040603050506020204" pitchFamily="18" charset="0"/>
                <a:ea typeface="Calibri" panose="020F0502020204030204" pitchFamily="34" charset="0"/>
              </a:rPr>
              <a:t> </a:t>
            </a:r>
            <a:r>
              <a:rPr lang="en-US" sz="2200" dirty="0" err="1">
                <a:effectLst/>
                <a:latin typeface="UTM Avo" panose="02040603050506020204" pitchFamily="18" charset="0"/>
                <a:ea typeface="Calibri" panose="020F0502020204030204" pitchFamily="34" charset="0"/>
              </a:rPr>
              <a:t>bể</a:t>
            </a:r>
            <a:r>
              <a:rPr lang="en-US" sz="2200" dirty="0">
                <a:effectLst/>
                <a:latin typeface="UTM Avo" panose="02040603050506020204" pitchFamily="18" charset="0"/>
                <a:ea typeface="Calibri" panose="020F0502020204030204" pitchFamily="34" charset="0"/>
              </a:rPr>
              <a:t> </a:t>
            </a:r>
            <a:r>
              <a:rPr lang="en-US" sz="2200" dirty="0" err="1">
                <a:effectLst/>
                <a:latin typeface="UTM Avo" panose="02040603050506020204" pitchFamily="18" charset="0"/>
                <a:ea typeface="Calibri" panose="020F0502020204030204" pitchFamily="34" charset="0"/>
              </a:rPr>
              <a:t>bơi</a:t>
            </a:r>
            <a:r>
              <a:rPr lang="en-US" sz="2200" dirty="0">
                <a:effectLst/>
                <a:latin typeface="UTM Avo" panose="02040603050506020204" pitchFamily="18" charset="0"/>
                <a:ea typeface="Calibri" panose="020F0502020204030204" pitchFamily="34" charset="0"/>
              </a:rPr>
              <a:t> </a:t>
            </a:r>
            <a:r>
              <a:rPr lang="en-US" sz="2200" dirty="0" err="1">
                <a:effectLst/>
                <a:latin typeface="UTM Avo" panose="02040603050506020204" pitchFamily="18" charset="0"/>
                <a:ea typeface="Calibri" panose="020F0502020204030204" pitchFamily="34" charset="0"/>
              </a:rPr>
              <a:t>ít</a:t>
            </a:r>
            <a:r>
              <a:rPr lang="en-US" sz="2200" dirty="0">
                <a:effectLst/>
                <a:latin typeface="UTM Avo" panose="02040603050506020204" pitchFamily="18" charset="0"/>
                <a:ea typeface="Calibri" panose="020F0502020204030204" pitchFamily="34" charset="0"/>
              </a:rPr>
              <a:t> </a:t>
            </a:r>
            <a:r>
              <a:rPr lang="en-US" sz="2200" dirty="0" err="1">
                <a:effectLst/>
                <a:latin typeface="UTM Avo" panose="02040603050506020204" pitchFamily="18" charset="0"/>
                <a:ea typeface="Calibri" panose="020F0502020204030204" pitchFamily="34" charset="0"/>
              </a:rPr>
              <a:t>hơn</a:t>
            </a:r>
            <a:r>
              <a:rPr lang="en-US" sz="2200" dirty="0">
                <a:effectLst/>
                <a:latin typeface="UTM Avo" panose="02040603050506020204" pitchFamily="18" charset="0"/>
                <a:ea typeface="Calibri" panose="020F0502020204030204" pitchFamily="34" charset="0"/>
              </a:rPr>
              <a:t> 130 cm </a:t>
            </a:r>
            <a:r>
              <a:rPr lang="en-US" sz="2200" dirty="0" err="1">
                <a:effectLst/>
                <a:latin typeface="UTM Avo" panose="02040603050506020204" pitchFamily="18" charset="0"/>
                <a:ea typeface="Calibri" panose="020F0502020204030204" pitchFamily="34" charset="0"/>
              </a:rPr>
              <a:t>nhưng</a:t>
            </a:r>
            <a:r>
              <a:rPr lang="en-US" sz="2200" dirty="0">
                <a:effectLst/>
                <a:latin typeface="UTM Avo" panose="02040603050506020204" pitchFamily="18" charset="0"/>
                <a:ea typeface="Calibri" panose="020F0502020204030204" pitchFamily="34" charset="0"/>
              </a:rPr>
              <a:t> </a:t>
            </a:r>
            <a:r>
              <a:rPr lang="en-US" sz="2200" dirty="0" err="1">
                <a:effectLst/>
                <a:latin typeface="UTM Avo" panose="02040603050506020204" pitchFamily="18" charset="0"/>
                <a:ea typeface="Calibri" panose="020F0502020204030204" pitchFamily="34" charset="0"/>
              </a:rPr>
              <a:t>có</a:t>
            </a:r>
            <a:r>
              <a:rPr lang="en-US" sz="2200" dirty="0">
                <a:effectLst/>
                <a:latin typeface="UTM Avo" panose="02040603050506020204" pitchFamily="18" charset="0"/>
                <a:ea typeface="Calibri" panose="020F0502020204030204" pitchFamily="34" charset="0"/>
              </a:rPr>
              <a:t> </a:t>
            </a:r>
            <a:r>
              <a:rPr lang="en-US" sz="2200" dirty="0" err="1">
                <a:effectLst/>
                <a:latin typeface="UTM Avo" panose="02040603050506020204" pitchFamily="18" charset="0"/>
                <a:ea typeface="Calibri" panose="020F0502020204030204" pitchFamily="34" charset="0"/>
              </a:rPr>
              <a:t>chỗ</a:t>
            </a:r>
            <a:r>
              <a:rPr lang="en-US" sz="2200" dirty="0">
                <a:effectLst/>
                <a:latin typeface="UTM Avo" panose="02040603050506020204" pitchFamily="18" charset="0"/>
                <a:ea typeface="Calibri" panose="020F0502020204030204" pitchFamily="34" charset="0"/>
              </a:rPr>
              <a:t> </a:t>
            </a:r>
            <a:r>
              <a:rPr lang="en-US" sz="2200" dirty="0" err="1">
                <a:effectLst/>
                <a:latin typeface="UTM Avo" panose="02040603050506020204" pitchFamily="18" charset="0"/>
                <a:ea typeface="Calibri" panose="020F0502020204030204" pitchFamily="34" charset="0"/>
              </a:rPr>
              <a:t>sâu</a:t>
            </a:r>
            <a:r>
              <a:rPr lang="en-US" sz="2200" dirty="0">
                <a:effectLst/>
                <a:latin typeface="UTM Avo" panose="02040603050506020204" pitchFamily="18" charset="0"/>
                <a:ea typeface="Calibri" panose="020F0502020204030204" pitchFamily="34" charset="0"/>
              </a:rPr>
              <a:t> </a:t>
            </a:r>
            <a:r>
              <a:rPr lang="en-US" sz="2200" dirty="0" err="1">
                <a:effectLst/>
                <a:latin typeface="UTM Avo" panose="02040603050506020204" pitchFamily="18" charset="0"/>
                <a:ea typeface="Calibri" panose="020F0502020204030204" pitchFamily="34" charset="0"/>
              </a:rPr>
              <a:t>hơn</a:t>
            </a:r>
            <a:r>
              <a:rPr lang="en-US" sz="2200" dirty="0">
                <a:effectLst/>
                <a:latin typeface="UTM Avo" panose="02040603050506020204" pitchFamily="18" charset="0"/>
                <a:ea typeface="Calibri" panose="020F0502020204030204" pitchFamily="34" charset="0"/>
              </a:rPr>
              <a:t> 130 cm. </a:t>
            </a:r>
            <a:endParaRPr lang="en-VN" sz="2200" dirty="0">
              <a:latin typeface="UTM Avo" panose="02040603050506020204" pitchFamily="18" charset="0"/>
            </a:endParaRPr>
          </a:p>
        </p:txBody>
      </p:sp>
      <p:sp>
        <p:nvSpPr>
          <p:cNvPr id="5" name="TextBox 4">
            <a:extLst>
              <a:ext uri="{FF2B5EF4-FFF2-40B4-BE49-F238E27FC236}">
                <a16:creationId xmlns:a16="http://schemas.microsoft.com/office/drawing/2014/main" id="{09D28B52-E56C-0E28-3545-11B24FA27AA6}"/>
              </a:ext>
            </a:extLst>
          </p:cNvPr>
          <p:cNvSpPr txBox="1"/>
          <p:nvPr/>
        </p:nvSpPr>
        <p:spPr>
          <a:xfrm>
            <a:off x="729902" y="3877619"/>
            <a:ext cx="7865458" cy="1543949"/>
          </a:xfrm>
          <a:prstGeom prst="rect">
            <a:avLst/>
          </a:prstGeom>
          <a:noFill/>
        </p:spPr>
        <p:txBody>
          <a:bodyPr wrap="square">
            <a:spAutoFit/>
          </a:bodyPr>
          <a:lstStyle/>
          <a:p>
            <a:pPr algn="just">
              <a:lnSpc>
                <a:spcPct val="150000"/>
              </a:lnSpc>
              <a:spcAft>
                <a:spcPts val="1000"/>
              </a:spcAft>
            </a:pPr>
            <a:r>
              <a:rPr lang="en-US" sz="2200" dirty="0" err="1">
                <a:effectLst/>
                <a:latin typeface="UTM Avo" panose="02040603050506020204" pitchFamily="18" charset="0"/>
                <a:ea typeface="Calibri" panose="020F0502020204030204" pitchFamily="34" charset="0"/>
                <a:cs typeface="Times New Roman" panose="02020603050405020304" pitchFamily="18" charset="0"/>
              </a:rPr>
              <a:t>Đức</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nghĩ</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mình</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cao</a:t>
            </a:r>
            <a:r>
              <a:rPr lang="en-US" sz="2200" dirty="0">
                <a:effectLst/>
                <a:latin typeface="UTM Avo" panose="02040603050506020204" pitchFamily="18" charset="0"/>
                <a:ea typeface="Calibri" panose="020F0502020204030204" pitchFamily="34" charset="0"/>
                <a:cs typeface="Times New Roman" panose="02020603050405020304" pitchFamily="18" charset="0"/>
              </a:rPr>
              <a:t> 140 cm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nên</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không</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có</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chỗ</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nào</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ngập</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đầu</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mình</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cả</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Đức</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nghĩ</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như</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vậy</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là</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không</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chính</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xác</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vì</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có</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thể</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có</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chỗ</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độ</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sâu</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của</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bể</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bơi</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lớn</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hơn</a:t>
            </a:r>
            <a:r>
              <a:rPr lang="en-US" sz="2200" dirty="0">
                <a:effectLst/>
                <a:latin typeface="UTM Avo" panose="02040603050506020204" pitchFamily="18" charset="0"/>
                <a:ea typeface="Calibri" panose="020F0502020204030204" pitchFamily="34" charset="0"/>
                <a:cs typeface="Times New Roman" panose="02020603050405020304" pitchFamily="18" charset="0"/>
              </a:rPr>
              <a:t> 140 cm. </a:t>
            </a:r>
            <a:endParaRPr lang="en-VN" sz="2200" dirty="0">
              <a:effectLst/>
              <a:latin typeface="UTM Avo" panose="02040603050506020204" pitchFamily="18"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ECAD3771-3F3C-08BB-8EC9-3960357BE21F}"/>
              </a:ext>
            </a:extLst>
          </p:cNvPr>
          <p:cNvSpPr txBox="1"/>
          <p:nvPr/>
        </p:nvSpPr>
        <p:spPr>
          <a:xfrm>
            <a:off x="729902" y="3303916"/>
            <a:ext cx="1825567" cy="534249"/>
          </a:xfrm>
          <a:prstGeom prst="rect">
            <a:avLst/>
          </a:prstGeom>
          <a:noFill/>
        </p:spPr>
        <p:txBody>
          <a:bodyPr wrap="square">
            <a:spAutoFit/>
          </a:bodyPr>
          <a:lstStyle/>
          <a:p>
            <a:pPr>
              <a:lnSpc>
                <a:spcPct val="150000"/>
              </a:lnSpc>
            </a:pPr>
            <a:r>
              <a:rPr lang="en-US" sz="2200" b="1" u="sng" dirty="0" err="1">
                <a:effectLst/>
                <a:latin typeface="UTM Avo" panose="02040603050506020204" pitchFamily="18" charset="0"/>
                <a:ea typeface="Calibri" panose="020F0502020204030204" pitchFamily="34" charset="0"/>
              </a:rPr>
              <a:t>Kết</a:t>
            </a:r>
            <a:r>
              <a:rPr lang="en-US" sz="2200" b="1" u="sng" dirty="0">
                <a:effectLst/>
                <a:latin typeface="UTM Avo" panose="02040603050506020204" pitchFamily="18" charset="0"/>
                <a:ea typeface="Calibri" panose="020F0502020204030204" pitchFamily="34" charset="0"/>
              </a:rPr>
              <a:t> </a:t>
            </a:r>
            <a:r>
              <a:rPr lang="en-US" sz="2200" b="1" u="sng" dirty="0" err="1">
                <a:effectLst/>
                <a:latin typeface="UTM Avo" panose="02040603050506020204" pitchFamily="18" charset="0"/>
                <a:ea typeface="Calibri" panose="020F0502020204030204" pitchFamily="34" charset="0"/>
              </a:rPr>
              <a:t>quả</a:t>
            </a:r>
            <a:r>
              <a:rPr lang="en-US" sz="2200" b="1" u="sng" dirty="0">
                <a:effectLst/>
                <a:latin typeface="UTM Avo" panose="02040603050506020204" pitchFamily="18" charset="0"/>
                <a:ea typeface="Calibri" panose="020F0502020204030204" pitchFamily="34" charset="0"/>
              </a:rPr>
              <a:t>:</a:t>
            </a:r>
            <a:r>
              <a:rPr lang="en-VN" sz="2200" b="1" dirty="0">
                <a:effectLst/>
                <a:latin typeface="UTM Avo" panose="02040603050506020204" pitchFamily="18" charset="0"/>
              </a:rPr>
              <a:t> </a:t>
            </a:r>
            <a:endParaRPr lang="en-VN" sz="2200" b="1" dirty="0">
              <a:latin typeface="UTM Avo" panose="02040603050506020204" pitchFamily="18" charset="0"/>
            </a:endParaRPr>
          </a:p>
        </p:txBody>
      </p:sp>
    </p:spTree>
    <p:extLst>
      <p:ext uri="{BB962C8B-B14F-4D97-AF65-F5344CB8AC3E}">
        <p14:creationId xmlns:p14="http://schemas.microsoft.com/office/powerpoint/2010/main" val="927178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dissolve">
                                      <p:cBhvr>
                                        <p:cTn id="12" dur="500"/>
                                        <p:tgtEl>
                                          <p:spTgt spid="7">
                                            <p:txEl>
                                              <p:pRg st="0" end="0"/>
                                            </p:txEl>
                                          </p:spTgt>
                                        </p:tgtEl>
                                      </p:cBhvr>
                                    </p:animEffect>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 calcmode="lin" valueType="num">
                                      <p:cBhvr additive="base">
                                        <p:cTn id="16"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Title 2">
            <a:extLst>
              <a:ext uri="{FF2B5EF4-FFF2-40B4-BE49-F238E27FC236}">
                <a16:creationId xmlns:a16="http://schemas.microsoft.com/office/drawing/2014/main" id="{D6F92418-A72A-F7F1-4AFB-2F3C321A7D7C}"/>
              </a:ext>
            </a:extLst>
          </p:cNvPr>
          <p:cNvSpPr txBox="1">
            <a:spLocks/>
          </p:cNvSpPr>
          <p:nvPr/>
        </p:nvSpPr>
        <p:spPr>
          <a:xfrm>
            <a:off x="4929219" y="989833"/>
            <a:ext cx="3038233" cy="7636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2"/>
              </a:buClr>
              <a:buSzPts val="3000"/>
              <a:buFont typeface="Itim"/>
              <a:buNone/>
              <a:defRPr sz="3000" b="1" i="0" u="none" strike="noStrike" cap="none">
                <a:solidFill>
                  <a:schemeClr val="dk2"/>
                </a:solidFill>
                <a:latin typeface="Itim"/>
                <a:ea typeface="Itim"/>
                <a:cs typeface="Itim"/>
                <a:sym typeface="Itim"/>
              </a:defRPr>
            </a:lvl1pPr>
            <a:lvl2pPr marR="0" lvl="1" algn="ctr" rtl="0">
              <a:lnSpc>
                <a:spcPct val="100000"/>
              </a:lnSpc>
              <a:spcBef>
                <a:spcPts val="0"/>
              </a:spcBef>
              <a:spcAft>
                <a:spcPts val="0"/>
              </a:spcAft>
              <a:buClr>
                <a:schemeClr val="dk2"/>
              </a:buClr>
              <a:buSzPts val="3000"/>
              <a:buFont typeface="Itim"/>
              <a:buNone/>
              <a:defRPr sz="3000" b="1" i="0" u="none" strike="noStrike" cap="none">
                <a:solidFill>
                  <a:schemeClr val="dk2"/>
                </a:solidFill>
                <a:latin typeface="Itim"/>
                <a:ea typeface="Itim"/>
                <a:cs typeface="Itim"/>
                <a:sym typeface="Itim"/>
              </a:defRPr>
            </a:lvl2pPr>
            <a:lvl3pPr marR="0" lvl="2" algn="ctr" rtl="0">
              <a:lnSpc>
                <a:spcPct val="100000"/>
              </a:lnSpc>
              <a:spcBef>
                <a:spcPts val="0"/>
              </a:spcBef>
              <a:spcAft>
                <a:spcPts val="0"/>
              </a:spcAft>
              <a:buClr>
                <a:schemeClr val="dk2"/>
              </a:buClr>
              <a:buSzPts val="3000"/>
              <a:buFont typeface="Itim"/>
              <a:buNone/>
              <a:defRPr sz="3000" b="1" i="0" u="none" strike="noStrike" cap="none">
                <a:solidFill>
                  <a:schemeClr val="dk2"/>
                </a:solidFill>
                <a:latin typeface="Itim"/>
                <a:ea typeface="Itim"/>
                <a:cs typeface="Itim"/>
                <a:sym typeface="Itim"/>
              </a:defRPr>
            </a:lvl3pPr>
            <a:lvl4pPr marR="0" lvl="3" algn="ctr" rtl="0">
              <a:lnSpc>
                <a:spcPct val="100000"/>
              </a:lnSpc>
              <a:spcBef>
                <a:spcPts val="0"/>
              </a:spcBef>
              <a:spcAft>
                <a:spcPts val="0"/>
              </a:spcAft>
              <a:buClr>
                <a:schemeClr val="dk2"/>
              </a:buClr>
              <a:buSzPts val="3000"/>
              <a:buFont typeface="Itim"/>
              <a:buNone/>
              <a:defRPr sz="3000" b="1" i="0" u="none" strike="noStrike" cap="none">
                <a:solidFill>
                  <a:schemeClr val="dk2"/>
                </a:solidFill>
                <a:latin typeface="Itim"/>
                <a:ea typeface="Itim"/>
                <a:cs typeface="Itim"/>
                <a:sym typeface="Itim"/>
              </a:defRPr>
            </a:lvl4pPr>
            <a:lvl5pPr marR="0" lvl="4" algn="ctr" rtl="0">
              <a:lnSpc>
                <a:spcPct val="100000"/>
              </a:lnSpc>
              <a:spcBef>
                <a:spcPts val="0"/>
              </a:spcBef>
              <a:spcAft>
                <a:spcPts val="0"/>
              </a:spcAft>
              <a:buClr>
                <a:schemeClr val="dk2"/>
              </a:buClr>
              <a:buSzPts val="3000"/>
              <a:buFont typeface="Itim"/>
              <a:buNone/>
              <a:defRPr sz="3000" b="1" i="0" u="none" strike="noStrike" cap="none">
                <a:solidFill>
                  <a:schemeClr val="dk2"/>
                </a:solidFill>
                <a:latin typeface="Itim"/>
                <a:ea typeface="Itim"/>
                <a:cs typeface="Itim"/>
                <a:sym typeface="Itim"/>
              </a:defRPr>
            </a:lvl5pPr>
            <a:lvl6pPr marR="0" lvl="5" algn="ctr" rtl="0">
              <a:lnSpc>
                <a:spcPct val="100000"/>
              </a:lnSpc>
              <a:spcBef>
                <a:spcPts val="0"/>
              </a:spcBef>
              <a:spcAft>
                <a:spcPts val="0"/>
              </a:spcAft>
              <a:buClr>
                <a:schemeClr val="dk2"/>
              </a:buClr>
              <a:buSzPts val="3000"/>
              <a:buFont typeface="Itim"/>
              <a:buNone/>
              <a:defRPr sz="3000" b="1" i="0" u="none" strike="noStrike" cap="none">
                <a:solidFill>
                  <a:schemeClr val="dk2"/>
                </a:solidFill>
                <a:latin typeface="Itim"/>
                <a:ea typeface="Itim"/>
                <a:cs typeface="Itim"/>
                <a:sym typeface="Itim"/>
              </a:defRPr>
            </a:lvl6pPr>
            <a:lvl7pPr marR="0" lvl="6" algn="ctr" rtl="0">
              <a:lnSpc>
                <a:spcPct val="100000"/>
              </a:lnSpc>
              <a:spcBef>
                <a:spcPts val="0"/>
              </a:spcBef>
              <a:spcAft>
                <a:spcPts val="0"/>
              </a:spcAft>
              <a:buClr>
                <a:schemeClr val="dk2"/>
              </a:buClr>
              <a:buSzPts val="3000"/>
              <a:buFont typeface="Itim"/>
              <a:buNone/>
              <a:defRPr sz="3000" b="1" i="0" u="none" strike="noStrike" cap="none">
                <a:solidFill>
                  <a:schemeClr val="dk2"/>
                </a:solidFill>
                <a:latin typeface="Itim"/>
                <a:ea typeface="Itim"/>
                <a:cs typeface="Itim"/>
                <a:sym typeface="Itim"/>
              </a:defRPr>
            </a:lvl7pPr>
            <a:lvl8pPr marR="0" lvl="7" algn="ctr" rtl="0">
              <a:lnSpc>
                <a:spcPct val="100000"/>
              </a:lnSpc>
              <a:spcBef>
                <a:spcPts val="0"/>
              </a:spcBef>
              <a:spcAft>
                <a:spcPts val="0"/>
              </a:spcAft>
              <a:buClr>
                <a:schemeClr val="dk2"/>
              </a:buClr>
              <a:buSzPts val="3000"/>
              <a:buFont typeface="Itim"/>
              <a:buNone/>
              <a:defRPr sz="3000" b="1" i="0" u="none" strike="noStrike" cap="none">
                <a:solidFill>
                  <a:schemeClr val="dk2"/>
                </a:solidFill>
                <a:latin typeface="Itim"/>
                <a:ea typeface="Itim"/>
                <a:cs typeface="Itim"/>
                <a:sym typeface="Itim"/>
              </a:defRPr>
            </a:lvl8pPr>
            <a:lvl9pPr marR="0" lvl="8" algn="ctr" rtl="0">
              <a:lnSpc>
                <a:spcPct val="100000"/>
              </a:lnSpc>
              <a:spcBef>
                <a:spcPts val="0"/>
              </a:spcBef>
              <a:spcAft>
                <a:spcPts val="0"/>
              </a:spcAft>
              <a:buClr>
                <a:schemeClr val="dk2"/>
              </a:buClr>
              <a:buSzPts val="3000"/>
              <a:buFont typeface="Itim"/>
              <a:buNone/>
              <a:defRPr sz="3000" b="1" i="0" u="none" strike="noStrike" cap="none">
                <a:solidFill>
                  <a:schemeClr val="dk2"/>
                </a:solidFill>
                <a:latin typeface="Itim"/>
                <a:ea typeface="Itim"/>
                <a:cs typeface="Itim"/>
                <a:sym typeface="Itim"/>
              </a:defRPr>
            </a:lvl9pPr>
          </a:lstStyle>
          <a:p>
            <a:pPr defTabSz="1219170">
              <a:lnSpc>
                <a:spcPct val="150000"/>
              </a:lnSpc>
              <a:buClr>
                <a:srgbClr val="7D433F"/>
              </a:buClr>
            </a:pPr>
            <a:r>
              <a:rPr lang="en-VN" sz="4000" dirty="0">
                <a:solidFill>
                  <a:srgbClr val="7D433F"/>
                </a:solidFill>
                <a:latin typeface="UTM Avo" panose="02040603050506020204" pitchFamily="18" charset="0"/>
                <a:cs typeface="Arial" panose="020B0604020202020204" pitchFamily="34" charset="0"/>
              </a:rPr>
              <a:t>TRÒ CHƠI</a:t>
            </a:r>
          </a:p>
        </p:txBody>
      </p:sp>
      <p:grpSp>
        <p:nvGrpSpPr>
          <p:cNvPr id="164" name="Google Shape;4057;p41">
            <a:extLst>
              <a:ext uri="{FF2B5EF4-FFF2-40B4-BE49-F238E27FC236}">
                <a16:creationId xmlns:a16="http://schemas.microsoft.com/office/drawing/2014/main" id="{A5F398C4-AEB1-A1A9-6632-D570F3408C3D}"/>
              </a:ext>
            </a:extLst>
          </p:cNvPr>
          <p:cNvGrpSpPr/>
          <p:nvPr/>
        </p:nvGrpSpPr>
        <p:grpSpPr>
          <a:xfrm>
            <a:off x="2403517" y="300172"/>
            <a:ext cx="1221377" cy="965084"/>
            <a:chOff x="5546823" y="1932163"/>
            <a:chExt cx="675790" cy="533982"/>
          </a:xfrm>
        </p:grpSpPr>
        <p:sp>
          <p:nvSpPr>
            <p:cNvPr id="165" name="Google Shape;4058;p41">
              <a:extLst>
                <a:ext uri="{FF2B5EF4-FFF2-40B4-BE49-F238E27FC236}">
                  <a16:creationId xmlns:a16="http://schemas.microsoft.com/office/drawing/2014/main" id="{2E4DABEA-AC11-E9AA-E84B-2BB42EAFF980}"/>
                </a:ext>
              </a:extLst>
            </p:cNvPr>
            <p:cNvSpPr/>
            <p:nvPr/>
          </p:nvSpPr>
          <p:spPr>
            <a:xfrm>
              <a:off x="5546823" y="1932163"/>
              <a:ext cx="675790" cy="533982"/>
            </a:xfrm>
            <a:custGeom>
              <a:avLst/>
              <a:gdLst/>
              <a:ahLst/>
              <a:cxnLst/>
              <a:rect l="l" t="t" r="r" b="b"/>
              <a:pathLst>
                <a:path w="14846" h="11732" extrusionOk="0">
                  <a:moveTo>
                    <a:pt x="4820" y="1"/>
                  </a:moveTo>
                  <a:cubicBezTo>
                    <a:pt x="4119" y="1"/>
                    <a:pt x="3476" y="437"/>
                    <a:pt x="3219" y="1105"/>
                  </a:cubicBezTo>
                  <a:cubicBezTo>
                    <a:pt x="3184" y="1102"/>
                    <a:pt x="3150" y="1098"/>
                    <a:pt x="3112" y="1098"/>
                  </a:cubicBezTo>
                  <a:cubicBezTo>
                    <a:pt x="2801" y="1098"/>
                    <a:pt x="2503" y="1228"/>
                    <a:pt x="2287" y="1455"/>
                  </a:cubicBezTo>
                  <a:cubicBezTo>
                    <a:pt x="2228" y="1447"/>
                    <a:pt x="2169" y="1443"/>
                    <a:pt x="2112" y="1443"/>
                  </a:cubicBezTo>
                  <a:cubicBezTo>
                    <a:pt x="1410" y="1443"/>
                    <a:pt x="809" y="1987"/>
                    <a:pt x="762" y="2709"/>
                  </a:cubicBezTo>
                  <a:cubicBezTo>
                    <a:pt x="710" y="3490"/>
                    <a:pt x="1327" y="4152"/>
                    <a:pt x="2108" y="4152"/>
                  </a:cubicBezTo>
                  <a:lnTo>
                    <a:pt x="3877" y="4152"/>
                  </a:lnTo>
                  <a:cubicBezTo>
                    <a:pt x="4010" y="4148"/>
                    <a:pt x="4113" y="4038"/>
                    <a:pt x="4113" y="3905"/>
                  </a:cubicBezTo>
                  <a:cubicBezTo>
                    <a:pt x="4113" y="3771"/>
                    <a:pt x="4010" y="3662"/>
                    <a:pt x="3877" y="3655"/>
                  </a:cubicBezTo>
                  <a:lnTo>
                    <a:pt x="2108" y="3655"/>
                  </a:lnTo>
                  <a:cubicBezTo>
                    <a:pt x="1598" y="3651"/>
                    <a:pt x="1204" y="3199"/>
                    <a:pt x="1269" y="2692"/>
                  </a:cubicBezTo>
                  <a:cubicBezTo>
                    <a:pt x="1325" y="2255"/>
                    <a:pt x="1698" y="1943"/>
                    <a:pt x="2118" y="1943"/>
                  </a:cubicBezTo>
                  <a:cubicBezTo>
                    <a:pt x="2186" y="1943"/>
                    <a:pt x="2255" y="1951"/>
                    <a:pt x="2324" y="1969"/>
                  </a:cubicBezTo>
                  <a:cubicBezTo>
                    <a:pt x="2344" y="1973"/>
                    <a:pt x="2364" y="1976"/>
                    <a:pt x="2384" y="1976"/>
                  </a:cubicBezTo>
                  <a:cubicBezTo>
                    <a:pt x="2464" y="1976"/>
                    <a:pt x="2542" y="1938"/>
                    <a:pt x="2588" y="1869"/>
                  </a:cubicBezTo>
                  <a:cubicBezTo>
                    <a:pt x="2710" y="1693"/>
                    <a:pt x="2908" y="1594"/>
                    <a:pt x="3112" y="1594"/>
                  </a:cubicBezTo>
                  <a:cubicBezTo>
                    <a:pt x="3179" y="1594"/>
                    <a:pt x="3246" y="1604"/>
                    <a:pt x="3311" y="1626"/>
                  </a:cubicBezTo>
                  <a:cubicBezTo>
                    <a:pt x="3339" y="1635"/>
                    <a:pt x="3366" y="1640"/>
                    <a:pt x="3393" y="1640"/>
                  </a:cubicBezTo>
                  <a:cubicBezTo>
                    <a:pt x="3505" y="1640"/>
                    <a:pt x="3605" y="1564"/>
                    <a:pt x="3630" y="1448"/>
                  </a:cubicBezTo>
                  <a:cubicBezTo>
                    <a:pt x="3757" y="886"/>
                    <a:pt x="4257" y="495"/>
                    <a:pt x="4824" y="495"/>
                  </a:cubicBezTo>
                  <a:cubicBezTo>
                    <a:pt x="4869" y="495"/>
                    <a:pt x="4914" y="497"/>
                    <a:pt x="4960" y="502"/>
                  </a:cubicBezTo>
                  <a:cubicBezTo>
                    <a:pt x="5580" y="571"/>
                    <a:pt x="6046" y="1095"/>
                    <a:pt x="6046" y="1719"/>
                  </a:cubicBezTo>
                  <a:lnTo>
                    <a:pt x="6046" y="1749"/>
                  </a:lnTo>
                  <a:lnTo>
                    <a:pt x="6046" y="1763"/>
                  </a:lnTo>
                  <a:cubicBezTo>
                    <a:pt x="6040" y="1908"/>
                    <a:pt x="6156" y="2018"/>
                    <a:pt x="6292" y="2018"/>
                  </a:cubicBezTo>
                  <a:cubicBezTo>
                    <a:pt x="6317" y="2018"/>
                    <a:pt x="6342" y="2014"/>
                    <a:pt x="6368" y="2006"/>
                  </a:cubicBezTo>
                  <a:cubicBezTo>
                    <a:pt x="6451" y="1981"/>
                    <a:pt x="6535" y="1968"/>
                    <a:pt x="6619" y="1968"/>
                  </a:cubicBezTo>
                  <a:cubicBezTo>
                    <a:pt x="6861" y="1968"/>
                    <a:pt x="7096" y="2072"/>
                    <a:pt x="7259" y="2263"/>
                  </a:cubicBezTo>
                  <a:lnTo>
                    <a:pt x="7235" y="2274"/>
                  </a:lnTo>
                  <a:lnTo>
                    <a:pt x="7187" y="2291"/>
                  </a:lnTo>
                  <a:cubicBezTo>
                    <a:pt x="7163" y="2301"/>
                    <a:pt x="7139" y="2311"/>
                    <a:pt x="7115" y="2322"/>
                  </a:cubicBezTo>
                  <a:cubicBezTo>
                    <a:pt x="7091" y="2335"/>
                    <a:pt x="7057" y="2349"/>
                    <a:pt x="7029" y="2363"/>
                  </a:cubicBezTo>
                  <a:lnTo>
                    <a:pt x="6998" y="2376"/>
                  </a:lnTo>
                  <a:cubicBezTo>
                    <a:pt x="6772" y="2486"/>
                    <a:pt x="6560" y="2623"/>
                    <a:pt x="6365" y="2781"/>
                  </a:cubicBezTo>
                  <a:cubicBezTo>
                    <a:pt x="6101" y="2997"/>
                    <a:pt x="5868" y="3247"/>
                    <a:pt x="5679" y="3531"/>
                  </a:cubicBezTo>
                  <a:lnTo>
                    <a:pt x="5655" y="3569"/>
                  </a:lnTo>
                  <a:cubicBezTo>
                    <a:pt x="5641" y="3593"/>
                    <a:pt x="5624" y="3617"/>
                    <a:pt x="5614" y="3641"/>
                  </a:cubicBezTo>
                  <a:lnTo>
                    <a:pt x="5600" y="3662"/>
                  </a:lnTo>
                  <a:lnTo>
                    <a:pt x="4682" y="3662"/>
                  </a:lnTo>
                  <a:cubicBezTo>
                    <a:pt x="4363" y="3672"/>
                    <a:pt x="4363" y="4141"/>
                    <a:pt x="4682" y="4155"/>
                  </a:cubicBezTo>
                  <a:lnTo>
                    <a:pt x="5354" y="4155"/>
                  </a:lnTo>
                  <a:cubicBezTo>
                    <a:pt x="5323" y="4237"/>
                    <a:pt x="5292" y="4319"/>
                    <a:pt x="5265" y="4405"/>
                  </a:cubicBezTo>
                  <a:cubicBezTo>
                    <a:pt x="5124" y="4376"/>
                    <a:pt x="4983" y="4362"/>
                    <a:pt x="4843" y="4362"/>
                  </a:cubicBezTo>
                  <a:cubicBezTo>
                    <a:pt x="4217" y="4362"/>
                    <a:pt x="3614" y="4643"/>
                    <a:pt x="3208" y="5138"/>
                  </a:cubicBezTo>
                  <a:cubicBezTo>
                    <a:pt x="3043" y="5107"/>
                    <a:pt x="2879" y="5091"/>
                    <a:pt x="2717" y="5091"/>
                  </a:cubicBezTo>
                  <a:cubicBezTo>
                    <a:pt x="1413" y="5091"/>
                    <a:pt x="273" y="6084"/>
                    <a:pt x="145" y="7438"/>
                  </a:cubicBezTo>
                  <a:cubicBezTo>
                    <a:pt x="1" y="8959"/>
                    <a:pt x="1197" y="10272"/>
                    <a:pt x="2722" y="10272"/>
                  </a:cubicBezTo>
                  <a:lnTo>
                    <a:pt x="5073" y="10272"/>
                  </a:lnTo>
                  <a:cubicBezTo>
                    <a:pt x="5193" y="11108"/>
                    <a:pt x="5909" y="11732"/>
                    <a:pt x="6755" y="11732"/>
                  </a:cubicBezTo>
                  <a:lnTo>
                    <a:pt x="11093" y="11732"/>
                  </a:lnTo>
                  <a:cubicBezTo>
                    <a:pt x="11227" y="11728"/>
                    <a:pt x="11330" y="11619"/>
                    <a:pt x="11330" y="11485"/>
                  </a:cubicBezTo>
                  <a:cubicBezTo>
                    <a:pt x="11330" y="11351"/>
                    <a:pt x="11227" y="11242"/>
                    <a:pt x="11093" y="11235"/>
                  </a:cubicBezTo>
                  <a:lnTo>
                    <a:pt x="6759" y="11235"/>
                  </a:lnTo>
                  <a:cubicBezTo>
                    <a:pt x="6097" y="11235"/>
                    <a:pt x="5559" y="10700"/>
                    <a:pt x="5559" y="10035"/>
                  </a:cubicBezTo>
                  <a:lnTo>
                    <a:pt x="5559" y="10018"/>
                  </a:lnTo>
                  <a:lnTo>
                    <a:pt x="5559" y="9967"/>
                  </a:lnTo>
                  <a:lnTo>
                    <a:pt x="5559" y="9963"/>
                  </a:lnTo>
                  <a:cubicBezTo>
                    <a:pt x="5559" y="9943"/>
                    <a:pt x="5563" y="9926"/>
                    <a:pt x="5563" y="9909"/>
                  </a:cubicBezTo>
                  <a:cubicBezTo>
                    <a:pt x="5631" y="9280"/>
                    <a:pt x="6164" y="8835"/>
                    <a:pt x="6758" y="8835"/>
                  </a:cubicBezTo>
                  <a:cubicBezTo>
                    <a:pt x="6877" y="8835"/>
                    <a:pt x="6998" y="8853"/>
                    <a:pt x="7118" y="8891"/>
                  </a:cubicBezTo>
                  <a:cubicBezTo>
                    <a:pt x="7143" y="8899"/>
                    <a:pt x="7168" y="8902"/>
                    <a:pt x="7192" y="8902"/>
                  </a:cubicBezTo>
                  <a:cubicBezTo>
                    <a:pt x="7326" y="8902"/>
                    <a:pt x="7443" y="8790"/>
                    <a:pt x="7441" y="8647"/>
                  </a:cubicBezTo>
                  <a:lnTo>
                    <a:pt x="7441" y="8630"/>
                  </a:lnTo>
                  <a:lnTo>
                    <a:pt x="7441" y="8589"/>
                  </a:lnTo>
                  <a:cubicBezTo>
                    <a:pt x="7437" y="7722"/>
                    <a:pt x="8088" y="6992"/>
                    <a:pt x="8952" y="6896"/>
                  </a:cubicBezTo>
                  <a:cubicBezTo>
                    <a:pt x="9015" y="6889"/>
                    <a:pt x="9079" y="6886"/>
                    <a:pt x="9142" y="6886"/>
                  </a:cubicBezTo>
                  <a:cubicBezTo>
                    <a:pt x="9927" y="6886"/>
                    <a:pt x="10624" y="7429"/>
                    <a:pt x="10799" y="8212"/>
                  </a:cubicBezTo>
                  <a:cubicBezTo>
                    <a:pt x="10826" y="8328"/>
                    <a:pt x="10927" y="8404"/>
                    <a:pt x="11039" y="8404"/>
                  </a:cubicBezTo>
                  <a:cubicBezTo>
                    <a:pt x="11066" y="8404"/>
                    <a:pt x="11094" y="8400"/>
                    <a:pt x="11121" y="8390"/>
                  </a:cubicBezTo>
                  <a:cubicBezTo>
                    <a:pt x="11216" y="8359"/>
                    <a:pt x="11313" y="8344"/>
                    <a:pt x="11409" y="8344"/>
                  </a:cubicBezTo>
                  <a:cubicBezTo>
                    <a:pt x="11706" y="8344"/>
                    <a:pt x="11994" y="8487"/>
                    <a:pt x="12169" y="8743"/>
                  </a:cubicBezTo>
                  <a:cubicBezTo>
                    <a:pt x="12219" y="8812"/>
                    <a:pt x="12297" y="8850"/>
                    <a:pt x="12377" y="8850"/>
                  </a:cubicBezTo>
                  <a:cubicBezTo>
                    <a:pt x="12397" y="8850"/>
                    <a:pt x="12417" y="8848"/>
                    <a:pt x="12437" y="8843"/>
                  </a:cubicBezTo>
                  <a:cubicBezTo>
                    <a:pt x="12536" y="8815"/>
                    <a:pt x="12639" y="8802"/>
                    <a:pt x="12745" y="8802"/>
                  </a:cubicBezTo>
                  <a:cubicBezTo>
                    <a:pt x="12769" y="8802"/>
                    <a:pt x="12793" y="8802"/>
                    <a:pt x="12817" y="8805"/>
                  </a:cubicBezTo>
                  <a:lnTo>
                    <a:pt x="12841" y="8805"/>
                  </a:lnTo>
                  <a:lnTo>
                    <a:pt x="12886" y="8809"/>
                  </a:lnTo>
                  <a:lnTo>
                    <a:pt x="12920" y="8812"/>
                  </a:lnTo>
                  <a:lnTo>
                    <a:pt x="12947" y="8819"/>
                  </a:lnTo>
                  <a:cubicBezTo>
                    <a:pt x="13256" y="8870"/>
                    <a:pt x="13530" y="9038"/>
                    <a:pt x="13718" y="9288"/>
                  </a:cubicBezTo>
                  <a:lnTo>
                    <a:pt x="13722" y="9292"/>
                  </a:lnTo>
                  <a:cubicBezTo>
                    <a:pt x="14318" y="10097"/>
                    <a:pt x="13746" y="11238"/>
                    <a:pt x="12745" y="11238"/>
                  </a:cubicBezTo>
                  <a:lnTo>
                    <a:pt x="11906" y="11238"/>
                  </a:lnTo>
                  <a:cubicBezTo>
                    <a:pt x="11587" y="11252"/>
                    <a:pt x="11587" y="11721"/>
                    <a:pt x="11906" y="11732"/>
                  </a:cubicBezTo>
                  <a:lnTo>
                    <a:pt x="12742" y="11732"/>
                  </a:lnTo>
                  <a:cubicBezTo>
                    <a:pt x="12743" y="11732"/>
                    <a:pt x="12745" y="11732"/>
                    <a:pt x="12747" y="11732"/>
                  </a:cubicBezTo>
                  <a:cubicBezTo>
                    <a:pt x="13998" y="11732"/>
                    <a:pt x="14825" y="10431"/>
                    <a:pt x="14298" y="9295"/>
                  </a:cubicBezTo>
                  <a:cubicBezTo>
                    <a:pt x="14654" y="8843"/>
                    <a:pt x="14846" y="8284"/>
                    <a:pt x="14846" y="7709"/>
                  </a:cubicBezTo>
                  <a:cubicBezTo>
                    <a:pt x="14846" y="6271"/>
                    <a:pt x="13672" y="5146"/>
                    <a:pt x="12289" y="5146"/>
                  </a:cubicBezTo>
                  <a:cubicBezTo>
                    <a:pt x="12139" y="5146"/>
                    <a:pt x="11987" y="5159"/>
                    <a:pt x="11834" y="5186"/>
                  </a:cubicBezTo>
                  <a:cubicBezTo>
                    <a:pt x="11806" y="4714"/>
                    <a:pt x="11676" y="4251"/>
                    <a:pt x="11457" y="3829"/>
                  </a:cubicBezTo>
                  <a:cubicBezTo>
                    <a:pt x="11414" y="3741"/>
                    <a:pt x="11326" y="3689"/>
                    <a:pt x="11235" y="3689"/>
                  </a:cubicBezTo>
                  <a:cubicBezTo>
                    <a:pt x="11195" y="3689"/>
                    <a:pt x="11155" y="3699"/>
                    <a:pt x="11117" y="3720"/>
                  </a:cubicBezTo>
                  <a:cubicBezTo>
                    <a:pt x="10991" y="3785"/>
                    <a:pt x="10946" y="3939"/>
                    <a:pt x="11018" y="4062"/>
                  </a:cubicBezTo>
                  <a:cubicBezTo>
                    <a:pt x="11234" y="4474"/>
                    <a:pt x="11347" y="4929"/>
                    <a:pt x="11347" y="5395"/>
                  </a:cubicBezTo>
                  <a:lnTo>
                    <a:pt x="11347" y="5471"/>
                  </a:lnTo>
                  <a:lnTo>
                    <a:pt x="11347" y="5491"/>
                  </a:lnTo>
                  <a:cubicBezTo>
                    <a:pt x="11341" y="5636"/>
                    <a:pt x="11458" y="5746"/>
                    <a:pt x="11591" y="5746"/>
                  </a:cubicBezTo>
                  <a:cubicBezTo>
                    <a:pt x="11615" y="5746"/>
                    <a:pt x="11641" y="5743"/>
                    <a:pt x="11666" y="5735"/>
                  </a:cubicBezTo>
                  <a:cubicBezTo>
                    <a:pt x="11869" y="5672"/>
                    <a:pt x="12076" y="5641"/>
                    <a:pt x="12281" y="5641"/>
                  </a:cubicBezTo>
                  <a:cubicBezTo>
                    <a:pt x="12922" y="5641"/>
                    <a:pt x="13541" y="5939"/>
                    <a:pt x="13941" y="6468"/>
                  </a:cubicBezTo>
                  <a:cubicBezTo>
                    <a:pt x="14465" y="7171"/>
                    <a:pt x="14493" y="8127"/>
                    <a:pt x="14006" y="8857"/>
                  </a:cubicBezTo>
                  <a:cubicBezTo>
                    <a:pt x="13996" y="8846"/>
                    <a:pt x="13989" y="8836"/>
                    <a:pt x="13979" y="8829"/>
                  </a:cubicBezTo>
                  <a:lnTo>
                    <a:pt x="13948" y="8798"/>
                  </a:lnTo>
                  <a:lnTo>
                    <a:pt x="13927" y="8778"/>
                  </a:lnTo>
                  <a:cubicBezTo>
                    <a:pt x="13914" y="8764"/>
                    <a:pt x="13897" y="8750"/>
                    <a:pt x="13883" y="8737"/>
                  </a:cubicBezTo>
                  <a:lnTo>
                    <a:pt x="13873" y="8730"/>
                  </a:lnTo>
                  <a:cubicBezTo>
                    <a:pt x="13561" y="8456"/>
                    <a:pt x="13160" y="8301"/>
                    <a:pt x="12745" y="8301"/>
                  </a:cubicBezTo>
                  <a:cubicBezTo>
                    <a:pt x="12656" y="8301"/>
                    <a:pt x="12564" y="8312"/>
                    <a:pt x="12474" y="8325"/>
                  </a:cubicBezTo>
                  <a:cubicBezTo>
                    <a:pt x="12203" y="8018"/>
                    <a:pt x="11814" y="7846"/>
                    <a:pt x="11411" y="7846"/>
                  </a:cubicBezTo>
                  <a:cubicBezTo>
                    <a:pt x="11347" y="7846"/>
                    <a:pt x="11282" y="7850"/>
                    <a:pt x="11217" y="7859"/>
                  </a:cubicBezTo>
                  <a:cubicBezTo>
                    <a:pt x="10906" y="6971"/>
                    <a:pt x="10070" y="6388"/>
                    <a:pt x="9147" y="6388"/>
                  </a:cubicBezTo>
                  <a:cubicBezTo>
                    <a:pt x="9062" y="6388"/>
                    <a:pt x="8976" y="6393"/>
                    <a:pt x="8890" y="6403"/>
                  </a:cubicBezTo>
                  <a:cubicBezTo>
                    <a:pt x="7872" y="6519"/>
                    <a:pt x="7067" y="7328"/>
                    <a:pt x="6957" y="8349"/>
                  </a:cubicBezTo>
                  <a:cubicBezTo>
                    <a:pt x="6892" y="8339"/>
                    <a:pt x="6827" y="8336"/>
                    <a:pt x="6762" y="8336"/>
                  </a:cubicBezTo>
                  <a:lnTo>
                    <a:pt x="6676" y="8336"/>
                  </a:lnTo>
                  <a:lnTo>
                    <a:pt x="6645" y="8339"/>
                  </a:lnTo>
                  <a:lnTo>
                    <a:pt x="6598" y="8343"/>
                  </a:lnTo>
                  <a:lnTo>
                    <a:pt x="6556" y="8346"/>
                  </a:lnTo>
                  <a:lnTo>
                    <a:pt x="6515" y="8353"/>
                  </a:lnTo>
                  <a:lnTo>
                    <a:pt x="6471" y="8360"/>
                  </a:lnTo>
                  <a:lnTo>
                    <a:pt x="6440" y="8366"/>
                  </a:lnTo>
                  <a:lnTo>
                    <a:pt x="6388" y="8377"/>
                  </a:lnTo>
                  <a:lnTo>
                    <a:pt x="6365" y="8380"/>
                  </a:lnTo>
                  <a:lnTo>
                    <a:pt x="6310" y="8397"/>
                  </a:lnTo>
                  <a:lnTo>
                    <a:pt x="6293" y="8401"/>
                  </a:lnTo>
                  <a:cubicBezTo>
                    <a:pt x="6272" y="8408"/>
                    <a:pt x="6251" y="8414"/>
                    <a:pt x="6231" y="8421"/>
                  </a:cubicBezTo>
                  <a:lnTo>
                    <a:pt x="6227" y="8421"/>
                  </a:lnTo>
                  <a:cubicBezTo>
                    <a:pt x="5621" y="8620"/>
                    <a:pt x="5179" y="9144"/>
                    <a:pt x="5083" y="9775"/>
                  </a:cubicBezTo>
                  <a:lnTo>
                    <a:pt x="2729" y="9775"/>
                  </a:lnTo>
                  <a:cubicBezTo>
                    <a:pt x="1468" y="9771"/>
                    <a:pt x="494" y="8665"/>
                    <a:pt x="655" y="7414"/>
                  </a:cubicBezTo>
                  <a:cubicBezTo>
                    <a:pt x="790" y="6344"/>
                    <a:pt x="1702" y="5585"/>
                    <a:pt x="2727" y="5585"/>
                  </a:cubicBezTo>
                  <a:cubicBezTo>
                    <a:pt x="2900" y="5585"/>
                    <a:pt x="3076" y="5607"/>
                    <a:pt x="3253" y="5652"/>
                  </a:cubicBezTo>
                  <a:cubicBezTo>
                    <a:pt x="3274" y="5658"/>
                    <a:pt x="3296" y="5661"/>
                    <a:pt x="3317" y="5661"/>
                  </a:cubicBezTo>
                  <a:cubicBezTo>
                    <a:pt x="3398" y="5661"/>
                    <a:pt x="3474" y="5621"/>
                    <a:pt x="3520" y="5553"/>
                  </a:cubicBezTo>
                  <a:cubicBezTo>
                    <a:pt x="3828" y="5106"/>
                    <a:pt x="4332" y="4854"/>
                    <a:pt x="4854" y="4854"/>
                  </a:cubicBezTo>
                  <a:cubicBezTo>
                    <a:pt x="5024" y="4854"/>
                    <a:pt x="5196" y="4881"/>
                    <a:pt x="5364" y="4936"/>
                  </a:cubicBezTo>
                  <a:cubicBezTo>
                    <a:pt x="5391" y="4946"/>
                    <a:pt x="5419" y="4950"/>
                    <a:pt x="5446" y="4950"/>
                  </a:cubicBezTo>
                  <a:cubicBezTo>
                    <a:pt x="5557" y="4950"/>
                    <a:pt x="5658" y="4874"/>
                    <a:pt x="5686" y="4758"/>
                  </a:cubicBezTo>
                  <a:cubicBezTo>
                    <a:pt x="5741" y="4511"/>
                    <a:pt x="5826" y="4275"/>
                    <a:pt x="5943" y="4052"/>
                  </a:cubicBezTo>
                  <a:cubicBezTo>
                    <a:pt x="5950" y="4042"/>
                    <a:pt x="5957" y="4035"/>
                    <a:pt x="5964" y="4021"/>
                  </a:cubicBezTo>
                  <a:cubicBezTo>
                    <a:pt x="6334" y="3346"/>
                    <a:pt x="6957" y="2846"/>
                    <a:pt x="7701" y="2633"/>
                  </a:cubicBezTo>
                  <a:cubicBezTo>
                    <a:pt x="7708" y="2630"/>
                    <a:pt x="7718" y="2630"/>
                    <a:pt x="7725" y="2623"/>
                  </a:cubicBezTo>
                  <a:cubicBezTo>
                    <a:pt x="7972" y="2558"/>
                    <a:pt x="8225" y="2527"/>
                    <a:pt x="8479" y="2527"/>
                  </a:cubicBezTo>
                  <a:cubicBezTo>
                    <a:pt x="8483" y="2527"/>
                    <a:pt x="8487" y="2527"/>
                    <a:pt x="8491" y="2527"/>
                  </a:cubicBezTo>
                  <a:cubicBezTo>
                    <a:pt x="9282" y="2527"/>
                    <a:pt x="10034" y="2856"/>
                    <a:pt x="10573" y="3435"/>
                  </a:cubicBezTo>
                  <a:cubicBezTo>
                    <a:pt x="10622" y="3492"/>
                    <a:pt x="10692" y="3522"/>
                    <a:pt x="10762" y="3522"/>
                  </a:cubicBezTo>
                  <a:cubicBezTo>
                    <a:pt x="10822" y="3522"/>
                    <a:pt x="10882" y="3500"/>
                    <a:pt x="10929" y="3456"/>
                  </a:cubicBezTo>
                  <a:cubicBezTo>
                    <a:pt x="11032" y="3360"/>
                    <a:pt x="11035" y="3195"/>
                    <a:pt x="10932" y="3096"/>
                  </a:cubicBezTo>
                  <a:cubicBezTo>
                    <a:pt x="10293" y="2410"/>
                    <a:pt x="9401" y="2031"/>
                    <a:pt x="8480" y="2031"/>
                  </a:cubicBezTo>
                  <a:cubicBezTo>
                    <a:pt x="8242" y="2031"/>
                    <a:pt x="8001" y="2057"/>
                    <a:pt x="7763" y="2109"/>
                  </a:cubicBezTo>
                  <a:cubicBezTo>
                    <a:pt x="7519" y="1712"/>
                    <a:pt x="7088" y="1468"/>
                    <a:pt x="6622" y="1468"/>
                  </a:cubicBezTo>
                  <a:cubicBezTo>
                    <a:pt x="6591" y="1468"/>
                    <a:pt x="6560" y="1472"/>
                    <a:pt x="6526" y="1472"/>
                  </a:cubicBezTo>
                  <a:cubicBezTo>
                    <a:pt x="6416" y="697"/>
                    <a:pt x="5792" y="98"/>
                    <a:pt x="5014" y="12"/>
                  </a:cubicBezTo>
                  <a:cubicBezTo>
                    <a:pt x="4949" y="4"/>
                    <a:pt x="4884" y="1"/>
                    <a:pt x="4820" y="1"/>
                  </a:cubicBezTo>
                  <a:close/>
                </a:path>
              </a:pathLst>
            </a:custGeom>
            <a:solidFill>
              <a:srgbClr val="657E93"/>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grpSp>
          <p:nvGrpSpPr>
            <p:cNvPr id="166" name="Google Shape;4059;p41">
              <a:extLst>
                <a:ext uri="{FF2B5EF4-FFF2-40B4-BE49-F238E27FC236}">
                  <a16:creationId xmlns:a16="http://schemas.microsoft.com/office/drawing/2014/main" id="{C7127B59-F540-F099-20B7-240049AF1A86}"/>
                </a:ext>
              </a:extLst>
            </p:cNvPr>
            <p:cNvGrpSpPr/>
            <p:nvPr/>
          </p:nvGrpSpPr>
          <p:grpSpPr>
            <a:xfrm>
              <a:off x="5546823" y="1932163"/>
              <a:ext cx="675776" cy="533968"/>
              <a:chOff x="5265373" y="1932163"/>
              <a:chExt cx="675776" cy="533968"/>
            </a:xfrm>
          </p:grpSpPr>
          <p:sp>
            <p:nvSpPr>
              <p:cNvPr id="167" name="Google Shape;4060;p41">
                <a:extLst>
                  <a:ext uri="{FF2B5EF4-FFF2-40B4-BE49-F238E27FC236}">
                    <a16:creationId xmlns:a16="http://schemas.microsoft.com/office/drawing/2014/main" id="{6382211F-557E-934C-4ED9-AF647B7293CF}"/>
                  </a:ext>
                </a:extLst>
              </p:cNvPr>
              <p:cNvSpPr/>
              <p:nvPr/>
            </p:nvSpPr>
            <p:spPr>
              <a:xfrm>
                <a:off x="5307524" y="1943496"/>
                <a:ext cx="305433" cy="166398"/>
              </a:xfrm>
              <a:custGeom>
                <a:avLst/>
                <a:gdLst/>
                <a:ahLst/>
                <a:cxnLst/>
                <a:rect l="l" t="t" r="r" b="b"/>
                <a:pathLst>
                  <a:path w="6710" h="3656" extrusionOk="0">
                    <a:moveTo>
                      <a:pt x="3896" y="0"/>
                    </a:moveTo>
                    <a:cubicBezTo>
                      <a:pt x="3219" y="0"/>
                      <a:pt x="2619" y="470"/>
                      <a:pt x="2467" y="1144"/>
                    </a:cubicBezTo>
                    <a:cubicBezTo>
                      <a:pt x="2376" y="1114"/>
                      <a:pt x="2282" y="1099"/>
                      <a:pt x="2189" y="1099"/>
                    </a:cubicBezTo>
                    <a:cubicBezTo>
                      <a:pt x="1905" y="1099"/>
                      <a:pt x="1631" y="1237"/>
                      <a:pt x="1460" y="1480"/>
                    </a:cubicBezTo>
                    <a:cubicBezTo>
                      <a:pt x="1366" y="1455"/>
                      <a:pt x="1272" y="1444"/>
                      <a:pt x="1180" y="1444"/>
                    </a:cubicBezTo>
                    <a:cubicBezTo>
                      <a:pt x="640" y="1444"/>
                      <a:pt x="159" y="1844"/>
                      <a:pt x="86" y="2408"/>
                    </a:cubicBezTo>
                    <a:cubicBezTo>
                      <a:pt x="0" y="3070"/>
                      <a:pt x="518" y="3656"/>
                      <a:pt x="1182" y="3656"/>
                    </a:cubicBezTo>
                    <a:lnTo>
                      <a:pt x="4822" y="3656"/>
                    </a:lnTo>
                    <a:cubicBezTo>
                      <a:pt x="5223" y="2919"/>
                      <a:pt x="5901" y="2374"/>
                      <a:pt x="6710" y="2148"/>
                    </a:cubicBezTo>
                    <a:cubicBezTo>
                      <a:pt x="6535" y="1729"/>
                      <a:pt x="6130" y="1470"/>
                      <a:pt x="5698" y="1470"/>
                    </a:cubicBezTo>
                    <a:cubicBezTo>
                      <a:pt x="5589" y="1470"/>
                      <a:pt x="5479" y="1486"/>
                      <a:pt x="5370" y="1521"/>
                    </a:cubicBezTo>
                    <a:lnTo>
                      <a:pt x="5370" y="1470"/>
                    </a:lnTo>
                    <a:cubicBezTo>
                      <a:pt x="5370" y="719"/>
                      <a:pt x="4808" y="92"/>
                      <a:pt x="4064" y="10"/>
                    </a:cubicBezTo>
                    <a:cubicBezTo>
                      <a:pt x="4008" y="3"/>
                      <a:pt x="3952" y="0"/>
                      <a:pt x="3896"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168" name="Google Shape;4061;p41">
                <a:extLst>
                  <a:ext uri="{FF2B5EF4-FFF2-40B4-BE49-F238E27FC236}">
                    <a16:creationId xmlns:a16="http://schemas.microsoft.com/office/drawing/2014/main" id="{03DD2AB7-FC4B-F881-CFE9-0E73352D7ABF}"/>
                  </a:ext>
                </a:extLst>
              </p:cNvPr>
              <p:cNvSpPr/>
              <p:nvPr/>
            </p:nvSpPr>
            <p:spPr>
              <a:xfrm>
                <a:off x="5275706" y="2035843"/>
                <a:ext cx="663440" cy="352459"/>
              </a:xfrm>
              <a:custGeom>
                <a:avLst/>
                <a:gdLst/>
                <a:ahLst/>
                <a:cxnLst/>
                <a:rect l="l" t="t" r="r" b="b"/>
                <a:pathLst>
                  <a:path w="14575" h="7744" extrusionOk="0">
                    <a:moveTo>
                      <a:pt x="8253" y="0"/>
                    </a:moveTo>
                    <a:cubicBezTo>
                      <a:pt x="7982" y="0"/>
                      <a:pt x="7709" y="36"/>
                      <a:pt x="7440" y="109"/>
                    </a:cubicBezTo>
                    <a:cubicBezTo>
                      <a:pt x="6326" y="410"/>
                      <a:pt x="5469" y="1301"/>
                      <a:pt x="5216" y="2429"/>
                    </a:cubicBezTo>
                    <a:cubicBezTo>
                      <a:pt x="5020" y="2363"/>
                      <a:pt x="4821" y="2332"/>
                      <a:pt x="4623" y="2332"/>
                    </a:cubicBezTo>
                    <a:cubicBezTo>
                      <a:pt x="4024" y="2332"/>
                      <a:pt x="3447" y="2622"/>
                      <a:pt x="3091" y="3138"/>
                    </a:cubicBezTo>
                    <a:cubicBezTo>
                      <a:pt x="2892" y="3086"/>
                      <a:pt x="2693" y="3061"/>
                      <a:pt x="2497" y="3061"/>
                    </a:cubicBezTo>
                    <a:cubicBezTo>
                      <a:pt x="1351" y="3061"/>
                      <a:pt x="331" y="3911"/>
                      <a:pt x="178" y="5105"/>
                    </a:cubicBezTo>
                    <a:cubicBezTo>
                      <a:pt x="0" y="6505"/>
                      <a:pt x="1087" y="7744"/>
                      <a:pt x="2496" y="7744"/>
                    </a:cubicBezTo>
                    <a:cubicBezTo>
                      <a:pt x="2498" y="7744"/>
                      <a:pt x="2500" y="7744"/>
                      <a:pt x="2502" y="7744"/>
                    </a:cubicBezTo>
                    <a:lnTo>
                      <a:pt x="5085" y="7744"/>
                    </a:lnTo>
                    <a:cubicBezTo>
                      <a:pt x="5091" y="6924"/>
                      <a:pt x="5764" y="6306"/>
                      <a:pt x="6533" y="6306"/>
                    </a:cubicBezTo>
                    <a:cubicBezTo>
                      <a:pt x="6676" y="6306"/>
                      <a:pt x="6824" y="6327"/>
                      <a:pt x="6970" y="6373"/>
                    </a:cubicBezTo>
                    <a:lnTo>
                      <a:pt x="6970" y="6308"/>
                    </a:lnTo>
                    <a:cubicBezTo>
                      <a:pt x="6967" y="5314"/>
                      <a:pt x="7714" y="4478"/>
                      <a:pt x="8701" y="4368"/>
                    </a:cubicBezTo>
                    <a:cubicBezTo>
                      <a:pt x="8775" y="4360"/>
                      <a:pt x="8850" y="4356"/>
                      <a:pt x="8923" y="4356"/>
                    </a:cubicBezTo>
                    <a:cubicBezTo>
                      <a:pt x="9822" y="4356"/>
                      <a:pt x="10616" y="4980"/>
                      <a:pt x="10819" y="5876"/>
                    </a:cubicBezTo>
                    <a:cubicBezTo>
                      <a:pt x="10942" y="5834"/>
                      <a:pt x="11068" y="5814"/>
                      <a:pt x="11193" y="5814"/>
                    </a:cubicBezTo>
                    <a:cubicBezTo>
                      <a:pt x="11568" y="5814"/>
                      <a:pt x="11930" y="5997"/>
                      <a:pt x="12152" y="6318"/>
                    </a:cubicBezTo>
                    <a:cubicBezTo>
                      <a:pt x="12275" y="6286"/>
                      <a:pt x="12399" y="6270"/>
                      <a:pt x="12522" y="6270"/>
                    </a:cubicBezTo>
                    <a:cubicBezTo>
                      <a:pt x="13028" y="6270"/>
                      <a:pt x="13509" y="6533"/>
                      <a:pt x="13779" y="6983"/>
                    </a:cubicBezTo>
                    <a:cubicBezTo>
                      <a:pt x="14482" y="6208"/>
                      <a:pt x="14574" y="5060"/>
                      <a:pt x="14012" y="4183"/>
                    </a:cubicBezTo>
                    <a:cubicBezTo>
                      <a:pt x="13579" y="3504"/>
                      <a:pt x="12836" y="3114"/>
                      <a:pt x="12062" y="3114"/>
                    </a:cubicBezTo>
                    <a:cubicBezTo>
                      <a:pt x="11831" y="3114"/>
                      <a:pt x="11599" y="3149"/>
                      <a:pt x="11370" y="3220"/>
                    </a:cubicBezTo>
                    <a:cubicBezTo>
                      <a:pt x="11370" y="3186"/>
                      <a:pt x="11374" y="3152"/>
                      <a:pt x="11374" y="3117"/>
                    </a:cubicBezTo>
                    <a:cubicBezTo>
                      <a:pt x="11374" y="2610"/>
                      <a:pt x="11250" y="2113"/>
                      <a:pt x="11017" y="1668"/>
                    </a:cubicBezTo>
                    <a:lnTo>
                      <a:pt x="10527" y="989"/>
                    </a:lnTo>
                    <a:cubicBezTo>
                      <a:pt x="9929" y="350"/>
                      <a:pt x="9103" y="0"/>
                      <a:pt x="8253" y="0"/>
                    </a:cubicBezTo>
                    <a:close/>
                  </a:path>
                </a:pathLst>
              </a:custGeom>
              <a:solidFill>
                <a:schemeClr val="accent5"/>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169" name="Google Shape;4062;p41">
                <a:extLst>
                  <a:ext uri="{FF2B5EF4-FFF2-40B4-BE49-F238E27FC236}">
                    <a16:creationId xmlns:a16="http://schemas.microsoft.com/office/drawing/2014/main" id="{C2025808-C6D3-003B-E8B9-B730F633A58C}"/>
                  </a:ext>
                </a:extLst>
              </p:cNvPr>
              <p:cNvSpPr/>
              <p:nvPr/>
            </p:nvSpPr>
            <p:spPr>
              <a:xfrm>
                <a:off x="5501708" y="2234056"/>
                <a:ext cx="415088" cy="220696"/>
              </a:xfrm>
              <a:custGeom>
                <a:avLst/>
                <a:gdLst/>
                <a:ahLst/>
                <a:cxnLst/>
                <a:rect l="l" t="t" r="r" b="b"/>
                <a:pathLst>
                  <a:path w="9119" h="4849" extrusionOk="0">
                    <a:moveTo>
                      <a:pt x="3955" y="1"/>
                    </a:moveTo>
                    <a:cubicBezTo>
                      <a:pt x="3881" y="1"/>
                      <a:pt x="3807" y="5"/>
                      <a:pt x="3732" y="13"/>
                    </a:cubicBezTo>
                    <a:cubicBezTo>
                      <a:pt x="2745" y="123"/>
                      <a:pt x="1998" y="959"/>
                      <a:pt x="2002" y="1949"/>
                    </a:cubicBezTo>
                    <a:lnTo>
                      <a:pt x="2002" y="2018"/>
                    </a:lnTo>
                    <a:cubicBezTo>
                      <a:pt x="1856" y="1972"/>
                      <a:pt x="1708" y="1950"/>
                      <a:pt x="1564" y="1950"/>
                    </a:cubicBezTo>
                    <a:cubicBezTo>
                      <a:pt x="870" y="1950"/>
                      <a:pt x="245" y="2453"/>
                      <a:pt x="134" y="3180"/>
                    </a:cubicBezTo>
                    <a:cubicBezTo>
                      <a:pt x="1" y="4057"/>
                      <a:pt x="679" y="4848"/>
                      <a:pt x="1567" y="4848"/>
                    </a:cubicBezTo>
                    <a:lnTo>
                      <a:pt x="7553" y="4848"/>
                    </a:lnTo>
                    <a:cubicBezTo>
                      <a:pt x="7555" y="4848"/>
                      <a:pt x="7557" y="4848"/>
                      <a:pt x="7559" y="4848"/>
                    </a:cubicBezTo>
                    <a:cubicBezTo>
                      <a:pt x="8440" y="4848"/>
                      <a:pt x="9119" y="4072"/>
                      <a:pt x="9010" y="3197"/>
                    </a:cubicBezTo>
                    <a:cubicBezTo>
                      <a:pt x="8913" y="2447"/>
                      <a:pt x="8273" y="1915"/>
                      <a:pt x="7555" y="1915"/>
                    </a:cubicBezTo>
                    <a:cubicBezTo>
                      <a:pt x="7432" y="1915"/>
                      <a:pt x="7308" y="1931"/>
                      <a:pt x="7183" y="1963"/>
                    </a:cubicBezTo>
                    <a:cubicBezTo>
                      <a:pt x="6962" y="1642"/>
                      <a:pt x="6600" y="1459"/>
                      <a:pt x="6224" y="1459"/>
                    </a:cubicBezTo>
                    <a:cubicBezTo>
                      <a:pt x="6099" y="1459"/>
                      <a:pt x="5973" y="1479"/>
                      <a:pt x="5850" y="1521"/>
                    </a:cubicBezTo>
                    <a:cubicBezTo>
                      <a:pt x="5647" y="625"/>
                      <a:pt x="4853" y="1"/>
                      <a:pt x="3955" y="1"/>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170" name="Google Shape;4063;p41">
                <a:extLst>
                  <a:ext uri="{FF2B5EF4-FFF2-40B4-BE49-F238E27FC236}">
                    <a16:creationId xmlns:a16="http://schemas.microsoft.com/office/drawing/2014/main" id="{E428F8A1-5031-E1EC-5C08-39ACA790C54B}"/>
                  </a:ext>
                </a:extLst>
              </p:cNvPr>
              <p:cNvSpPr/>
              <p:nvPr/>
            </p:nvSpPr>
            <p:spPr>
              <a:xfrm>
                <a:off x="5501572" y="2237606"/>
                <a:ext cx="239157" cy="217465"/>
              </a:xfrm>
              <a:custGeom>
                <a:avLst/>
                <a:gdLst/>
                <a:ahLst/>
                <a:cxnLst/>
                <a:rect l="l" t="t" r="r" b="b"/>
                <a:pathLst>
                  <a:path w="5254" h="4778" extrusionOk="0">
                    <a:moveTo>
                      <a:pt x="3427" y="0"/>
                    </a:moveTo>
                    <a:cubicBezTo>
                      <a:pt x="2584" y="237"/>
                      <a:pt x="2001" y="1004"/>
                      <a:pt x="2001" y="1878"/>
                    </a:cubicBezTo>
                    <a:lnTo>
                      <a:pt x="2001" y="1943"/>
                    </a:lnTo>
                    <a:cubicBezTo>
                      <a:pt x="1857" y="1898"/>
                      <a:pt x="1712" y="1877"/>
                      <a:pt x="1569" y="1877"/>
                    </a:cubicBezTo>
                    <a:cubicBezTo>
                      <a:pt x="875" y="1877"/>
                      <a:pt x="247" y="2381"/>
                      <a:pt x="134" y="3108"/>
                    </a:cubicBezTo>
                    <a:cubicBezTo>
                      <a:pt x="0" y="3986"/>
                      <a:pt x="679" y="4777"/>
                      <a:pt x="1570" y="4777"/>
                    </a:cubicBezTo>
                    <a:lnTo>
                      <a:pt x="5253" y="4777"/>
                    </a:lnTo>
                    <a:cubicBezTo>
                      <a:pt x="3951" y="4191"/>
                      <a:pt x="3115" y="2896"/>
                      <a:pt x="3115" y="1470"/>
                    </a:cubicBezTo>
                    <a:cubicBezTo>
                      <a:pt x="3115" y="963"/>
                      <a:pt x="3221" y="463"/>
                      <a:pt x="3427"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171" name="Google Shape;4064;p41">
                <a:extLst>
                  <a:ext uri="{FF2B5EF4-FFF2-40B4-BE49-F238E27FC236}">
                    <a16:creationId xmlns:a16="http://schemas.microsoft.com/office/drawing/2014/main" id="{A0CE2E04-51C7-50E1-425A-024FA44F1305}"/>
                  </a:ext>
                </a:extLst>
              </p:cNvPr>
              <p:cNvSpPr/>
              <p:nvPr/>
            </p:nvSpPr>
            <p:spPr>
              <a:xfrm>
                <a:off x="5282853" y="2178347"/>
                <a:ext cx="232329" cy="213096"/>
              </a:xfrm>
              <a:custGeom>
                <a:avLst/>
                <a:gdLst/>
                <a:ahLst/>
                <a:cxnLst/>
                <a:rect l="l" t="t" r="r" b="b"/>
                <a:pathLst>
                  <a:path w="5104" h="4682" extrusionOk="0">
                    <a:moveTo>
                      <a:pt x="2345" y="0"/>
                    </a:moveTo>
                    <a:cubicBezTo>
                      <a:pt x="1049" y="0"/>
                      <a:pt x="1" y="1045"/>
                      <a:pt x="1" y="2341"/>
                    </a:cubicBezTo>
                    <a:cubicBezTo>
                      <a:pt x="1" y="3633"/>
                      <a:pt x="1049" y="4681"/>
                      <a:pt x="2345" y="4681"/>
                    </a:cubicBezTo>
                    <a:lnTo>
                      <a:pt x="4925" y="4681"/>
                    </a:lnTo>
                    <a:cubicBezTo>
                      <a:pt x="4925" y="4441"/>
                      <a:pt x="4987" y="4205"/>
                      <a:pt x="5103" y="3992"/>
                    </a:cubicBezTo>
                    <a:cubicBezTo>
                      <a:pt x="3808" y="2995"/>
                      <a:pt x="2883" y="1590"/>
                      <a:pt x="2485" y="4"/>
                    </a:cubicBezTo>
                    <a:cubicBezTo>
                      <a:pt x="2437" y="0"/>
                      <a:pt x="2389" y="0"/>
                      <a:pt x="2345" y="0"/>
                    </a:cubicBezTo>
                    <a:close/>
                  </a:path>
                </a:pathLst>
              </a:custGeom>
              <a:solidFill>
                <a:schemeClr val="accent5"/>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172" name="Google Shape;4065;p41">
                <a:extLst>
                  <a:ext uri="{FF2B5EF4-FFF2-40B4-BE49-F238E27FC236}">
                    <a16:creationId xmlns:a16="http://schemas.microsoft.com/office/drawing/2014/main" id="{44CA6E6E-D7DD-B920-75ED-7F099F9CE2A9}"/>
                  </a:ext>
                </a:extLst>
              </p:cNvPr>
              <p:cNvSpPr/>
              <p:nvPr/>
            </p:nvSpPr>
            <p:spPr>
              <a:xfrm>
                <a:off x="5309072" y="1998795"/>
                <a:ext cx="92222" cy="115651"/>
              </a:xfrm>
              <a:custGeom>
                <a:avLst/>
                <a:gdLst/>
                <a:ahLst/>
                <a:cxnLst/>
                <a:rect l="l" t="t" r="r" b="b"/>
                <a:pathLst>
                  <a:path w="2026" h="2541" extrusionOk="0">
                    <a:moveTo>
                      <a:pt x="2026" y="1"/>
                    </a:moveTo>
                    <a:lnTo>
                      <a:pt x="2026" y="1"/>
                    </a:lnTo>
                    <a:cubicBezTo>
                      <a:pt x="1796" y="42"/>
                      <a:pt x="1590" y="172"/>
                      <a:pt x="1460" y="364"/>
                    </a:cubicBezTo>
                    <a:cubicBezTo>
                      <a:pt x="1367" y="340"/>
                      <a:pt x="1273" y="328"/>
                      <a:pt x="1181" y="328"/>
                    </a:cubicBezTo>
                    <a:cubicBezTo>
                      <a:pt x="640" y="328"/>
                      <a:pt x="156" y="731"/>
                      <a:pt x="83" y="1296"/>
                    </a:cubicBezTo>
                    <a:cubicBezTo>
                      <a:pt x="0" y="1958"/>
                      <a:pt x="514" y="2540"/>
                      <a:pt x="1183" y="2540"/>
                    </a:cubicBezTo>
                    <a:lnTo>
                      <a:pt x="1700" y="2540"/>
                    </a:lnTo>
                    <a:cubicBezTo>
                      <a:pt x="1693" y="2420"/>
                      <a:pt x="1690" y="2300"/>
                      <a:pt x="1690" y="2180"/>
                    </a:cubicBezTo>
                    <a:cubicBezTo>
                      <a:pt x="1690" y="1440"/>
                      <a:pt x="1803" y="703"/>
                      <a:pt x="2026"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173" name="Google Shape;4066;p41">
                <a:extLst>
                  <a:ext uri="{FF2B5EF4-FFF2-40B4-BE49-F238E27FC236}">
                    <a16:creationId xmlns:a16="http://schemas.microsoft.com/office/drawing/2014/main" id="{9C23E126-4FA9-FBFF-E100-C96885D9F6EB}"/>
                  </a:ext>
                </a:extLst>
              </p:cNvPr>
              <p:cNvSpPr/>
              <p:nvPr/>
            </p:nvSpPr>
            <p:spPr>
              <a:xfrm>
                <a:off x="5265373" y="1932163"/>
                <a:ext cx="675776" cy="533968"/>
              </a:xfrm>
              <a:custGeom>
                <a:avLst/>
                <a:gdLst/>
                <a:ahLst/>
                <a:cxnLst/>
                <a:rect l="l" t="t" r="r" b="b"/>
                <a:pathLst>
                  <a:path w="14846" h="11732" extrusionOk="0">
                    <a:moveTo>
                      <a:pt x="4820" y="1"/>
                    </a:moveTo>
                    <a:cubicBezTo>
                      <a:pt x="4119" y="1"/>
                      <a:pt x="3476" y="437"/>
                      <a:pt x="3219" y="1105"/>
                    </a:cubicBezTo>
                    <a:cubicBezTo>
                      <a:pt x="3184" y="1102"/>
                      <a:pt x="3150" y="1098"/>
                      <a:pt x="3112" y="1098"/>
                    </a:cubicBezTo>
                    <a:cubicBezTo>
                      <a:pt x="2801" y="1098"/>
                      <a:pt x="2503" y="1228"/>
                      <a:pt x="2287" y="1455"/>
                    </a:cubicBezTo>
                    <a:cubicBezTo>
                      <a:pt x="2228" y="1447"/>
                      <a:pt x="2169" y="1443"/>
                      <a:pt x="2112" y="1443"/>
                    </a:cubicBezTo>
                    <a:cubicBezTo>
                      <a:pt x="1410" y="1443"/>
                      <a:pt x="809" y="1987"/>
                      <a:pt x="762" y="2709"/>
                    </a:cubicBezTo>
                    <a:cubicBezTo>
                      <a:pt x="710" y="3490"/>
                      <a:pt x="1327" y="4152"/>
                      <a:pt x="2108" y="4152"/>
                    </a:cubicBezTo>
                    <a:lnTo>
                      <a:pt x="3877" y="4152"/>
                    </a:lnTo>
                    <a:cubicBezTo>
                      <a:pt x="4010" y="4148"/>
                      <a:pt x="4113" y="4038"/>
                      <a:pt x="4113" y="3905"/>
                    </a:cubicBezTo>
                    <a:cubicBezTo>
                      <a:pt x="4113" y="3771"/>
                      <a:pt x="4010" y="3662"/>
                      <a:pt x="3877" y="3655"/>
                    </a:cubicBezTo>
                    <a:lnTo>
                      <a:pt x="2108" y="3655"/>
                    </a:lnTo>
                    <a:cubicBezTo>
                      <a:pt x="1598" y="3651"/>
                      <a:pt x="1204" y="3199"/>
                      <a:pt x="1269" y="2692"/>
                    </a:cubicBezTo>
                    <a:cubicBezTo>
                      <a:pt x="1325" y="2255"/>
                      <a:pt x="1698" y="1943"/>
                      <a:pt x="2118" y="1943"/>
                    </a:cubicBezTo>
                    <a:cubicBezTo>
                      <a:pt x="2186" y="1943"/>
                      <a:pt x="2255" y="1951"/>
                      <a:pt x="2324" y="1969"/>
                    </a:cubicBezTo>
                    <a:cubicBezTo>
                      <a:pt x="2344" y="1973"/>
                      <a:pt x="2364" y="1976"/>
                      <a:pt x="2384" y="1976"/>
                    </a:cubicBezTo>
                    <a:cubicBezTo>
                      <a:pt x="2464" y="1976"/>
                      <a:pt x="2542" y="1938"/>
                      <a:pt x="2588" y="1869"/>
                    </a:cubicBezTo>
                    <a:cubicBezTo>
                      <a:pt x="2710" y="1693"/>
                      <a:pt x="2908" y="1594"/>
                      <a:pt x="3112" y="1594"/>
                    </a:cubicBezTo>
                    <a:cubicBezTo>
                      <a:pt x="3179" y="1594"/>
                      <a:pt x="3246" y="1604"/>
                      <a:pt x="3311" y="1626"/>
                    </a:cubicBezTo>
                    <a:cubicBezTo>
                      <a:pt x="3339" y="1635"/>
                      <a:pt x="3366" y="1640"/>
                      <a:pt x="3393" y="1640"/>
                    </a:cubicBezTo>
                    <a:cubicBezTo>
                      <a:pt x="3505" y="1640"/>
                      <a:pt x="3605" y="1564"/>
                      <a:pt x="3630" y="1448"/>
                    </a:cubicBezTo>
                    <a:cubicBezTo>
                      <a:pt x="3757" y="886"/>
                      <a:pt x="4257" y="495"/>
                      <a:pt x="4824" y="495"/>
                    </a:cubicBezTo>
                    <a:cubicBezTo>
                      <a:pt x="4869" y="495"/>
                      <a:pt x="4914" y="497"/>
                      <a:pt x="4960" y="502"/>
                    </a:cubicBezTo>
                    <a:cubicBezTo>
                      <a:pt x="5580" y="571"/>
                      <a:pt x="6046" y="1095"/>
                      <a:pt x="6046" y="1719"/>
                    </a:cubicBezTo>
                    <a:lnTo>
                      <a:pt x="6046" y="1749"/>
                    </a:lnTo>
                    <a:lnTo>
                      <a:pt x="6046" y="1763"/>
                    </a:lnTo>
                    <a:cubicBezTo>
                      <a:pt x="6040" y="1908"/>
                      <a:pt x="6156" y="2018"/>
                      <a:pt x="6292" y="2018"/>
                    </a:cubicBezTo>
                    <a:cubicBezTo>
                      <a:pt x="6317" y="2018"/>
                      <a:pt x="6342" y="2014"/>
                      <a:pt x="6368" y="2006"/>
                    </a:cubicBezTo>
                    <a:cubicBezTo>
                      <a:pt x="6451" y="1981"/>
                      <a:pt x="6535" y="1968"/>
                      <a:pt x="6619" y="1968"/>
                    </a:cubicBezTo>
                    <a:cubicBezTo>
                      <a:pt x="6861" y="1968"/>
                      <a:pt x="7096" y="2072"/>
                      <a:pt x="7259" y="2263"/>
                    </a:cubicBezTo>
                    <a:lnTo>
                      <a:pt x="7235" y="2274"/>
                    </a:lnTo>
                    <a:lnTo>
                      <a:pt x="7187" y="2291"/>
                    </a:lnTo>
                    <a:cubicBezTo>
                      <a:pt x="7163" y="2301"/>
                      <a:pt x="7139" y="2311"/>
                      <a:pt x="7115" y="2322"/>
                    </a:cubicBezTo>
                    <a:cubicBezTo>
                      <a:pt x="7091" y="2335"/>
                      <a:pt x="7057" y="2349"/>
                      <a:pt x="7029" y="2363"/>
                    </a:cubicBezTo>
                    <a:lnTo>
                      <a:pt x="6998" y="2376"/>
                    </a:lnTo>
                    <a:cubicBezTo>
                      <a:pt x="6772" y="2486"/>
                      <a:pt x="6560" y="2623"/>
                      <a:pt x="6365" y="2781"/>
                    </a:cubicBezTo>
                    <a:cubicBezTo>
                      <a:pt x="6101" y="2997"/>
                      <a:pt x="5868" y="3247"/>
                      <a:pt x="5679" y="3531"/>
                    </a:cubicBezTo>
                    <a:lnTo>
                      <a:pt x="5655" y="3569"/>
                    </a:lnTo>
                    <a:cubicBezTo>
                      <a:pt x="5641" y="3593"/>
                      <a:pt x="5624" y="3617"/>
                      <a:pt x="5614" y="3641"/>
                    </a:cubicBezTo>
                    <a:lnTo>
                      <a:pt x="5600" y="3662"/>
                    </a:lnTo>
                    <a:lnTo>
                      <a:pt x="4682" y="3662"/>
                    </a:lnTo>
                    <a:cubicBezTo>
                      <a:pt x="4363" y="3672"/>
                      <a:pt x="4363" y="4141"/>
                      <a:pt x="4682" y="4155"/>
                    </a:cubicBezTo>
                    <a:lnTo>
                      <a:pt x="5354" y="4155"/>
                    </a:lnTo>
                    <a:cubicBezTo>
                      <a:pt x="5323" y="4237"/>
                      <a:pt x="5292" y="4319"/>
                      <a:pt x="5265" y="4405"/>
                    </a:cubicBezTo>
                    <a:cubicBezTo>
                      <a:pt x="5124" y="4376"/>
                      <a:pt x="4983" y="4362"/>
                      <a:pt x="4843" y="4362"/>
                    </a:cubicBezTo>
                    <a:cubicBezTo>
                      <a:pt x="4217" y="4362"/>
                      <a:pt x="3614" y="4643"/>
                      <a:pt x="3208" y="5138"/>
                    </a:cubicBezTo>
                    <a:cubicBezTo>
                      <a:pt x="3043" y="5107"/>
                      <a:pt x="2879" y="5091"/>
                      <a:pt x="2717" y="5091"/>
                    </a:cubicBezTo>
                    <a:cubicBezTo>
                      <a:pt x="1413" y="5091"/>
                      <a:pt x="273" y="6084"/>
                      <a:pt x="145" y="7438"/>
                    </a:cubicBezTo>
                    <a:cubicBezTo>
                      <a:pt x="1" y="8959"/>
                      <a:pt x="1197" y="10272"/>
                      <a:pt x="2722" y="10272"/>
                    </a:cubicBezTo>
                    <a:lnTo>
                      <a:pt x="5073" y="10272"/>
                    </a:lnTo>
                    <a:cubicBezTo>
                      <a:pt x="5193" y="11108"/>
                      <a:pt x="5909" y="11732"/>
                      <a:pt x="6755" y="11732"/>
                    </a:cubicBezTo>
                    <a:lnTo>
                      <a:pt x="11093" y="11732"/>
                    </a:lnTo>
                    <a:cubicBezTo>
                      <a:pt x="11227" y="11728"/>
                      <a:pt x="11330" y="11619"/>
                      <a:pt x="11330" y="11485"/>
                    </a:cubicBezTo>
                    <a:cubicBezTo>
                      <a:pt x="11330" y="11351"/>
                      <a:pt x="11227" y="11242"/>
                      <a:pt x="11093" y="11235"/>
                    </a:cubicBezTo>
                    <a:lnTo>
                      <a:pt x="6759" y="11235"/>
                    </a:lnTo>
                    <a:cubicBezTo>
                      <a:pt x="6097" y="11235"/>
                      <a:pt x="5559" y="10700"/>
                      <a:pt x="5559" y="10035"/>
                    </a:cubicBezTo>
                    <a:lnTo>
                      <a:pt x="5559" y="10018"/>
                    </a:lnTo>
                    <a:lnTo>
                      <a:pt x="5559" y="9967"/>
                    </a:lnTo>
                    <a:lnTo>
                      <a:pt x="5559" y="9963"/>
                    </a:lnTo>
                    <a:cubicBezTo>
                      <a:pt x="5559" y="9943"/>
                      <a:pt x="5563" y="9926"/>
                      <a:pt x="5563" y="9909"/>
                    </a:cubicBezTo>
                    <a:cubicBezTo>
                      <a:pt x="5631" y="9280"/>
                      <a:pt x="6164" y="8835"/>
                      <a:pt x="6758" y="8835"/>
                    </a:cubicBezTo>
                    <a:cubicBezTo>
                      <a:pt x="6877" y="8835"/>
                      <a:pt x="6998" y="8853"/>
                      <a:pt x="7118" y="8891"/>
                    </a:cubicBezTo>
                    <a:cubicBezTo>
                      <a:pt x="7143" y="8899"/>
                      <a:pt x="7168" y="8902"/>
                      <a:pt x="7192" y="8902"/>
                    </a:cubicBezTo>
                    <a:cubicBezTo>
                      <a:pt x="7326" y="8902"/>
                      <a:pt x="7443" y="8790"/>
                      <a:pt x="7441" y="8647"/>
                    </a:cubicBezTo>
                    <a:lnTo>
                      <a:pt x="7441" y="8630"/>
                    </a:lnTo>
                    <a:lnTo>
                      <a:pt x="7441" y="8589"/>
                    </a:lnTo>
                    <a:cubicBezTo>
                      <a:pt x="7437" y="7722"/>
                      <a:pt x="8088" y="6992"/>
                      <a:pt x="8952" y="6896"/>
                    </a:cubicBezTo>
                    <a:cubicBezTo>
                      <a:pt x="9015" y="6889"/>
                      <a:pt x="9079" y="6886"/>
                      <a:pt x="9142" y="6886"/>
                    </a:cubicBezTo>
                    <a:cubicBezTo>
                      <a:pt x="9927" y="6886"/>
                      <a:pt x="10624" y="7429"/>
                      <a:pt x="10799" y="8212"/>
                    </a:cubicBezTo>
                    <a:cubicBezTo>
                      <a:pt x="10826" y="8328"/>
                      <a:pt x="10927" y="8404"/>
                      <a:pt x="11039" y="8404"/>
                    </a:cubicBezTo>
                    <a:cubicBezTo>
                      <a:pt x="11066" y="8404"/>
                      <a:pt x="11094" y="8400"/>
                      <a:pt x="11121" y="8390"/>
                    </a:cubicBezTo>
                    <a:cubicBezTo>
                      <a:pt x="11216" y="8359"/>
                      <a:pt x="11313" y="8344"/>
                      <a:pt x="11409" y="8344"/>
                    </a:cubicBezTo>
                    <a:cubicBezTo>
                      <a:pt x="11706" y="8344"/>
                      <a:pt x="11994" y="8487"/>
                      <a:pt x="12169" y="8743"/>
                    </a:cubicBezTo>
                    <a:cubicBezTo>
                      <a:pt x="12219" y="8812"/>
                      <a:pt x="12297" y="8850"/>
                      <a:pt x="12377" y="8850"/>
                    </a:cubicBezTo>
                    <a:cubicBezTo>
                      <a:pt x="12397" y="8850"/>
                      <a:pt x="12417" y="8848"/>
                      <a:pt x="12437" y="8843"/>
                    </a:cubicBezTo>
                    <a:cubicBezTo>
                      <a:pt x="12536" y="8815"/>
                      <a:pt x="12639" y="8802"/>
                      <a:pt x="12745" y="8802"/>
                    </a:cubicBezTo>
                    <a:cubicBezTo>
                      <a:pt x="12769" y="8802"/>
                      <a:pt x="12793" y="8802"/>
                      <a:pt x="12817" y="8805"/>
                    </a:cubicBezTo>
                    <a:lnTo>
                      <a:pt x="12841" y="8805"/>
                    </a:lnTo>
                    <a:lnTo>
                      <a:pt x="12886" y="8809"/>
                    </a:lnTo>
                    <a:lnTo>
                      <a:pt x="12920" y="8812"/>
                    </a:lnTo>
                    <a:lnTo>
                      <a:pt x="12947" y="8819"/>
                    </a:lnTo>
                    <a:cubicBezTo>
                      <a:pt x="13256" y="8870"/>
                      <a:pt x="13530" y="9038"/>
                      <a:pt x="13718" y="9288"/>
                    </a:cubicBezTo>
                    <a:lnTo>
                      <a:pt x="13722" y="9292"/>
                    </a:lnTo>
                    <a:cubicBezTo>
                      <a:pt x="14318" y="10097"/>
                      <a:pt x="13746" y="11238"/>
                      <a:pt x="12745" y="11238"/>
                    </a:cubicBezTo>
                    <a:lnTo>
                      <a:pt x="11906" y="11238"/>
                    </a:lnTo>
                    <a:cubicBezTo>
                      <a:pt x="11587" y="11252"/>
                      <a:pt x="11587" y="11721"/>
                      <a:pt x="11906" y="11732"/>
                    </a:cubicBezTo>
                    <a:lnTo>
                      <a:pt x="12742" y="11732"/>
                    </a:lnTo>
                    <a:cubicBezTo>
                      <a:pt x="12743" y="11732"/>
                      <a:pt x="12745" y="11732"/>
                      <a:pt x="12747" y="11732"/>
                    </a:cubicBezTo>
                    <a:cubicBezTo>
                      <a:pt x="13998" y="11732"/>
                      <a:pt x="14825" y="10431"/>
                      <a:pt x="14298" y="9295"/>
                    </a:cubicBezTo>
                    <a:cubicBezTo>
                      <a:pt x="14654" y="8843"/>
                      <a:pt x="14846" y="8284"/>
                      <a:pt x="14846" y="7709"/>
                    </a:cubicBezTo>
                    <a:cubicBezTo>
                      <a:pt x="14846" y="6271"/>
                      <a:pt x="13672" y="5146"/>
                      <a:pt x="12289" y="5146"/>
                    </a:cubicBezTo>
                    <a:cubicBezTo>
                      <a:pt x="12139" y="5146"/>
                      <a:pt x="11987" y="5159"/>
                      <a:pt x="11834" y="5186"/>
                    </a:cubicBezTo>
                    <a:cubicBezTo>
                      <a:pt x="11806" y="4714"/>
                      <a:pt x="11676" y="4251"/>
                      <a:pt x="11457" y="3829"/>
                    </a:cubicBezTo>
                    <a:cubicBezTo>
                      <a:pt x="11414" y="3741"/>
                      <a:pt x="11326" y="3689"/>
                      <a:pt x="11235" y="3689"/>
                    </a:cubicBezTo>
                    <a:cubicBezTo>
                      <a:pt x="11195" y="3689"/>
                      <a:pt x="11155" y="3699"/>
                      <a:pt x="11117" y="3720"/>
                    </a:cubicBezTo>
                    <a:cubicBezTo>
                      <a:pt x="10991" y="3785"/>
                      <a:pt x="10946" y="3939"/>
                      <a:pt x="11018" y="4062"/>
                    </a:cubicBezTo>
                    <a:cubicBezTo>
                      <a:pt x="11234" y="4474"/>
                      <a:pt x="11347" y="4929"/>
                      <a:pt x="11347" y="5395"/>
                    </a:cubicBezTo>
                    <a:lnTo>
                      <a:pt x="11347" y="5471"/>
                    </a:lnTo>
                    <a:lnTo>
                      <a:pt x="11347" y="5491"/>
                    </a:lnTo>
                    <a:cubicBezTo>
                      <a:pt x="11341" y="5636"/>
                      <a:pt x="11458" y="5746"/>
                      <a:pt x="11591" y="5746"/>
                    </a:cubicBezTo>
                    <a:cubicBezTo>
                      <a:pt x="11615" y="5746"/>
                      <a:pt x="11641" y="5743"/>
                      <a:pt x="11666" y="5735"/>
                    </a:cubicBezTo>
                    <a:cubicBezTo>
                      <a:pt x="11869" y="5672"/>
                      <a:pt x="12076" y="5641"/>
                      <a:pt x="12281" y="5641"/>
                    </a:cubicBezTo>
                    <a:cubicBezTo>
                      <a:pt x="12922" y="5641"/>
                      <a:pt x="13541" y="5939"/>
                      <a:pt x="13941" y="6468"/>
                    </a:cubicBezTo>
                    <a:cubicBezTo>
                      <a:pt x="14465" y="7171"/>
                      <a:pt x="14493" y="8127"/>
                      <a:pt x="14006" y="8857"/>
                    </a:cubicBezTo>
                    <a:cubicBezTo>
                      <a:pt x="13996" y="8846"/>
                      <a:pt x="13989" y="8836"/>
                      <a:pt x="13979" y="8829"/>
                    </a:cubicBezTo>
                    <a:lnTo>
                      <a:pt x="13948" y="8798"/>
                    </a:lnTo>
                    <a:lnTo>
                      <a:pt x="13927" y="8778"/>
                    </a:lnTo>
                    <a:cubicBezTo>
                      <a:pt x="13914" y="8764"/>
                      <a:pt x="13897" y="8750"/>
                      <a:pt x="13883" y="8737"/>
                    </a:cubicBezTo>
                    <a:lnTo>
                      <a:pt x="13873" y="8730"/>
                    </a:lnTo>
                    <a:cubicBezTo>
                      <a:pt x="13561" y="8456"/>
                      <a:pt x="13160" y="8301"/>
                      <a:pt x="12745" y="8301"/>
                    </a:cubicBezTo>
                    <a:cubicBezTo>
                      <a:pt x="12656" y="8301"/>
                      <a:pt x="12564" y="8312"/>
                      <a:pt x="12474" y="8325"/>
                    </a:cubicBezTo>
                    <a:cubicBezTo>
                      <a:pt x="12203" y="8018"/>
                      <a:pt x="11814" y="7846"/>
                      <a:pt x="11411" y="7846"/>
                    </a:cubicBezTo>
                    <a:cubicBezTo>
                      <a:pt x="11347" y="7846"/>
                      <a:pt x="11282" y="7850"/>
                      <a:pt x="11217" y="7859"/>
                    </a:cubicBezTo>
                    <a:cubicBezTo>
                      <a:pt x="10906" y="6971"/>
                      <a:pt x="10070" y="6388"/>
                      <a:pt x="9147" y="6388"/>
                    </a:cubicBezTo>
                    <a:cubicBezTo>
                      <a:pt x="9062" y="6388"/>
                      <a:pt x="8976" y="6393"/>
                      <a:pt x="8890" y="6403"/>
                    </a:cubicBezTo>
                    <a:cubicBezTo>
                      <a:pt x="7872" y="6519"/>
                      <a:pt x="7067" y="7328"/>
                      <a:pt x="6957" y="8349"/>
                    </a:cubicBezTo>
                    <a:cubicBezTo>
                      <a:pt x="6892" y="8339"/>
                      <a:pt x="6827" y="8336"/>
                      <a:pt x="6762" y="8336"/>
                    </a:cubicBezTo>
                    <a:lnTo>
                      <a:pt x="6676" y="8336"/>
                    </a:lnTo>
                    <a:lnTo>
                      <a:pt x="6645" y="8339"/>
                    </a:lnTo>
                    <a:lnTo>
                      <a:pt x="6598" y="8343"/>
                    </a:lnTo>
                    <a:lnTo>
                      <a:pt x="6556" y="8346"/>
                    </a:lnTo>
                    <a:lnTo>
                      <a:pt x="6515" y="8353"/>
                    </a:lnTo>
                    <a:lnTo>
                      <a:pt x="6471" y="8360"/>
                    </a:lnTo>
                    <a:lnTo>
                      <a:pt x="6440" y="8366"/>
                    </a:lnTo>
                    <a:lnTo>
                      <a:pt x="6388" y="8377"/>
                    </a:lnTo>
                    <a:lnTo>
                      <a:pt x="6365" y="8380"/>
                    </a:lnTo>
                    <a:lnTo>
                      <a:pt x="6310" y="8397"/>
                    </a:lnTo>
                    <a:lnTo>
                      <a:pt x="6293" y="8401"/>
                    </a:lnTo>
                    <a:cubicBezTo>
                      <a:pt x="6272" y="8408"/>
                      <a:pt x="6251" y="8414"/>
                      <a:pt x="6231" y="8421"/>
                    </a:cubicBezTo>
                    <a:lnTo>
                      <a:pt x="6227" y="8421"/>
                    </a:lnTo>
                    <a:cubicBezTo>
                      <a:pt x="5621" y="8620"/>
                      <a:pt x="5179" y="9144"/>
                      <a:pt x="5083" y="9775"/>
                    </a:cubicBezTo>
                    <a:lnTo>
                      <a:pt x="2729" y="9775"/>
                    </a:lnTo>
                    <a:cubicBezTo>
                      <a:pt x="1468" y="9771"/>
                      <a:pt x="494" y="8665"/>
                      <a:pt x="655" y="7414"/>
                    </a:cubicBezTo>
                    <a:cubicBezTo>
                      <a:pt x="790" y="6344"/>
                      <a:pt x="1702" y="5585"/>
                      <a:pt x="2727" y="5585"/>
                    </a:cubicBezTo>
                    <a:cubicBezTo>
                      <a:pt x="2900" y="5585"/>
                      <a:pt x="3076" y="5607"/>
                      <a:pt x="3253" y="5652"/>
                    </a:cubicBezTo>
                    <a:cubicBezTo>
                      <a:pt x="3274" y="5658"/>
                      <a:pt x="3296" y="5661"/>
                      <a:pt x="3317" y="5661"/>
                    </a:cubicBezTo>
                    <a:cubicBezTo>
                      <a:pt x="3398" y="5661"/>
                      <a:pt x="3474" y="5621"/>
                      <a:pt x="3520" y="5553"/>
                    </a:cubicBezTo>
                    <a:cubicBezTo>
                      <a:pt x="3828" y="5106"/>
                      <a:pt x="4332" y="4854"/>
                      <a:pt x="4854" y="4854"/>
                    </a:cubicBezTo>
                    <a:cubicBezTo>
                      <a:pt x="5024" y="4854"/>
                      <a:pt x="5196" y="4881"/>
                      <a:pt x="5364" y="4936"/>
                    </a:cubicBezTo>
                    <a:cubicBezTo>
                      <a:pt x="5391" y="4946"/>
                      <a:pt x="5419" y="4950"/>
                      <a:pt x="5446" y="4950"/>
                    </a:cubicBezTo>
                    <a:cubicBezTo>
                      <a:pt x="5557" y="4950"/>
                      <a:pt x="5658" y="4874"/>
                      <a:pt x="5686" y="4758"/>
                    </a:cubicBezTo>
                    <a:cubicBezTo>
                      <a:pt x="5741" y="4511"/>
                      <a:pt x="5826" y="4275"/>
                      <a:pt x="5943" y="4052"/>
                    </a:cubicBezTo>
                    <a:cubicBezTo>
                      <a:pt x="5950" y="4042"/>
                      <a:pt x="5957" y="4035"/>
                      <a:pt x="5964" y="4021"/>
                    </a:cubicBezTo>
                    <a:cubicBezTo>
                      <a:pt x="6334" y="3346"/>
                      <a:pt x="6957" y="2846"/>
                      <a:pt x="7701" y="2633"/>
                    </a:cubicBezTo>
                    <a:cubicBezTo>
                      <a:pt x="7708" y="2630"/>
                      <a:pt x="7718" y="2630"/>
                      <a:pt x="7725" y="2623"/>
                    </a:cubicBezTo>
                    <a:cubicBezTo>
                      <a:pt x="7972" y="2558"/>
                      <a:pt x="8225" y="2527"/>
                      <a:pt x="8479" y="2527"/>
                    </a:cubicBezTo>
                    <a:cubicBezTo>
                      <a:pt x="8483" y="2527"/>
                      <a:pt x="8487" y="2527"/>
                      <a:pt x="8491" y="2527"/>
                    </a:cubicBezTo>
                    <a:cubicBezTo>
                      <a:pt x="9282" y="2527"/>
                      <a:pt x="10034" y="2856"/>
                      <a:pt x="10573" y="3435"/>
                    </a:cubicBezTo>
                    <a:cubicBezTo>
                      <a:pt x="10622" y="3492"/>
                      <a:pt x="10692" y="3522"/>
                      <a:pt x="10762" y="3522"/>
                    </a:cubicBezTo>
                    <a:cubicBezTo>
                      <a:pt x="10822" y="3522"/>
                      <a:pt x="10882" y="3500"/>
                      <a:pt x="10929" y="3456"/>
                    </a:cubicBezTo>
                    <a:cubicBezTo>
                      <a:pt x="11032" y="3360"/>
                      <a:pt x="11035" y="3195"/>
                      <a:pt x="10932" y="3096"/>
                    </a:cubicBezTo>
                    <a:cubicBezTo>
                      <a:pt x="10293" y="2410"/>
                      <a:pt x="9401" y="2031"/>
                      <a:pt x="8480" y="2031"/>
                    </a:cubicBezTo>
                    <a:cubicBezTo>
                      <a:pt x="8242" y="2031"/>
                      <a:pt x="8001" y="2057"/>
                      <a:pt x="7763" y="2109"/>
                    </a:cubicBezTo>
                    <a:cubicBezTo>
                      <a:pt x="7519" y="1712"/>
                      <a:pt x="7088" y="1468"/>
                      <a:pt x="6622" y="1468"/>
                    </a:cubicBezTo>
                    <a:cubicBezTo>
                      <a:pt x="6591" y="1468"/>
                      <a:pt x="6560" y="1472"/>
                      <a:pt x="6526" y="1472"/>
                    </a:cubicBezTo>
                    <a:cubicBezTo>
                      <a:pt x="6416" y="697"/>
                      <a:pt x="5792" y="98"/>
                      <a:pt x="5014" y="12"/>
                    </a:cubicBezTo>
                    <a:cubicBezTo>
                      <a:pt x="4949" y="4"/>
                      <a:pt x="4884" y="1"/>
                      <a:pt x="4820" y="1"/>
                    </a:cubicBezTo>
                    <a:close/>
                  </a:path>
                </a:pathLst>
              </a:custGeom>
              <a:solidFill>
                <a:schemeClr val="dk2"/>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grpSp>
      </p:grpSp>
      <p:sp>
        <p:nvSpPr>
          <p:cNvPr id="193" name="Google Shape;3409;p38">
            <a:extLst>
              <a:ext uri="{FF2B5EF4-FFF2-40B4-BE49-F238E27FC236}">
                <a16:creationId xmlns:a16="http://schemas.microsoft.com/office/drawing/2014/main" id="{DB0ECBD8-2CE6-BD6D-9B5C-D1BE27F16E34}"/>
              </a:ext>
            </a:extLst>
          </p:cNvPr>
          <p:cNvSpPr txBox="1">
            <a:spLocks/>
          </p:cNvSpPr>
          <p:nvPr/>
        </p:nvSpPr>
        <p:spPr>
          <a:xfrm>
            <a:off x="3442732" y="1382873"/>
            <a:ext cx="6273056" cy="14820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1pPr>
            <a:lvl2pPr marR="0" lvl="1"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2pPr>
            <a:lvl3pPr marR="0" lvl="2"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3pPr>
            <a:lvl4pPr marR="0" lvl="3"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4pPr>
            <a:lvl5pPr marR="0" lvl="4"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5pPr>
            <a:lvl6pPr marR="0" lvl="5"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6pPr>
            <a:lvl7pPr marR="0" lvl="6"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7pPr>
            <a:lvl8pPr marR="0" lvl="7"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8pPr>
            <a:lvl9pPr marR="0" lvl="8"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9pPr>
          </a:lstStyle>
          <a:p>
            <a:pPr algn="ctr" defTabSz="1219170">
              <a:lnSpc>
                <a:spcPct val="150000"/>
              </a:lnSpc>
              <a:buClr>
                <a:srgbClr val="7D433F"/>
              </a:buClr>
            </a:pPr>
            <a:r>
              <a:rPr lang="en-US" sz="4000" dirty="0">
                <a:solidFill>
                  <a:srgbClr val="FF815A"/>
                </a:solidFill>
                <a:latin typeface="UTM Avo" panose="02040603050506020204" pitchFamily="18" charset="0"/>
                <a:cs typeface="Arial" panose="020B0604020202020204" pitchFamily="34" charset="0"/>
              </a:rPr>
              <a:t>GIÚP GẤU HÁI TÁO</a:t>
            </a:r>
            <a:endParaRPr lang="en-US" sz="4000" dirty="0">
              <a:solidFill>
                <a:srgbClr val="7D433F"/>
              </a:solidFill>
              <a:latin typeface="UTM Avo" panose="02040603050506020204" pitchFamily="18" charset="0"/>
              <a:cs typeface="Arial" panose="020B0604020202020204" pitchFamily="34" charset="0"/>
            </a:endParaRPr>
          </a:p>
        </p:txBody>
      </p:sp>
      <p:pic>
        <p:nvPicPr>
          <p:cNvPr id="194" name="Picture 193">
            <a:extLst>
              <a:ext uri="{FF2B5EF4-FFF2-40B4-BE49-F238E27FC236}">
                <a16:creationId xmlns:a16="http://schemas.microsoft.com/office/drawing/2014/main" id="{6802FE0D-3C49-0A9C-A088-2CE036DA9B68}"/>
              </a:ext>
            </a:extLst>
          </p:cNvPr>
          <p:cNvPicPr>
            <a:picLocks noChangeAspect="1"/>
          </p:cNvPicPr>
          <p:nvPr/>
        </p:nvPicPr>
        <p:blipFill rotWithShape="1">
          <a:blip r:embed="rId2"/>
          <a:srcRect l="33379" t="24202" r="9048" b="22499"/>
          <a:stretch/>
        </p:blipFill>
        <p:spPr>
          <a:xfrm>
            <a:off x="2401754" y="2864874"/>
            <a:ext cx="5603133" cy="4581917"/>
          </a:xfrm>
          <a:prstGeom prst="rect">
            <a:avLst/>
          </a:prstGeom>
        </p:spPr>
      </p:pic>
      <p:pic>
        <p:nvPicPr>
          <p:cNvPr id="196" name="Picture 195">
            <a:extLst>
              <a:ext uri="{FF2B5EF4-FFF2-40B4-BE49-F238E27FC236}">
                <a16:creationId xmlns:a16="http://schemas.microsoft.com/office/drawing/2014/main" id="{C7842CBB-D990-1FA1-5129-882F9D112FB1}"/>
              </a:ext>
            </a:extLst>
          </p:cNvPr>
          <p:cNvPicPr>
            <a:picLocks noChangeAspect="1"/>
          </p:cNvPicPr>
          <p:nvPr/>
        </p:nvPicPr>
        <p:blipFill rotWithShape="1">
          <a:blip r:embed="rId3"/>
          <a:srcRect l="11183" t="52141" r="58443" b="5487"/>
          <a:stretch/>
        </p:blipFill>
        <p:spPr>
          <a:xfrm>
            <a:off x="3495143" y="5069142"/>
            <a:ext cx="1349048" cy="1662388"/>
          </a:xfrm>
          <a:prstGeom prst="rect">
            <a:avLst/>
          </a:prstGeom>
        </p:spPr>
      </p:pic>
      <p:pic>
        <p:nvPicPr>
          <p:cNvPr id="197" name="Picture 196">
            <a:extLst>
              <a:ext uri="{FF2B5EF4-FFF2-40B4-BE49-F238E27FC236}">
                <a16:creationId xmlns:a16="http://schemas.microsoft.com/office/drawing/2014/main" id="{436E1968-8DF5-6204-F3E4-43297A52201E}"/>
              </a:ext>
            </a:extLst>
          </p:cNvPr>
          <p:cNvPicPr>
            <a:picLocks noChangeAspect="1"/>
          </p:cNvPicPr>
          <p:nvPr/>
        </p:nvPicPr>
        <p:blipFill>
          <a:blip r:embed="rId4"/>
          <a:stretch>
            <a:fillRect/>
          </a:stretch>
        </p:blipFill>
        <p:spPr>
          <a:xfrm>
            <a:off x="-866283" y="2776311"/>
            <a:ext cx="5440429" cy="4805615"/>
          </a:xfrm>
          <a:prstGeom prst="rect">
            <a:avLst/>
          </a:prstGeom>
        </p:spPr>
      </p:pic>
      <p:grpSp>
        <p:nvGrpSpPr>
          <p:cNvPr id="198" name="Google Shape;4057;p41">
            <a:extLst>
              <a:ext uri="{FF2B5EF4-FFF2-40B4-BE49-F238E27FC236}">
                <a16:creationId xmlns:a16="http://schemas.microsoft.com/office/drawing/2014/main" id="{302DD88A-1A9A-87AE-4984-F194B93B7A16}"/>
              </a:ext>
            </a:extLst>
          </p:cNvPr>
          <p:cNvGrpSpPr/>
          <p:nvPr/>
        </p:nvGrpSpPr>
        <p:grpSpPr>
          <a:xfrm>
            <a:off x="10618694" y="276825"/>
            <a:ext cx="1221377" cy="965084"/>
            <a:chOff x="5546823" y="1932163"/>
            <a:chExt cx="675790" cy="533982"/>
          </a:xfrm>
        </p:grpSpPr>
        <p:sp>
          <p:nvSpPr>
            <p:cNvPr id="199" name="Google Shape;4058;p41">
              <a:extLst>
                <a:ext uri="{FF2B5EF4-FFF2-40B4-BE49-F238E27FC236}">
                  <a16:creationId xmlns:a16="http://schemas.microsoft.com/office/drawing/2014/main" id="{A85CBE88-484C-76D9-8DF4-47BF801CFB50}"/>
                </a:ext>
              </a:extLst>
            </p:cNvPr>
            <p:cNvSpPr/>
            <p:nvPr/>
          </p:nvSpPr>
          <p:spPr>
            <a:xfrm>
              <a:off x="5546823" y="1932163"/>
              <a:ext cx="675790" cy="533982"/>
            </a:xfrm>
            <a:custGeom>
              <a:avLst/>
              <a:gdLst/>
              <a:ahLst/>
              <a:cxnLst/>
              <a:rect l="l" t="t" r="r" b="b"/>
              <a:pathLst>
                <a:path w="14846" h="11732" extrusionOk="0">
                  <a:moveTo>
                    <a:pt x="4820" y="1"/>
                  </a:moveTo>
                  <a:cubicBezTo>
                    <a:pt x="4119" y="1"/>
                    <a:pt x="3476" y="437"/>
                    <a:pt x="3219" y="1105"/>
                  </a:cubicBezTo>
                  <a:cubicBezTo>
                    <a:pt x="3184" y="1102"/>
                    <a:pt x="3150" y="1098"/>
                    <a:pt x="3112" y="1098"/>
                  </a:cubicBezTo>
                  <a:cubicBezTo>
                    <a:pt x="2801" y="1098"/>
                    <a:pt x="2503" y="1228"/>
                    <a:pt x="2287" y="1455"/>
                  </a:cubicBezTo>
                  <a:cubicBezTo>
                    <a:pt x="2228" y="1447"/>
                    <a:pt x="2169" y="1443"/>
                    <a:pt x="2112" y="1443"/>
                  </a:cubicBezTo>
                  <a:cubicBezTo>
                    <a:pt x="1410" y="1443"/>
                    <a:pt x="809" y="1987"/>
                    <a:pt x="762" y="2709"/>
                  </a:cubicBezTo>
                  <a:cubicBezTo>
                    <a:pt x="710" y="3490"/>
                    <a:pt x="1327" y="4152"/>
                    <a:pt x="2108" y="4152"/>
                  </a:cubicBezTo>
                  <a:lnTo>
                    <a:pt x="3877" y="4152"/>
                  </a:lnTo>
                  <a:cubicBezTo>
                    <a:pt x="4010" y="4148"/>
                    <a:pt x="4113" y="4038"/>
                    <a:pt x="4113" y="3905"/>
                  </a:cubicBezTo>
                  <a:cubicBezTo>
                    <a:pt x="4113" y="3771"/>
                    <a:pt x="4010" y="3662"/>
                    <a:pt x="3877" y="3655"/>
                  </a:cubicBezTo>
                  <a:lnTo>
                    <a:pt x="2108" y="3655"/>
                  </a:lnTo>
                  <a:cubicBezTo>
                    <a:pt x="1598" y="3651"/>
                    <a:pt x="1204" y="3199"/>
                    <a:pt x="1269" y="2692"/>
                  </a:cubicBezTo>
                  <a:cubicBezTo>
                    <a:pt x="1325" y="2255"/>
                    <a:pt x="1698" y="1943"/>
                    <a:pt x="2118" y="1943"/>
                  </a:cubicBezTo>
                  <a:cubicBezTo>
                    <a:pt x="2186" y="1943"/>
                    <a:pt x="2255" y="1951"/>
                    <a:pt x="2324" y="1969"/>
                  </a:cubicBezTo>
                  <a:cubicBezTo>
                    <a:pt x="2344" y="1973"/>
                    <a:pt x="2364" y="1976"/>
                    <a:pt x="2384" y="1976"/>
                  </a:cubicBezTo>
                  <a:cubicBezTo>
                    <a:pt x="2464" y="1976"/>
                    <a:pt x="2542" y="1938"/>
                    <a:pt x="2588" y="1869"/>
                  </a:cubicBezTo>
                  <a:cubicBezTo>
                    <a:pt x="2710" y="1693"/>
                    <a:pt x="2908" y="1594"/>
                    <a:pt x="3112" y="1594"/>
                  </a:cubicBezTo>
                  <a:cubicBezTo>
                    <a:pt x="3179" y="1594"/>
                    <a:pt x="3246" y="1604"/>
                    <a:pt x="3311" y="1626"/>
                  </a:cubicBezTo>
                  <a:cubicBezTo>
                    <a:pt x="3339" y="1635"/>
                    <a:pt x="3366" y="1640"/>
                    <a:pt x="3393" y="1640"/>
                  </a:cubicBezTo>
                  <a:cubicBezTo>
                    <a:pt x="3505" y="1640"/>
                    <a:pt x="3605" y="1564"/>
                    <a:pt x="3630" y="1448"/>
                  </a:cubicBezTo>
                  <a:cubicBezTo>
                    <a:pt x="3757" y="886"/>
                    <a:pt x="4257" y="495"/>
                    <a:pt x="4824" y="495"/>
                  </a:cubicBezTo>
                  <a:cubicBezTo>
                    <a:pt x="4869" y="495"/>
                    <a:pt x="4914" y="497"/>
                    <a:pt x="4960" y="502"/>
                  </a:cubicBezTo>
                  <a:cubicBezTo>
                    <a:pt x="5580" y="571"/>
                    <a:pt x="6046" y="1095"/>
                    <a:pt x="6046" y="1719"/>
                  </a:cubicBezTo>
                  <a:lnTo>
                    <a:pt x="6046" y="1749"/>
                  </a:lnTo>
                  <a:lnTo>
                    <a:pt x="6046" y="1763"/>
                  </a:lnTo>
                  <a:cubicBezTo>
                    <a:pt x="6040" y="1908"/>
                    <a:pt x="6156" y="2018"/>
                    <a:pt x="6292" y="2018"/>
                  </a:cubicBezTo>
                  <a:cubicBezTo>
                    <a:pt x="6317" y="2018"/>
                    <a:pt x="6342" y="2014"/>
                    <a:pt x="6368" y="2006"/>
                  </a:cubicBezTo>
                  <a:cubicBezTo>
                    <a:pt x="6451" y="1981"/>
                    <a:pt x="6535" y="1968"/>
                    <a:pt x="6619" y="1968"/>
                  </a:cubicBezTo>
                  <a:cubicBezTo>
                    <a:pt x="6861" y="1968"/>
                    <a:pt x="7096" y="2072"/>
                    <a:pt x="7259" y="2263"/>
                  </a:cubicBezTo>
                  <a:lnTo>
                    <a:pt x="7235" y="2274"/>
                  </a:lnTo>
                  <a:lnTo>
                    <a:pt x="7187" y="2291"/>
                  </a:lnTo>
                  <a:cubicBezTo>
                    <a:pt x="7163" y="2301"/>
                    <a:pt x="7139" y="2311"/>
                    <a:pt x="7115" y="2322"/>
                  </a:cubicBezTo>
                  <a:cubicBezTo>
                    <a:pt x="7091" y="2335"/>
                    <a:pt x="7057" y="2349"/>
                    <a:pt x="7029" y="2363"/>
                  </a:cubicBezTo>
                  <a:lnTo>
                    <a:pt x="6998" y="2376"/>
                  </a:lnTo>
                  <a:cubicBezTo>
                    <a:pt x="6772" y="2486"/>
                    <a:pt x="6560" y="2623"/>
                    <a:pt x="6365" y="2781"/>
                  </a:cubicBezTo>
                  <a:cubicBezTo>
                    <a:pt x="6101" y="2997"/>
                    <a:pt x="5868" y="3247"/>
                    <a:pt x="5679" y="3531"/>
                  </a:cubicBezTo>
                  <a:lnTo>
                    <a:pt x="5655" y="3569"/>
                  </a:lnTo>
                  <a:cubicBezTo>
                    <a:pt x="5641" y="3593"/>
                    <a:pt x="5624" y="3617"/>
                    <a:pt x="5614" y="3641"/>
                  </a:cubicBezTo>
                  <a:lnTo>
                    <a:pt x="5600" y="3662"/>
                  </a:lnTo>
                  <a:lnTo>
                    <a:pt x="4682" y="3662"/>
                  </a:lnTo>
                  <a:cubicBezTo>
                    <a:pt x="4363" y="3672"/>
                    <a:pt x="4363" y="4141"/>
                    <a:pt x="4682" y="4155"/>
                  </a:cubicBezTo>
                  <a:lnTo>
                    <a:pt x="5354" y="4155"/>
                  </a:lnTo>
                  <a:cubicBezTo>
                    <a:pt x="5323" y="4237"/>
                    <a:pt x="5292" y="4319"/>
                    <a:pt x="5265" y="4405"/>
                  </a:cubicBezTo>
                  <a:cubicBezTo>
                    <a:pt x="5124" y="4376"/>
                    <a:pt x="4983" y="4362"/>
                    <a:pt x="4843" y="4362"/>
                  </a:cubicBezTo>
                  <a:cubicBezTo>
                    <a:pt x="4217" y="4362"/>
                    <a:pt x="3614" y="4643"/>
                    <a:pt x="3208" y="5138"/>
                  </a:cubicBezTo>
                  <a:cubicBezTo>
                    <a:pt x="3043" y="5107"/>
                    <a:pt x="2879" y="5091"/>
                    <a:pt x="2717" y="5091"/>
                  </a:cubicBezTo>
                  <a:cubicBezTo>
                    <a:pt x="1413" y="5091"/>
                    <a:pt x="273" y="6084"/>
                    <a:pt x="145" y="7438"/>
                  </a:cubicBezTo>
                  <a:cubicBezTo>
                    <a:pt x="1" y="8959"/>
                    <a:pt x="1197" y="10272"/>
                    <a:pt x="2722" y="10272"/>
                  </a:cubicBezTo>
                  <a:lnTo>
                    <a:pt x="5073" y="10272"/>
                  </a:lnTo>
                  <a:cubicBezTo>
                    <a:pt x="5193" y="11108"/>
                    <a:pt x="5909" y="11732"/>
                    <a:pt x="6755" y="11732"/>
                  </a:cubicBezTo>
                  <a:lnTo>
                    <a:pt x="11093" y="11732"/>
                  </a:lnTo>
                  <a:cubicBezTo>
                    <a:pt x="11227" y="11728"/>
                    <a:pt x="11330" y="11619"/>
                    <a:pt x="11330" y="11485"/>
                  </a:cubicBezTo>
                  <a:cubicBezTo>
                    <a:pt x="11330" y="11351"/>
                    <a:pt x="11227" y="11242"/>
                    <a:pt x="11093" y="11235"/>
                  </a:cubicBezTo>
                  <a:lnTo>
                    <a:pt x="6759" y="11235"/>
                  </a:lnTo>
                  <a:cubicBezTo>
                    <a:pt x="6097" y="11235"/>
                    <a:pt x="5559" y="10700"/>
                    <a:pt x="5559" y="10035"/>
                  </a:cubicBezTo>
                  <a:lnTo>
                    <a:pt x="5559" y="10018"/>
                  </a:lnTo>
                  <a:lnTo>
                    <a:pt x="5559" y="9967"/>
                  </a:lnTo>
                  <a:lnTo>
                    <a:pt x="5559" y="9963"/>
                  </a:lnTo>
                  <a:cubicBezTo>
                    <a:pt x="5559" y="9943"/>
                    <a:pt x="5563" y="9926"/>
                    <a:pt x="5563" y="9909"/>
                  </a:cubicBezTo>
                  <a:cubicBezTo>
                    <a:pt x="5631" y="9280"/>
                    <a:pt x="6164" y="8835"/>
                    <a:pt x="6758" y="8835"/>
                  </a:cubicBezTo>
                  <a:cubicBezTo>
                    <a:pt x="6877" y="8835"/>
                    <a:pt x="6998" y="8853"/>
                    <a:pt x="7118" y="8891"/>
                  </a:cubicBezTo>
                  <a:cubicBezTo>
                    <a:pt x="7143" y="8899"/>
                    <a:pt x="7168" y="8902"/>
                    <a:pt x="7192" y="8902"/>
                  </a:cubicBezTo>
                  <a:cubicBezTo>
                    <a:pt x="7326" y="8902"/>
                    <a:pt x="7443" y="8790"/>
                    <a:pt x="7441" y="8647"/>
                  </a:cubicBezTo>
                  <a:lnTo>
                    <a:pt x="7441" y="8630"/>
                  </a:lnTo>
                  <a:lnTo>
                    <a:pt x="7441" y="8589"/>
                  </a:lnTo>
                  <a:cubicBezTo>
                    <a:pt x="7437" y="7722"/>
                    <a:pt x="8088" y="6992"/>
                    <a:pt x="8952" y="6896"/>
                  </a:cubicBezTo>
                  <a:cubicBezTo>
                    <a:pt x="9015" y="6889"/>
                    <a:pt x="9079" y="6886"/>
                    <a:pt x="9142" y="6886"/>
                  </a:cubicBezTo>
                  <a:cubicBezTo>
                    <a:pt x="9927" y="6886"/>
                    <a:pt x="10624" y="7429"/>
                    <a:pt x="10799" y="8212"/>
                  </a:cubicBezTo>
                  <a:cubicBezTo>
                    <a:pt x="10826" y="8328"/>
                    <a:pt x="10927" y="8404"/>
                    <a:pt x="11039" y="8404"/>
                  </a:cubicBezTo>
                  <a:cubicBezTo>
                    <a:pt x="11066" y="8404"/>
                    <a:pt x="11094" y="8400"/>
                    <a:pt x="11121" y="8390"/>
                  </a:cubicBezTo>
                  <a:cubicBezTo>
                    <a:pt x="11216" y="8359"/>
                    <a:pt x="11313" y="8344"/>
                    <a:pt x="11409" y="8344"/>
                  </a:cubicBezTo>
                  <a:cubicBezTo>
                    <a:pt x="11706" y="8344"/>
                    <a:pt x="11994" y="8487"/>
                    <a:pt x="12169" y="8743"/>
                  </a:cubicBezTo>
                  <a:cubicBezTo>
                    <a:pt x="12219" y="8812"/>
                    <a:pt x="12297" y="8850"/>
                    <a:pt x="12377" y="8850"/>
                  </a:cubicBezTo>
                  <a:cubicBezTo>
                    <a:pt x="12397" y="8850"/>
                    <a:pt x="12417" y="8848"/>
                    <a:pt x="12437" y="8843"/>
                  </a:cubicBezTo>
                  <a:cubicBezTo>
                    <a:pt x="12536" y="8815"/>
                    <a:pt x="12639" y="8802"/>
                    <a:pt x="12745" y="8802"/>
                  </a:cubicBezTo>
                  <a:cubicBezTo>
                    <a:pt x="12769" y="8802"/>
                    <a:pt x="12793" y="8802"/>
                    <a:pt x="12817" y="8805"/>
                  </a:cubicBezTo>
                  <a:lnTo>
                    <a:pt x="12841" y="8805"/>
                  </a:lnTo>
                  <a:lnTo>
                    <a:pt x="12886" y="8809"/>
                  </a:lnTo>
                  <a:lnTo>
                    <a:pt x="12920" y="8812"/>
                  </a:lnTo>
                  <a:lnTo>
                    <a:pt x="12947" y="8819"/>
                  </a:lnTo>
                  <a:cubicBezTo>
                    <a:pt x="13256" y="8870"/>
                    <a:pt x="13530" y="9038"/>
                    <a:pt x="13718" y="9288"/>
                  </a:cubicBezTo>
                  <a:lnTo>
                    <a:pt x="13722" y="9292"/>
                  </a:lnTo>
                  <a:cubicBezTo>
                    <a:pt x="14318" y="10097"/>
                    <a:pt x="13746" y="11238"/>
                    <a:pt x="12745" y="11238"/>
                  </a:cubicBezTo>
                  <a:lnTo>
                    <a:pt x="11906" y="11238"/>
                  </a:lnTo>
                  <a:cubicBezTo>
                    <a:pt x="11587" y="11252"/>
                    <a:pt x="11587" y="11721"/>
                    <a:pt x="11906" y="11732"/>
                  </a:cubicBezTo>
                  <a:lnTo>
                    <a:pt x="12742" y="11732"/>
                  </a:lnTo>
                  <a:cubicBezTo>
                    <a:pt x="12743" y="11732"/>
                    <a:pt x="12745" y="11732"/>
                    <a:pt x="12747" y="11732"/>
                  </a:cubicBezTo>
                  <a:cubicBezTo>
                    <a:pt x="13998" y="11732"/>
                    <a:pt x="14825" y="10431"/>
                    <a:pt x="14298" y="9295"/>
                  </a:cubicBezTo>
                  <a:cubicBezTo>
                    <a:pt x="14654" y="8843"/>
                    <a:pt x="14846" y="8284"/>
                    <a:pt x="14846" y="7709"/>
                  </a:cubicBezTo>
                  <a:cubicBezTo>
                    <a:pt x="14846" y="6271"/>
                    <a:pt x="13672" y="5146"/>
                    <a:pt x="12289" y="5146"/>
                  </a:cubicBezTo>
                  <a:cubicBezTo>
                    <a:pt x="12139" y="5146"/>
                    <a:pt x="11987" y="5159"/>
                    <a:pt x="11834" y="5186"/>
                  </a:cubicBezTo>
                  <a:cubicBezTo>
                    <a:pt x="11806" y="4714"/>
                    <a:pt x="11676" y="4251"/>
                    <a:pt x="11457" y="3829"/>
                  </a:cubicBezTo>
                  <a:cubicBezTo>
                    <a:pt x="11414" y="3741"/>
                    <a:pt x="11326" y="3689"/>
                    <a:pt x="11235" y="3689"/>
                  </a:cubicBezTo>
                  <a:cubicBezTo>
                    <a:pt x="11195" y="3689"/>
                    <a:pt x="11155" y="3699"/>
                    <a:pt x="11117" y="3720"/>
                  </a:cubicBezTo>
                  <a:cubicBezTo>
                    <a:pt x="10991" y="3785"/>
                    <a:pt x="10946" y="3939"/>
                    <a:pt x="11018" y="4062"/>
                  </a:cubicBezTo>
                  <a:cubicBezTo>
                    <a:pt x="11234" y="4474"/>
                    <a:pt x="11347" y="4929"/>
                    <a:pt x="11347" y="5395"/>
                  </a:cubicBezTo>
                  <a:lnTo>
                    <a:pt x="11347" y="5471"/>
                  </a:lnTo>
                  <a:lnTo>
                    <a:pt x="11347" y="5491"/>
                  </a:lnTo>
                  <a:cubicBezTo>
                    <a:pt x="11341" y="5636"/>
                    <a:pt x="11458" y="5746"/>
                    <a:pt x="11591" y="5746"/>
                  </a:cubicBezTo>
                  <a:cubicBezTo>
                    <a:pt x="11615" y="5746"/>
                    <a:pt x="11641" y="5743"/>
                    <a:pt x="11666" y="5735"/>
                  </a:cubicBezTo>
                  <a:cubicBezTo>
                    <a:pt x="11869" y="5672"/>
                    <a:pt x="12076" y="5641"/>
                    <a:pt x="12281" y="5641"/>
                  </a:cubicBezTo>
                  <a:cubicBezTo>
                    <a:pt x="12922" y="5641"/>
                    <a:pt x="13541" y="5939"/>
                    <a:pt x="13941" y="6468"/>
                  </a:cubicBezTo>
                  <a:cubicBezTo>
                    <a:pt x="14465" y="7171"/>
                    <a:pt x="14493" y="8127"/>
                    <a:pt x="14006" y="8857"/>
                  </a:cubicBezTo>
                  <a:cubicBezTo>
                    <a:pt x="13996" y="8846"/>
                    <a:pt x="13989" y="8836"/>
                    <a:pt x="13979" y="8829"/>
                  </a:cubicBezTo>
                  <a:lnTo>
                    <a:pt x="13948" y="8798"/>
                  </a:lnTo>
                  <a:lnTo>
                    <a:pt x="13927" y="8778"/>
                  </a:lnTo>
                  <a:cubicBezTo>
                    <a:pt x="13914" y="8764"/>
                    <a:pt x="13897" y="8750"/>
                    <a:pt x="13883" y="8737"/>
                  </a:cubicBezTo>
                  <a:lnTo>
                    <a:pt x="13873" y="8730"/>
                  </a:lnTo>
                  <a:cubicBezTo>
                    <a:pt x="13561" y="8456"/>
                    <a:pt x="13160" y="8301"/>
                    <a:pt x="12745" y="8301"/>
                  </a:cubicBezTo>
                  <a:cubicBezTo>
                    <a:pt x="12656" y="8301"/>
                    <a:pt x="12564" y="8312"/>
                    <a:pt x="12474" y="8325"/>
                  </a:cubicBezTo>
                  <a:cubicBezTo>
                    <a:pt x="12203" y="8018"/>
                    <a:pt x="11814" y="7846"/>
                    <a:pt x="11411" y="7846"/>
                  </a:cubicBezTo>
                  <a:cubicBezTo>
                    <a:pt x="11347" y="7846"/>
                    <a:pt x="11282" y="7850"/>
                    <a:pt x="11217" y="7859"/>
                  </a:cubicBezTo>
                  <a:cubicBezTo>
                    <a:pt x="10906" y="6971"/>
                    <a:pt x="10070" y="6388"/>
                    <a:pt x="9147" y="6388"/>
                  </a:cubicBezTo>
                  <a:cubicBezTo>
                    <a:pt x="9062" y="6388"/>
                    <a:pt x="8976" y="6393"/>
                    <a:pt x="8890" y="6403"/>
                  </a:cubicBezTo>
                  <a:cubicBezTo>
                    <a:pt x="7872" y="6519"/>
                    <a:pt x="7067" y="7328"/>
                    <a:pt x="6957" y="8349"/>
                  </a:cubicBezTo>
                  <a:cubicBezTo>
                    <a:pt x="6892" y="8339"/>
                    <a:pt x="6827" y="8336"/>
                    <a:pt x="6762" y="8336"/>
                  </a:cubicBezTo>
                  <a:lnTo>
                    <a:pt x="6676" y="8336"/>
                  </a:lnTo>
                  <a:lnTo>
                    <a:pt x="6645" y="8339"/>
                  </a:lnTo>
                  <a:lnTo>
                    <a:pt x="6598" y="8343"/>
                  </a:lnTo>
                  <a:lnTo>
                    <a:pt x="6556" y="8346"/>
                  </a:lnTo>
                  <a:lnTo>
                    <a:pt x="6515" y="8353"/>
                  </a:lnTo>
                  <a:lnTo>
                    <a:pt x="6471" y="8360"/>
                  </a:lnTo>
                  <a:lnTo>
                    <a:pt x="6440" y="8366"/>
                  </a:lnTo>
                  <a:lnTo>
                    <a:pt x="6388" y="8377"/>
                  </a:lnTo>
                  <a:lnTo>
                    <a:pt x="6365" y="8380"/>
                  </a:lnTo>
                  <a:lnTo>
                    <a:pt x="6310" y="8397"/>
                  </a:lnTo>
                  <a:lnTo>
                    <a:pt x="6293" y="8401"/>
                  </a:lnTo>
                  <a:cubicBezTo>
                    <a:pt x="6272" y="8408"/>
                    <a:pt x="6251" y="8414"/>
                    <a:pt x="6231" y="8421"/>
                  </a:cubicBezTo>
                  <a:lnTo>
                    <a:pt x="6227" y="8421"/>
                  </a:lnTo>
                  <a:cubicBezTo>
                    <a:pt x="5621" y="8620"/>
                    <a:pt x="5179" y="9144"/>
                    <a:pt x="5083" y="9775"/>
                  </a:cubicBezTo>
                  <a:lnTo>
                    <a:pt x="2729" y="9775"/>
                  </a:lnTo>
                  <a:cubicBezTo>
                    <a:pt x="1468" y="9771"/>
                    <a:pt x="494" y="8665"/>
                    <a:pt x="655" y="7414"/>
                  </a:cubicBezTo>
                  <a:cubicBezTo>
                    <a:pt x="790" y="6344"/>
                    <a:pt x="1702" y="5585"/>
                    <a:pt x="2727" y="5585"/>
                  </a:cubicBezTo>
                  <a:cubicBezTo>
                    <a:pt x="2900" y="5585"/>
                    <a:pt x="3076" y="5607"/>
                    <a:pt x="3253" y="5652"/>
                  </a:cubicBezTo>
                  <a:cubicBezTo>
                    <a:pt x="3274" y="5658"/>
                    <a:pt x="3296" y="5661"/>
                    <a:pt x="3317" y="5661"/>
                  </a:cubicBezTo>
                  <a:cubicBezTo>
                    <a:pt x="3398" y="5661"/>
                    <a:pt x="3474" y="5621"/>
                    <a:pt x="3520" y="5553"/>
                  </a:cubicBezTo>
                  <a:cubicBezTo>
                    <a:pt x="3828" y="5106"/>
                    <a:pt x="4332" y="4854"/>
                    <a:pt x="4854" y="4854"/>
                  </a:cubicBezTo>
                  <a:cubicBezTo>
                    <a:pt x="5024" y="4854"/>
                    <a:pt x="5196" y="4881"/>
                    <a:pt x="5364" y="4936"/>
                  </a:cubicBezTo>
                  <a:cubicBezTo>
                    <a:pt x="5391" y="4946"/>
                    <a:pt x="5419" y="4950"/>
                    <a:pt x="5446" y="4950"/>
                  </a:cubicBezTo>
                  <a:cubicBezTo>
                    <a:pt x="5557" y="4950"/>
                    <a:pt x="5658" y="4874"/>
                    <a:pt x="5686" y="4758"/>
                  </a:cubicBezTo>
                  <a:cubicBezTo>
                    <a:pt x="5741" y="4511"/>
                    <a:pt x="5826" y="4275"/>
                    <a:pt x="5943" y="4052"/>
                  </a:cubicBezTo>
                  <a:cubicBezTo>
                    <a:pt x="5950" y="4042"/>
                    <a:pt x="5957" y="4035"/>
                    <a:pt x="5964" y="4021"/>
                  </a:cubicBezTo>
                  <a:cubicBezTo>
                    <a:pt x="6334" y="3346"/>
                    <a:pt x="6957" y="2846"/>
                    <a:pt x="7701" y="2633"/>
                  </a:cubicBezTo>
                  <a:cubicBezTo>
                    <a:pt x="7708" y="2630"/>
                    <a:pt x="7718" y="2630"/>
                    <a:pt x="7725" y="2623"/>
                  </a:cubicBezTo>
                  <a:cubicBezTo>
                    <a:pt x="7972" y="2558"/>
                    <a:pt x="8225" y="2527"/>
                    <a:pt x="8479" y="2527"/>
                  </a:cubicBezTo>
                  <a:cubicBezTo>
                    <a:pt x="8483" y="2527"/>
                    <a:pt x="8487" y="2527"/>
                    <a:pt x="8491" y="2527"/>
                  </a:cubicBezTo>
                  <a:cubicBezTo>
                    <a:pt x="9282" y="2527"/>
                    <a:pt x="10034" y="2856"/>
                    <a:pt x="10573" y="3435"/>
                  </a:cubicBezTo>
                  <a:cubicBezTo>
                    <a:pt x="10622" y="3492"/>
                    <a:pt x="10692" y="3522"/>
                    <a:pt x="10762" y="3522"/>
                  </a:cubicBezTo>
                  <a:cubicBezTo>
                    <a:pt x="10822" y="3522"/>
                    <a:pt x="10882" y="3500"/>
                    <a:pt x="10929" y="3456"/>
                  </a:cubicBezTo>
                  <a:cubicBezTo>
                    <a:pt x="11032" y="3360"/>
                    <a:pt x="11035" y="3195"/>
                    <a:pt x="10932" y="3096"/>
                  </a:cubicBezTo>
                  <a:cubicBezTo>
                    <a:pt x="10293" y="2410"/>
                    <a:pt x="9401" y="2031"/>
                    <a:pt x="8480" y="2031"/>
                  </a:cubicBezTo>
                  <a:cubicBezTo>
                    <a:pt x="8242" y="2031"/>
                    <a:pt x="8001" y="2057"/>
                    <a:pt x="7763" y="2109"/>
                  </a:cubicBezTo>
                  <a:cubicBezTo>
                    <a:pt x="7519" y="1712"/>
                    <a:pt x="7088" y="1468"/>
                    <a:pt x="6622" y="1468"/>
                  </a:cubicBezTo>
                  <a:cubicBezTo>
                    <a:pt x="6591" y="1468"/>
                    <a:pt x="6560" y="1472"/>
                    <a:pt x="6526" y="1472"/>
                  </a:cubicBezTo>
                  <a:cubicBezTo>
                    <a:pt x="6416" y="697"/>
                    <a:pt x="5792" y="98"/>
                    <a:pt x="5014" y="12"/>
                  </a:cubicBezTo>
                  <a:cubicBezTo>
                    <a:pt x="4949" y="4"/>
                    <a:pt x="4884" y="1"/>
                    <a:pt x="4820" y="1"/>
                  </a:cubicBezTo>
                  <a:close/>
                </a:path>
              </a:pathLst>
            </a:custGeom>
            <a:solidFill>
              <a:srgbClr val="657E93"/>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grpSp>
          <p:nvGrpSpPr>
            <p:cNvPr id="200" name="Google Shape;4059;p41">
              <a:extLst>
                <a:ext uri="{FF2B5EF4-FFF2-40B4-BE49-F238E27FC236}">
                  <a16:creationId xmlns:a16="http://schemas.microsoft.com/office/drawing/2014/main" id="{6D18CAB3-F6E1-3D52-84E1-A577CDC07104}"/>
                </a:ext>
              </a:extLst>
            </p:cNvPr>
            <p:cNvGrpSpPr/>
            <p:nvPr/>
          </p:nvGrpSpPr>
          <p:grpSpPr>
            <a:xfrm>
              <a:off x="5546823" y="1932163"/>
              <a:ext cx="675776" cy="533968"/>
              <a:chOff x="5265373" y="1932163"/>
              <a:chExt cx="675776" cy="533968"/>
            </a:xfrm>
          </p:grpSpPr>
          <p:sp>
            <p:nvSpPr>
              <p:cNvPr id="201" name="Google Shape;4060;p41">
                <a:extLst>
                  <a:ext uri="{FF2B5EF4-FFF2-40B4-BE49-F238E27FC236}">
                    <a16:creationId xmlns:a16="http://schemas.microsoft.com/office/drawing/2014/main" id="{49EFD0D0-2278-04C1-7F62-493FD3C77676}"/>
                  </a:ext>
                </a:extLst>
              </p:cNvPr>
              <p:cNvSpPr/>
              <p:nvPr/>
            </p:nvSpPr>
            <p:spPr>
              <a:xfrm>
                <a:off x="5307524" y="1943496"/>
                <a:ext cx="305433" cy="166398"/>
              </a:xfrm>
              <a:custGeom>
                <a:avLst/>
                <a:gdLst/>
                <a:ahLst/>
                <a:cxnLst/>
                <a:rect l="l" t="t" r="r" b="b"/>
                <a:pathLst>
                  <a:path w="6710" h="3656" extrusionOk="0">
                    <a:moveTo>
                      <a:pt x="3896" y="0"/>
                    </a:moveTo>
                    <a:cubicBezTo>
                      <a:pt x="3219" y="0"/>
                      <a:pt x="2619" y="470"/>
                      <a:pt x="2467" y="1144"/>
                    </a:cubicBezTo>
                    <a:cubicBezTo>
                      <a:pt x="2376" y="1114"/>
                      <a:pt x="2282" y="1099"/>
                      <a:pt x="2189" y="1099"/>
                    </a:cubicBezTo>
                    <a:cubicBezTo>
                      <a:pt x="1905" y="1099"/>
                      <a:pt x="1631" y="1237"/>
                      <a:pt x="1460" y="1480"/>
                    </a:cubicBezTo>
                    <a:cubicBezTo>
                      <a:pt x="1366" y="1455"/>
                      <a:pt x="1272" y="1444"/>
                      <a:pt x="1180" y="1444"/>
                    </a:cubicBezTo>
                    <a:cubicBezTo>
                      <a:pt x="640" y="1444"/>
                      <a:pt x="159" y="1844"/>
                      <a:pt x="86" y="2408"/>
                    </a:cubicBezTo>
                    <a:cubicBezTo>
                      <a:pt x="0" y="3070"/>
                      <a:pt x="518" y="3656"/>
                      <a:pt x="1182" y="3656"/>
                    </a:cubicBezTo>
                    <a:lnTo>
                      <a:pt x="4822" y="3656"/>
                    </a:lnTo>
                    <a:cubicBezTo>
                      <a:pt x="5223" y="2919"/>
                      <a:pt x="5901" y="2374"/>
                      <a:pt x="6710" y="2148"/>
                    </a:cubicBezTo>
                    <a:cubicBezTo>
                      <a:pt x="6535" y="1729"/>
                      <a:pt x="6130" y="1470"/>
                      <a:pt x="5698" y="1470"/>
                    </a:cubicBezTo>
                    <a:cubicBezTo>
                      <a:pt x="5589" y="1470"/>
                      <a:pt x="5479" y="1486"/>
                      <a:pt x="5370" y="1521"/>
                    </a:cubicBezTo>
                    <a:lnTo>
                      <a:pt x="5370" y="1470"/>
                    </a:lnTo>
                    <a:cubicBezTo>
                      <a:pt x="5370" y="719"/>
                      <a:pt x="4808" y="92"/>
                      <a:pt x="4064" y="10"/>
                    </a:cubicBezTo>
                    <a:cubicBezTo>
                      <a:pt x="4008" y="3"/>
                      <a:pt x="3952" y="0"/>
                      <a:pt x="3896"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02" name="Google Shape;4061;p41">
                <a:extLst>
                  <a:ext uri="{FF2B5EF4-FFF2-40B4-BE49-F238E27FC236}">
                    <a16:creationId xmlns:a16="http://schemas.microsoft.com/office/drawing/2014/main" id="{B11EAA73-9C14-0039-9E82-24D31D69E6B9}"/>
                  </a:ext>
                </a:extLst>
              </p:cNvPr>
              <p:cNvSpPr/>
              <p:nvPr/>
            </p:nvSpPr>
            <p:spPr>
              <a:xfrm>
                <a:off x="5275706" y="2035843"/>
                <a:ext cx="663440" cy="352459"/>
              </a:xfrm>
              <a:custGeom>
                <a:avLst/>
                <a:gdLst/>
                <a:ahLst/>
                <a:cxnLst/>
                <a:rect l="l" t="t" r="r" b="b"/>
                <a:pathLst>
                  <a:path w="14575" h="7744" extrusionOk="0">
                    <a:moveTo>
                      <a:pt x="8253" y="0"/>
                    </a:moveTo>
                    <a:cubicBezTo>
                      <a:pt x="7982" y="0"/>
                      <a:pt x="7709" y="36"/>
                      <a:pt x="7440" y="109"/>
                    </a:cubicBezTo>
                    <a:cubicBezTo>
                      <a:pt x="6326" y="410"/>
                      <a:pt x="5469" y="1301"/>
                      <a:pt x="5216" y="2429"/>
                    </a:cubicBezTo>
                    <a:cubicBezTo>
                      <a:pt x="5020" y="2363"/>
                      <a:pt x="4821" y="2332"/>
                      <a:pt x="4623" y="2332"/>
                    </a:cubicBezTo>
                    <a:cubicBezTo>
                      <a:pt x="4024" y="2332"/>
                      <a:pt x="3447" y="2622"/>
                      <a:pt x="3091" y="3138"/>
                    </a:cubicBezTo>
                    <a:cubicBezTo>
                      <a:pt x="2892" y="3086"/>
                      <a:pt x="2693" y="3061"/>
                      <a:pt x="2497" y="3061"/>
                    </a:cubicBezTo>
                    <a:cubicBezTo>
                      <a:pt x="1351" y="3061"/>
                      <a:pt x="331" y="3911"/>
                      <a:pt x="178" y="5105"/>
                    </a:cubicBezTo>
                    <a:cubicBezTo>
                      <a:pt x="0" y="6505"/>
                      <a:pt x="1087" y="7744"/>
                      <a:pt x="2496" y="7744"/>
                    </a:cubicBezTo>
                    <a:cubicBezTo>
                      <a:pt x="2498" y="7744"/>
                      <a:pt x="2500" y="7744"/>
                      <a:pt x="2502" y="7744"/>
                    </a:cubicBezTo>
                    <a:lnTo>
                      <a:pt x="5085" y="7744"/>
                    </a:lnTo>
                    <a:cubicBezTo>
                      <a:pt x="5091" y="6924"/>
                      <a:pt x="5764" y="6306"/>
                      <a:pt x="6533" y="6306"/>
                    </a:cubicBezTo>
                    <a:cubicBezTo>
                      <a:pt x="6676" y="6306"/>
                      <a:pt x="6824" y="6327"/>
                      <a:pt x="6970" y="6373"/>
                    </a:cubicBezTo>
                    <a:lnTo>
                      <a:pt x="6970" y="6308"/>
                    </a:lnTo>
                    <a:cubicBezTo>
                      <a:pt x="6967" y="5314"/>
                      <a:pt x="7714" y="4478"/>
                      <a:pt x="8701" y="4368"/>
                    </a:cubicBezTo>
                    <a:cubicBezTo>
                      <a:pt x="8775" y="4360"/>
                      <a:pt x="8850" y="4356"/>
                      <a:pt x="8923" y="4356"/>
                    </a:cubicBezTo>
                    <a:cubicBezTo>
                      <a:pt x="9822" y="4356"/>
                      <a:pt x="10616" y="4980"/>
                      <a:pt x="10819" y="5876"/>
                    </a:cubicBezTo>
                    <a:cubicBezTo>
                      <a:pt x="10942" y="5834"/>
                      <a:pt x="11068" y="5814"/>
                      <a:pt x="11193" y="5814"/>
                    </a:cubicBezTo>
                    <a:cubicBezTo>
                      <a:pt x="11568" y="5814"/>
                      <a:pt x="11930" y="5997"/>
                      <a:pt x="12152" y="6318"/>
                    </a:cubicBezTo>
                    <a:cubicBezTo>
                      <a:pt x="12275" y="6286"/>
                      <a:pt x="12399" y="6270"/>
                      <a:pt x="12522" y="6270"/>
                    </a:cubicBezTo>
                    <a:cubicBezTo>
                      <a:pt x="13028" y="6270"/>
                      <a:pt x="13509" y="6533"/>
                      <a:pt x="13779" y="6983"/>
                    </a:cubicBezTo>
                    <a:cubicBezTo>
                      <a:pt x="14482" y="6208"/>
                      <a:pt x="14574" y="5060"/>
                      <a:pt x="14012" y="4183"/>
                    </a:cubicBezTo>
                    <a:cubicBezTo>
                      <a:pt x="13579" y="3504"/>
                      <a:pt x="12836" y="3114"/>
                      <a:pt x="12062" y="3114"/>
                    </a:cubicBezTo>
                    <a:cubicBezTo>
                      <a:pt x="11831" y="3114"/>
                      <a:pt x="11599" y="3149"/>
                      <a:pt x="11370" y="3220"/>
                    </a:cubicBezTo>
                    <a:cubicBezTo>
                      <a:pt x="11370" y="3186"/>
                      <a:pt x="11374" y="3152"/>
                      <a:pt x="11374" y="3117"/>
                    </a:cubicBezTo>
                    <a:cubicBezTo>
                      <a:pt x="11374" y="2610"/>
                      <a:pt x="11250" y="2113"/>
                      <a:pt x="11017" y="1668"/>
                    </a:cubicBezTo>
                    <a:lnTo>
                      <a:pt x="10527" y="989"/>
                    </a:lnTo>
                    <a:cubicBezTo>
                      <a:pt x="9929" y="350"/>
                      <a:pt x="9103" y="0"/>
                      <a:pt x="8253" y="0"/>
                    </a:cubicBezTo>
                    <a:close/>
                  </a:path>
                </a:pathLst>
              </a:custGeom>
              <a:solidFill>
                <a:schemeClr val="accent5"/>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03" name="Google Shape;4062;p41">
                <a:extLst>
                  <a:ext uri="{FF2B5EF4-FFF2-40B4-BE49-F238E27FC236}">
                    <a16:creationId xmlns:a16="http://schemas.microsoft.com/office/drawing/2014/main" id="{61544DF2-373B-198B-7D73-EFD95DF30C42}"/>
                  </a:ext>
                </a:extLst>
              </p:cNvPr>
              <p:cNvSpPr/>
              <p:nvPr/>
            </p:nvSpPr>
            <p:spPr>
              <a:xfrm>
                <a:off x="5501708" y="2234056"/>
                <a:ext cx="415088" cy="220696"/>
              </a:xfrm>
              <a:custGeom>
                <a:avLst/>
                <a:gdLst/>
                <a:ahLst/>
                <a:cxnLst/>
                <a:rect l="l" t="t" r="r" b="b"/>
                <a:pathLst>
                  <a:path w="9119" h="4849" extrusionOk="0">
                    <a:moveTo>
                      <a:pt x="3955" y="1"/>
                    </a:moveTo>
                    <a:cubicBezTo>
                      <a:pt x="3881" y="1"/>
                      <a:pt x="3807" y="5"/>
                      <a:pt x="3732" y="13"/>
                    </a:cubicBezTo>
                    <a:cubicBezTo>
                      <a:pt x="2745" y="123"/>
                      <a:pt x="1998" y="959"/>
                      <a:pt x="2002" y="1949"/>
                    </a:cubicBezTo>
                    <a:lnTo>
                      <a:pt x="2002" y="2018"/>
                    </a:lnTo>
                    <a:cubicBezTo>
                      <a:pt x="1856" y="1972"/>
                      <a:pt x="1708" y="1950"/>
                      <a:pt x="1564" y="1950"/>
                    </a:cubicBezTo>
                    <a:cubicBezTo>
                      <a:pt x="870" y="1950"/>
                      <a:pt x="245" y="2453"/>
                      <a:pt x="134" y="3180"/>
                    </a:cubicBezTo>
                    <a:cubicBezTo>
                      <a:pt x="1" y="4057"/>
                      <a:pt x="679" y="4848"/>
                      <a:pt x="1567" y="4848"/>
                    </a:cubicBezTo>
                    <a:lnTo>
                      <a:pt x="7553" y="4848"/>
                    </a:lnTo>
                    <a:cubicBezTo>
                      <a:pt x="7555" y="4848"/>
                      <a:pt x="7557" y="4848"/>
                      <a:pt x="7559" y="4848"/>
                    </a:cubicBezTo>
                    <a:cubicBezTo>
                      <a:pt x="8440" y="4848"/>
                      <a:pt x="9119" y="4072"/>
                      <a:pt x="9010" y="3197"/>
                    </a:cubicBezTo>
                    <a:cubicBezTo>
                      <a:pt x="8913" y="2447"/>
                      <a:pt x="8273" y="1915"/>
                      <a:pt x="7555" y="1915"/>
                    </a:cubicBezTo>
                    <a:cubicBezTo>
                      <a:pt x="7432" y="1915"/>
                      <a:pt x="7308" y="1931"/>
                      <a:pt x="7183" y="1963"/>
                    </a:cubicBezTo>
                    <a:cubicBezTo>
                      <a:pt x="6962" y="1642"/>
                      <a:pt x="6600" y="1459"/>
                      <a:pt x="6224" y="1459"/>
                    </a:cubicBezTo>
                    <a:cubicBezTo>
                      <a:pt x="6099" y="1459"/>
                      <a:pt x="5973" y="1479"/>
                      <a:pt x="5850" y="1521"/>
                    </a:cubicBezTo>
                    <a:cubicBezTo>
                      <a:pt x="5647" y="625"/>
                      <a:pt x="4853" y="1"/>
                      <a:pt x="3955" y="1"/>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04" name="Google Shape;4063;p41">
                <a:extLst>
                  <a:ext uri="{FF2B5EF4-FFF2-40B4-BE49-F238E27FC236}">
                    <a16:creationId xmlns:a16="http://schemas.microsoft.com/office/drawing/2014/main" id="{4A2216F4-5E45-78CB-6666-A1DB2BAC55C4}"/>
                  </a:ext>
                </a:extLst>
              </p:cNvPr>
              <p:cNvSpPr/>
              <p:nvPr/>
            </p:nvSpPr>
            <p:spPr>
              <a:xfrm>
                <a:off x="5501572" y="2237606"/>
                <a:ext cx="239157" cy="217465"/>
              </a:xfrm>
              <a:custGeom>
                <a:avLst/>
                <a:gdLst/>
                <a:ahLst/>
                <a:cxnLst/>
                <a:rect l="l" t="t" r="r" b="b"/>
                <a:pathLst>
                  <a:path w="5254" h="4778" extrusionOk="0">
                    <a:moveTo>
                      <a:pt x="3427" y="0"/>
                    </a:moveTo>
                    <a:cubicBezTo>
                      <a:pt x="2584" y="237"/>
                      <a:pt x="2001" y="1004"/>
                      <a:pt x="2001" y="1878"/>
                    </a:cubicBezTo>
                    <a:lnTo>
                      <a:pt x="2001" y="1943"/>
                    </a:lnTo>
                    <a:cubicBezTo>
                      <a:pt x="1857" y="1898"/>
                      <a:pt x="1712" y="1877"/>
                      <a:pt x="1569" y="1877"/>
                    </a:cubicBezTo>
                    <a:cubicBezTo>
                      <a:pt x="875" y="1877"/>
                      <a:pt x="247" y="2381"/>
                      <a:pt x="134" y="3108"/>
                    </a:cubicBezTo>
                    <a:cubicBezTo>
                      <a:pt x="0" y="3986"/>
                      <a:pt x="679" y="4777"/>
                      <a:pt x="1570" y="4777"/>
                    </a:cubicBezTo>
                    <a:lnTo>
                      <a:pt x="5253" y="4777"/>
                    </a:lnTo>
                    <a:cubicBezTo>
                      <a:pt x="3951" y="4191"/>
                      <a:pt x="3115" y="2896"/>
                      <a:pt x="3115" y="1470"/>
                    </a:cubicBezTo>
                    <a:cubicBezTo>
                      <a:pt x="3115" y="963"/>
                      <a:pt x="3221" y="463"/>
                      <a:pt x="3427"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05" name="Google Shape;4064;p41">
                <a:extLst>
                  <a:ext uri="{FF2B5EF4-FFF2-40B4-BE49-F238E27FC236}">
                    <a16:creationId xmlns:a16="http://schemas.microsoft.com/office/drawing/2014/main" id="{1249C7BD-96DE-B11B-8277-BA6361B9CD11}"/>
                  </a:ext>
                </a:extLst>
              </p:cNvPr>
              <p:cNvSpPr/>
              <p:nvPr/>
            </p:nvSpPr>
            <p:spPr>
              <a:xfrm>
                <a:off x="5282853" y="2178347"/>
                <a:ext cx="232329" cy="213096"/>
              </a:xfrm>
              <a:custGeom>
                <a:avLst/>
                <a:gdLst/>
                <a:ahLst/>
                <a:cxnLst/>
                <a:rect l="l" t="t" r="r" b="b"/>
                <a:pathLst>
                  <a:path w="5104" h="4682" extrusionOk="0">
                    <a:moveTo>
                      <a:pt x="2345" y="0"/>
                    </a:moveTo>
                    <a:cubicBezTo>
                      <a:pt x="1049" y="0"/>
                      <a:pt x="1" y="1045"/>
                      <a:pt x="1" y="2341"/>
                    </a:cubicBezTo>
                    <a:cubicBezTo>
                      <a:pt x="1" y="3633"/>
                      <a:pt x="1049" y="4681"/>
                      <a:pt x="2345" y="4681"/>
                    </a:cubicBezTo>
                    <a:lnTo>
                      <a:pt x="4925" y="4681"/>
                    </a:lnTo>
                    <a:cubicBezTo>
                      <a:pt x="4925" y="4441"/>
                      <a:pt x="4987" y="4205"/>
                      <a:pt x="5103" y="3992"/>
                    </a:cubicBezTo>
                    <a:cubicBezTo>
                      <a:pt x="3808" y="2995"/>
                      <a:pt x="2883" y="1590"/>
                      <a:pt x="2485" y="4"/>
                    </a:cubicBezTo>
                    <a:cubicBezTo>
                      <a:pt x="2437" y="0"/>
                      <a:pt x="2389" y="0"/>
                      <a:pt x="2345" y="0"/>
                    </a:cubicBezTo>
                    <a:close/>
                  </a:path>
                </a:pathLst>
              </a:custGeom>
              <a:solidFill>
                <a:schemeClr val="accent5"/>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06" name="Google Shape;4065;p41">
                <a:extLst>
                  <a:ext uri="{FF2B5EF4-FFF2-40B4-BE49-F238E27FC236}">
                    <a16:creationId xmlns:a16="http://schemas.microsoft.com/office/drawing/2014/main" id="{F9384ADC-6B5C-4149-F470-A8F880A3D681}"/>
                  </a:ext>
                </a:extLst>
              </p:cNvPr>
              <p:cNvSpPr/>
              <p:nvPr/>
            </p:nvSpPr>
            <p:spPr>
              <a:xfrm>
                <a:off x="5309072" y="1998795"/>
                <a:ext cx="92222" cy="115651"/>
              </a:xfrm>
              <a:custGeom>
                <a:avLst/>
                <a:gdLst/>
                <a:ahLst/>
                <a:cxnLst/>
                <a:rect l="l" t="t" r="r" b="b"/>
                <a:pathLst>
                  <a:path w="2026" h="2541" extrusionOk="0">
                    <a:moveTo>
                      <a:pt x="2026" y="1"/>
                    </a:moveTo>
                    <a:lnTo>
                      <a:pt x="2026" y="1"/>
                    </a:lnTo>
                    <a:cubicBezTo>
                      <a:pt x="1796" y="42"/>
                      <a:pt x="1590" y="172"/>
                      <a:pt x="1460" y="364"/>
                    </a:cubicBezTo>
                    <a:cubicBezTo>
                      <a:pt x="1367" y="340"/>
                      <a:pt x="1273" y="328"/>
                      <a:pt x="1181" y="328"/>
                    </a:cubicBezTo>
                    <a:cubicBezTo>
                      <a:pt x="640" y="328"/>
                      <a:pt x="156" y="731"/>
                      <a:pt x="83" y="1296"/>
                    </a:cubicBezTo>
                    <a:cubicBezTo>
                      <a:pt x="0" y="1958"/>
                      <a:pt x="514" y="2540"/>
                      <a:pt x="1183" y="2540"/>
                    </a:cubicBezTo>
                    <a:lnTo>
                      <a:pt x="1700" y="2540"/>
                    </a:lnTo>
                    <a:cubicBezTo>
                      <a:pt x="1693" y="2420"/>
                      <a:pt x="1690" y="2300"/>
                      <a:pt x="1690" y="2180"/>
                    </a:cubicBezTo>
                    <a:cubicBezTo>
                      <a:pt x="1690" y="1440"/>
                      <a:pt x="1803" y="703"/>
                      <a:pt x="2026"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07" name="Google Shape;4066;p41">
                <a:extLst>
                  <a:ext uri="{FF2B5EF4-FFF2-40B4-BE49-F238E27FC236}">
                    <a16:creationId xmlns:a16="http://schemas.microsoft.com/office/drawing/2014/main" id="{9796FAD4-7643-3885-F0D2-457EEAB825D4}"/>
                  </a:ext>
                </a:extLst>
              </p:cNvPr>
              <p:cNvSpPr/>
              <p:nvPr/>
            </p:nvSpPr>
            <p:spPr>
              <a:xfrm>
                <a:off x="5265373" y="1932163"/>
                <a:ext cx="675776" cy="533968"/>
              </a:xfrm>
              <a:custGeom>
                <a:avLst/>
                <a:gdLst/>
                <a:ahLst/>
                <a:cxnLst/>
                <a:rect l="l" t="t" r="r" b="b"/>
                <a:pathLst>
                  <a:path w="14846" h="11732" extrusionOk="0">
                    <a:moveTo>
                      <a:pt x="4820" y="1"/>
                    </a:moveTo>
                    <a:cubicBezTo>
                      <a:pt x="4119" y="1"/>
                      <a:pt x="3476" y="437"/>
                      <a:pt x="3219" y="1105"/>
                    </a:cubicBezTo>
                    <a:cubicBezTo>
                      <a:pt x="3184" y="1102"/>
                      <a:pt x="3150" y="1098"/>
                      <a:pt x="3112" y="1098"/>
                    </a:cubicBezTo>
                    <a:cubicBezTo>
                      <a:pt x="2801" y="1098"/>
                      <a:pt x="2503" y="1228"/>
                      <a:pt x="2287" y="1455"/>
                    </a:cubicBezTo>
                    <a:cubicBezTo>
                      <a:pt x="2228" y="1447"/>
                      <a:pt x="2169" y="1443"/>
                      <a:pt x="2112" y="1443"/>
                    </a:cubicBezTo>
                    <a:cubicBezTo>
                      <a:pt x="1410" y="1443"/>
                      <a:pt x="809" y="1987"/>
                      <a:pt x="762" y="2709"/>
                    </a:cubicBezTo>
                    <a:cubicBezTo>
                      <a:pt x="710" y="3490"/>
                      <a:pt x="1327" y="4152"/>
                      <a:pt x="2108" y="4152"/>
                    </a:cubicBezTo>
                    <a:lnTo>
                      <a:pt x="3877" y="4152"/>
                    </a:lnTo>
                    <a:cubicBezTo>
                      <a:pt x="4010" y="4148"/>
                      <a:pt x="4113" y="4038"/>
                      <a:pt x="4113" y="3905"/>
                    </a:cubicBezTo>
                    <a:cubicBezTo>
                      <a:pt x="4113" y="3771"/>
                      <a:pt x="4010" y="3662"/>
                      <a:pt x="3877" y="3655"/>
                    </a:cubicBezTo>
                    <a:lnTo>
                      <a:pt x="2108" y="3655"/>
                    </a:lnTo>
                    <a:cubicBezTo>
                      <a:pt x="1598" y="3651"/>
                      <a:pt x="1204" y="3199"/>
                      <a:pt x="1269" y="2692"/>
                    </a:cubicBezTo>
                    <a:cubicBezTo>
                      <a:pt x="1325" y="2255"/>
                      <a:pt x="1698" y="1943"/>
                      <a:pt x="2118" y="1943"/>
                    </a:cubicBezTo>
                    <a:cubicBezTo>
                      <a:pt x="2186" y="1943"/>
                      <a:pt x="2255" y="1951"/>
                      <a:pt x="2324" y="1969"/>
                    </a:cubicBezTo>
                    <a:cubicBezTo>
                      <a:pt x="2344" y="1973"/>
                      <a:pt x="2364" y="1976"/>
                      <a:pt x="2384" y="1976"/>
                    </a:cubicBezTo>
                    <a:cubicBezTo>
                      <a:pt x="2464" y="1976"/>
                      <a:pt x="2542" y="1938"/>
                      <a:pt x="2588" y="1869"/>
                    </a:cubicBezTo>
                    <a:cubicBezTo>
                      <a:pt x="2710" y="1693"/>
                      <a:pt x="2908" y="1594"/>
                      <a:pt x="3112" y="1594"/>
                    </a:cubicBezTo>
                    <a:cubicBezTo>
                      <a:pt x="3179" y="1594"/>
                      <a:pt x="3246" y="1604"/>
                      <a:pt x="3311" y="1626"/>
                    </a:cubicBezTo>
                    <a:cubicBezTo>
                      <a:pt x="3339" y="1635"/>
                      <a:pt x="3366" y="1640"/>
                      <a:pt x="3393" y="1640"/>
                    </a:cubicBezTo>
                    <a:cubicBezTo>
                      <a:pt x="3505" y="1640"/>
                      <a:pt x="3605" y="1564"/>
                      <a:pt x="3630" y="1448"/>
                    </a:cubicBezTo>
                    <a:cubicBezTo>
                      <a:pt x="3757" y="886"/>
                      <a:pt x="4257" y="495"/>
                      <a:pt x="4824" y="495"/>
                    </a:cubicBezTo>
                    <a:cubicBezTo>
                      <a:pt x="4869" y="495"/>
                      <a:pt x="4914" y="497"/>
                      <a:pt x="4960" y="502"/>
                    </a:cubicBezTo>
                    <a:cubicBezTo>
                      <a:pt x="5580" y="571"/>
                      <a:pt x="6046" y="1095"/>
                      <a:pt x="6046" y="1719"/>
                    </a:cubicBezTo>
                    <a:lnTo>
                      <a:pt x="6046" y="1749"/>
                    </a:lnTo>
                    <a:lnTo>
                      <a:pt x="6046" y="1763"/>
                    </a:lnTo>
                    <a:cubicBezTo>
                      <a:pt x="6040" y="1908"/>
                      <a:pt x="6156" y="2018"/>
                      <a:pt x="6292" y="2018"/>
                    </a:cubicBezTo>
                    <a:cubicBezTo>
                      <a:pt x="6317" y="2018"/>
                      <a:pt x="6342" y="2014"/>
                      <a:pt x="6368" y="2006"/>
                    </a:cubicBezTo>
                    <a:cubicBezTo>
                      <a:pt x="6451" y="1981"/>
                      <a:pt x="6535" y="1968"/>
                      <a:pt x="6619" y="1968"/>
                    </a:cubicBezTo>
                    <a:cubicBezTo>
                      <a:pt x="6861" y="1968"/>
                      <a:pt x="7096" y="2072"/>
                      <a:pt x="7259" y="2263"/>
                    </a:cubicBezTo>
                    <a:lnTo>
                      <a:pt x="7235" y="2274"/>
                    </a:lnTo>
                    <a:lnTo>
                      <a:pt x="7187" y="2291"/>
                    </a:lnTo>
                    <a:cubicBezTo>
                      <a:pt x="7163" y="2301"/>
                      <a:pt x="7139" y="2311"/>
                      <a:pt x="7115" y="2322"/>
                    </a:cubicBezTo>
                    <a:cubicBezTo>
                      <a:pt x="7091" y="2335"/>
                      <a:pt x="7057" y="2349"/>
                      <a:pt x="7029" y="2363"/>
                    </a:cubicBezTo>
                    <a:lnTo>
                      <a:pt x="6998" y="2376"/>
                    </a:lnTo>
                    <a:cubicBezTo>
                      <a:pt x="6772" y="2486"/>
                      <a:pt x="6560" y="2623"/>
                      <a:pt x="6365" y="2781"/>
                    </a:cubicBezTo>
                    <a:cubicBezTo>
                      <a:pt x="6101" y="2997"/>
                      <a:pt x="5868" y="3247"/>
                      <a:pt x="5679" y="3531"/>
                    </a:cubicBezTo>
                    <a:lnTo>
                      <a:pt x="5655" y="3569"/>
                    </a:lnTo>
                    <a:cubicBezTo>
                      <a:pt x="5641" y="3593"/>
                      <a:pt x="5624" y="3617"/>
                      <a:pt x="5614" y="3641"/>
                    </a:cubicBezTo>
                    <a:lnTo>
                      <a:pt x="5600" y="3662"/>
                    </a:lnTo>
                    <a:lnTo>
                      <a:pt x="4682" y="3662"/>
                    </a:lnTo>
                    <a:cubicBezTo>
                      <a:pt x="4363" y="3672"/>
                      <a:pt x="4363" y="4141"/>
                      <a:pt x="4682" y="4155"/>
                    </a:cubicBezTo>
                    <a:lnTo>
                      <a:pt x="5354" y="4155"/>
                    </a:lnTo>
                    <a:cubicBezTo>
                      <a:pt x="5323" y="4237"/>
                      <a:pt x="5292" y="4319"/>
                      <a:pt x="5265" y="4405"/>
                    </a:cubicBezTo>
                    <a:cubicBezTo>
                      <a:pt x="5124" y="4376"/>
                      <a:pt x="4983" y="4362"/>
                      <a:pt x="4843" y="4362"/>
                    </a:cubicBezTo>
                    <a:cubicBezTo>
                      <a:pt x="4217" y="4362"/>
                      <a:pt x="3614" y="4643"/>
                      <a:pt x="3208" y="5138"/>
                    </a:cubicBezTo>
                    <a:cubicBezTo>
                      <a:pt x="3043" y="5107"/>
                      <a:pt x="2879" y="5091"/>
                      <a:pt x="2717" y="5091"/>
                    </a:cubicBezTo>
                    <a:cubicBezTo>
                      <a:pt x="1413" y="5091"/>
                      <a:pt x="273" y="6084"/>
                      <a:pt x="145" y="7438"/>
                    </a:cubicBezTo>
                    <a:cubicBezTo>
                      <a:pt x="1" y="8959"/>
                      <a:pt x="1197" y="10272"/>
                      <a:pt x="2722" y="10272"/>
                    </a:cubicBezTo>
                    <a:lnTo>
                      <a:pt x="5073" y="10272"/>
                    </a:lnTo>
                    <a:cubicBezTo>
                      <a:pt x="5193" y="11108"/>
                      <a:pt x="5909" y="11732"/>
                      <a:pt x="6755" y="11732"/>
                    </a:cubicBezTo>
                    <a:lnTo>
                      <a:pt x="11093" y="11732"/>
                    </a:lnTo>
                    <a:cubicBezTo>
                      <a:pt x="11227" y="11728"/>
                      <a:pt x="11330" y="11619"/>
                      <a:pt x="11330" y="11485"/>
                    </a:cubicBezTo>
                    <a:cubicBezTo>
                      <a:pt x="11330" y="11351"/>
                      <a:pt x="11227" y="11242"/>
                      <a:pt x="11093" y="11235"/>
                    </a:cubicBezTo>
                    <a:lnTo>
                      <a:pt x="6759" y="11235"/>
                    </a:lnTo>
                    <a:cubicBezTo>
                      <a:pt x="6097" y="11235"/>
                      <a:pt x="5559" y="10700"/>
                      <a:pt x="5559" y="10035"/>
                    </a:cubicBezTo>
                    <a:lnTo>
                      <a:pt x="5559" y="10018"/>
                    </a:lnTo>
                    <a:lnTo>
                      <a:pt x="5559" y="9967"/>
                    </a:lnTo>
                    <a:lnTo>
                      <a:pt x="5559" y="9963"/>
                    </a:lnTo>
                    <a:cubicBezTo>
                      <a:pt x="5559" y="9943"/>
                      <a:pt x="5563" y="9926"/>
                      <a:pt x="5563" y="9909"/>
                    </a:cubicBezTo>
                    <a:cubicBezTo>
                      <a:pt x="5631" y="9280"/>
                      <a:pt x="6164" y="8835"/>
                      <a:pt x="6758" y="8835"/>
                    </a:cubicBezTo>
                    <a:cubicBezTo>
                      <a:pt x="6877" y="8835"/>
                      <a:pt x="6998" y="8853"/>
                      <a:pt x="7118" y="8891"/>
                    </a:cubicBezTo>
                    <a:cubicBezTo>
                      <a:pt x="7143" y="8899"/>
                      <a:pt x="7168" y="8902"/>
                      <a:pt x="7192" y="8902"/>
                    </a:cubicBezTo>
                    <a:cubicBezTo>
                      <a:pt x="7326" y="8902"/>
                      <a:pt x="7443" y="8790"/>
                      <a:pt x="7441" y="8647"/>
                    </a:cubicBezTo>
                    <a:lnTo>
                      <a:pt x="7441" y="8630"/>
                    </a:lnTo>
                    <a:lnTo>
                      <a:pt x="7441" y="8589"/>
                    </a:lnTo>
                    <a:cubicBezTo>
                      <a:pt x="7437" y="7722"/>
                      <a:pt x="8088" y="6992"/>
                      <a:pt x="8952" y="6896"/>
                    </a:cubicBezTo>
                    <a:cubicBezTo>
                      <a:pt x="9015" y="6889"/>
                      <a:pt x="9079" y="6886"/>
                      <a:pt x="9142" y="6886"/>
                    </a:cubicBezTo>
                    <a:cubicBezTo>
                      <a:pt x="9927" y="6886"/>
                      <a:pt x="10624" y="7429"/>
                      <a:pt x="10799" y="8212"/>
                    </a:cubicBezTo>
                    <a:cubicBezTo>
                      <a:pt x="10826" y="8328"/>
                      <a:pt x="10927" y="8404"/>
                      <a:pt x="11039" y="8404"/>
                    </a:cubicBezTo>
                    <a:cubicBezTo>
                      <a:pt x="11066" y="8404"/>
                      <a:pt x="11094" y="8400"/>
                      <a:pt x="11121" y="8390"/>
                    </a:cubicBezTo>
                    <a:cubicBezTo>
                      <a:pt x="11216" y="8359"/>
                      <a:pt x="11313" y="8344"/>
                      <a:pt x="11409" y="8344"/>
                    </a:cubicBezTo>
                    <a:cubicBezTo>
                      <a:pt x="11706" y="8344"/>
                      <a:pt x="11994" y="8487"/>
                      <a:pt x="12169" y="8743"/>
                    </a:cubicBezTo>
                    <a:cubicBezTo>
                      <a:pt x="12219" y="8812"/>
                      <a:pt x="12297" y="8850"/>
                      <a:pt x="12377" y="8850"/>
                    </a:cubicBezTo>
                    <a:cubicBezTo>
                      <a:pt x="12397" y="8850"/>
                      <a:pt x="12417" y="8848"/>
                      <a:pt x="12437" y="8843"/>
                    </a:cubicBezTo>
                    <a:cubicBezTo>
                      <a:pt x="12536" y="8815"/>
                      <a:pt x="12639" y="8802"/>
                      <a:pt x="12745" y="8802"/>
                    </a:cubicBezTo>
                    <a:cubicBezTo>
                      <a:pt x="12769" y="8802"/>
                      <a:pt x="12793" y="8802"/>
                      <a:pt x="12817" y="8805"/>
                    </a:cubicBezTo>
                    <a:lnTo>
                      <a:pt x="12841" y="8805"/>
                    </a:lnTo>
                    <a:lnTo>
                      <a:pt x="12886" y="8809"/>
                    </a:lnTo>
                    <a:lnTo>
                      <a:pt x="12920" y="8812"/>
                    </a:lnTo>
                    <a:lnTo>
                      <a:pt x="12947" y="8819"/>
                    </a:lnTo>
                    <a:cubicBezTo>
                      <a:pt x="13256" y="8870"/>
                      <a:pt x="13530" y="9038"/>
                      <a:pt x="13718" y="9288"/>
                    </a:cubicBezTo>
                    <a:lnTo>
                      <a:pt x="13722" y="9292"/>
                    </a:lnTo>
                    <a:cubicBezTo>
                      <a:pt x="14318" y="10097"/>
                      <a:pt x="13746" y="11238"/>
                      <a:pt x="12745" y="11238"/>
                    </a:cubicBezTo>
                    <a:lnTo>
                      <a:pt x="11906" y="11238"/>
                    </a:lnTo>
                    <a:cubicBezTo>
                      <a:pt x="11587" y="11252"/>
                      <a:pt x="11587" y="11721"/>
                      <a:pt x="11906" y="11732"/>
                    </a:cubicBezTo>
                    <a:lnTo>
                      <a:pt x="12742" y="11732"/>
                    </a:lnTo>
                    <a:cubicBezTo>
                      <a:pt x="12743" y="11732"/>
                      <a:pt x="12745" y="11732"/>
                      <a:pt x="12747" y="11732"/>
                    </a:cubicBezTo>
                    <a:cubicBezTo>
                      <a:pt x="13998" y="11732"/>
                      <a:pt x="14825" y="10431"/>
                      <a:pt x="14298" y="9295"/>
                    </a:cubicBezTo>
                    <a:cubicBezTo>
                      <a:pt x="14654" y="8843"/>
                      <a:pt x="14846" y="8284"/>
                      <a:pt x="14846" y="7709"/>
                    </a:cubicBezTo>
                    <a:cubicBezTo>
                      <a:pt x="14846" y="6271"/>
                      <a:pt x="13672" y="5146"/>
                      <a:pt x="12289" y="5146"/>
                    </a:cubicBezTo>
                    <a:cubicBezTo>
                      <a:pt x="12139" y="5146"/>
                      <a:pt x="11987" y="5159"/>
                      <a:pt x="11834" y="5186"/>
                    </a:cubicBezTo>
                    <a:cubicBezTo>
                      <a:pt x="11806" y="4714"/>
                      <a:pt x="11676" y="4251"/>
                      <a:pt x="11457" y="3829"/>
                    </a:cubicBezTo>
                    <a:cubicBezTo>
                      <a:pt x="11414" y="3741"/>
                      <a:pt x="11326" y="3689"/>
                      <a:pt x="11235" y="3689"/>
                    </a:cubicBezTo>
                    <a:cubicBezTo>
                      <a:pt x="11195" y="3689"/>
                      <a:pt x="11155" y="3699"/>
                      <a:pt x="11117" y="3720"/>
                    </a:cubicBezTo>
                    <a:cubicBezTo>
                      <a:pt x="10991" y="3785"/>
                      <a:pt x="10946" y="3939"/>
                      <a:pt x="11018" y="4062"/>
                    </a:cubicBezTo>
                    <a:cubicBezTo>
                      <a:pt x="11234" y="4474"/>
                      <a:pt x="11347" y="4929"/>
                      <a:pt x="11347" y="5395"/>
                    </a:cubicBezTo>
                    <a:lnTo>
                      <a:pt x="11347" y="5471"/>
                    </a:lnTo>
                    <a:lnTo>
                      <a:pt x="11347" y="5491"/>
                    </a:lnTo>
                    <a:cubicBezTo>
                      <a:pt x="11341" y="5636"/>
                      <a:pt x="11458" y="5746"/>
                      <a:pt x="11591" y="5746"/>
                    </a:cubicBezTo>
                    <a:cubicBezTo>
                      <a:pt x="11615" y="5746"/>
                      <a:pt x="11641" y="5743"/>
                      <a:pt x="11666" y="5735"/>
                    </a:cubicBezTo>
                    <a:cubicBezTo>
                      <a:pt x="11869" y="5672"/>
                      <a:pt x="12076" y="5641"/>
                      <a:pt x="12281" y="5641"/>
                    </a:cubicBezTo>
                    <a:cubicBezTo>
                      <a:pt x="12922" y="5641"/>
                      <a:pt x="13541" y="5939"/>
                      <a:pt x="13941" y="6468"/>
                    </a:cubicBezTo>
                    <a:cubicBezTo>
                      <a:pt x="14465" y="7171"/>
                      <a:pt x="14493" y="8127"/>
                      <a:pt x="14006" y="8857"/>
                    </a:cubicBezTo>
                    <a:cubicBezTo>
                      <a:pt x="13996" y="8846"/>
                      <a:pt x="13989" y="8836"/>
                      <a:pt x="13979" y="8829"/>
                    </a:cubicBezTo>
                    <a:lnTo>
                      <a:pt x="13948" y="8798"/>
                    </a:lnTo>
                    <a:lnTo>
                      <a:pt x="13927" y="8778"/>
                    </a:lnTo>
                    <a:cubicBezTo>
                      <a:pt x="13914" y="8764"/>
                      <a:pt x="13897" y="8750"/>
                      <a:pt x="13883" y="8737"/>
                    </a:cubicBezTo>
                    <a:lnTo>
                      <a:pt x="13873" y="8730"/>
                    </a:lnTo>
                    <a:cubicBezTo>
                      <a:pt x="13561" y="8456"/>
                      <a:pt x="13160" y="8301"/>
                      <a:pt x="12745" y="8301"/>
                    </a:cubicBezTo>
                    <a:cubicBezTo>
                      <a:pt x="12656" y="8301"/>
                      <a:pt x="12564" y="8312"/>
                      <a:pt x="12474" y="8325"/>
                    </a:cubicBezTo>
                    <a:cubicBezTo>
                      <a:pt x="12203" y="8018"/>
                      <a:pt x="11814" y="7846"/>
                      <a:pt x="11411" y="7846"/>
                    </a:cubicBezTo>
                    <a:cubicBezTo>
                      <a:pt x="11347" y="7846"/>
                      <a:pt x="11282" y="7850"/>
                      <a:pt x="11217" y="7859"/>
                    </a:cubicBezTo>
                    <a:cubicBezTo>
                      <a:pt x="10906" y="6971"/>
                      <a:pt x="10070" y="6388"/>
                      <a:pt x="9147" y="6388"/>
                    </a:cubicBezTo>
                    <a:cubicBezTo>
                      <a:pt x="9062" y="6388"/>
                      <a:pt x="8976" y="6393"/>
                      <a:pt x="8890" y="6403"/>
                    </a:cubicBezTo>
                    <a:cubicBezTo>
                      <a:pt x="7872" y="6519"/>
                      <a:pt x="7067" y="7328"/>
                      <a:pt x="6957" y="8349"/>
                    </a:cubicBezTo>
                    <a:cubicBezTo>
                      <a:pt x="6892" y="8339"/>
                      <a:pt x="6827" y="8336"/>
                      <a:pt x="6762" y="8336"/>
                    </a:cubicBezTo>
                    <a:lnTo>
                      <a:pt x="6676" y="8336"/>
                    </a:lnTo>
                    <a:lnTo>
                      <a:pt x="6645" y="8339"/>
                    </a:lnTo>
                    <a:lnTo>
                      <a:pt x="6598" y="8343"/>
                    </a:lnTo>
                    <a:lnTo>
                      <a:pt x="6556" y="8346"/>
                    </a:lnTo>
                    <a:lnTo>
                      <a:pt x="6515" y="8353"/>
                    </a:lnTo>
                    <a:lnTo>
                      <a:pt x="6471" y="8360"/>
                    </a:lnTo>
                    <a:lnTo>
                      <a:pt x="6440" y="8366"/>
                    </a:lnTo>
                    <a:lnTo>
                      <a:pt x="6388" y="8377"/>
                    </a:lnTo>
                    <a:lnTo>
                      <a:pt x="6365" y="8380"/>
                    </a:lnTo>
                    <a:lnTo>
                      <a:pt x="6310" y="8397"/>
                    </a:lnTo>
                    <a:lnTo>
                      <a:pt x="6293" y="8401"/>
                    </a:lnTo>
                    <a:cubicBezTo>
                      <a:pt x="6272" y="8408"/>
                      <a:pt x="6251" y="8414"/>
                      <a:pt x="6231" y="8421"/>
                    </a:cubicBezTo>
                    <a:lnTo>
                      <a:pt x="6227" y="8421"/>
                    </a:lnTo>
                    <a:cubicBezTo>
                      <a:pt x="5621" y="8620"/>
                      <a:pt x="5179" y="9144"/>
                      <a:pt x="5083" y="9775"/>
                    </a:cubicBezTo>
                    <a:lnTo>
                      <a:pt x="2729" y="9775"/>
                    </a:lnTo>
                    <a:cubicBezTo>
                      <a:pt x="1468" y="9771"/>
                      <a:pt x="494" y="8665"/>
                      <a:pt x="655" y="7414"/>
                    </a:cubicBezTo>
                    <a:cubicBezTo>
                      <a:pt x="790" y="6344"/>
                      <a:pt x="1702" y="5585"/>
                      <a:pt x="2727" y="5585"/>
                    </a:cubicBezTo>
                    <a:cubicBezTo>
                      <a:pt x="2900" y="5585"/>
                      <a:pt x="3076" y="5607"/>
                      <a:pt x="3253" y="5652"/>
                    </a:cubicBezTo>
                    <a:cubicBezTo>
                      <a:pt x="3274" y="5658"/>
                      <a:pt x="3296" y="5661"/>
                      <a:pt x="3317" y="5661"/>
                    </a:cubicBezTo>
                    <a:cubicBezTo>
                      <a:pt x="3398" y="5661"/>
                      <a:pt x="3474" y="5621"/>
                      <a:pt x="3520" y="5553"/>
                    </a:cubicBezTo>
                    <a:cubicBezTo>
                      <a:pt x="3828" y="5106"/>
                      <a:pt x="4332" y="4854"/>
                      <a:pt x="4854" y="4854"/>
                    </a:cubicBezTo>
                    <a:cubicBezTo>
                      <a:pt x="5024" y="4854"/>
                      <a:pt x="5196" y="4881"/>
                      <a:pt x="5364" y="4936"/>
                    </a:cubicBezTo>
                    <a:cubicBezTo>
                      <a:pt x="5391" y="4946"/>
                      <a:pt x="5419" y="4950"/>
                      <a:pt x="5446" y="4950"/>
                    </a:cubicBezTo>
                    <a:cubicBezTo>
                      <a:pt x="5557" y="4950"/>
                      <a:pt x="5658" y="4874"/>
                      <a:pt x="5686" y="4758"/>
                    </a:cubicBezTo>
                    <a:cubicBezTo>
                      <a:pt x="5741" y="4511"/>
                      <a:pt x="5826" y="4275"/>
                      <a:pt x="5943" y="4052"/>
                    </a:cubicBezTo>
                    <a:cubicBezTo>
                      <a:pt x="5950" y="4042"/>
                      <a:pt x="5957" y="4035"/>
                      <a:pt x="5964" y="4021"/>
                    </a:cubicBezTo>
                    <a:cubicBezTo>
                      <a:pt x="6334" y="3346"/>
                      <a:pt x="6957" y="2846"/>
                      <a:pt x="7701" y="2633"/>
                    </a:cubicBezTo>
                    <a:cubicBezTo>
                      <a:pt x="7708" y="2630"/>
                      <a:pt x="7718" y="2630"/>
                      <a:pt x="7725" y="2623"/>
                    </a:cubicBezTo>
                    <a:cubicBezTo>
                      <a:pt x="7972" y="2558"/>
                      <a:pt x="8225" y="2527"/>
                      <a:pt x="8479" y="2527"/>
                    </a:cubicBezTo>
                    <a:cubicBezTo>
                      <a:pt x="8483" y="2527"/>
                      <a:pt x="8487" y="2527"/>
                      <a:pt x="8491" y="2527"/>
                    </a:cubicBezTo>
                    <a:cubicBezTo>
                      <a:pt x="9282" y="2527"/>
                      <a:pt x="10034" y="2856"/>
                      <a:pt x="10573" y="3435"/>
                    </a:cubicBezTo>
                    <a:cubicBezTo>
                      <a:pt x="10622" y="3492"/>
                      <a:pt x="10692" y="3522"/>
                      <a:pt x="10762" y="3522"/>
                    </a:cubicBezTo>
                    <a:cubicBezTo>
                      <a:pt x="10822" y="3522"/>
                      <a:pt x="10882" y="3500"/>
                      <a:pt x="10929" y="3456"/>
                    </a:cubicBezTo>
                    <a:cubicBezTo>
                      <a:pt x="11032" y="3360"/>
                      <a:pt x="11035" y="3195"/>
                      <a:pt x="10932" y="3096"/>
                    </a:cubicBezTo>
                    <a:cubicBezTo>
                      <a:pt x="10293" y="2410"/>
                      <a:pt x="9401" y="2031"/>
                      <a:pt x="8480" y="2031"/>
                    </a:cubicBezTo>
                    <a:cubicBezTo>
                      <a:pt x="8242" y="2031"/>
                      <a:pt x="8001" y="2057"/>
                      <a:pt x="7763" y="2109"/>
                    </a:cubicBezTo>
                    <a:cubicBezTo>
                      <a:pt x="7519" y="1712"/>
                      <a:pt x="7088" y="1468"/>
                      <a:pt x="6622" y="1468"/>
                    </a:cubicBezTo>
                    <a:cubicBezTo>
                      <a:pt x="6591" y="1468"/>
                      <a:pt x="6560" y="1472"/>
                      <a:pt x="6526" y="1472"/>
                    </a:cubicBezTo>
                    <a:cubicBezTo>
                      <a:pt x="6416" y="697"/>
                      <a:pt x="5792" y="98"/>
                      <a:pt x="5014" y="12"/>
                    </a:cubicBezTo>
                    <a:cubicBezTo>
                      <a:pt x="4949" y="4"/>
                      <a:pt x="4884" y="1"/>
                      <a:pt x="4820" y="1"/>
                    </a:cubicBezTo>
                    <a:close/>
                  </a:path>
                </a:pathLst>
              </a:custGeom>
              <a:solidFill>
                <a:schemeClr val="dk2"/>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grpSp>
      </p:grpSp>
      <p:grpSp>
        <p:nvGrpSpPr>
          <p:cNvPr id="208" name="Google Shape;4204;p42">
            <a:extLst>
              <a:ext uri="{FF2B5EF4-FFF2-40B4-BE49-F238E27FC236}">
                <a16:creationId xmlns:a16="http://schemas.microsoft.com/office/drawing/2014/main" id="{7DC81108-9AE1-2152-40D3-9F1162411703}"/>
              </a:ext>
            </a:extLst>
          </p:cNvPr>
          <p:cNvGrpSpPr/>
          <p:nvPr/>
        </p:nvGrpSpPr>
        <p:grpSpPr>
          <a:xfrm flipH="1">
            <a:off x="9281600" y="2710878"/>
            <a:ext cx="2762384" cy="4020652"/>
            <a:chOff x="6979875" y="2688000"/>
            <a:chExt cx="1344400" cy="2001575"/>
          </a:xfrm>
        </p:grpSpPr>
        <p:sp>
          <p:nvSpPr>
            <p:cNvPr id="209" name="Google Shape;4205;p42">
              <a:extLst>
                <a:ext uri="{FF2B5EF4-FFF2-40B4-BE49-F238E27FC236}">
                  <a16:creationId xmlns:a16="http://schemas.microsoft.com/office/drawing/2014/main" id="{0B05F6D4-476A-6C6F-BE23-CDA5AD3182F3}"/>
                </a:ext>
              </a:extLst>
            </p:cNvPr>
            <p:cNvSpPr/>
            <p:nvPr/>
          </p:nvSpPr>
          <p:spPr>
            <a:xfrm>
              <a:off x="6979875" y="2688025"/>
              <a:ext cx="1344400" cy="2001525"/>
            </a:xfrm>
            <a:custGeom>
              <a:avLst/>
              <a:gdLst/>
              <a:ahLst/>
              <a:cxnLst/>
              <a:rect l="l" t="t" r="r" b="b"/>
              <a:pathLst>
                <a:path w="53776" h="80061" extrusionOk="0">
                  <a:moveTo>
                    <a:pt x="37823" y="0"/>
                  </a:moveTo>
                  <a:cubicBezTo>
                    <a:pt x="37623" y="0"/>
                    <a:pt x="37422" y="16"/>
                    <a:pt x="37222" y="53"/>
                  </a:cubicBezTo>
                  <a:cubicBezTo>
                    <a:pt x="35799" y="347"/>
                    <a:pt x="34809" y="1804"/>
                    <a:pt x="34272" y="3072"/>
                  </a:cubicBezTo>
                  <a:cubicBezTo>
                    <a:pt x="33733" y="4356"/>
                    <a:pt x="33543" y="5744"/>
                    <a:pt x="33543" y="7149"/>
                  </a:cubicBezTo>
                  <a:cubicBezTo>
                    <a:pt x="32641" y="6681"/>
                    <a:pt x="31669" y="6351"/>
                    <a:pt x="30679" y="6108"/>
                  </a:cubicBezTo>
                  <a:cubicBezTo>
                    <a:pt x="30142" y="5258"/>
                    <a:pt x="29587" y="4407"/>
                    <a:pt x="28979" y="3592"/>
                  </a:cubicBezTo>
                  <a:cubicBezTo>
                    <a:pt x="28979" y="3592"/>
                    <a:pt x="28555" y="3361"/>
                    <a:pt x="27516" y="3361"/>
                  </a:cubicBezTo>
                  <a:cubicBezTo>
                    <a:pt x="26997" y="3361"/>
                    <a:pt x="26324" y="3419"/>
                    <a:pt x="25474" y="3592"/>
                  </a:cubicBezTo>
                  <a:cubicBezTo>
                    <a:pt x="22905" y="4113"/>
                    <a:pt x="22558" y="4824"/>
                    <a:pt x="22558" y="4824"/>
                  </a:cubicBezTo>
                  <a:cubicBezTo>
                    <a:pt x="21986" y="5258"/>
                    <a:pt x="21466" y="5744"/>
                    <a:pt x="20997" y="6265"/>
                  </a:cubicBezTo>
                  <a:cubicBezTo>
                    <a:pt x="20668" y="6351"/>
                    <a:pt x="20337" y="6455"/>
                    <a:pt x="20008" y="6577"/>
                  </a:cubicBezTo>
                  <a:cubicBezTo>
                    <a:pt x="19539" y="6751"/>
                    <a:pt x="19053" y="6959"/>
                    <a:pt x="18602" y="7202"/>
                  </a:cubicBezTo>
                  <a:cubicBezTo>
                    <a:pt x="18620" y="6161"/>
                    <a:pt x="18516" y="5119"/>
                    <a:pt x="18238" y="4113"/>
                  </a:cubicBezTo>
                  <a:cubicBezTo>
                    <a:pt x="17857" y="2741"/>
                    <a:pt x="17110" y="1284"/>
                    <a:pt x="15895" y="469"/>
                  </a:cubicBezTo>
                  <a:cubicBezTo>
                    <a:pt x="15399" y="136"/>
                    <a:pt x="14856" y="6"/>
                    <a:pt x="14300" y="6"/>
                  </a:cubicBezTo>
                  <a:cubicBezTo>
                    <a:pt x="13380" y="6"/>
                    <a:pt x="12425" y="361"/>
                    <a:pt x="11592" y="729"/>
                  </a:cubicBezTo>
                  <a:cubicBezTo>
                    <a:pt x="10256" y="1302"/>
                    <a:pt x="8989" y="2082"/>
                    <a:pt x="8035" y="3211"/>
                  </a:cubicBezTo>
                  <a:cubicBezTo>
                    <a:pt x="7133" y="4252"/>
                    <a:pt x="6560" y="5640"/>
                    <a:pt x="6594" y="7028"/>
                  </a:cubicBezTo>
                  <a:cubicBezTo>
                    <a:pt x="6629" y="8347"/>
                    <a:pt x="7289" y="9596"/>
                    <a:pt x="8278" y="10446"/>
                  </a:cubicBezTo>
                  <a:cubicBezTo>
                    <a:pt x="9354" y="11383"/>
                    <a:pt x="10724" y="11783"/>
                    <a:pt x="12112" y="11956"/>
                  </a:cubicBezTo>
                  <a:cubicBezTo>
                    <a:pt x="12460" y="11991"/>
                    <a:pt x="12807" y="12008"/>
                    <a:pt x="13154" y="12060"/>
                  </a:cubicBezTo>
                  <a:cubicBezTo>
                    <a:pt x="13397" y="12095"/>
                    <a:pt x="13623" y="12146"/>
                    <a:pt x="13866" y="12199"/>
                  </a:cubicBezTo>
                  <a:cubicBezTo>
                    <a:pt x="12876" y="13847"/>
                    <a:pt x="12182" y="15635"/>
                    <a:pt x="11696" y="17509"/>
                  </a:cubicBezTo>
                  <a:cubicBezTo>
                    <a:pt x="11418" y="18567"/>
                    <a:pt x="11159" y="19660"/>
                    <a:pt x="11002" y="20753"/>
                  </a:cubicBezTo>
                  <a:cubicBezTo>
                    <a:pt x="10812" y="21968"/>
                    <a:pt x="10846" y="23217"/>
                    <a:pt x="11557" y="24276"/>
                  </a:cubicBezTo>
                  <a:cubicBezTo>
                    <a:pt x="11957" y="24883"/>
                    <a:pt x="12478" y="25352"/>
                    <a:pt x="13068" y="25734"/>
                  </a:cubicBezTo>
                  <a:cubicBezTo>
                    <a:pt x="12790" y="26028"/>
                    <a:pt x="12582" y="26393"/>
                    <a:pt x="12460" y="26791"/>
                  </a:cubicBezTo>
                  <a:cubicBezTo>
                    <a:pt x="11106" y="26914"/>
                    <a:pt x="9891" y="27642"/>
                    <a:pt x="8834" y="28457"/>
                  </a:cubicBezTo>
                  <a:cubicBezTo>
                    <a:pt x="7705" y="29343"/>
                    <a:pt x="6647" y="30366"/>
                    <a:pt x="5692" y="31425"/>
                  </a:cubicBezTo>
                  <a:cubicBezTo>
                    <a:pt x="4720" y="32483"/>
                    <a:pt x="3818" y="33628"/>
                    <a:pt x="3003" y="34808"/>
                  </a:cubicBezTo>
                  <a:cubicBezTo>
                    <a:pt x="2205" y="36006"/>
                    <a:pt x="1372" y="37255"/>
                    <a:pt x="868" y="38609"/>
                  </a:cubicBezTo>
                  <a:cubicBezTo>
                    <a:pt x="1" y="40969"/>
                    <a:pt x="296" y="43849"/>
                    <a:pt x="2118" y="45671"/>
                  </a:cubicBezTo>
                  <a:cubicBezTo>
                    <a:pt x="3020" y="46591"/>
                    <a:pt x="4183" y="47181"/>
                    <a:pt x="5363" y="47614"/>
                  </a:cubicBezTo>
                  <a:cubicBezTo>
                    <a:pt x="5449" y="47649"/>
                    <a:pt x="5519" y="47683"/>
                    <a:pt x="5606" y="47701"/>
                  </a:cubicBezTo>
                  <a:cubicBezTo>
                    <a:pt x="5762" y="47753"/>
                    <a:pt x="6352" y="47979"/>
                    <a:pt x="7272" y="48257"/>
                  </a:cubicBezTo>
                  <a:cubicBezTo>
                    <a:pt x="7688" y="49888"/>
                    <a:pt x="8364" y="51431"/>
                    <a:pt x="9215" y="52872"/>
                  </a:cubicBezTo>
                  <a:lnTo>
                    <a:pt x="9215" y="64550"/>
                  </a:lnTo>
                  <a:lnTo>
                    <a:pt x="7427" y="64550"/>
                  </a:lnTo>
                  <a:cubicBezTo>
                    <a:pt x="7341" y="64550"/>
                    <a:pt x="7237" y="64619"/>
                    <a:pt x="7254" y="64723"/>
                  </a:cubicBezTo>
                  <a:cubicBezTo>
                    <a:pt x="7411" y="66858"/>
                    <a:pt x="7566" y="69010"/>
                    <a:pt x="7723" y="71161"/>
                  </a:cubicBezTo>
                  <a:cubicBezTo>
                    <a:pt x="7740" y="71370"/>
                    <a:pt x="7758" y="71578"/>
                    <a:pt x="7774" y="71768"/>
                  </a:cubicBezTo>
                  <a:cubicBezTo>
                    <a:pt x="7705" y="71803"/>
                    <a:pt x="7670" y="71872"/>
                    <a:pt x="7670" y="71942"/>
                  </a:cubicBezTo>
                  <a:cubicBezTo>
                    <a:pt x="7029" y="72064"/>
                    <a:pt x="6404" y="72307"/>
                    <a:pt x="5814" y="72619"/>
                  </a:cubicBezTo>
                  <a:cubicBezTo>
                    <a:pt x="4408" y="73348"/>
                    <a:pt x="3316" y="74544"/>
                    <a:pt x="2760" y="76037"/>
                  </a:cubicBezTo>
                  <a:cubicBezTo>
                    <a:pt x="2326" y="77269"/>
                    <a:pt x="2275" y="78605"/>
                    <a:pt x="2413" y="79889"/>
                  </a:cubicBezTo>
                  <a:cubicBezTo>
                    <a:pt x="2426" y="79979"/>
                    <a:pt x="2496" y="80060"/>
                    <a:pt x="2581" y="80060"/>
                  </a:cubicBezTo>
                  <a:cubicBezTo>
                    <a:pt x="2610" y="80060"/>
                    <a:pt x="2642" y="80050"/>
                    <a:pt x="2673" y="80028"/>
                  </a:cubicBezTo>
                  <a:cubicBezTo>
                    <a:pt x="3246" y="79681"/>
                    <a:pt x="3802" y="79317"/>
                    <a:pt x="4373" y="78970"/>
                  </a:cubicBezTo>
                  <a:cubicBezTo>
                    <a:pt x="4790" y="79317"/>
                    <a:pt x="5190" y="79664"/>
                    <a:pt x="5606" y="80011"/>
                  </a:cubicBezTo>
                  <a:cubicBezTo>
                    <a:pt x="5638" y="80043"/>
                    <a:pt x="5674" y="80057"/>
                    <a:pt x="5712" y="80057"/>
                  </a:cubicBezTo>
                  <a:cubicBezTo>
                    <a:pt x="5756" y="80057"/>
                    <a:pt x="5802" y="80039"/>
                    <a:pt x="5849" y="80011"/>
                  </a:cubicBezTo>
                  <a:cubicBezTo>
                    <a:pt x="6335" y="79611"/>
                    <a:pt x="6837" y="79229"/>
                    <a:pt x="7323" y="78831"/>
                  </a:cubicBezTo>
                  <a:cubicBezTo>
                    <a:pt x="7879" y="79229"/>
                    <a:pt x="8434" y="79629"/>
                    <a:pt x="8972" y="80028"/>
                  </a:cubicBezTo>
                  <a:cubicBezTo>
                    <a:pt x="9002" y="80050"/>
                    <a:pt x="9034" y="80059"/>
                    <a:pt x="9065" y="80059"/>
                  </a:cubicBezTo>
                  <a:cubicBezTo>
                    <a:pt x="9108" y="80059"/>
                    <a:pt x="9150" y="80041"/>
                    <a:pt x="9181" y="80011"/>
                  </a:cubicBezTo>
                  <a:cubicBezTo>
                    <a:pt x="9597" y="79646"/>
                    <a:pt x="9996" y="79282"/>
                    <a:pt x="10412" y="78917"/>
                  </a:cubicBezTo>
                  <a:cubicBezTo>
                    <a:pt x="10863" y="79282"/>
                    <a:pt x="11298" y="79646"/>
                    <a:pt x="11749" y="80011"/>
                  </a:cubicBezTo>
                  <a:cubicBezTo>
                    <a:pt x="11795" y="80039"/>
                    <a:pt x="11842" y="80057"/>
                    <a:pt x="11886" y="80057"/>
                  </a:cubicBezTo>
                  <a:cubicBezTo>
                    <a:pt x="11924" y="80057"/>
                    <a:pt x="11960" y="80043"/>
                    <a:pt x="11992" y="80011"/>
                  </a:cubicBezTo>
                  <a:cubicBezTo>
                    <a:pt x="12494" y="79595"/>
                    <a:pt x="12980" y="79195"/>
                    <a:pt x="13466" y="78778"/>
                  </a:cubicBezTo>
                  <a:cubicBezTo>
                    <a:pt x="13917" y="79195"/>
                    <a:pt x="14352" y="79595"/>
                    <a:pt x="14803" y="80011"/>
                  </a:cubicBezTo>
                  <a:cubicBezTo>
                    <a:pt x="14835" y="80043"/>
                    <a:pt x="14874" y="80057"/>
                    <a:pt x="14915" y="80057"/>
                  </a:cubicBezTo>
                  <a:cubicBezTo>
                    <a:pt x="14961" y="80057"/>
                    <a:pt x="15008" y="80039"/>
                    <a:pt x="15046" y="80011"/>
                  </a:cubicBezTo>
                  <a:lnTo>
                    <a:pt x="16555" y="78709"/>
                  </a:lnTo>
                  <a:cubicBezTo>
                    <a:pt x="16936" y="79056"/>
                    <a:pt x="17318" y="79386"/>
                    <a:pt x="17700" y="79733"/>
                  </a:cubicBezTo>
                  <a:cubicBezTo>
                    <a:pt x="17737" y="79761"/>
                    <a:pt x="17784" y="79779"/>
                    <a:pt x="17831" y="79779"/>
                  </a:cubicBezTo>
                  <a:cubicBezTo>
                    <a:pt x="17871" y="79779"/>
                    <a:pt x="17911" y="79766"/>
                    <a:pt x="17943" y="79733"/>
                  </a:cubicBezTo>
                  <a:cubicBezTo>
                    <a:pt x="18290" y="79368"/>
                    <a:pt x="18620" y="79021"/>
                    <a:pt x="18967" y="78658"/>
                  </a:cubicBezTo>
                  <a:cubicBezTo>
                    <a:pt x="19366" y="79021"/>
                    <a:pt x="19765" y="79368"/>
                    <a:pt x="20164" y="79733"/>
                  </a:cubicBezTo>
                  <a:cubicBezTo>
                    <a:pt x="20199" y="79768"/>
                    <a:pt x="20242" y="79785"/>
                    <a:pt x="20285" y="79785"/>
                  </a:cubicBezTo>
                  <a:cubicBezTo>
                    <a:pt x="20329" y="79785"/>
                    <a:pt x="20372" y="79768"/>
                    <a:pt x="20407" y="79733"/>
                  </a:cubicBezTo>
                  <a:cubicBezTo>
                    <a:pt x="20841" y="79368"/>
                    <a:pt x="21292" y="79005"/>
                    <a:pt x="21726" y="78640"/>
                  </a:cubicBezTo>
                  <a:cubicBezTo>
                    <a:pt x="22195" y="78970"/>
                    <a:pt x="22663" y="79299"/>
                    <a:pt x="23148" y="79629"/>
                  </a:cubicBezTo>
                  <a:cubicBezTo>
                    <a:pt x="23172" y="79645"/>
                    <a:pt x="23197" y="79652"/>
                    <a:pt x="23223" y="79652"/>
                  </a:cubicBezTo>
                  <a:cubicBezTo>
                    <a:pt x="23314" y="79652"/>
                    <a:pt x="23409" y="79567"/>
                    <a:pt x="23409" y="79472"/>
                  </a:cubicBezTo>
                  <a:cubicBezTo>
                    <a:pt x="23444" y="77807"/>
                    <a:pt x="23479" y="76141"/>
                    <a:pt x="23513" y="74458"/>
                  </a:cubicBezTo>
                  <a:cubicBezTo>
                    <a:pt x="23583" y="71821"/>
                    <a:pt x="23634" y="69183"/>
                    <a:pt x="23704" y="66528"/>
                  </a:cubicBezTo>
                  <a:cubicBezTo>
                    <a:pt x="23704" y="65921"/>
                    <a:pt x="23722" y="65313"/>
                    <a:pt x="23738" y="64723"/>
                  </a:cubicBezTo>
                  <a:cubicBezTo>
                    <a:pt x="23738" y="64654"/>
                    <a:pt x="23722" y="64602"/>
                    <a:pt x="23669" y="64584"/>
                  </a:cubicBezTo>
                  <a:cubicBezTo>
                    <a:pt x="23652" y="64550"/>
                    <a:pt x="23618" y="64550"/>
                    <a:pt x="23565" y="64550"/>
                  </a:cubicBezTo>
                  <a:lnTo>
                    <a:pt x="22211" y="64550"/>
                  </a:lnTo>
                  <a:lnTo>
                    <a:pt x="22211" y="62329"/>
                  </a:lnTo>
                  <a:cubicBezTo>
                    <a:pt x="23028" y="62467"/>
                    <a:pt x="23861" y="62555"/>
                    <a:pt x="24693" y="62590"/>
                  </a:cubicBezTo>
                  <a:cubicBezTo>
                    <a:pt x="25098" y="62613"/>
                    <a:pt x="25505" y="62624"/>
                    <a:pt x="25913" y="62624"/>
                  </a:cubicBezTo>
                  <a:cubicBezTo>
                    <a:pt x="26729" y="62624"/>
                    <a:pt x="27550" y="62578"/>
                    <a:pt x="28372" y="62485"/>
                  </a:cubicBezTo>
                  <a:lnTo>
                    <a:pt x="29448" y="65452"/>
                  </a:lnTo>
                  <a:cubicBezTo>
                    <a:pt x="29031" y="65609"/>
                    <a:pt x="28597" y="65748"/>
                    <a:pt x="28181" y="65903"/>
                  </a:cubicBezTo>
                  <a:cubicBezTo>
                    <a:pt x="28164" y="65903"/>
                    <a:pt x="28164" y="65921"/>
                    <a:pt x="28146" y="65921"/>
                  </a:cubicBezTo>
                  <a:cubicBezTo>
                    <a:pt x="28076" y="65956"/>
                    <a:pt x="28025" y="66025"/>
                    <a:pt x="28060" y="66111"/>
                  </a:cubicBezTo>
                  <a:lnTo>
                    <a:pt x="29881" y="70796"/>
                  </a:lnTo>
                  <a:lnTo>
                    <a:pt x="32745" y="78188"/>
                  </a:lnTo>
                  <a:cubicBezTo>
                    <a:pt x="32970" y="78762"/>
                    <a:pt x="33178" y="79317"/>
                    <a:pt x="33404" y="79889"/>
                  </a:cubicBezTo>
                  <a:cubicBezTo>
                    <a:pt x="33432" y="79965"/>
                    <a:pt x="33498" y="80005"/>
                    <a:pt x="33565" y="80005"/>
                  </a:cubicBezTo>
                  <a:cubicBezTo>
                    <a:pt x="33620" y="80005"/>
                    <a:pt x="33677" y="79978"/>
                    <a:pt x="33717" y="79924"/>
                  </a:cubicBezTo>
                  <a:cubicBezTo>
                    <a:pt x="34046" y="79456"/>
                    <a:pt x="34376" y="78987"/>
                    <a:pt x="34705" y="78535"/>
                  </a:cubicBezTo>
                  <a:cubicBezTo>
                    <a:pt x="35243" y="78727"/>
                    <a:pt x="35799" y="78917"/>
                    <a:pt x="36336" y="79125"/>
                  </a:cubicBezTo>
                  <a:cubicBezTo>
                    <a:pt x="36348" y="79129"/>
                    <a:pt x="36362" y="79130"/>
                    <a:pt x="36375" y="79130"/>
                  </a:cubicBezTo>
                  <a:cubicBezTo>
                    <a:pt x="36440" y="79130"/>
                    <a:pt x="36516" y="79096"/>
                    <a:pt x="36544" y="79039"/>
                  </a:cubicBezTo>
                  <a:cubicBezTo>
                    <a:pt x="36787" y="78570"/>
                    <a:pt x="37048" y="78084"/>
                    <a:pt x="37308" y="77616"/>
                  </a:cubicBezTo>
                  <a:cubicBezTo>
                    <a:pt x="37742" y="77825"/>
                    <a:pt x="38175" y="78050"/>
                    <a:pt x="38626" y="78276"/>
                  </a:cubicBezTo>
                  <a:cubicBezTo>
                    <a:pt x="38648" y="78287"/>
                    <a:pt x="38674" y="78292"/>
                    <a:pt x="38700" y="78292"/>
                  </a:cubicBezTo>
                  <a:cubicBezTo>
                    <a:pt x="38756" y="78292"/>
                    <a:pt x="38817" y="78265"/>
                    <a:pt x="38853" y="78206"/>
                  </a:cubicBezTo>
                  <a:cubicBezTo>
                    <a:pt x="39096" y="77755"/>
                    <a:pt x="39355" y="77304"/>
                    <a:pt x="39598" y="76835"/>
                  </a:cubicBezTo>
                  <a:lnTo>
                    <a:pt x="41472" y="77564"/>
                  </a:lnTo>
                  <a:cubicBezTo>
                    <a:pt x="41484" y="77567"/>
                    <a:pt x="41498" y="77568"/>
                    <a:pt x="41512" y="77568"/>
                  </a:cubicBezTo>
                  <a:cubicBezTo>
                    <a:pt x="41576" y="77568"/>
                    <a:pt x="41652" y="77535"/>
                    <a:pt x="41680" y="77478"/>
                  </a:cubicBezTo>
                  <a:lnTo>
                    <a:pt x="42513" y="75863"/>
                  </a:lnTo>
                  <a:cubicBezTo>
                    <a:pt x="43121" y="76071"/>
                    <a:pt x="43728" y="76298"/>
                    <a:pt x="44353" y="76523"/>
                  </a:cubicBezTo>
                  <a:cubicBezTo>
                    <a:pt x="44365" y="76526"/>
                    <a:pt x="44378" y="76527"/>
                    <a:pt x="44391" y="76527"/>
                  </a:cubicBezTo>
                  <a:cubicBezTo>
                    <a:pt x="44451" y="76527"/>
                    <a:pt x="44516" y="76494"/>
                    <a:pt x="44544" y="76436"/>
                  </a:cubicBezTo>
                  <a:cubicBezTo>
                    <a:pt x="44839" y="75933"/>
                    <a:pt x="45134" y="75430"/>
                    <a:pt x="45447" y="74944"/>
                  </a:cubicBezTo>
                  <a:cubicBezTo>
                    <a:pt x="45949" y="75152"/>
                    <a:pt x="46470" y="75361"/>
                    <a:pt x="46990" y="75569"/>
                  </a:cubicBezTo>
                  <a:cubicBezTo>
                    <a:pt x="46999" y="75571"/>
                    <a:pt x="47009" y="75572"/>
                    <a:pt x="47018" y="75572"/>
                  </a:cubicBezTo>
                  <a:cubicBezTo>
                    <a:pt x="47082" y="75572"/>
                    <a:pt x="47152" y="75527"/>
                    <a:pt x="47182" y="75481"/>
                  </a:cubicBezTo>
                  <a:cubicBezTo>
                    <a:pt x="47563" y="74926"/>
                    <a:pt x="47927" y="74371"/>
                    <a:pt x="48309" y="73816"/>
                  </a:cubicBezTo>
                  <a:cubicBezTo>
                    <a:pt x="48917" y="74024"/>
                    <a:pt x="49524" y="74215"/>
                    <a:pt x="50132" y="74424"/>
                  </a:cubicBezTo>
                  <a:cubicBezTo>
                    <a:pt x="50147" y="74431"/>
                    <a:pt x="50163" y="74435"/>
                    <a:pt x="50180" y="74435"/>
                  </a:cubicBezTo>
                  <a:cubicBezTo>
                    <a:pt x="50237" y="74435"/>
                    <a:pt x="50295" y="74394"/>
                    <a:pt x="50322" y="74354"/>
                  </a:cubicBezTo>
                  <a:cubicBezTo>
                    <a:pt x="50583" y="73868"/>
                    <a:pt x="50860" y="73399"/>
                    <a:pt x="51138" y="72931"/>
                  </a:cubicBezTo>
                  <a:cubicBezTo>
                    <a:pt x="51779" y="73070"/>
                    <a:pt x="52422" y="73209"/>
                    <a:pt x="53081" y="73364"/>
                  </a:cubicBezTo>
                  <a:cubicBezTo>
                    <a:pt x="53091" y="73366"/>
                    <a:pt x="53100" y="73367"/>
                    <a:pt x="53109" y="73367"/>
                  </a:cubicBezTo>
                  <a:cubicBezTo>
                    <a:pt x="53220" y="73367"/>
                    <a:pt x="53322" y="73268"/>
                    <a:pt x="53290" y="73140"/>
                  </a:cubicBezTo>
                  <a:cubicBezTo>
                    <a:pt x="52804" y="71143"/>
                    <a:pt x="51763" y="69218"/>
                    <a:pt x="49905" y="68194"/>
                  </a:cubicBezTo>
                  <a:cubicBezTo>
                    <a:pt x="48902" y="67637"/>
                    <a:pt x="47747" y="67384"/>
                    <a:pt x="46599" y="67384"/>
                  </a:cubicBezTo>
                  <a:cubicBezTo>
                    <a:pt x="46458" y="67384"/>
                    <a:pt x="46316" y="67388"/>
                    <a:pt x="46175" y="67395"/>
                  </a:cubicBezTo>
                  <a:cubicBezTo>
                    <a:pt x="45984" y="67413"/>
                    <a:pt x="45810" y="67430"/>
                    <a:pt x="45620" y="67448"/>
                  </a:cubicBezTo>
                  <a:cubicBezTo>
                    <a:pt x="45602" y="67379"/>
                    <a:pt x="45551" y="67326"/>
                    <a:pt x="45481" y="67326"/>
                  </a:cubicBezTo>
                  <a:cubicBezTo>
                    <a:pt x="44926" y="65348"/>
                    <a:pt x="44371" y="63370"/>
                    <a:pt x="43815" y="61410"/>
                  </a:cubicBezTo>
                  <a:cubicBezTo>
                    <a:pt x="43746" y="61114"/>
                    <a:pt x="43659" y="60820"/>
                    <a:pt x="43572" y="60524"/>
                  </a:cubicBezTo>
                  <a:cubicBezTo>
                    <a:pt x="43558" y="60453"/>
                    <a:pt x="43485" y="60394"/>
                    <a:pt x="43412" y="60394"/>
                  </a:cubicBezTo>
                  <a:cubicBezTo>
                    <a:pt x="43396" y="60394"/>
                    <a:pt x="43380" y="60397"/>
                    <a:pt x="43364" y="60403"/>
                  </a:cubicBezTo>
                  <a:cubicBezTo>
                    <a:pt x="42791" y="60611"/>
                    <a:pt x="42236" y="60820"/>
                    <a:pt x="41664" y="61028"/>
                  </a:cubicBezTo>
                  <a:lnTo>
                    <a:pt x="40813" y="58668"/>
                  </a:lnTo>
                  <a:lnTo>
                    <a:pt x="40813" y="58668"/>
                  </a:lnTo>
                  <a:cubicBezTo>
                    <a:pt x="41059" y="58738"/>
                    <a:pt x="41337" y="58794"/>
                    <a:pt x="41605" y="58794"/>
                  </a:cubicBezTo>
                  <a:cubicBezTo>
                    <a:pt x="41997" y="58794"/>
                    <a:pt x="42367" y="58674"/>
                    <a:pt x="42583" y="58303"/>
                  </a:cubicBezTo>
                  <a:cubicBezTo>
                    <a:pt x="42930" y="57713"/>
                    <a:pt x="42670" y="56845"/>
                    <a:pt x="42497" y="56255"/>
                  </a:cubicBezTo>
                  <a:cubicBezTo>
                    <a:pt x="42409" y="55978"/>
                    <a:pt x="42305" y="55718"/>
                    <a:pt x="42184" y="55457"/>
                  </a:cubicBezTo>
                  <a:lnTo>
                    <a:pt x="42184" y="55457"/>
                  </a:lnTo>
                  <a:cubicBezTo>
                    <a:pt x="42817" y="55563"/>
                    <a:pt x="43469" y="55638"/>
                    <a:pt x="44118" y="55638"/>
                  </a:cubicBezTo>
                  <a:cubicBezTo>
                    <a:pt x="44324" y="55638"/>
                    <a:pt x="44530" y="55631"/>
                    <a:pt x="44734" y="55614"/>
                  </a:cubicBezTo>
                  <a:cubicBezTo>
                    <a:pt x="45463" y="55545"/>
                    <a:pt x="46210" y="55249"/>
                    <a:pt x="46453" y="54485"/>
                  </a:cubicBezTo>
                  <a:cubicBezTo>
                    <a:pt x="46488" y="54347"/>
                    <a:pt x="46522" y="54226"/>
                    <a:pt x="46522" y="54087"/>
                  </a:cubicBezTo>
                  <a:cubicBezTo>
                    <a:pt x="46539" y="54087"/>
                    <a:pt x="46539" y="54104"/>
                    <a:pt x="46557" y="54104"/>
                  </a:cubicBezTo>
                  <a:cubicBezTo>
                    <a:pt x="47449" y="54628"/>
                    <a:pt x="48457" y="55037"/>
                    <a:pt x="49496" y="55037"/>
                  </a:cubicBezTo>
                  <a:cubicBezTo>
                    <a:pt x="49730" y="55037"/>
                    <a:pt x="49965" y="55016"/>
                    <a:pt x="50201" y="54971"/>
                  </a:cubicBezTo>
                  <a:cubicBezTo>
                    <a:pt x="50722" y="54851"/>
                    <a:pt x="51224" y="54642"/>
                    <a:pt x="51659" y="54330"/>
                  </a:cubicBezTo>
                  <a:cubicBezTo>
                    <a:pt x="51670" y="54335"/>
                    <a:pt x="51682" y="54337"/>
                    <a:pt x="51695" y="54337"/>
                  </a:cubicBezTo>
                  <a:cubicBezTo>
                    <a:pt x="51775" y="54337"/>
                    <a:pt x="51867" y="54247"/>
                    <a:pt x="51867" y="54156"/>
                  </a:cubicBezTo>
                  <a:cubicBezTo>
                    <a:pt x="52249" y="53861"/>
                    <a:pt x="52561" y="53497"/>
                    <a:pt x="52820" y="53097"/>
                  </a:cubicBezTo>
                  <a:cubicBezTo>
                    <a:pt x="52873" y="53063"/>
                    <a:pt x="52908" y="53011"/>
                    <a:pt x="52908" y="52958"/>
                  </a:cubicBezTo>
                  <a:cubicBezTo>
                    <a:pt x="53533" y="51917"/>
                    <a:pt x="53776" y="50721"/>
                    <a:pt x="53776" y="49523"/>
                  </a:cubicBezTo>
                  <a:cubicBezTo>
                    <a:pt x="53776" y="46556"/>
                    <a:pt x="52578" y="43710"/>
                    <a:pt x="51224" y="41124"/>
                  </a:cubicBezTo>
                  <a:cubicBezTo>
                    <a:pt x="49801" y="38435"/>
                    <a:pt x="48119" y="35884"/>
                    <a:pt x="46296" y="33438"/>
                  </a:cubicBezTo>
                  <a:cubicBezTo>
                    <a:pt x="45412" y="32258"/>
                    <a:pt x="44526" y="31043"/>
                    <a:pt x="43554" y="29933"/>
                  </a:cubicBezTo>
                  <a:cubicBezTo>
                    <a:pt x="42635" y="28892"/>
                    <a:pt x="41490" y="27937"/>
                    <a:pt x="40171" y="27451"/>
                  </a:cubicBezTo>
                  <a:cubicBezTo>
                    <a:pt x="40015" y="27381"/>
                    <a:pt x="39841" y="27347"/>
                    <a:pt x="39686" y="27295"/>
                  </a:cubicBezTo>
                  <a:cubicBezTo>
                    <a:pt x="39563" y="26983"/>
                    <a:pt x="39373" y="26671"/>
                    <a:pt x="39147" y="26393"/>
                  </a:cubicBezTo>
                  <a:cubicBezTo>
                    <a:pt x="39043" y="26254"/>
                    <a:pt x="38922" y="26115"/>
                    <a:pt x="38800" y="25993"/>
                  </a:cubicBezTo>
                  <a:cubicBezTo>
                    <a:pt x="39078" y="25820"/>
                    <a:pt x="39355" y="25646"/>
                    <a:pt x="39616" y="25438"/>
                  </a:cubicBezTo>
                  <a:cubicBezTo>
                    <a:pt x="40519" y="24727"/>
                    <a:pt x="41178" y="23756"/>
                    <a:pt x="41317" y="22592"/>
                  </a:cubicBezTo>
                  <a:cubicBezTo>
                    <a:pt x="41472" y="21412"/>
                    <a:pt x="41160" y="20198"/>
                    <a:pt x="40917" y="19052"/>
                  </a:cubicBezTo>
                  <a:cubicBezTo>
                    <a:pt x="40414" y="16745"/>
                    <a:pt x="39720" y="14472"/>
                    <a:pt x="38540" y="12424"/>
                  </a:cubicBezTo>
                  <a:cubicBezTo>
                    <a:pt x="38488" y="12338"/>
                    <a:pt x="38436" y="12268"/>
                    <a:pt x="38384" y="12181"/>
                  </a:cubicBezTo>
                  <a:cubicBezTo>
                    <a:pt x="38592" y="12146"/>
                    <a:pt x="38800" y="12095"/>
                    <a:pt x="38992" y="12060"/>
                  </a:cubicBezTo>
                  <a:cubicBezTo>
                    <a:pt x="39355" y="12008"/>
                    <a:pt x="39720" y="11991"/>
                    <a:pt x="40067" y="11956"/>
                  </a:cubicBezTo>
                  <a:cubicBezTo>
                    <a:pt x="40484" y="11887"/>
                    <a:pt x="40882" y="11834"/>
                    <a:pt x="41282" y="11730"/>
                  </a:cubicBezTo>
                  <a:cubicBezTo>
                    <a:pt x="41941" y="11574"/>
                    <a:pt x="42566" y="11331"/>
                    <a:pt x="43138" y="10984"/>
                  </a:cubicBezTo>
                  <a:cubicBezTo>
                    <a:pt x="44232" y="10325"/>
                    <a:pt x="45099" y="9249"/>
                    <a:pt x="45412" y="8017"/>
                  </a:cubicBezTo>
                  <a:cubicBezTo>
                    <a:pt x="45759" y="6663"/>
                    <a:pt x="45428" y="5189"/>
                    <a:pt x="44718" y="4026"/>
                  </a:cubicBezTo>
                  <a:cubicBezTo>
                    <a:pt x="43954" y="2776"/>
                    <a:pt x="42774" y="1857"/>
                    <a:pt x="41525" y="1180"/>
                  </a:cubicBezTo>
                  <a:cubicBezTo>
                    <a:pt x="40866" y="833"/>
                    <a:pt x="40188" y="538"/>
                    <a:pt x="39477" y="296"/>
                  </a:cubicBezTo>
                  <a:cubicBezTo>
                    <a:pt x="38952" y="129"/>
                    <a:pt x="38389" y="0"/>
                    <a:pt x="37823" y="0"/>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grpSp>
          <p:nvGrpSpPr>
            <p:cNvPr id="210" name="Google Shape;4206;p42">
              <a:extLst>
                <a:ext uri="{FF2B5EF4-FFF2-40B4-BE49-F238E27FC236}">
                  <a16:creationId xmlns:a16="http://schemas.microsoft.com/office/drawing/2014/main" id="{95484F45-3DB3-4806-8373-01833B4350B8}"/>
                </a:ext>
              </a:extLst>
            </p:cNvPr>
            <p:cNvGrpSpPr/>
            <p:nvPr/>
          </p:nvGrpSpPr>
          <p:grpSpPr>
            <a:xfrm>
              <a:off x="6979875" y="2688000"/>
              <a:ext cx="1344400" cy="2001575"/>
              <a:chOff x="6979875" y="2688000"/>
              <a:chExt cx="1344400" cy="2001575"/>
            </a:xfrm>
          </p:grpSpPr>
          <p:sp>
            <p:nvSpPr>
              <p:cNvPr id="211" name="Google Shape;4207;p42">
                <a:extLst>
                  <a:ext uri="{FF2B5EF4-FFF2-40B4-BE49-F238E27FC236}">
                    <a16:creationId xmlns:a16="http://schemas.microsoft.com/office/drawing/2014/main" id="{847CBB0A-3B39-D186-B158-ECAFC0D69B5B}"/>
                  </a:ext>
                </a:extLst>
              </p:cNvPr>
              <p:cNvSpPr/>
              <p:nvPr/>
            </p:nvSpPr>
            <p:spPr>
              <a:xfrm>
                <a:off x="6986400" y="3361575"/>
                <a:ext cx="393925" cy="553750"/>
              </a:xfrm>
              <a:custGeom>
                <a:avLst/>
                <a:gdLst/>
                <a:ahLst/>
                <a:cxnLst/>
                <a:rect l="l" t="t" r="r" b="b"/>
                <a:pathLst>
                  <a:path w="15757" h="22150" extrusionOk="0">
                    <a:moveTo>
                      <a:pt x="12597" y="1"/>
                    </a:moveTo>
                    <a:cubicBezTo>
                      <a:pt x="10934" y="1"/>
                      <a:pt x="9362" y="1038"/>
                      <a:pt x="8069" y="2160"/>
                    </a:cubicBezTo>
                    <a:cubicBezTo>
                      <a:pt x="5570" y="4311"/>
                      <a:pt x="3436" y="6896"/>
                      <a:pt x="1771" y="9742"/>
                    </a:cubicBezTo>
                    <a:cubicBezTo>
                      <a:pt x="1424" y="10315"/>
                      <a:pt x="1111" y="10887"/>
                      <a:pt x="868" y="11495"/>
                    </a:cubicBezTo>
                    <a:cubicBezTo>
                      <a:pt x="1" y="13647"/>
                      <a:pt x="105" y="16284"/>
                      <a:pt x="1544" y="18105"/>
                    </a:cubicBezTo>
                    <a:cubicBezTo>
                      <a:pt x="2863" y="19806"/>
                      <a:pt x="5049" y="20569"/>
                      <a:pt x="7132" y="21125"/>
                    </a:cubicBezTo>
                    <a:cubicBezTo>
                      <a:pt x="8624" y="21524"/>
                      <a:pt x="10134" y="21853"/>
                      <a:pt x="11643" y="22149"/>
                    </a:cubicBezTo>
                    <a:cubicBezTo>
                      <a:pt x="11643" y="22149"/>
                      <a:pt x="15756" y="7798"/>
                      <a:pt x="15756" y="4207"/>
                    </a:cubicBezTo>
                    <a:cubicBezTo>
                      <a:pt x="15756" y="633"/>
                      <a:pt x="13170" y="43"/>
                      <a:pt x="13170" y="43"/>
                    </a:cubicBezTo>
                    <a:cubicBezTo>
                      <a:pt x="12978" y="14"/>
                      <a:pt x="12787" y="1"/>
                      <a:pt x="12597" y="1"/>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12" name="Google Shape;4208;p42">
                <a:extLst>
                  <a:ext uri="{FF2B5EF4-FFF2-40B4-BE49-F238E27FC236}">
                    <a16:creationId xmlns:a16="http://schemas.microsoft.com/office/drawing/2014/main" id="{B0177441-C8B2-8372-1E7E-8BB92DCCE9E5}"/>
                  </a:ext>
                </a:extLst>
              </p:cNvPr>
              <p:cNvSpPr/>
              <p:nvPr/>
            </p:nvSpPr>
            <p:spPr>
              <a:xfrm>
                <a:off x="6979875" y="3357125"/>
                <a:ext cx="407800" cy="562225"/>
              </a:xfrm>
              <a:custGeom>
                <a:avLst/>
                <a:gdLst/>
                <a:ahLst/>
                <a:cxnLst/>
                <a:rect l="l" t="t" r="r" b="b"/>
                <a:pathLst>
                  <a:path w="16312" h="22489" extrusionOk="0">
                    <a:moveTo>
                      <a:pt x="12862" y="354"/>
                    </a:moveTo>
                    <a:cubicBezTo>
                      <a:pt x="12930" y="354"/>
                      <a:pt x="12999" y="356"/>
                      <a:pt x="13067" y="359"/>
                    </a:cubicBezTo>
                    <a:cubicBezTo>
                      <a:pt x="13258" y="376"/>
                      <a:pt x="13396" y="394"/>
                      <a:pt x="13553" y="445"/>
                    </a:cubicBezTo>
                    <a:cubicBezTo>
                      <a:pt x="13986" y="584"/>
                      <a:pt x="14403" y="880"/>
                      <a:pt x="14733" y="1209"/>
                    </a:cubicBezTo>
                    <a:cubicBezTo>
                      <a:pt x="15826" y="2338"/>
                      <a:pt x="15930" y="3985"/>
                      <a:pt x="15756" y="5478"/>
                    </a:cubicBezTo>
                    <a:cubicBezTo>
                      <a:pt x="15583" y="6935"/>
                      <a:pt x="15271" y="8376"/>
                      <a:pt x="14958" y="9799"/>
                    </a:cubicBezTo>
                    <a:cubicBezTo>
                      <a:pt x="14576" y="11551"/>
                      <a:pt x="14143" y="13286"/>
                      <a:pt x="13692" y="15021"/>
                    </a:cubicBezTo>
                    <a:cubicBezTo>
                      <a:pt x="13310" y="16566"/>
                      <a:pt x="12894" y="18110"/>
                      <a:pt x="12478" y="19655"/>
                    </a:cubicBezTo>
                    <a:cubicBezTo>
                      <a:pt x="12238" y="20477"/>
                      <a:pt x="12014" y="21299"/>
                      <a:pt x="11792" y="22122"/>
                    </a:cubicBezTo>
                    <a:lnTo>
                      <a:pt x="11792" y="22122"/>
                    </a:lnTo>
                    <a:cubicBezTo>
                      <a:pt x="10320" y="21834"/>
                      <a:pt x="8849" y="21514"/>
                      <a:pt x="7411" y="21112"/>
                    </a:cubicBezTo>
                    <a:cubicBezTo>
                      <a:pt x="6178" y="20782"/>
                      <a:pt x="4947" y="20400"/>
                      <a:pt x="3836" y="19776"/>
                    </a:cubicBezTo>
                    <a:cubicBezTo>
                      <a:pt x="2742" y="19151"/>
                      <a:pt x="1823" y="18283"/>
                      <a:pt x="1303" y="17122"/>
                    </a:cubicBezTo>
                    <a:cubicBezTo>
                      <a:pt x="764" y="15993"/>
                      <a:pt x="643" y="14674"/>
                      <a:pt x="834" y="13443"/>
                    </a:cubicBezTo>
                    <a:cubicBezTo>
                      <a:pt x="1025" y="12071"/>
                      <a:pt x="1666" y="10857"/>
                      <a:pt x="2379" y="9677"/>
                    </a:cubicBezTo>
                    <a:cubicBezTo>
                      <a:pt x="3107" y="8462"/>
                      <a:pt x="3922" y="7300"/>
                      <a:pt x="4825" y="6190"/>
                    </a:cubicBezTo>
                    <a:cubicBezTo>
                      <a:pt x="5710" y="5114"/>
                      <a:pt x="6664" y="4089"/>
                      <a:pt x="7688" y="3136"/>
                    </a:cubicBezTo>
                    <a:cubicBezTo>
                      <a:pt x="8711" y="2199"/>
                      <a:pt x="9805" y="1262"/>
                      <a:pt x="11106" y="723"/>
                    </a:cubicBezTo>
                    <a:cubicBezTo>
                      <a:pt x="11667" y="490"/>
                      <a:pt x="12256" y="354"/>
                      <a:pt x="12862" y="354"/>
                    </a:cubicBezTo>
                    <a:close/>
                    <a:moveTo>
                      <a:pt x="12838" y="1"/>
                    </a:moveTo>
                    <a:cubicBezTo>
                      <a:pt x="12732" y="1"/>
                      <a:pt x="12623" y="5"/>
                      <a:pt x="12512" y="12"/>
                    </a:cubicBezTo>
                    <a:cubicBezTo>
                      <a:pt x="11141" y="133"/>
                      <a:pt x="9909" y="862"/>
                      <a:pt x="8834" y="1695"/>
                    </a:cubicBezTo>
                    <a:cubicBezTo>
                      <a:pt x="7705" y="2580"/>
                      <a:pt x="6664" y="3604"/>
                      <a:pt x="5692" y="4663"/>
                    </a:cubicBezTo>
                    <a:cubicBezTo>
                      <a:pt x="4720" y="5721"/>
                      <a:pt x="3818" y="6849"/>
                      <a:pt x="3003" y="8046"/>
                    </a:cubicBezTo>
                    <a:cubicBezTo>
                      <a:pt x="2205" y="9226"/>
                      <a:pt x="1372" y="10493"/>
                      <a:pt x="868" y="11846"/>
                    </a:cubicBezTo>
                    <a:cubicBezTo>
                      <a:pt x="1" y="14206"/>
                      <a:pt x="296" y="17069"/>
                      <a:pt x="2118" y="18908"/>
                    </a:cubicBezTo>
                    <a:cubicBezTo>
                      <a:pt x="3020" y="19810"/>
                      <a:pt x="4183" y="20418"/>
                      <a:pt x="5363" y="20852"/>
                    </a:cubicBezTo>
                    <a:cubicBezTo>
                      <a:pt x="6717" y="21355"/>
                      <a:pt x="8139" y="21684"/>
                      <a:pt x="9562" y="22015"/>
                    </a:cubicBezTo>
                    <a:cubicBezTo>
                      <a:pt x="10325" y="22188"/>
                      <a:pt x="11088" y="22344"/>
                      <a:pt x="11867" y="22482"/>
                    </a:cubicBezTo>
                    <a:lnTo>
                      <a:pt x="11867" y="22482"/>
                    </a:lnTo>
                    <a:cubicBezTo>
                      <a:pt x="11875" y="22484"/>
                      <a:pt x="11883" y="22486"/>
                      <a:pt x="11890" y="22487"/>
                    </a:cubicBezTo>
                    <a:lnTo>
                      <a:pt x="11890" y="22487"/>
                    </a:lnTo>
                    <a:cubicBezTo>
                      <a:pt x="11893" y="22487"/>
                      <a:pt x="11895" y="22487"/>
                      <a:pt x="11897" y="22487"/>
                    </a:cubicBezTo>
                    <a:lnTo>
                      <a:pt x="11897" y="22487"/>
                    </a:lnTo>
                    <a:cubicBezTo>
                      <a:pt x="11903" y="22488"/>
                      <a:pt x="11909" y="22488"/>
                      <a:pt x="11914" y="22488"/>
                    </a:cubicBezTo>
                    <a:cubicBezTo>
                      <a:pt x="11982" y="22488"/>
                      <a:pt x="12050" y="22451"/>
                      <a:pt x="12078" y="22362"/>
                    </a:cubicBezTo>
                    <a:cubicBezTo>
                      <a:pt x="12251" y="21754"/>
                      <a:pt x="12425" y="21129"/>
                      <a:pt x="12598" y="20504"/>
                    </a:cubicBezTo>
                    <a:cubicBezTo>
                      <a:pt x="12998" y="19030"/>
                      <a:pt x="13396" y="17538"/>
                      <a:pt x="13796" y="16062"/>
                    </a:cubicBezTo>
                    <a:cubicBezTo>
                      <a:pt x="14264" y="14258"/>
                      <a:pt x="14715" y="12471"/>
                      <a:pt x="15115" y="10648"/>
                    </a:cubicBezTo>
                    <a:cubicBezTo>
                      <a:pt x="15479" y="9105"/>
                      <a:pt x="15809" y="7560"/>
                      <a:pt x="16034" y="5981"/>
                    </a:cubicBezTo>
                    <a:cubicBezTo>
                      <a:pt x="16260" y="4454"/>
                      <a:pt x="16312" y="2805"/>
                      <a:pt x="15409" y="1487"/>
                    </a:cubicBezTo>
                    <a:cubicBezTo>
                      <a:pt x="15046" y="966"/>
                      <a:pt x="14576" y="533"/>
                      <a:pt x="14004" y="255"/>
                    </a:cubicBezTo>
                    <a:cubicBezTo>
                      <a:pt x="13619" y="63"/>
                      <a:pt x="13244" y="1"/>
                      <a:pt x="12838"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13" name="Google Shape;4209;p42">
                <a:extLst>
                  <a:ext uri="{FF2B5EF4-FFF2-40B4-BE49-F238E27FC236}">
                    <a16:creationId xmlns:a16="http://schemas.microsoft.com/office/drawing/2014/main" id="{7F652DC2-8918-A5EF-0AF1-B707B55F6448}"/>
                  </a:ext>
                </a:extLst>
              </p:cNvPr>
              <p:cNvSpPr/>
              <p:nvPr/>
            </p:nvSpPr>
            <p:spPr>
              <a:xfrm>
                <a:off x="7033250" y="3594800"/>
                <a:ext cx="68650" cy="76775"/>
              </a:xfrm>
              <a:custGeom>
                <a:avLst/>
                <a:gdLst/>
                <a:ahLst/>
                <a:cxnLst/>
                <a:rect l="l" t="t" r="r" b="b"/>
                <a:pathLst>
                  <a:path w="2746" h="3071" extrusionOk="0">
                    <a:moveTo>
                      <a:pt x="2510" y="0"/>
                    </a:moveTo>
                    <a:cubicBezTo>
                      <a:pt x="2459" y="0"/>
                      <a:pt x="2409" y="25"/>
                      <a:pt x="2377" y="84"/>
                    </a:cubicBezTo>
                    <a:cubicBezTo>
                      <a:pt x="2120" y="570"/>
                      <a:pt x="1838" y="1033"/>
                      <a:pt x="1544" y="1482"/>
                    </a:cubicBezTo>
                    <a:lnTo>
                      <a:pt x="1544" y="1482"/>
                    </a:lnTo>
                    <a:cubicBezTo>
                      <a:pt x="1461" y="1268"/>
                      <a:pt x="1377" y="1049"/>
                      <a:pt x="1285" y="829"/>
                    </a:cubicBezTo>
                    <a:cubicBezTo>
                      <a:pt x="1259" y="745"/>
                      <a:pt x="1197" y="706"/>
                      <a:pt x="1131" y="706"/>
                    </a:cubicBezTo>
                    <a:cubicBezTo>
                      <a:pt x="1062" y="706"/>
                      <a:pt x="990" y="749"/>
                      <a:pt x="954" y="829"/>
                    </a:cubicBezTo>
                    <a:cubicBezTo>
                      <a:pt x="771" y="1307"/>
                      <a:pt x="579" y="1785"/>
                      <a:pt x="390" y="2262"/>
                    </a:cubicBezTo>
                    <a:lnTo>
                      <a:pt x="390" y="2262"/>
                    </a:lnTo>
                    <a:cubicBezTo>
                      <a:pt x="374" y="2013"/>
                      <a:pt x="394" y="1763"/>
                      <a:pt x="452" y="1523"/>
                    </a:cubicBezTo>
                    <a:cubicBezTo>
                      <a:pt x="483" y="1387"/>
                      <a:pt x="374" y="1301"/>
                      <a:pt x="272" y="1301"/>
                    </a:cubicBezTo>
                    <a:cubicBezTo>
                      <a:pt x="206" y="1301"/>
                      <a:pt x="142" y="1337"/>
                      <a:pt x="121" y="1419"/>
                    </a:cubicBezTo>
                    <a:cubicBezTo>
                      <a:pt x="1" y="1923"/>
                      <a:pt x="1" y="2460"/>
                      <a:pt x="156" y="2946"/>
                    </a:cubicBezTo>
                    <a:cubicBezTo>
                      <a:pt x="190" y="3031"/>
                      <a:pt x="257" y="3070"/>
                      <a:pt x="324" y="3070"/>
                    </a:cubicBezTo>
                    <a:cubicBezTo>
                      <a:pt x="396" y="3070"/>
                      <a:pt x="468" y="3027"/>
                      <a:pt x="503" y="2946"/>
                    </a:cubicBezTo>
                    <a:lnTo>
                      <a:pt x="1117" y="1353"/>
                    </a:lnTo>
                    <a:lnTo>
                      <a:pt x="1117" y="1353"/>
                    </a:lnTo>
                    <a:cubicBezTo>
                      <a:pt x="1187" y="1537"/>
                      <a:pt x="1258" y="1721"/>
                      <a:pt x="1336" y="1905"/>
                    </a:cubicBezTo>
                    <a:cubicBezTo>
                      <a:pt x="1365" y="1981"/>
                      <a:pt x="1431" y="2021"/>
                      <a:pt x="1498" y="2021"/>
                    </a:cubicBezTo>
                    <a:cubicBezTo>
                      <a:pt x="1553" y="2021"/>
                      <a:pt x="1610" y="1995"/>
                      <a:pt x="1648" y="1940"/>
                    </a:cubicBezTo>
                    <a:cubicBezTo>
                      <a:pt x="2030" y="1402"/>
                      <a:pt x="2361" y="847"/>
                      <a:pt x="2673" y="257"/>
                    </a:cubicBezTo>
                    <a:cubicBezTo>
                      <a:pt x="2745" y="125"/>
                      <a:pt x="2625" y="0"/>
                      <a:pt x="2510"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14" name="Google Shape;4210;p42">
                <a:extLst>
                  <a:ext uri="{FF2B5EF4-FFF2-40B4-BE49-F238E27FC236}">
                    <a16:creationId xmlns:a16="http://schemas.microsoft.com/office/drawing/2014/main" id="{22E6F305-E94B-5903-6D36-6220AF97A56B}"/>
                  </a:ext>
                </a:extLst>
              </p:cNvPr>
              <p:cNvSpPr/>
              <p:nvPr/>
            </p:nvSpPr>
            <p:spPr>
              <a:xfrm>
                <a:off x="7142575" y="3606850"/>
                <a:ext cx="9975" cy="10000"/>
              </a:xfrm>
              <a:custGeom>
                <a:avLst/>
                <a:gdLst/>
                <a:ahLst/>
                <a:cxnLst/>
                <a:rect l="l" t="t" r="r" b="b"/>
                <a:pathLst>
                  <a:path w="399" h="400" extrusionOk="0">
                    <a:moveTo>
                      <a:pt x="191" y="53"/>
                    </a:moveTo>
                    <a:cubicBezTo>
                      <a:pt x="184" y="53"/>
                      <a:pt x="179" y="53"/>
                      <a:pt x="174" y="53"/>
                    </a:cubicBezTo>
                    <a:lnTo>
                      <a:pt x="174" y="53"/>
                    </a:lnTo>
                    <a:cubicBezTo>
                      <a:pt x="174" y="53"/>
                      <a:pt x="174" y="53"/>
                      <a:pt x="174" y="53"/>
                    </a:cubicBezTo>
                    <a:close/>
                    <a:moveTo>
                      <a:pt x="243" y="53"/>
                    </a:moveTo>
                    <a:cubicBezTo>
                      <a:pt x="243" y="70"/>
                      <a:pt x="260" y="70"/>
                      <a:pt x="278" y="70"/>
                    </a:cubicBezTo>
                    <a:cubicBezTo>
                      <a:pt x="278" y="73"/>
                      <a:pt x="279" y="76"/>
                      <a:pt x="280" y="78"/>
                    </a:cubicBezTo>
                    <a:lnTo>
                      <a:pt x="280" y="78"/>
                    </a:lnTo>
                    <a:cubicBezTo>
                      <a:pt x="270" y="73"/>
                      <a:pt x="258" y="70"/>
                      <a:pt x="243" y="70"/>
                    </a:cubicBezTo>
                    <a:cubicBezTo>
                      <a:pt x="225" y="53"/>
                      <a:pt x="209" y="53"/>
                      <a:pt x="191" y="53"/>
                    </a:cubicBezTo>
                    <a:close/>
                    <a:moveTo>
                      <a:pt x="347" y="243"/>
                    </a:moveTo>
                    <a:cubicBezTo>
                      <a:pt x="347" y="243"/>
                      <a:pt x="347" y="244"/>
                      <a:pt x="345" y="245"/>
                    </a:cubicBezTo>
                    <a:lnTo>
                      <a:pt x="345" y="245"/>
                    </a:lnTo>
                    <a:cubicBezTo>
                      <a:pt x="346" y="244"/>
                      <a:pt x="347" y="244"/>
                      <a:pt x="347" y="243"/>
                    </a:cubicBezTo>
                    <a:close/>
                    <a:moveTo>
                      <a:pt x="330" y="273"/>
                    </a:moveTo>
                    <a:cubicBezTo>
                      <a:pt x="330" y="275"/>
                      <a:pt x="329" y="276"/>
                      <a:pt x="329" y="278"/>
                    </a:cubicBezTo>
                    <a:cubicBezTo>
                      <a:pt x="329" y="278"/>
                      <a:pt x="327" y="281"/>
                      <a:pt x="324" y="285"/>
                    </a:cubicBezTo>
                    <a:lnTo>
                      <a:pt x="324" y="285"/>
                    </a:lnTo>
                    <a:cubicBezTo>
                      <a:pt x="326" y="281"/>
                      <a:pt x="328" y="277"/>
                      <a:pt x="330" y="273"/>
                    </a:cubicBezTo>
                    <a:close/>
                    <a:moveTo>
                      <a:pt x="319" y="292"/>
                    </a:moveTo>
                    <a:cubicBezTo>
                      <a:pt x="316" y="298"/>
                      <a:pt x="313" y="305"/>
                      <a:pt x="313" y="312"/>
                    </a:cubicBezTo>
                    <a:cubicBezTo>
                      <a:pt x="306" y="312"/>
                      <a:pt x="300" y="315"/>
                      <a:pt x="294" y="318"/>
                    </a:cubicBezTo>
                    <a:lnTo>
                      <a:pt x="294" y="318"/>
                    </a:lnTo>
                    <a:cubicBezTo>
                      <a:pt x="294" y="316"/>
                      <a:pt x="295" y="315"/>
                      <a:pt x="295" y="312"/>
                    </a:cubicBezTo>
                    <a:cubicBezTo>
                      <a:pt x="306" y="307"/>
                      <a:pt x="314" y="300"/>
                      <a:pt x="319" y="292"/>
                    </a:cubicBezTo>
                    <a:close/>
                    <a:moveTo>
                      <a:pt x="209" y="0"/>
                    </a:moveTo>
                    <a:cubicBezTo>
                      <a:pt x="191" y="0"/>
                      <a:pt x="174" y="0"/>
                      <a:pt x="156" y="18"/>
                    </a:cubicBezTo>
                    <a:lnTo>
                      <a:pt x="139" y="18"/>
                    </a:lnTo>
                    <a:cubicBezTo>
                      <a:pt x="139" y="18"/>
                      <a:pt x="121" y="18"/>
                      <a:pt x="105" y="35"/>
                    </a:cubicBezTo>
                    <a:cubicBezTo>
                      <a:pt x="86" y="35"/>
                      <a:pt x="70" y="53"/>
                      <a:pt x="70" y="53"/>
                    </a:cubicBezTo>
                    <a:cubicBezTo>
                      <a:pt x="70" y="70"/>
                      <a:pt x="52" y="70"/>
                      <a:pt x="52" y="70"/>
                    </a:cubicBezTo>
                    <a:cubicBezTo>
                      <a:pt x="52" y="70"/>
                      <a:pt x="35" y="88"/>
                      <a:pt x="35" y="104"/>
                    </a:cubicBezTo>
                    <a:cubicBezTo>
                      <a:pt x="17" y="122"/>
                      <a:pt x="17" y="139"/>
                      <a:pt x="17" y="139"/>
                    </a:cubicBezTo>
                    <a:cubicBezTo>
                      <a:pt x="0" y="174"/>
                      <a:pt x="0" y="192"/>
                      <a:pt x="0" y="208"/>
                    </a:cubicBezTo>
                    <a:cubicBezTo>
                      <a:pt x="9" y="225"/>
                      <a:pt x="13" y="239"/>
                      <a:pt x="17" y="249"/>
                    </a:cubicBezTo>
                    <a:lnTo>
                      <a:pt x="17" y="249"/>
                    </a:lnTo>
                    <a:lnTo>
                      <a:pt x="17" y="261"/>
                    </a:lnTo>
                    <a:cubicBezTo>
                      <a:pt x="17" y="296"/>
                      <a:pt x="35" y="331"/>
                      <a:pt x="70" y="347"/>
                    </a:cubicBezTo>
                    <a:lnTo>
                      <a:pt x="105" y="382"/>
                    </a:lnTo>
                    <a:cubicBezTo>
                      <a:pt x="121" y="382"/>
                      <a:pt x="139" y="382"/>
                      <a:pt x="139" y="400"/>
                    </a:cubicBezTo>
                    <a:lnTo>
                      <a:pt x="260" y="400"/>
                    </a:lnTo>
                    <a:cubicBezTo>
                      <a:pt x="295" y="382"/>
                      <a:pt x="313" y="365"/>
                      <a:pt x="347" y="347"/>
                    </a:cubicBezTo>
                    <a:cubicBezTo>
                      <a:pt x="364" y="331"/>
                      <a:pt x="382" y="312"/>
                      <a:pt x="382" y="296"/>
                    </a:cubicBezTo>
                    <a:lnTo>
                      <a:pt x="399" y="261"/>
                    </a:lnTo>
                    <a:lnTo>
                      <a:pt x="399" y="243"/>
                    </a:lnTo>
                    <a:lnTo>
                      <a:pt x="399" y="208"/>
                    </a:lnTo>
                    <a:lnTo>
                      <a:pt x="399" y="157"/>
                    </a:lnTo>
                    <a:cubicBezTo>
                      <a:pt x="399" y="122"/>
                      <a:pt x="364" y="88"/>
                      <a:pt x="347" y="70"/>
                    </a:cubicBezTo>
                    <a:cubicBezTo>
                      <a:pt x="313" y="35"/>
                      <a:pt x="295" y="18"/>
                      <a:pt x="260" y="18"/>
                    </a:cubicBezTo>
                    <a:cubicBezTo>
                      <a:pt x="243" y="0"/>
                      <a:pt x="209" y="0"/>
                      <a:pt x="209"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15" name="Google Shape;4211;p42">
                <a:extLst>
                  <a:ext uri="{FF2B5EF4-FFF2-40B4-BE49-F238E27FC236}">
                    <a16:creationId xmlns:a16="http://schemas.microsoft.com/office/drawing/2014/main" id="{8046AC57-4820-4887-4B56-1E59594EC699}"/>
                  </a:ext>
                </a:extLst>
              </p:cNvPr>
              <p:cNvSpPr/>
              <p:nvPr/>
            </p:nvSpPr>
            <p:spPr>
              <a:xfrm>
                <a:off x="7162775" y="3450975"/>
                <a:ext cx="66850" cy="94150"/>
              </a:xfrm>
              <a:custGeom>
                <a:avLst/>
                <a:gdLst/>
                <a:ahLst/>
                <a:cxnLst/>
                <a:rect l="l" t="t" r="r" b="b"/>
                <a:pathLst>
                  <a:path w="2674" h="3766" extrusionOk="0">
                    <a:moveTo>
                      <a:pt x="1114" y="0"/>
                    </a:moveTo>
                    <a:cubicBezTo>
                      <a:pt x="1074" y="0"/>
                      <a:pt x="1033" y="17"/>
                      <a:pt x="997" y="58"/>
                    </a:cubicBezTo>
                    <a:cubicBezTo>
                      <a:pt x="493" y="544"/>
                      <a:pt x="146" y="1203"/>
                      <a:pt x="25" y="1897"/>
                    </a:cubicBezTo>
                    <a:cubicBezTo>
                      <a:pt x="0" y="2023"/>
                      <a:pt x="93" y="2112"/>
                      <a:pt x="199" y="2112"/>
                    </a:cubicBezTo>
                    <a:cubicBezTo>
                      <a:pt x="239" y="2112"/>
                      <a:pt x="281" y="2099"/>
                      <a:pt x="320" y="2071"/>
                    </a:cubicBezTo>
                    <a:cubicBezTo>
                      <a:pt x="407" y="1985"/>
                      <a:pt x="511" y="1915"/>
                      <a:pt x="615" y="1846"/>
                    </a:cubicBezTo>
                    <a:cubicBezTo>
                      <a:pt x="635" y="1826"/>
                      <a:pt x="720" y="1779"/>
                      <a:pt x="791" y="1736"/>
                    </a:cubicBezTo>
                    <a:lnTo>
                      <a:pt x="791" y="1736"/>
                    </a:lnTo>
                    <a:cubicBezTo>
                      <a:pt x="789" y="1762"/>
                      <a:pt x="789" y="1786"/>
                      <a:pt x="789" y="1811"/>
                    </a:cubicBezTo>
                    <a:lnTo>
                      <a:pt x="736" y="2175"/>
                    </a:lnTo>
                    <a:cubicBezTo>
                      <a:pt x="685" y="2644"/>
                      <a:pt x="632" y="3112"/>
                      <a:pt x="563" y="3598"/>
                    </a:cubicBezTo>
                    <a:cubicBezTo>
                      <a:pt x="551" y="3694"/>
                      <a:pt x="656" y="3766"/>
                      <a:pt x="756" y="3766"/>
                    </a:cubicBezTo>
                    <a:cubicBezTo>
                      <a:pt x="800" y="3766"/>
                      <a:pt x="843" y="3752"/>
                      <a:pt x="875" y="3720"/>
                    </a:cubicBezTo>
                    <a:cubicBezTo>
                      <a:pt x="1483" y="3042"/>
                      <a:pt x="2055" y="2348"/>
                      <a:pt x="2575" y="1619"/>
                    </a:cubicBezTo>
                    <a:cubicBezTo>
                      <a:pt x="2674" y="1484"/>
                      <a:pt x="2545" y="1358"/>
                      <a:pt x="2419" y="1358"/>
                    </a:cubicBezTo>
                    <a:cubicBezTo>
                      <a:pt x="2367" y="1358"/>
                      <a:pt x="2316" y="1379"/>
                      <a:pt x="2281" y="1429"/>
                    </a:cubicBezTo>
                    <a:cubicBezTo>
                      <a:pt x="1870" y="1991"/>
                      <a:pt x="1437" y="2532"/>
                      <a:pt x="982" y="3059"/>
                    </a:cubicBezTo>
                    <a:lnTo>
                      <a:pt x="982" y="3059"/>
                    </a:lnTo>
                    <a:cubicBezTo>
                      <a:pt x="1043" y="2597"/>
                      <a:pt x="1098" y="2134"/>
                      <a:pt x="1136" y="1672"/>
                    </a:cubicBezTo>
                    <a:cubicBezTo>
                      <a:pt x="1166" y="1494"/>
                      <a:pt x="1093" y="1289"/>
                      <a:pt x="907" y="1289"/>
                    </a:cubicBezTo>
                    <a:cubicBezTo>
                      <a:pt x="876" y="1289"/>
                      <a:pt x="842" y="1295"/>
                      <a:pt x="805" y="1307"/>
                    </a:cubicBezTo>
                    <a:cubicBezTo>
                      <a:pt x="692" y="1357"/>
                      <a:pt x="577" y="1436"/>
                      <a:pt x="477" y="1518"/>
                    </a:cubicBezTo>
                    <a:lnTo>
                      <a:pt x="477" y="1518"/>
                    </a:lnTo>
                    <a:cubicBezTo>
                      <a:pt x="633" y="1058"/>
                      <a:pt x="887" y="640"/>
                      <a:pt x="1240" y="301"/>
                    </a:cubicBezTo>
                    <a:cubicBezTo>
                      <a:pt x="1359" y="182"/>
                      <a:pt x="1244" y="0"/>
                      <a:pt x="111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16" name="Google Shape;4212;p42">
                <a:extLst>
                  <a:ext uri="{FF2B5EF4-FFF2-40B4-BE49-F238E27FC236}">
                    <a16:creationId xmlns:a16="http://schemas.microsoft.com/office/drawing/2014/main" id="{F805D512-370B-C51B-1C84-6FB53A7C9B69}"/>
                  </a:ext>
                </a:extLst>
              </p:cNvPr>
              <p:cNvSpPr/>
              <p:nvPr/>
            </p:nvSpPr>
            <p:spPr>
              <a:xfrm>
                <a:off x="7916475" y="3372850"/>
                <a:ext cx="405625" cy="686625"/>
              </a:xfrm>
              <a:custGeom>
                <a:avLst/>
                <a:gdLst/>
                <a:ahLst/>
                <a:cxnLst/>
                <a:rect l="l" t="t" r="r" b="b"/>
                <a:pathLst>
                  <a:path w="16225" h="27465" extrusionOk="0">
                    <a:moveTo>
                      <a:pt x="1528" y="0"/>
                    </a:moveTo>
                    <a:cubicBezTo>
                      <a:pt x="1284" y="0"/>
                      <a:pt x="1039" y="35"/>
                      <a:pt x="799" y="112"/>
                    </a:cubicBezTo>
                    <a:cubicBezTo>
                      <a:pt x="799" y="112"/>
                      <a:pt x="1" y="8874"/>
                      <a:pt x="2326" y="16093"/>
                    </a:cubicBezTo>
                    <a:cubicBezTo>
                      <a:pt x="4651" y="23329"/>
                      <a:pt x="7080" y="25116"/>
                      <a:pt x="7080" y="25116"/>
                    </a:cubicBezTo>
                    <a:cubicBezTo>
                      <a:pt x="8476" y="26153"/>
                      <a:pt x="10213" y="27465"/>
                      <a:pt x="12002" y="27465"/>
                    </a:cubicBezTo>
                    <a:cubicBezTo>
                      <a:pt x="12459" y="27465"/>
                      <a:pt x="12919" y="27379"/>
                      <a:pt x="13378" y="27181"/>
                    </a:cubicBezTo>
                    <a:cubicBezTo>
                      <a:pt x="15097" y="26453"/>
                      <a:pt x="16016" y="24613"/>
                      <a:pt x="16120" y="22670"/>
                    </a:cubicBezTo>
                    <a:cubicBezTo>
                      <a:pt x="16224" y="20674"/>
                      <a:pt x="15703" y="18591"/>
                      <a:pt x="14975" y="16770"/>
                    </a:cubicBezTo>
                    <a:cubicBezTo>
                      <a:pt x="14350" y="15174"/>
                      <a:pt x="13552" y="13647"/>
                      <a:pt x="12702" y="12189"/>
                    </a:cubicBezTo>
                    <a:cubicBezTo>
                      <a:pt x="11002" y="9221"/>
                      <a:pt x="8989" y="6463"/>
                      <a:pt x="6907" y="3791"/>
                    </a:cubicBezTo>
                    <a:cubicBezTo>
                      <a:pt x="6437" y="3201"/>
                      <a:pt x="5970" y="2628"/>
                      <a:pt x="5449" y="2107"/>
                    </a:cubicBezTo>
                    <a:cubicBezTo>
                      <a:pt x="4876" y="1517"/>
                      <a:pt x="4234" y="1031"/>
                      <a:pt x="3522" y="633"/>
                    </a:cubicBezTo>
                    <a:cubicBezTo>
                      <a:pt x="2908" y="274"/>
                      <a:pt x="2217" y="0"/>
                      <a:pt x="1528"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17" name="Google Shape;4213;p42">
                <a:extLst>
                  <a:ext uri="{FF2B5EF4-FFF2-40B4-BE49-F238E27FC236}">
                    <a16:creationId xmlns:a16="http://schemas.microsoft.com/office/drawing/2014/main" id="{3B0D2816-E5EE-2C37-EC5B-77120417D6ED}"/>
                  </a:ext>
                </a:extLst>
              </p:cNvPr>
              <p:cNvSpPr/>
              <p:nvPr/>
            </p:nvSpPr>
            <p:spPr>
              <a:xfrm>
                <a:off x="7928175" y="3368550"/>
                <a:ext cx="396100" cy="695175"/>
              </a:xfrm>
              <a:custGeom>
                <a:avLst/>
                <a:gdLst/>
                <a:ahLst/>
                <a:cxnLst/>
                <a:rect l="l" t="t" r="r" b="b"/>
                <a:pathLst>
                  <a:path w="15844" h="27807" extrusionOk="0">
                    <a:moveTo>
                      <a:pt x="6698" y="25132"/>
                    </a:moveTo>
                    <a:lnTo>
                      <a:pt x="6698" y="25132"/>
                    </a:lnTo>
                    <a:cubicBezTo>
                      <a:pt x="6705" y="25137"/>
                      <a:pt x="6711" y="25142"/>
                      <a:pt x="6718" y="25147"/>
                    </a:cubicBezTo>
                    <a:lnTo>
                      <a:pt x="6718" y="25147"/>
                    </a:lnTo>
                    <a:cubicBezTo>
                      <a:pt x="6719" y="25148"/>
                      <a:pt x="6719" y="25148"/>
                      <a:pt x="6720" y="25148"/>
                    </a:cubicBezTo>
                    <a:cubicBezTo>
                      <a:pt x="6720" y="25148"/>
                      <a:pt x="6714" y="25144"/>
                      <a:pt x="6698" y="25132"/>
                    </a:cubicBezTo>
                    <a:close/>
                    <a:moveTo>
                      <a:pt x="1098" y="348"/>
                    </a:moveTo>
                    <a:cubicBezTo>
                      <a:pt x="2227" y="348"/>
                      <a:pt x="3353" y="1103"/>
                      <a:pt x="4183" y="1776"/>
                    </a:cubicBezTo>
                    <a:cubicBezTo>
                      <a:pt x="5310" y="2695"/>
                      <a:pt x="6161" y="3893"/>
                      <a:pt x="7045" y="5039"/>
                    </a:cubicBezTo>
                    <a:cubicBezTo>
                      <a:pt x="8833" y="7364"/>
                      <a:pt x="10534" y="9758"/>
                      <a:pt x="12008" y="12308"/>
                    </a:cubicBezTo>
                    <a:cubicBezTo>
                      <a:pt x="13449" y="14807"/>
                      <a:pt x="14819" y="17463"/>
                      <a:pt x="15323" y="20343"/>
                    </a:cubicBezTo>
                    <a:cubicBezTo>
                      <a:pt x="15705" y="22634"/>
                      <a:pt x="15548" y="25618"/>
                      <a:pt x="13310" y="26954"/>
                    </a:cubicBezTo>
                    <a:cubicBezTo>
                      <a:pt x="12727" y="27304"/>
                      <a:pt x="12133" y="27450"/>
                      <a:pt x="11540" y="27450"/>
                    </a:cubicBezTo>
                    <a:cubicBezTo>
                      <a:pt x="9793" y="27450"/>
                      <a:pt x="8064" y="26182"/>
                      <a:pt x="6718" y="25147"/>
                    </a:cubicBezTo>
                    <a:lnTo>
                      <a:pt x="6718" y="25147"/>
                    </a:lnTo>
                    <a:cubicBezTo>
                      <a:pt x="6706" y="25139"/>
                      <a:pt x="6642" y="25092"/>
                      <a:pt x="6629" y="25080"/>
                    </a:cubicBezTo>
                    <a:cubicBezTo>
                      <a:pt x="6543" y="25010"/>
                      <a:pt x="6473" y="24924"/>
                      <a:pt x="6386" y="24855"/>
                    </a:cubicBezTo>
                    <a:cubicBezTo>
                      <a:pt x="6108" y="24559"/>
                      <a:pt x="5849" y="24230"/>
                      <a:pt x="5588" y="23900"/>
                    </a:cubicBezTo>
                    <a:cubicBezTo>
                      <a:pt x="4547" y="22442"/>
                      <a:pt x="3748" y="20794"/>
                      <a:pt x="3072" y="19145"/>
                    </a:cubicBezTo>
                    <a:cubicBezTo>
                      <a:pt x="2066" y="16630"/>
                      <a:pt x="1319" y="14044"/>
                      <a:pt x="903" y="11371"/>
                    </a:cubicBezTo>
                    <a:cubicBezTo>
                      <a:pt x="556" y="9046"/>
                      <a:pt x="400" y="6686"/>
                      <a:pt x="382" y="4345"/>
                    </a:cubicBezTo>
                    <a:cubicBezTo>
                      <a:pt x="365" y="3060"/>
                      <a:pt x="400" y="1758"/>
                      <a:pt x="504" y="474"/>
                    </a:cubicBezTo>
                    <a:lnTo>
                      <a:pt x="504" y="422"/>
                    </a:lnTo>
                    <a:lnTo>
                      <a:pt x="504" y="422"/>
                    </a:lnTo>
                    <a:cubicBezTo>
                      <a:pt x="701" y="371"/>
                      <a:pt x="900" y="348"/>
                      <a:pt x="1098" y="348"/>
                    </a:cubicBezTo>
                    <a:close/>
                    <a:moveTo>
                      <a:pt x="1063" y="0"/>
                    </a:moveTo>
                    <a:cubicBezTo>
                      <a:pt x="806" y="0"/>
                      <a:pt x="548" y="35"/>
                      <a:pt x="296" y="111"/>
                    </a:cubicBezTo>
                    <a:cubicBezTo>
                      <a:pt x="253" y="125"/>
                      <a:pt x="223" y="151"/>
                      <a:pt x="203" y="183"/>
                    </a:cubicBezTo>
                    <a:lnTo>
                      <a:pt x="203" y="183"/>
                    </a:lnTo>
                    <a:cubicBezTo>
                      <a:pt x="180" y="209"/>
                      <a:pt x="164" y="243"/>
                      <a:pt x="157" y="284"/>
                    </a:cubicBezTo>
                    <a:cubicBezTo>
                      <a:pt x="70" y="1238"/>
                      <a:pt x="53" y="2210"/>
                      <a:pt x="35" y="3181"/>
                    </a:cubicBezTo>
                    <a:cubicBezTo>
                      <a:pt x="0" y="5455"/>
                      <a:pt x="104" y="7746"/>
                      <a:pt x="365" y="10001"/>
                    </a:cubicBezTo>
                    <a:cubicBezTo>
                      <a:pt x="694" y="12760"/>
                      <a:pt x="1319" y="15432"/>
                      <a:pt x="2291" y="18053"/>
                    </a:cubicBezTo>
                    <a:cubicBezTo>
                      <a:pt x="3003" y="19978"/>
                      <a:pt x="3836" y="21905"/>
                      <a:pt x="4981" y="23622"/>
                    </a:cubicBezTo>
                    <a:cubicBezTo>
                      <a:pt x="5398" y="24247"/>
                      <a:pt x="5865" y="24906"/>
                      <a:pt x="6455" y="25375"/>
                    </a:cubicBezTo>
                    <a:cubicBezTo>
                      <a:pt x="7115" y="25931"/>
                      <a:pt x="7878" y="26451"/>
                      <a:pt x="8625" y="26884"/>
                    </a:cubicBezTo>
                    <a:cubicBezTo>
                      <a:pt x="9511" y="27391"/>
                      <a:pt x="10513" y="27807"/>
                      <a:pt x="11545" y="27807"/>
                    </a:cubicBezTo>
                    <a:cubicBezTo>
                      <a:pt x="11785" y="27807"/>
                      <a:pt x="12027" y="27784"/>
                      <a:pt x="12269" y="27735"/>
                    </a:cubicBezTo>
                    <a:cubicBezTo>
                      <a:pt x="13414" y="27509"/>
                      <a:pt x="14368" y="26729"/>
                      <a:pt x="14976" y="25739"/>
                    </a:cubicBezTo>
                    <a:cubicBezTo>
                      <a:pt x="15601" y="24716"/>
                      <a:pt x="15843" y="23501"/>
                      <a:pt x="15843" y="22303"/>
                    </a:cubicBezTo>
                    <a:cubicBezTo>
                      <a:pt x="15843" y="19337"/>
                      <a:pt x="14645" y="16491"/>
                      <a:pt x="13292" y="13905"/>
                    </a:cubicBezTo>
                    <a:cubicBezTo>
                      <a:pt x="11869" y="11216"/>
                      <a:pt x="10187" y="8665"/>
                      <a:pt x="8364" y="6219"/>
                    </a:cubicBezTo>
                    <a:cubicBezTo>
                      <a:pt x="7480" y="5039"/>
                      <a:pt x="6594" y="3824"/>
                      <a:pt x="5622" y="2695"/>
                    </a:cubicBezTo>
                    <a:cubicBezTo>
                      <a:pt x="4703" y="1654"/>
                      <a:pt x="3558" y="701"/>
                      <a:pt x="2239" y="231"/>
                    </a:cubicBezTo>
                    <a:cubicBezTo>
                      <a:pt x="1860" y="84"/>
                      <a:pt x="1462" y="0"/>
                      <a:pt x="1063"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18" name="Google Shape;4214;p42">
                <a:extLst>
                  <a:ext uri="{FF2B5EF4-FFF2-40B4-BE49-F238E27FC236}">
                    <a16:creationId xmlns:a16="http://schemas.microsoft.com/office/drawing/2014/main" id="{C237CBC4-56D7-BE5C-F08D-839C784A5850}"/>
                  </a:ext>
                </a:extLst>
              </p:cNvPr>
              <p:cNvSpPr/>
              <p:nvPr/>
            </p:nvSpPr>
            <p:spPr>
              <a:xfrm>
                <a:off x="8137650" y="3985900"/>
                <a:ext cx="56050" cy="73600"/>
              </a:xfrm>
              <a:custGeom>
                <a:avLst/>
                <a:gdLst/>
                <a:ahLst/>
                <a:cxnLst/>
                <a:rect l="l" t="t" r="r" b="b"/>
                <a:pathLst>
                  <a:path w="2242" h="2944" extrusionOk="0">
                    <a:moveTo>
                      <a:pt x="239" y="1"/>
                    </a:moveTo>
                    <a:cubicBezTo>
                      <a:pt x="119" y="1"/>
                      <a:pt x="1" y="132"/>
                      <a:pt x="72" y="265"/>
                    </a:cubicBezTo>
                    <a:cubicBezTo>
                      <a:pt x="575" y="1202"/>
                      <a:pt x="1183" y="2086"/>
                      <a:pt x="1894" y="2884"/>
                    </a:cubicBezTo>
                    <a:cubicBezTo>
                      <a:pt x="1927" y="2926"/>
                      <a:pt x="1967" y="2944"/>
                      <a:pt x="2006" y="2944"/>
                    </a:cubicBezTo>
                    <a:cubicBezTo>
                      <a:pt x="2128" y="2944"/>
                      <a:pt x="2242" y="2773"/>
                      <a:pt x="2137" y="2641"/>
                    </a:cubicBezTo>
                    <a:cubicBezTo>
                      <a:pt x="1443" y="1861"/>
                      <a:pt x="853" y="1010"/>
                      <a:pt x="385" y="91"/>
                    </a:cubicBezTo>
                    <a:cubicBezTo>
                      <a:pt x="347" y="27"/>
                      <a:pt x="293" y="1"/>
                      <a:pt x="239"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19" name="Google Shape;4215;p42">
                <a:extLst>
                  <a:ext uri="{FF2B5EF4-FFF2-40B4-BE49-F238E27FC236}">
                    <a16:creationId xmlns:a16="http://schemas.microsoft.com/office/drawing/2014/main" id="{70749881-2471-A5C9-5424-1656AA7B28FB}"/>
                  </a:ext>
                </a:extLst>
              </p:cNvPr>
              <p:cNvSpPr/>
              <p:nvPr/>
            </p:nvSpPr>
            <p:spPr>
              <a:xfrm>
                <a:off x="8168100" y="3956425"/>
                <a:ext cx="72825" cy="100200"/>
              </a:xfrm>
              <a:custGeom>
                <a:avLst/>
                <a:gdLst/>
                <a:ahLst/>
                <a:cxnLst/>
                <a:rect l="l" t="t" r="r" b="b"/>
                <a:pathLst>
                  <a:path w="2913" h="4008" extrusionOk="0">
                    <a:moveTo>
                      <a:pt x="250" y="0"/>
                    </a:moveTo>
                    <a:cubicBezTo>
                      <a:pt x="123" y="0"/>
                      <a:pt x="0" y="123"/>
                      <a:pt x="86" y="246"/>
                    </a:cubicBezTo>
                    <a:cubicBezTo>
                      <a:pt x="953" y="1444"/>
                      <a:pt x="1770" y="2675"/>
                      <a:pt x="2533" y="3924"/>
                    </a:cubicBezTo>
                    <a:cubicBezTo>
                      <a:pt x="2570" y="3983"/>
                      <a:pt x="2624" y="4008"/>
                      <a:pt x="2677" y="4008"/>
                    </a:cubicBezTo>
                    <a:cubicBezTo>
                      <a:pt x="2796" y="4008"/>
                      <a:pt x="2912" y="3884"/>
                      <a:pt x="2827" y="3751"/>
                    </a:cubicBezTo>
                    <a:cubicBezTo>
                      <a:pt x="2064" y="2502"/>
                      <a:pt x="1249" y="1270"/>
                      <a:pt x="398" y="72"/>
                    </a:cubicBezTo>
                    <a:cubicBezTo>
                      <a:pt x="357" y="21"/>
                      <a:pt x="303" y="0"/>
                      <a:pt x="250"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20" name="Google Shape;4216;p42">
                <a:extLst>
                  <a:ext uri="{FF2B5EF4-FFF2-40B4-BE49-F238E27FC236}">
                    <a16:creationId xmlns:a16="http://schemas.microsoft.com/office/drawing/2014/main" id="{30E1E6B4-BDDA-C28A-5FEB-CF73F8A3F514}"/>
                  </a:ext>
                </a:extLst>
              </p:cNvPr>
              <p:cNvSpPr/>
              <p:nvPr/>
            </p:nvSpPr>
            <p:spPr>
              <a:xfrm>
                <a:off x="8200525" y="3919725"/>
                <a:ext cx="77225" cy="126675"/>
              </a:xfrm>
              <a:custGeom>
                <a:avLst/>
                <a:gdLst/>
                <a:ahLst/>
                <a:cxnLst/>
                <a:rect l="l" t="t" r="r" b="b"/>
                <a:pathLst>
                  <a:path w="3089" h="5067" extrusionOk="0">
                    <a:moveTo>
                      <a:pt x="242" y="0"/>
                    </a:moveTo>
                    <a:cubicBezTo>
                      <a:pt x="121" y="0"/>
                      <a:pt x="1" y="124"/>
                      <a:pt x="73" y="256"/>
                    </a:cubicBezTo>
                    <a:cubicBezTo>
                      <a:pt x="988" y="1719"/>
                      <a:pt x="1838" y="3231"/>
                      <a:pt x="2626" y="4774"/>
                    </a:cubicBezTo>
                    <a:lnTo>
                      <a:pt x="2626" y="4774"/>
                    </a:lnTo>
                    <a:cubicBezTo>
                      <a:pt x="2624" y="4819"/>
                      <a:pt x="2638" y="4865"/>
                      <a:pt x="2676" y="4907"/>
                    </a:cubicBezTo>
                    <a:cubicBezTo>
                      <a:pt x="2687" y="4929"/>
                      <a:pt x="2706" y="4952"/>
                      <a:pt x="2728" y="4975"/>
                    </a:cubicBezTo>
                    <a:lnTo>
                      <a:pt x="2728" y="4975"/>
                    </a:lnTo>
                    <a:cubicBezTo>
                      <a:pt x="2728" y="4975"/>
                      <a:pt x="2728" y="4976"/>
                      <a:pt x="2728" y="4976"/>
                    </a:cubicBezTo>
                    <a:cubicBezTo>
                      <a:pt x="2729" y="4976"/>
                      <a:pt x="2729" y="4976"/>
                      <a:pt x="2729" y="4976"/>
                    </a:cubicBezTo>
                    <a:lnTo>
                      <a:pt x="2729" y="4976"/>
                    </a:lnTo>
                    <a:cubicBezTo>
                      <a:pt x="2740" y="4987"/>
                      <a:pt x="2751" y="4999"/>
                      <a:pt x="2763" y="5011"/>
                    </a:cubicBezTo>
                    <a:cubicBezTo>
                      <a:pt x="2793" y="5050"/>
                      <a:pt x="2830" y="5066"/>
                      <a:pt x="2866" y="5066"/>
                    </a:cubicBezTo>
                    <a:cubicBezTo>
                      <a:pt x="2977" y="5066"/>
                      <a:pt x="3088" y="4916"/>
                      <a:pt x="3023" y="4786"/>
                    </a:cubicBezTo>
                    <a:cubicBezTo>
                      <a:pt x="3017" y="4775"/>
                      <a:pt x="3011" y="4763"/>
                      <a:pt x="3005" y="4752"/>
                    </a:cubicBezTo>
                    <a:lnTo>
                      <a:pt x="3005" y="4752"/>
                    </a:lnTo>
                    <a:cubicBezTo>
                      <a:pt x="3006" y="4752"/>
                      <a:pt x="3006" y="4751"/>
                      <a:pt x="3006" y="4751"/>
                    </a:cubicBezTo>
                    <a:cubicBezTo>
                      <a:pt x="3005" y="4750"/>
                      <a:pt x="3005" y="4750"/>
                      <a:pt x="3004" y="4749"/>
                    </a:cubicBezTo>
                    <a:lnTo>
                      <a:pt x="3004" y="4749"/>
                    </a:lnTo>
                    <a:cubicBezTo>
                      <a:pt x="2194" y="3165"/>
                      <a:pt x="1333" y="1598"/>
                      <a:pt x="385" y="83"/>
                    </a:cubicBezTo>
                    <a:cubicBezTo>
                      <a:pt x="348" y="25"/>
                      <a:pt x="295" y="0"/>
                      <a:pt x="242"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21" name="Google Shape;4217;p42">
                <a:extLst>
                  <a:ext uri="{FF2B5EF4-FFF2-40B4-BE49-F238E27FC236}">
                    <a16:creationId xmlns:a16="http://schemas.microsoft.com/office/drawing/2014/main" id="{00B99FE5-1F0E-412D-2F1B-2D26DD1BF604}"/>
                  </a:ext>
                </a:extLst>
              </p:cNvPr>
              <p:cNvSpPr/>
              <p:nvPr/>
            </p:nvSpPr>
            <p:spPr>
              <a:xfrm>
                <a:off x="8248250" y="3895425"/>
                <a:ext cx="55200" cy="120700"/>
              </a:xfrm>
              <a:custGeom>
                <a:avLst/>
                <a:gdLst/>
                <a:ahLst/>
                <a:cxnLst/>
                <a:rect l="l" t="t" r="r" b="b"/>
                <a:pathLst>
                  <a:path w="2208" h="4828" extrusionOk="0">
                    <a:moveTo>
                      <a:pt x="236" y="1"/>
                    </a:moveTo>
                    <a:cubicBezTo>
                      <a:pt x="121" y="1"/>
                      <a:pt x="0" y="125"/>
                      <a:pt x="73" y="257"/>
                    </a:cubicBezTo>
                    <a:cubicBezTo>
                      <a:pt x="420" y="985"/>
                      <a:pt x="750" y="1714"/>
                      <a:pt x="1044" y="2461"/>
                    </a:cubicBezTo>
                    <a:cubicBezTo>
                      <a:pt x="1201" y="2808"/>
                      <a:pt x="1322" y="3155"/>
                      <a:pt x="1461" y="3519"/>
                    </a:cubicBezTo>
                    <a:cubicBezTo>
                      <a:pt x="1530" y="3692"/>
                      <a:pt x="1600" y="3884"/>
                      <a:pt x="1652" y="4057"/>
                    </a:cubicBezTo>
                    <a:cubicBezTo>
                      <a:pt x="1693" y="4181"/>
                      <a:pt x="1790" y="4361"/>
                      <a:pt x="1827" y="4517"/>
                    </a:cubicBezTo>
                    <a:lnTo>
                      <a:pt x="1827" y="4517"/>
                    </a:lnTo>
                    <a:cubicBezTo>
                      <a:pt x="1809" y="4545"/>
                      <a:pt x="1798" y="4579"/>
                      <a:pt x="1791" y="4613"/>
                    </a:cubicBezTo>
                    <a:cubicBezTo>
                      <a:pt x="1775" y="4733"/>
                      <a:pt x="1878" y="4828"/>
                      <a:pt x="1985" y="4828"/>
                    </a:cubicBezTo>
                    <a:cubicBezTo>
                      <a:pt x="2002" y="4828"/>
                      <a:pt x="2018" y="4825"/>
                      <a:pt x="2034" y="4821"/>
                    </a:cubicBezTo>
                    <a:cubicBezTo>
                      <a:pt x="2208" y="4786"/>
                      <a:pt x="2208" y="4595"/>
                      <a:pt x="2155" y="4474"/>
                    </a:cubicBezTo>
                    <a:cubicBezTo>
                      <a:pt x="2016" y="3953"/>
                      <a:pt x="1808" y="3467"/>
                      <a:pt x="1618" y="2963"/>
                    </a:cubicBezTo>
                    <a:cubicBezTo>
                      <a:pt x="1253" y="1992"/>
                      <a:pt x="819" y="1020"/>
                      <a:pt x="368" y="83"/>
                    </a:cubicBezTo>
                    <a:cubicBezTo>
                      <a:pt x="336" y="25"/>
                      <a:pt x="287" y="1"/>
                      <a:pt x="236"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22" name="Google Shape;4218;p42">
                <a:extLst>
                  <a:ext uri="{FF2B5EF4-FFF2-40B4-BE49-F238E27FC236}">
                    <a16:creationId xmlns:a16="http://schemas.microsoft.com/office/drawing/2014/main" id="{814CE670-2DF6-FC7F-473D-4BF5B7F5CD8B}"/>
                  </a:ext>
                </a:extLst>
              </p:cNvPr>
              <p:cNvSpPr/>
              <p:nvPr/>
            </p:nvSpPr>
            <p:spPr>
              <a:xfrm>
                <a:off x="8157675" y="3758900"/>
                <a:ext cx="66375" cy="58625"/>
              </a:xfrm>
              <a:custGeom>
                <a:avLst/>
                <a:gdLst/>
                <a:ahLst/>
                <a:cxnLst/>
                <a:rect l="l" t="t" r="r" b="b"/>
                <a:pathLst>
                  <a:path w="2655" h="2345" extrusionOk="0">
                    <a:moveTo>
                      <a:pt x="2290" y="1631"/>
                    </a:moveTo>
                    <a:cubicBezTo>
                      <a:pt x="2289" y="1645"/>
                      <a:pt x="2285" y="1650"/>
                      <a:pt x="2282" y="1650"/>
                    </a:cubicBezTo>
                    <a:cubicBezTo>
                      <a:pt x="2278" y="1650"/>
                      <a:pt x="2277" y="1640"/>
                      <a:pt x="2290" y="1631"/>
                    </a:cubicBezTo>
                    <a:close/>
                    <a:moveTo>
                      <a:pt x="2240" y="0"/>
                    </a:moveTo>
                    <a:cubicBezTo>
                      <a:pt x="2223" y="0"/>
                      <a:pt x="2205" y="3"/>
                      <a:pt x="2187" y="9"/>
                    </a:cubicBezTo>
                    <a:cubicBezTo>
                      <a:pt x="2099" y="26"/>
                      <a:pt x="2030" y="130"/>
                      <a:pt x="2064" y="218"/>
                    </a:cubicBezTo>
                    <a:cubicBezTo>
                      <a:pt x="2169" y="461"/>
                      <a:pt x="2238" y="720"/>
                      <a:pt x="2273" y="981"/>
                    </a:cubicBezTo>
                    <a:cubicBezTo>
                      <a:pt x="2291" y="1102"/>
                      <a:pt x="2291" y="1224"/>
                      <a:pt x="2307" y="1328"/>
                    </a:cubicBezTo>
                    <a:cubicBezTo>
                      <a:pt x="2307" y="1398"/>
                      <a:pt x="2291" y="1467"/>
                      <a:pt x="2291" y="1536"/>
                    </a:cubicBezTo>
                    <a:lnTo>
                      <a:pt x="2291" y="1549"/>
                    </a:lnTo>
                    <a:lnTo>
                      <a:pt x="2291" y="1549"/>
                    </a:lnTo>
                    <a:cubicBezTo>
                      <a:pt x="2256" y="1515"/>
                      <a:pt x="2221" y="1475"/>
                      <a:pt x="2187" y="1449"/>
                    </a:cubicBezTo>
                    <a:cubicBezTo>
                      <a:pt x="2117" y="1380"/>
                      <a:pt x="2030" y="1310"/>
                      <a:pt x="1944" y="1259"/>
                    </a:cubicBezTo>
                    <a:cubicBezTo>
                      <a:pt x="1770" y="1155"/>
                      <a:pt x="1597" y="1051"/>
                      <a:pt x="1405" y="981"/>
                    </a:cubicBezTo>
                    <a:cubicBezTo>
                      <a:pt x="1391" y="976"/>
                      <a:pt x="1377" y="974"/>
                      <a:pt x="1363" y="974"/>
                    </a:cubicBezTo>
                    <a:cubicBezTo>
                      <a:pt x="1271" y="974"/>
                      <a:pt x="1180" y="1064"/>
                      <a:pt x="1180" y="1155"/>
                    </a:cubicBezTo>
                    <a:cubicBezTo>
                      <a:pt x="1180" y="1390"/>
                      <a:pt x="1180" y="1616"/>
                      <a:pt x="1161" y="1847"/>
                    </a:cubicBezTo>
                    <a:lnTo>
                      <a:pt x="1161" y="1847"/>
                    </a:lnTo>
                    <a:cubicBezTo>
                      <a:pt x="850" y="1598"/>
                      <a:pt x="565" y="1324"/>
                      <a:pt x="313" y="1016"/>
                    </a:cubicBezTo>
                    <a:cubicBezTo>
                      <a:pt x="288" y="975"/>
                      <a:pt x="248" y="957"/>
                      <a:pt x="205" y="957"/>
                    </a:cubicBezTo>
                    <a:cubicBezTo>
                      <a:pt x="157" y="957"/>
                      <a:pt x="106" y="979"/>
                      <a:pt x="70" y="1016"/>
                    </a:cubicBezTo>
                    <a:cubicBezTo>
                      <a:pt x="0" y="1085"/>
                      <a:pt x="17" y="1189"/>
                      <a:pt x="70" y="1259"/>
                    </a:cubicBezTo>
                    <a:cubicBezTo>
                      <a:pt x="399" y="1657"/>
                      <a:pt x="780" y="2022"/>
                      <a:pt x="1215" y="2317"/>
                    </a:cubicBezTo>
                    <a:cubicBezTo>
                      <a:pt x="1234" y="2336"/>
                      <a:pt x="1262" y="2344"/>
                      <a:pt x="1291" y="2344"/>
                    </a:cubicBezTo>
                    <a:cubicBezTo>
                      <a:pt x="1368" y="2344"/>
                      <a:pt x="1458" y="2287"/>
                      <a:pt x="1458" y="2212"/>
                    </a:cubicBezTo>
                    <a:cubicBezTo>
                      <a:pt x="1496" y="1952"/>
                      <a:pt x="1525" y="1692"/>
                      <a:pt x="1531" y="1425"/>
                    </a:cubicBezTo>
                    <a:lnTo>
                      <a:pt x="1531" y="1425"/>
                    </a:lnTo>
                    <a:cubicBezTo>
                      <a:pt x="1693" y="1506"/>
                      <a:pt x="1848" y="1608"/>
                      <a:pt x="1978" y="1727"/>
                    </a:cubicBezTo>
                    <a:cubicBezTo>
                      <a:pt x="2064" y="1814"/>
                      <a:pt x="2152" y="1918"/>
                      <a:pt x="2291" y="1953"/>
                    </a:cubicBezTo>
                    <a:cubicBezTo>
                      <a:pt x="2312" y="1958"/>
                      <a:pt x="2332" y="1960"/>
                      <a:pt x="2352" y="1960"/>
                    </a:cubicBezTo>
                    <a:cubicBezTo>
                      <a:pt x="2464" y="1960"/>
                      <a:pt x="2558" y="1882"/>
                      <a:pt x="2603" y="1779"/>
                    </a:cubicBezTo>
                    <a:cubicBezTo>
                      <a:pt x="2654" y="1675"/>
                      <a:pt x="2638" y="1536"/>
                      <a:pt x="2654" y="1414"/>
                    </a:cubicBezTo>
                    <a:cubicBezTo>
                      <a:pt x="2654" y="1275"/>
                      <a:pt x="2638" y="1137"/>
                      <a:pt x="2620" y="981"/>
                    </a:cubicBezTo>
                    <a:cubicBezTo>
                      <a:pt x="2585" y="685"/>
                      <a:pt x="2516" y="408"/>
                      <a:pt x="2395" y="130"/>
                    </a:cubicBezTo>
                    <a:cubicBezTo>
                      <a:pt x="2366" y="60"/>
                      <a:pt x="2315" y="0"/>
                      <a:pt x="2240"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23" name="Google Shape;4219;p42">
                <a:extLst>
                  <a:ext uri="{FF2B5EF4-FFF2-40B4-BE49-F238E27FC236}">
                    <a16:creationId xmlns:a16="http://schemas.microsoft.com/office/drawing/2014/main" id="{3CD6AA33-F387-3182-4CF9-42CD8367D450}"/>
                  </a:ext>
                </a:extLst>
              </p:cNvPr>
              <p:cNvSpPr/>
              <p:nvPr/>
            </p:nvSpPr>
            <p:spPr>
              <a:xfrm>
                <a:off x="8038475" y="3503425"/>
                <a:ext cx="67575" cy="59050"/>
              </a:xfrm>
              <a:custGeom>
                <a:avLst/>
                <a:gdLst/>
                <a:ahLst/>
                <a:cxnLst/>
                <a:rect l="l" t="t" r="r" b="b"/>
                <a:pathLst>
                  <a:path w="2703" h="2362" extrusionOk="0">
                    <a:moveTo>
                      <a:pt x="1905" y="1"/>
                    </a:moveTo>
                    <a:cubicBezTo>
                      <a:pt x="1792" y="1"/>
                      <a:pt x="1678" y="126"/>
                      <a:pt x="1749" y="268"/>
                    </a:cubicBezTo>
                    <a:cubicBezTo>
                      <a:pt x="1985" y="727"/>
                      <a:pt x="2212" y="1197"/>
                      <a:pt x="2307" y="1699"/>
                    </a:cubicBezTo>
                    <a:lnTo>
                      <a:pt x="2307" y="1699"/>
                    </a:lnTo>
                    <a:cubicBezTo>
                      <a:pt x="2152" y="1513"/>
                      <a:pt x="2011" y="1316"/>
                      <a:pt x="1888" y="1101"/>
                    </a:cubicBezTo>
                    <a:cubicBezTo>
                      <a:pt x="1854" y="1048"/>
                      <a:pt x="1798" y="1023"/>
                      <a:pt x="1741" y="1023"/>
                    </a:cubicBezTo>
                    <a:cubicBezTo>
                      <a:pt x="1650" y="1023"/>
                      <a:pt x="1557" y="1087"/>
                      <a:pt x="1557" y="1205"/>
                    </a:cubicBezTo>
                    <a:lnTo>
                      <a:pt x="1582" y="1588"/>
                    </a:lnTo>
                    <a:lnTo>
                      <a:pt x="1582" y="1588"/>
                    </a:lnTo>
                    <a:cubicBezTo>
                      <a:pt x="1436" y="1439"/>
                      <a:pt x="1292" y="1293"/>
                      <a:pt x="1141" y="1153"/>
                    </a:cubicBezTo>
                    <a:cubicBezTo>
                      <a:pt x="1109" y="1120"/>
                      <a:pt x="1064" y="1105"/>
                      <a:pt x="1019" y="1105"/>
                    </a:cubicBezTo>
                    <a:cubicBezTo>
                      <a:pt x="944" y="1105"/>
                      <a:pt x="868" y="1147"/>
                      <a:pt x="847" y="1222"/>
                    </a:cubicBezTo>
                    <a:cubicBezTo>
                      <a:pt x="807" y="1401"/>
                      <a:pt x="784" y="1580"/>
                      <a:pt x="775" y="1762"/>
                    </a:cubicBezTo>
                    <a:lnTo>
                      <a:pt x="775" y="1762"/>
                    </a:lnTo>
                    <a:cubicBezTo>
                      <a:pt x="639" y="1634"/>
                      <a:pt x="506" y="1506"/>
                      <a:pt x="378" y="1379"/>
                    </a:cubicBezTo>
                    <a:cubicBezTo>
                      <a:pt x="338" y="1343"/>
                      <a:pt x="295" y="1328"/>
                      <a:pt x="254" y="1328"/>
                    </a:cubicBezTo>
                    <a:cubicBezTo>
                      <a:pt x="115" y="1328"/>
                      <a:pt x="1" y="1501"/>
                      <a:pt x="135" y="1622"/>
                    </a:cubicBezTo>
                    <a:cubicBezTo>
                      <a:pt x="361" y="1847"/>
                      <a:pt x="604" y="2073"/>
                      <a:pt x="829" y="2298"/>
                    </a:cubicBezTo>
                    <a:cubicBezTo>
                      <a:pt x="863" y="2326"/>
                      <a:pt x="908" y="2340"/>
                      <a:pt x="952" y="2340"/>
                    </a:cubicBezTo>
                    <a:cubicBezTo>
                      <a:pt x="1045" y="2340"/>
                      <a:pt x="1136" y="2282"/>
                      <a:pt x="1124" y="2177"/>
                    </a:cubicBezTo>
                    <a:cubicBezTo>
                      <a:pt x="1113" y="1993"/>
                      <a:pt x="1116" y="1816"/>
                      <a:pt x="1136" y="1642"/>
                    </a:cubicBezTo>
                    <a:lnTo>
                      <a:pt x="1136" y="1642"/>
                    </a:lnTo>
                    <a:cubicBezTo>
                      <a:pt x="1308" y="1814"/>
                      <a:pt x="1485" y="1982"/>
                      <a:pt x="1662" y="2159"/>
                    </a:cubicBezTo>
                    <a:cubicBezTo>
                      <a:pt x="1696" y="2193"/>
                      <a:pt x="1739" y="2209"/>
                      <a:pt x="1782" y="2209"/>
                    </a:cubicBezTo>
                    <a:cubicBezTo>
                      <a:pt x="1870" y="2209"/>
                      <a:pt x="1957" y="2143"/>
                      <a:pt x="1957" y="2038"/>
                    </a:cubicBezTo>
                    <a:lnTo>
                      <a:pt x="1942" y="1790"/>
                    </a:lnTo>
                    <a:lnTo>
                      <a:pt x="1942" y="1790"/>
                    </a:lnTo>
                    <a:cubicBezTo>
                      <a:pt x="2086" y="1973"/>
                      <a:pt x="2242" y="2150"/>
                      <a:pt x="2408" y="2316"/>
                    </a:cubicBezTo>
                    <a:cubicBezTo>
                      <a:pt x="2440" y="2348"/>
                      <a:pt x="2480" y="2362"/>
                      <a:pt x="2520" y="2362"/>
                    </a:cubicBezTo>
                    <a:cubicBezTo>
                      <a:pt x="2611" y="2362"/>
                      <a:pt x="2703" y="2290"/>
                      <a:pt x="2703" y="2194"/>
                    </a:cubicBezTo>
                    <a:cubicBezTo>
                      <a:pt x="2703" y="1430"/>
                      <a:pt x="2374" y="754"/>
                      <a:pt x="2043" y="95"/>
                    </a:cubicBezTo>
                    <a:cubicBezTo>
                      <a:pt x="2010" y="28"/>
                      <a:pt x="1958" y="1"/>
                      <a:pt x="1905"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24" name="Google Shape;4220;p42">
                <a:extLst>
                  <a:ext uri="{FF2B5EF4-FFF2-40B4-BE49-F238E27FC236}">
                    <a16:creationId xmlns:a16="http://schemas.microsoft.com/office/drawing/2014/main" id="{158FCB1B-DDF7-68AC-BF43-377D8AD2413E}"/>
                  </a:ext>
                </a:extLst>
              </p:cNvPr>
              <p:cNvSpPr/>
              <p:nvPr/>
            </p:nvSpPr>
            <p:spPr>
              <a:xfrm>
                <a:off x="8115575" y="3620300"/>
                <a:ext cx="33450" cy="38025"/>
              </a:xfrm>
              <a:custGeom>
                <a:avLst/>
                <a:gdLst/>
                <a:ahLst/>
                <a:cxnLst/>
                <a:rect l="l" t="t" r="r" b="b"/>
                <a:pathLst>
                  <a:path w="1338" h="1521" extrusionOk="0">
                    <a:moveTo>
                      <a:pt x="957" y="1"/>
                    </a:moveTo>
                    <a:cubicBezTo>
                      <a:pt x="926" y="1"/>
                      <a:pt x="896" y="6"/>
                      <a:pt x="868" y="17"/>
                    </a:cubicBezTo>
                    <a:cubicBezTo>
                      <a:pt x="782" y="70"/>
                      <a:pt x="764" y="174"/>
                      <a:pt x="817" y="260"/>
                    </a:cubicBezTo>
                    <a:cubicBezTo>
                      <a:pt x="905" y="460"/>
                      <a:pt x="944" y="688"/>
                      <a:pt x="929" y="918"/>
                    </a:cubicBezTo>
                    <a:lnTo>
                      <a:pt x="929" y="918"/>
                    </a:lnTo>
                    <a:cubicBezTo>
                      <a:pt x="742" y="687"/>
                      <a:pt x="531" y="483"/>
                      <a:pt x="296" y="295"/>
                    </a:cubicBezTo>
                    <a:cubicBezTo>
                      <a:pt x="271" y="280"/>
                      <a:pt x="244" y="274"/>
                      <a:pt x="217" y="274"/>
                    </a:cubicBezTo>
                    <a:cubicBezTo>
                      <a:pt x="147" y="274"/>
                      <a:pt x="78" y="315"/>
                      <a:pt x="53" y="364"/>
                    </a:cubicBezTo>
                    <a:cubicBezTo>
                      <a:pt x="0" y="452"/>
                      <a:pt x="35" y="538"/>
                      <a:pt x="105" y="607"/>
                    </a:cubicBezTo>
                    <a:cubicBezTo>
                      <a:pt x="400" y="834"/>
                      <a:pt x="678" y="1128"/>
                      <a:pt x="868" y="1440"/>
                    </a:cubicBezTo>
                    <a:cubicBezTo>
                      <a:pt x="906" y="1494"/>
                      <a:pt x="964" y="1520"/>
                      <a:pt x="1022" y="1520"/>
                    </a:cubicBezTo>
                    <a:cubicBezTo>
                      <a:pt x="1096" y="1520"/>
                      <a:pt x="1169" y="1476"/>
                      <a:pt x="1198" y="1389"/>
                    </a:cubicBezTo>
                    <a:cubicBezTo>
                      <a:pt x="1337" y="954"/>
                      <a:pt x="1303" y="487"/>
                      <a:pt x="1111" y="87"/>
                    </a:cubicBezTo>
                    <a:cubicBezTo>
                      <a:pt x="1087" y="28"/>
                      <a:pt x="1023" y="1"/>
                      <a:pt x="957"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25" name="Google Shape;4221;p42">
                <a:extLst>
                  <a:ext uri="{FF2B5EF4-FFF2-40B4-BE49-F238E27FC236}">
                    <a16:creationId xmlns:a16="http://schemas.microsoft.com/office/drawing/2014/main" id="{2168BB1A-D664-BB3F-FB11-8E17B46DDFAF}"/>
                  </a:ext>
                </a:extLst>
              </p:cNvPr>
              <p:cNvSpPr/>
              <p:nvPr/>
            </p:nvSpPr>
            <p:spPr>
              <a:xfrm>
                <a:off x="8099950" y="3864100"/>
                <a:ext cx="41675" cy="41575"/>
              </a:xfrm>
              <a:custGeom>
                <a:avLst/>
                <a:gdLst/>
                <a:ahLst/>
                <a:cxnLst/>
                <a:rect l="l" t="t" r="r" b="b"/>
                <a:pathLst>
                  <a:path w="1667" h="1663" extrusionOk="0">
                    <a:moveTo>
                      <a:pt x="1164" y="1"/>
                    </a:moveTo>
                    <a:cubicBezTo>
                      <a:pt x="1077" y="1"/>
                      <a:pt x="972" y="87"/>
                      <a:pt x="991" y="174"/>
                    </a:cubicBezTo>
                    <a:cubicBezTo>
                      <a:pt x="1015" y="517"/>
                      <a:pt x="1083" y="852"/>
                      <a:pt x="1188" y="1177"/>
                    </a:cubicBezTo>
                    <a:lnTo>
                      <a:pt x="1188" y="1177"/>
                    </a:lnTo>
                    <a:cubicBezTo>
                      <a:pt x="873" y="1037"/>
                      <a:pt x="579" y="863"/>
                      <a:pt x="313" y="660"/>
                    </a:cubicBezTo>
                    <a:cubicBezTo>
                      <a:pt x="276" y="623"/>
                      <a:pt x="230" y="601"/>
                      <a:pt x="184" y="601"/>
                    </a:cubicBezTo>
                    <a:cubicBezTo>
                      <a:pt x="143" y="601"/>
                      <a:pt x="103" y="619"/>
                      <a:pt x="70" y="660"/>
                    </a:cubicBezTo>
                    <a:cubicBezTo>
                      <a:pt x="1" y="711"/>
                      <a:pt x="1" y="833"/>
                      <a:pt x="70" y="903"/>
                    </a:cubicBezTo>
                    <a:cubicBezTo>
                      <a:pt x="487" y="1232"/>
                      <a:pt x="938" y="1475"/>
                      <a:pt x="1442" y="1648"/>
                    </a:cubicBezTo>
                    <a:cubicBezTo>
                      <a:pt x="1461" y="1658"/>
                      <a:pt x="1482" y="1662"/>
                      <a:pt x="1502" y="1662"/>
                    </a:cubicBezTo>
                    <a:cubicBezTo>
                      <a:pt x="1555" y="1662"/>
                      <a:pt x="1607" y="1634"/>
                      <a:pt x="1632" y="1597"/>
                    </a:cubicBezTo>
                    <a:cubicBezTo>
                      <a:pt x="1667" y="1528"/>
                      <a:pt x="1667" y="1475"/>
                      <a:pt x="1650" y="1405"/>
                    </a:cubicBezTo>
                    <a:cubicBezTo>
                      <a:pt x="1476" y="1007"/>
                      <a:pt x="1372" y="591"/>
                      <a:pt x="1338" y="174"/>
                    </a:cubicBezTo>
                    <a:cubicBezTo>
                      <a:pt x="1320" y="87"/>
                      <a:pt x="1250" y="1"/>
                      <a:pt x="1164"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26" name="Google Shape;4222;p42">
                <a:extLst>
                  <a:ext uri="{FF2B5EF4-FFF2-40B4-BE49-F238E27FC236}">
                    <a16:creationId xmlns:a16="http://schemas.microsoft.com/office/drawing/2014/main" id="{06C12BDD-D1B9-976D-6B7B-871D4D8A3E6B}"/>
                  </a:ext>
                </a:extLst>
              </p:cNvPr>
              <p:cNvSpPr/>
              <p:nvPr/>
            </p:nvSpPr>
            <p:spPr>
              <a:xfrm>
                <a:off x="8213200" y="3851500"/>
                <a:ext cx="11725" cy="9575"/>
              </a:xfrm>
              <a:custGeom>
                <a:avLst/>
                <a:gdLst/>
                <a:ahLst/>
                <a:cxnLst/>
                <a:rect l="l" t="t" r="r" b="b"/>
                <a:pathLst>
                  <a:path w="469" h="383" extrusionOk="0">
                    <a:moveTo>
                      <a:pt x="186" y="53"/>
                    </a:moveTo>
                    <a:lnTo>
                      <a:pt x="186" y="53"/>
                    </a:lnTo>
                    <a:cubicBezTo>
                      <a:pt x="186" y="53"/>
                      <a:pt x="186" y="53"/>
                      <a:pt x="186" y="53"/>
                    </a:cubicBezTo>
                    <a:lnTo>
                      <a:pt x="174" y="53"/>
                    </a:lnTo>
                    <a:cubicBezTo>
                      <a:pt x="178" y="53"/>
                      <a:pt x="182" y="53"/>
                      <a:pt x="186" y="53"/>
                    </a:cubicBezTo>
                    <a:close/>
                    <a:moveTo>
                      <a:pt x="261" y="49"/>
                    </a:moveTo>
                    <a:lnTo>
                      <a:pt x="261" y="49"/>
                    </a:lnTo>
                    <a:cubicBezTo>
                      <a:pt x="267" y="52"/>
                      <a:pt x="272" y="53"/>
                      <a:pt x="278" y="53"/>
                    </a:cubicBezTo>
                    <a:cubicBezTo>
                      <a:pt x="267" y="53"/>
                      <a:pt x="262" y="53"/>
                      <a:pt x="261" y="49"/>
                    </a:cubicBezTo>
                    <a:close/>
                    <a:moveTo>
                      <a:pt x="184" y="54"/>
                    </a:moveTo>
                    <a:lnTo>
                      <a:pt x="184" y="54"/>
                    </a:lnTo>
                    <a:cubicBezTo>
                      <a:pt x="182" y="56"/>
                      <a:pt x="180" y="57"/>
                      <a:pt x="178" y="59"/>
                    </a:cubicBezTo>
                    <a:lnTo>
                      <a:pt x="178" y="59"/>
                    </a:lnTo>
                    <a:cubicBezTo>
                      <a:pt x="180" y="57"/>
                      <a:pt x="182" y="55"/>
                      <a:pt x="184" y="54"/>
                    </a:cubicBezTo>
                    <a:close/>
                    <a:moveTo>
                      <a:pt x="329" y="88"/>
                    </a:moveTo>
                    <a:cubicBezTo>
                      <a:pt x="329" y="105"/>
                      <a:pt x="347" y="123"/>
                      <a:pt x="347" y="140"/>
                    </a:cubicBezTo>
                    <a:cubicBezTo>
                      <a:pt x="338" y="122"/>
                      <a:pt x="334" y="109"/>
                      <a:pt x="329" y="98"/>
                    </a:cubicBezTo>
                    <a:lnTo>
                      <a:pt x="329" y="98"/>
                    </a:lnTo>
                    <a:lnTo>
                      <a:pt x="329" y="88"/>
                    </a:lnTo>
                    <a:close/>
                    <a:moveTo>
                      <a:pt x="191" y="1"/>
                    </a:moveTo>
                    <a:cubicBezTo>
                      <a:pt x="174" y="1"/>
                      <a:pt x="156" y="1"/>
                      <a:pt x="139" y="19"/>
                    </a:cubicBezTo>
                    <a:cubicBezTo>
                      <a:pt x="121" y="19"/>
                      <a:pt x="104" y="19"/>
                      <a:pt x="86" y="35"/>
                    </a:cubicBezTo>
                    <a:cubicBezTo>
                      <a:pt x="70" y="35"/>
                      <a:pt x="35" y="70"/>
                      <a:pt x="35" y="88"/>
                    </a:cubicBezTo>
                    <a:cubicBezTo>
                      <a:pt x="17" y="105"/>
                      <a:pt x="17" y="123"/>
                      <a:pt x="17" y="140"/>
                    </a:cubicBezTo>
                    <a:cubicBezTo>
                      <a:pt x="0" y="158"/>
                      <a:pt x="0" y="192"/>
                      <a:pt x="17" y="227"/>
                    </a:cubicBezTo>
                    <a:cubicBezTo>
                      <a:pt x="17" y="244"/>
                      <a:pt x="17" y="262"/>
                      <a:pt x="35" y="278"/>
                    </a:cubicBezTo>
                    <a:cubicBezTo>
                      <a:pt x="35" y="296"/>
                      <a:pt x="52" y="296"/>
                      <a:pt x="70" y="313"/>
                    </a:cubicBezTo>
                    <a:lnTo>
                      <a:pt x="70" y="331"/>
                    </a:lnTo>
                    <a:cubicBezTo>
                      <a:pt x="86" y="331"/>
                      <a:pt x="86" y="348"/>
                      <a:pt x="104" y="348"/>
                    </a:cubicBezTo>
                    <a:lnTo>
                      <a:pt x="121" y="366"/>
                    </a:lnTo>
                    <a:cubicBezTo>
                      <a:pt x="139" y="366"/>
                      <a:pt x="156" y="366"/>
                      <a:pt x="156" y="382"/>
                    </a:cubicBezTo>
                    <a:lnTo>
                      <a:pt x="313" y="382"/>
                    </a:lnTo>
                    <a:cubicBezTo>
                      <a:pt x="329" y="366"/>
                      <a:pt x="347" y="366"/>
                      <a:pt x="364" y="366"/>
                    </a:cubicBezTo>
                    <a:lnTo>
                      <a:pt x="364" y="348"/>
                    </a:lnTo>
                    <a:cubicBezTo>
                      <a:pt x="382" y="348"/>
                      <a:pt x="399" y="331"/>
                      <a:pt x="399" y="331"/>
                    </a:cubicBezTo>
                    <a:lnTo>
                      <a:pt x="417" y="313"/>
                    </a:lnTo>
                    <a:cubicBezTo>
                      <a:pt x="417" y="313"/>
                      <a:pt x="433" y="296"/>
                      <a:pt x="433" y="278"/>
                    </a:cubicBezTo>
                    <a:cubicBezTo>
                      <a:pt x="452" y="278"/>
                      <a:pt x="452" y="278"/>
                      <a:pt x="452" y="262"/>
                    </a:cubicBezTo>
                    <a:cubicBezTo>
                      <a:pt x="452" y="244"/>
                      <a:pt x="468" y="227"/>
                      <a:pt x="468" y="209"/>
                    </a:cubicBezTo>
                    <a:lnTo>
                      <a:pt x="468" y="140"/>
                    </a:lnTo>
                    <a:cubicBezTo>
                      <a:pt x="452" y="105"/>
                      <a:pt x="452" y="88"/>
                      <a:pt x="433" y="70"/>
                    </a:cubicBezTo>
                    <a:cubicBezTo>
                      <a:pt x="417" y="53"/>
                      <a:pt x="399" y="35"/>
                      <a:pt x="382" y="35"/>
                    </a:cubicBezTo>
                    <a:cubicBezTo>
                      <a:pt x="364" y="19"/>
                      <a:pt x="364" y="19"/>
                      <a:pt x="347" y="19"/>
                    </a:cubicBezTo>
                    <a:cubicBezTo>
                      <a:pt x="330" y="10"/>
                      <a:pt x="313" y="5"/>
                      <a:pt x="295" y="5"/>
                    </a:cubicBezTo>
                    <a:cubicBezTo>
                      <a:pt x="278" y="5"/>
                      <a:pt x="261" y="10"/>
                      <a:pt x="243" y="19"/>
                    </a:cubicBezTo>
                    <a:cubicBezTo>
                      <a:pt x="243" y="19"/>
                      <a:pt x="243" y="19"/>
                      <a:pt x="242" y="19"/>
                    </a:cubicBezTo>
                    <a:lnTo>
                      <a:pt x="242" y="19"/>
                    </a:lnTo>
                    <a:cubicBezTo>
                      <a:pt x="229" y="9"/>
                      <a:pt x="214" y="1"/>
                      <a:pt x="191"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27" name="Google Shape;4223;p42">
                <a:extLst>
                  <a:ext uri="{FF2B5EF4-FFF2-40B4-BE49-F238E27FC236}">
                    <a16:creationId xmlns:a16="http://schemas.microsoft.com/office/drawing/2014/main" id="{8798BDF4-F8A2-1BB8-D864-9CB3822B7CB1}"/>
                  </a:ext>
                </a:extLst>
              </p:cNvPr>
              <p:cNvSpPr/>
              <p:nvPr/>
            </p:nvSpPr>
            <p:spPr>
              <a:xfrm>
                <a:off x="8124700" y="3694475"/>
                <a:ext cx="9975" cy="10875"/>
              </a:xfrm>
              <a:custGeom>
                <a:avLst/>
                <a:gdLst/>
                <a:ahLst/>
                <a:cxnLst/>
                <a:rect l="l" t="t" r="r" b="b"/>
                <a:pathLst>
                  <a:path w="399" h="435" extrusionOk="0">
                    <a:moveTo>
                      <a:pt x="156" y="0"/>
                    </a:moveTo>
                    <a:cubicBezTo>
                      <a:pt x="139" y="0"/>
                      <a:pt x="105" y="18"/>
                      <a:pt x="87" y="35"/>
                    </a:cubicBezTo>
                    <a:cubicBezTo>
                      <a:pt x="70" y="35"/>
                      <a:pt x="70" y="53"/>
                      <a:pt x="52" y="53"/>
                    </a:cubicBezTo>
                    <a:cubicBezTo>
                      <a:pt x="35" y="70"/>
                      <a:pt x="17" y="104"/>
                      <a:pt x="17" y="139"/>
                    </a:cubicBezTo>
                    <a:cubicBezTo>
                      <a:pt x="1" y="139"/>
                      <a:pt x="1" y="157"/>
                      <a:pt x="1" y="174"/>
                    </a:cubicBezTo>
                    <a:cubicBezTo>
                      <a:pt x="1" y="208"/>
                      <a:pt x="17" y="243"/>
                      <a:pt x="35" y="261"/>
                    </a:cubicBezTo>
                    <a:cubicBezTo>
                      <a:pt x="35" y="296"/>
                      <a:pt x="52" y="313"/>
                      <a:pt x="70" y="347"/>
                    </a:cubicBezTo>
                    <a:cubicBezTo>
                      <a:pt x="87" y="365"/>
                      <a:pt x="87" y="382"/>
                      <a:pt x="121" y="400"/>
                    </a:cubicBezTo>
                    <a:cubicBezTo>
                      <a:pt x="121" y="417"/>
                      <a:pt x="156" y="417"/>
                      <a:pt x="174" y="435"/>
                    </a:cubicBezTo>
                    <a:lnTo>
                      <a:pt x="243" y="435"/>
                    </a:lnTo>
                    <a:cubicBezTo>
                      <a:pt x="260" y="435"/>
                      <a:pt x="278" y="417"/>
                      <a:pt x="313" y="417"/>
                    </a:cubicBezTo>
                    <a:cubicBezTo>
                      <a:pt x="313" y="400"/>
                      <a:pt x="330" y="400"/>
                      <a:pt x="348" y="382"/>
                    </a:cubicBezTo>
                    <a:cubicBezTo>
                      <a:pt x="364" y="365"/>
                      <a:pt x="382" y="331"/>
                      <a:pt x="382" y="313"/>
                    </a:cubicBezTo>
                    <a:cubicBezTo>
                      <a:pt x="382" y="296"/>
                      <a:pt x="382" y="278"/>
                      <a:pt x="399" y="261"/>
                    </a:cubicBezTo>
                    <a:cubicBezTo>
                      <a:pt x="399" y="227"/>
                      <a:pt x="382" y="208"/>
                      <a:pt x="364" y="174"/>
                    </a:cubicBezTo>
                    <a:cubicBezTo>
                      <a:pt x="348" y="139"/>
                      <a:pt x="348" y="122"/>
                      <a:pt x="330" y="88"/>
                    </a:cubicBezTo>
                    <a:lnTo>
                      <a:pt x="278" y="35"/>
                    </a:lnTo>
                    <a:cubicBezTo>
                      <a:pt x="260" y="35"/>
                      <a:pt x="243" y="18"/>
                      <a:pt x="225" y="18"/>
                    </a:cubicBezTo>
                    <a:cubicBezTo>
                      <a:pt x="191" y="0"/>
                      <a:pt x="174" y="0"/>
                      <a:pt x="156"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28" name="Google Shape;4224;p42">
                <a:extLst>
                  <a:ext uri="{FF2B5EF4-FFF2-40B4-BE49-F238E27FC236}">
                    <a16:creationId xmlns:a16="http://schemas.microsoft.com/office/drawing/2014/main" id="{18C09DE0-2A25-F490-0DFF-DD5F754872AB}"/>
                  </a:ext>
                </a:extLst>
              </p:cNvPr>
              <p:cNvSpPr/>
              <p:nvPr/>
            </p:nvSpPr>
            <p:spPr>
              <a:xfrm>
                <a:off x="8014525" y="3453275"/>
                <a:ext cx="8700" cy="10025"/>
              </a:xfrm>
              <a:custGeom>
                <a:avLst/>
                <a:gdLst/>
                <a:ahLst/>
                <a:cxnLst/>
                <a:rect l="l" t="t" r="r" b="b"/>
                <a:pathLst>
                  <a:path w="348" h="401" extrusionOk="0">
                    <a:moveTo>
                      <a:pt x="174" y="0"/>
                    </a:moveTo>
                    <a:cubicBezTo>
                      <a:pt x="156" y="0"/>
                      <a:pt x="139" y="0"/>
                      <a:pt x="121" y="19"/>
                    </a:cubicBezTo>
                    <a:cubicBezTo>
                      <a:pt x="86" y="19"/>
                      <a:pt x="69" y="35"/>
                      <a:pt x="51" y="53"/>
                    </a:cubicBezTo>
                    <a:cubicBezTo>
                      <a:pt x="35" y="70"/>
                      <a:pt x="35" y="88"/>
                      <a:pt x="17" y="88"/>
                    </a:cubicBezTo>
                    <a:cubicBezTo>
                      <a:pt x="0" y="123"/>
                      <a:pt x="0" y="139"/>
                      <a:pt x="0" y="174"/>
                    </a:cubicBezTo>
                    <a:lnTo>
                      <a:pt x="0" y="227"/>
                    </a:lnTo>
                    <a:cubicBezTo>
                      <a:pt x="0" y="243"/>
                      <a:pt x="0" y="261"/>
                      <a:pt x="17" y="278"/>
                    </a:cubicBezTo>
                    <a:cubicBezTo>
                      <a:pt x="17" y="313"/>
                      <a:pt x="35" y="331"/>
                      <a:pt x="51" y="348"/>
                    </a:cubicBezTo>
                    <a:cubicBezTo>
                      <a:pt x="69" y="366"/>
                      <a:pt x="86" y="366"/>
                      <a:pt x="104" y="382"/>
                    </a:cubicBezTo>
                    <a:cubicBezTo>
                      <a:pt x="121" y="382"/>
                      <a:pt x="139" y="400"/>
                      <a:pt x="174" y="400"/>
                    </a:cubicBezTo>
                    <a:cubicBezTo>
                      <a:pt x="190" y="400"/>
                      <a:pt x="208" y="382"/>
                      <a:pt x="225" y="382"/>
                    </a:cubicBezTo>
                    <a:cubicBezTo>
                      <a:pt x="243" y="382"/>
                      <a:pt x="278" y="366"/>
                      <a:pt x="294" y="348"/>
                    </a:cubicBezTo>
                    <a:cubicBezTo>
                      <a:pt x="294" y="331"/>
                      <a:pt x="312" y="313"/>
                      <a:pt x="312" y="313"/>
                    </a:cubicBezTo>
                    <a:cubicBezTo>
                      <a:pt x="329" y="278"/>
                      <a:pt x="347" y="243"/>
                      <a:pt x="347" y="227"/>
                    </a:cubicBezTo>
                    <a:lnTo>
                      <a:pt x="347" y="174"/>
                    </a:lnTo>
                    <a:cubicBezTo>
                      <a:pt x="347" y="157"/>
                      <a:pt x="347" y="139"/>
                      <a:pt x="329" y="105"/>
                    </a:cubicBezTo>
                    <a:cubicBezTo>
                      <a:pt x="329" y="88"/>
                      <a:pt x="312" y="70"/>
                      <a:pt x="294" y="53"/>
                    </a:cubicBezTo>
                    <a:cubicBezTo>
                      <a:pt x="278" y="35"/>
                      <a:pt x="260" y="19"/>
                      <a:pt x="243" y="19"/>
                    </a:cubicBezTo>
                    <a:cubicBezTo>
                      <a:pt x="225" y="0"/>
                      <a:pt x="190" y="0"/>
                      <a:pt x="17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29" name="Google Shape;4225;p42">
                <a:extLst>
                  <a:ext uri="{FF2B5EF4-FFF2-40B4-BE49-F238E27FC236}">
                    <a16:creationId xmlns:a16="http://schemas.microsoft.com/office/drawing/2014/main" id="{3ED5FA39-C1A8-0F01-ACA5-64F2DB8E7EFF}"/>
                  </a:ext>
                </a:extLst>
              </p:cNvPr>
              <p:cNvSpPr/>
              <p:nvPr/>
            </p:nvSpPr>
            <p:spPr>
              <a:xfrm>
                <a:off x="7214575" y="3973825"/>
                <a:ext cx="316250" cy="410000"/>
              </a:xfrm>
              <a:custGeom>
                <a:avLst/>
                <a:gdLst/>
                <a:ahLst/>
                <a:cxnLst/>
                <a:rect l="l" t="t" r="r" b="b"/>
                <a:pathLst>
                  <a:path w="12650" h="16400" extrusionOk="0">
                    <a:moveTo>
                      <a:pt x="1" y="1"/>
                    </a:moveTo>
                    <a:lnTo>
                      <a:pt x="1" y="16399"/>
                    </a:lnTo>
                    <a:lnTo>
                      <a:pt x="12650" y="16399"/>
                    </a:lnTo>
                    <a:lnTo>
                      <a:pt x="12650" y="1"/>
                    </a:ln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30" name="Google Shape;4226;p42">
                <a:extLst>
                  <a:ext uri="{FF2B5EF4-FFF2-40B4-BE49-F238E27FC236}">
                    <a16:creationId xmlns:a16="http://schemas.microsoft.com/office/drawing/2014/main" id="{4DA5598B-6184-E9D1-8303-E147D6E1C7CD}"/>
                  </a:ext>
                </a:extLst>
              </p:cNvPr>
              <p:cNvSpPr/>
              <p:nvPr/>
            </p:nvSpPr>
            <p:spPr>
              <a:xfrm>
                <a:off x="7210250" y="3969500"/>
                <a:ext cx="324925" cy="418650"/>
              </a:xfrm>
              <a:custGeom>
                <a:avLst/>
                <a:gdLst/>
                <a:ahLst/>
                <a:cxnLst/>
                <a:rect l="l" t="t" r="r" b="b"/>
                <a:pathLst>
                  <a:path w="12997" h="16746" extrusionOk="0">
                    <a:moveTo>
                      <a:pt x="12649" y="348"/>
                    </a:moveTo>
                    <a:lnTo>
                      <a:pt x="12649" y="16399"/>
                    </a:lnTo>
                    <a:lnTo>
                      <a:pt x="347" y="16399"/>
                    </a:lnTo>
                    <a:lnTo>
                      <a:pt x="347" y="348"/>
                    </a:lnTo>
                    <a:close/>
                    <a:moveTo>
                      <a:pt x="174" y="0"/>
                    </a:moveTo>
                    <a:cubicBezTo>
                      <a:pt x="70" y="0"/>
                      <a:pt x="0" y="70"/>
                      <a:pt x="0" y="174"/>
                    </a:cubicBezTo>
                    <a:lnTo>
                      <a:pt x="0" y="16572"/>
                    </a:lnTo>
                    <a:cubicBezTo>
                      <a:pt x="0" y="16658"/>
                      <a:pt x="70" y="16746"/>
                      <a:pt x="174" y="16746"/>
                    </a:cubicBezTo>
                    <a:lnTo>
                      <a:pt x="12823" y="16746"/>
                    </a:lnTo>
                    <a:cubicBezTo>
                      <a:pt x="12927" y="16746"/>
                      <a:pt x="12996" y="16658"/>
                      <a:pt x="12996" y="16572"/>
                    </a:cubicBezTo>
                    <a:lnTo>
                      <a:pt x="12996" y="174"/>
                    </a:lnTo>
                    <a:cubicBezTo>
                      <a:pt x="12996" y="70"/>
                      <a:pt x="12927" y="0"/>
                      <a:pt x="12823"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31" name="Google Shape;4227;p42">
                <a:extLst>
                  <a:ext uri="{FF2B5EF4-FFF2-40B4-BE49-F238E27FC236}">
                    <a16:creationId xmlns:a16="http://schemas.microsoft.com/office/drawing/2014/main" id="{DDA8FA3A-678E-8C64-549D-3381F5075C95}"/>
                  </a:ext>
                </a:extLst>
              </p:cNvPr>
              <p:cNvSpPr/>
              <p:nvPr/>
            </p:nvSpPr>
            <p:spPr>
              <a:xfrm>
                <a:off x="7246250" y="4148350"/>
                <a:ext cx="101175" cy="103350"/>
              </a:xfrm>
              <a:custGeom>
                <a:avLst/>
                <a:gdLst/>
                <a:ahLst/>
                <a:cxnLst/>
                <a:rect l="l" t="t" r="r" b="b"/>
                <a:pathLst>
                  <a:path w="4047" h="4134" extrusionOk="0">
                    <a:moveTo>
                      <a:pt x="165" y="0"/>
                    </a:moveTo>
                    <a:cubicBezTo>
                      <a:pt x="79" y="0"/>
                      <a:pt x="1" y="57"/>
                      <a:pt x="18" y="169"/>
                    </a:cubicBezTo>
                    <a:cubicBezTo>
                      <a:pt x="173" y="1522"/>
                      <a:pt x="590" y="2841"/>
                      <a:pt x="1233" y="4039"/>
                    </a:cubicBezTo>
                    <a:cubicBezTo>
                      <a:pt x="1256" y="4102"/>
                      <a:pt x="1319" y="4133"/>
                      <a:pt x="1383" y="4133"/>
                    </a:cubicBezTo>
                    <a:cubicBezTo>
                      <a:pt x="1459" y="4133"/>
                      <a:pt x="1535" y="4089"/>
                      <a:pt x="1545" y="4005"/>
                    </a:cubicBezTo>
                    <a:cubicBezTo>
                      <a:pt x="1645" y="3357"/>
                      <a:pt x="1757" y="2699"/>
                      <a:pt x="2069" y="2117"/>
                    </a:cubicBezTo>
                    <a:lnTo>
                      <a:pt x="2069" y="2117"/>
                    </a:lnTo>
                    <a:cubicBezTo>
                      <a:pt x="2178" y="2472"/>
                      <a:pt x="2316" y="2822"/>
                      <a:pt x="2482" y="3154"/>
                    </a:cubicBezTo>
                    <a:cubicBezTo>
                      <a:pt x="2511" y="3212"/>
                      <a:pt x="2562" y="3237"/>
                      <a:pt x="2614" y="3237"/>
                    </a:cubicBezTo>
                    <a:cubicBezTo>
                      <a:pt x="2687" y="3237"/>
                      <a:pt x="2764" y="3190"/>
                      <a:pt x="2794" y="3119"/>
                    </a:cubicBezTo>
                    <a:cubicBezTo>
                      <a:pt x="2910" y="2804"/>
                      <a:pt x="3027" y="2488"/>
                      <a:pt x="3142" y="2188"/>
                    </a:cubicBezTo>
                    <a:lnTo>
                      <a:pt x="3142" y="2188"/>
                    </a:lnTo>
                    <a:cubicBezTo>
                      <a:pt x="3165" y="2249"/>
                      <a:pt x="3197" y="2317"/>
                      <a:pt x="3211" y="2355"/>
                    </a:cubicBezTo>
                    <a:cubicBezTo>
                      <a:pt x="3280" y="2529"/>
                      <a:pt x="3331" y="2686"/>
                      <a:pt x="3401" y="2859"/>
                    </a:cubicBezTo>
                    <a:cubicBezTo>
                      <a:pt x="3430" y="2936"/>
                      <a:pt x="3495" y="2975"/>
                      <a:pt x="3563" y="2975"/>
                    </a:cubicBezTo>
                    <a:cubicBezTo>
                      <a:pt x="3618" y="2975"/>
                      <a:pt x="3674" y="2948"/>
                      <a:pt x="3713" y="2894"/>
                    </a:cubicBezTo>
                    <a:cubicBezTo>
                      <a:pt x="3887" y="2686"/>
                      <a:pt x="3991" y="2443"/>
                      <a:pt x="4026" y="2165"/>
                    </a:cubicBezTo>
                    <a:cubicBezTo>
                      <a:pt x="4047" y="2039"/>
                      <a:pt x="3934" y="1951"/>
                      <a:pt x="3835" y="1951"/>
                    </a:cubicBezTo>
                    <a:cubicBezTo>
                      <a:pt x="3770" y="1951"/>
                      <a:pt x="3710" y="1989"/>
                      <a:pt x="3697" y="2078"/>
                    </a:cubicBezTo>
                    <a:cubicBezTo>
                      <a:pt x="3672" y="2190"/>
                      <a:pt x="3641" y="2295"/>
                      <a:pt x="3600" y="2394"/>
                    </a:cubicBezTo>
                    <a:lnTo>
                      <a:pt x="3600" y="2394"/>
                    </a:lnTo>
                    <a:cubicBezTo>
                      <a:pt x="3547" y="2252"/>
                      <a:pt x="3491" y="2113"/>
                      <a:pt x="3436" y="1974"/>
                    </a:cubicBezTo>
                    <a:cubicBezTo>
                      <a:pt x="3392" y="1842"/>
                      <a:pt x="3287" y="1698"/>
                      <a:pt x="3139" y="1698"/>
                    </a:cubicBezTo>
                    <a:cubicBezTo>
                      <a:pt x="3112" y="1698"/>
                      <a:pt x="3084" y="1703"/>
                      <a:pt x="3054" y="1714"/>
                    </a:cubicBezTo>
                    <a:cubicBezTo>
                      <a:pt x="2864" y="1783"/>
                      <a:pt x="2811" y="2043"/>
                      <a:pt x="2760" y="2217"/>
                    </a:cubicBezTo>
                    <a:cubicBezTo>
                      <a:pt x="2709" y="2343"/>
                      <a:pt x="2659" y="2473"/>
                      <a:pt x="2610" y="2604"/>
                    </a:cubicBezTo>
                    <a:lnTo>
                      <a:pt x="2610" y="2604"/>
                    </a:lnTo>
                    <a:cubicBezTo>
                      <a:pt x="2483" y="2288"/>
                      <a:pt x="2383" y="1967"/>
                      <a:pt x="2308" y="1645"/>
                    </a:cubicBezTo>
                    <a:cubicBezTo>
                      <a:pt x="2289" y="1558"/>
                      <a:pt x="2217" y="1519"/>
                      <a:pt x="2142" y="1519"/>
                    </a:cubicBezTo>
                    <a:cubicBezTo>
                      <a:pt x="2081" y="1519"/>
                      <a:pt x="2017" y="1545"/>
                      <a:pt x="1978" y="1592"/>
                    </a:cubicBezTo>
                    <a:cubicBezTo>
                      <a:pt x="1593" y="2128"/>
                      <a:pt x="1416" y="2762"/>
                      <a:pt x="1298" y="3407"/>
                    </a:cubicBezTo>
                    <a:lnTo>
                      <a:pt x="1298" y="3407"/>
                    </a:lnTo>
                    <a:cubicBezTo>
                      <a:pt x="819" y="2386"/>
                      <a:pt x="500" y="1284"/>
                      <a:pt x="365" y="169"/>
                    </a:cubicBezTo>
                    <a:cubicBezTo>
                      <a:pt x="348" y="57"/>
                      <a:pt x="252" y="0"/>
                      <a:pt x="165"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32" name="Google Shape;4228;p42">
                <a:extLst>
                  <a:ext uri="{FF2B5EF4-FFF2-40B4-BE49-F238E27FC236}">
                    <a16:creationId xmlns:a16="http://schemas.microsoft.com/office/drawing/2014/main" id="{B0184006-E052-86D1-79FA-06500A03E1BC}"/>
                  </a:ext>
                </a:extLst>
              </p:cNvPr>
              <p:cNvSpPr/>
              <p:nvPr/>
            </p:nvSpPr>
            <p:spPr>
              <a:xfrm>
                <a:off x="7413950" y="4238550"/>
                <a:ext cx="49650" cy="34225"/>
              </a:xfrm>
              <a:custGeom>
                <a:avLst/>
                <a:gdLst/>
                <a:ahLst/>
                <a:cxnLst/>
                <a:rect l="l" t="t" r="r" b="b"/>
                <a:pathLst>
                  <a:path w="1986" h="1369" extrusionOk="0">
                    <a:moveTo>
                      <a:pt x="216" y="0"/>
                    </a:moveTo>
                    <a:cubicBezTo>
                      <a:pt x="111" y="0"/>
                      <a:pt x="0" y="86"/>
                      <a:pt x="43" y="223"/>
                    </a:cubicBezTo>
                    <a:cubicBezTo>
                      <a:pt x="129" y="535"/>
                      <a:pt x="267" y="848"/>
                      <a:pt x="424" y="1160"/>
                    </a:cubicBezTo>
                    <a:cubicBezTo>
                      <a:pt x="459" y="1212"/>
                      <a:pt x="515" y="1238"/>
                      <a:pt x="571" y="1238"/>
                    </a:cubicBezTo>
                    <a:cubicBezTo>
                      <a:pt x="628" y="1238"/>
                      <a:pt x="684" y="1212"/>
                      <a:pt x="719" y="1160"/>
                    </a:cubicBezTo>
                    <a:cubicBezTo>
                      <a:pt x="788" y="1056"/>
                      <a:pt x="841" y="952"/>
                      <a:pt x="910" y="864"/>
                    </a:cubicBezTo>
                    <a:lnTo>
                      <a:pt x="1031" y="744"/>
                    </a:lnTo>
                    <a:cubicBezTo>
                      <a:pt x="1039" y="735"/>
                      <a:pt x="1067" y="707"/>
                      <a:pt x="1095" y="678"/>
                    </a:cubicBezTo>
                    <a:lnTo>
                      <a:pt x="1095" y="678"/>
                    </a:lnTo>
                    <a:cubicBezTo>
                      <a:pt x="1113" y="735"/>
                      <a:pt x="1138" y="791"/>
                      <a:pt x="1153" y="848"/>
                    </a:cubicBezTo>
                    <a:cubicBezTo>
                      <a:pt x="1204" y="987"/>
                      <a:pt x="1239" y="1107"/>
                      <a:pt x="1292" y="1229"/>
                    </a:cubicBezTo>
                    <a:cubicBezTo>
                      <a:pt x="1327" y="1299"/>
                      <a:pt x="1361" y="1350"/>
                      <a:pt x="1431" y="1368"/>
                    </a:cubicBezTo>
                    <a:cubicBezTo>
                      <a:pt x="1500" y="1368"/>
                      <a:pt x="1586" y="1334"/>
                      <a:pt x="1604" y="1281"/>
                    </a:cubicBezTo>
                    <a:cubicBezTo>
                      <a:pt x="1708" y="1091"/>
                      <a:pt x="1812" y="917"/>
                      <a:pt x="1933" y="760"/>
                    </a:cubicBezTo>
                    <a:cubicBezTo>
                      <a:pt x="1986" y="674"/>
                      <a:pt x="1951" y="570"/>
                      <a:pt x="1882" y="517"/>
                    </a:cubicBezTo>
                    <a:cubicBezTo>
                      <a:pt x="1849" y="501"/>
                      <a:pt x="1817" y="493"/>
                      <a:pt x="1788" y="493"/>
                    </a:cubicBezTo>
                    <a:cubicBezTo>
                      <a:pt x="1726" y="493"/>
                      <a:pt x="1674" y="528"/>
                      <a:pt x="1639" y="587"/>
                    </a:cubicBezTo>
                    <a:cubicBezTo>
                      <a:pt x="1590" y="650"/>
                      <a:pt x="1541" y="715"/>
                      <a:pt x="1495" y="783"/>
                    </a:cubicBezTo>
                    <a:lnTo>
                      <a:pt x="1495" y="783"/>
                    </a:lnTo>
                    <a:cubicBezTo>
                      <a:pt x="1474" y="729"/>
                      <a:pt x="1452" y="675"/>
                      <a:pt x="1431" y="621"/>
                    </a:cubicBezTo>
                    <a:cubicBezTo>
                      <a:pt x="1378" y="466"/>
                      <a:pt x="1327" y="258"/>
                      <a:pt x="1100" y="258"/>
                    </a:cubicBezTo>
                    <a:cubicBezTo>
                      <a:pt x="945" y="274"/>
                      <a:pt x="823" y="448"/>
                      <a:pt x="719" y="570"/>
                    </a:cubicBezTo>
                    <a:cubicBezTo>
                      <a:pt x="677" y="618"/>
                      <a:pt x="636" y="668"/>
                      <a:pt x="596" y="720"/>
                    </a:cubicBezTo>
                    <a:lnTo>
                      <a:pt x="596" y="720"/>
                    </a:lnTo>
                    <a:cubicBezTo>
                      <a:pt x="509" y="528"/>
                      <a:pt x="432" y="323"/>
                      <a:pt x="371" y="119"/>
                    </a:cubicBezTo>
                    <a:cubicBezTo>
                      <a:pt x="351" y="37"/>
                      <a:pt x="285" y="0"/>
                      <a:pt x="216"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33" name="Google Shape;4229;p42">
                <a:extLst>
                  <a:ext uri="{FF2B5EF4-FFF2-40B4-BE49-F238E27FC236}">
                    <a16:creationId xmlns:a16="http://schemas.microsoft.com/office/drawing/2014/main" id="{DAA5966A-6324-83BF-A036-FBED53B97AAB}"/>
                  </a:ext>
                </a:extLst>
              </p:cNvPr>
              <p:cNvSpPr/>
              <p:nvPr/>
            </p:nvSpPr>
            <p:spPr>
              <a:xfrm>
                <a:off x="7024575" y="4305725"/>
                <a:ext cx="544425" cy="379150"/>
              </a:xfrm>
              <a:custGeom>
                <a:avLst/>
                <a:gdLst/>
                <a:ahLst/>
                <a:cxnLst/>
                <a:rect l="l" t="t" r="r" b="b"/>
                <a:pathLst>
                  <a:path w="21777" h="15166" extrusionOk="0">
                    <a:moveTo>
                      <a:pt x="5639" y="0"/>
                    </a:moveTo>
                    <a:lnTo>
                      <a:pt x="6178" y="7357"/>
                    </a:lnTo>
                    <a:cubicBezTo>
                      <a:pt x="6178" y="7357"/>
                      <a:pt x="1" y="8155"/>
                      <a:pt x="799" y="15166"/>
                    </a:cubicBezTo>
                    <a:lnTo>
                      <a:pt x="2603" y="14037"/>
                    </a:lnTo>
                    <a:lnTo>
                      <a:pt x="3939" y="15166"/>
                    </a:lnTo>
                    <a:lnTo>
                      <a:pt x="5535" y="13898"/>
                    </a:lnTo>
                    <a:lnTo>
                      <a:pt x="7270" y="15166"/>
                    </a:lnTo>
                    <a:lnTo>
                      <a:pt x="8624" y="13968"/>
                    </a:lnTo>
                    <a:lnTo>
                      <a:pt x="10081" y="15166"/>
                    </a:lnTo>
                    <a:lnTo>
                      <a:pt x="11696" y="13829"/>
                    </a:lnTo>
                    <a:lnTo>
                      <a:pt x="13135" y="15166"/>
                    </a:lnTo>
                    <a:lnTo>
                      <a:pt x="14767" y="13778"/>
                    </a:lnTo>
                    <a:lnTo>
                      <a:pt x="16034" y="14905"/>
                    </a:lnTo>
                    <a:lnTo>
                      <a:pt x="17161" y="13708"/>
                    </a:lnTo>
                    <a:lnTo>
                      <a:pt x="18498" y="14905"/>
                    </a:lnTo>
                    <a:lnTo>
                      <a:pt x="19937" y="13708"/>
                    </a:lnTo>
                    <a:lnTo>
                      <a:pt x="21448" y="14766"/>
                    </a:lnTo>
                    <a:lnTo>
                      <a:pt x="21777" y="0"/>
                    </a:lnTo>
                    <a:close/>
                  </a:path>
                </a:pathLst>
              </a:custGeom>
              <a:solidFill>
                <a:schemeClr val="accent5"/>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34" name="Google Shape;4230;p42">
                <a:extLst>
                  <a:ext uri="{FF2B5EF4-FFF2-40B4-BE49-F238E27FC236}">
                    <a16:creationId xmlns:a16="http://schemas.microsoft.com/office/drawing/2014/main" id="{BDA63940-31BE-BF27-558A-6EC83381417F}"/>
                  </a:ext>
                </a:extLst>
              </p:cNvPr>
              <p:cNvSpPr/>
              <p:nvPr/>
            </p:nvSpPr>
            <p:spPr>
              <a:xfrm>
                <a:off x="7036725" y="4301375"/>
                <a:ext cx="536625" cy="388200"/>
              </a:xfrm>
              <a:custGeom>
                <a:avLst/>
                <a:gdLst/>
                <a:ahLst/>
                <a:cxnLst/>
                <a:rect l="l" t="t" r="r" b="b"/>
                <a:pathLst>
                  <a:path w="21465" h="15528" extrusionOk="0">
                    <a:moveTo>
                      <a:pt x="5733" y="7697"/>
                    </a:moveTo>
                    <a:cubicBezTo>
                      <a:pt x="5732" y="7697"/>
                      <a:pt x="5724" y="7698"/>
                      <a:pt x="5706" y="7702"/>
                    </a:cubicBezTo>
                    <a:lnTo>
                      <a:pt x="5706" y="7702"/>
                    </a:lnTo>
                    <a:cubicBezTo>
                      <a:pt x="5722" y="7700"/>
                      <a:pt x="5735" y="7697"/>
                      <a:pt x="5733" y="7697"/>
                    </a:cubicBezTo>
                    <a:close/>
                    <a:moveTo>
                      <a:pt x="5706" y="7702"/>
                    </a:moveTo>
                    <a:cubicBezTo>
                      <a:pt x="5705" y="7702"/>
                      <a:pt x="5704" y="7702"/>
                      <a:pt x="5703" y="7702"/>
                    </a:cubicBezTo>
                    <a:lnTo>
                      <a:pt x="5703" y="7702"/>
                    </a:lnTo>
                    <a:cubicBezTo>
                      <a:pt x="5699" y="7703"/>
                      <a:pt x="5696" y="7704"/>
                      <a:pt x="5692" y="7705"/>
                    </a:cubicBezTo>
                    <a:cubicBezTo>
                      <a:pt x="5697" y="7704"/>
                      <a:pt x="5702" y="7703"/>
                      <a:pt x="5706" y="7702"/>
                    </a:cubicBezTo>
                    <a:close/>
                    <a:moveTo>
                      <a:pt x="21114" y="348"/>
                    </a:moveTo>
                    <a:cubicBezTo>
                      <a:pt x="21080" y="1971"/>
                      <a:pt x="21047" y="3580"/>
                      <a:pt x="21013" y="5188"/>
                    </a:cubicBezTo>
                    <a:cubicBezTo>
                      <a:pt x="20944" y="7844"/>
                      <a:pt x="20892" y="10481"/>
                      <a:pt x="20823" y="13119"/>
                    </a:cubicBezTo>
                    <a:cubicBezTo>
                      <a:pt x="20808" y="13616"/>
                      <a:pt x="20806" y="14113"/>
                      <a:pt x="20796" y="14610"/>
                    </a:cubicBezTo>
                    <a:lnTo>
                      <a:pt x="20796" y="14610"/>
                    </a:lnTo>
                    <a:cubicBezTo>
                      <a:pt x="20377" y="14321"/>
                      <a:pt x="19957" y="14029"/>
                      <a:pt x="19539" y="13725"/>
                    </a:cubicBezTo>
                    <a:cubicBezTo>
                      <a:pt x="19515" y="13707"/>
                      <a:pt x="19489" y="13700"/>
                      <a:pt x="19462" y="13700"/>
                    </a:cubicBezTo>
                    <a:cubicBezTo>
                      <a:pt x="19411" y="13700"/>
                      <a:pt x="19358" y="13726"/>
                      <a:pt x="19313" y="13760"/>
                    </a:cubicBezTo>
                    <a:cubicBezTo>
                      <a:pt x="18887" y="14124"/>
                      <a:pt x="18446" y="14487"/>
                      <a:pt x="18016" y="14837"/>
                    </a:cubicBezTo>
                    <a:lnTo>
                      <a:pt x="18016" y="14837"/>
                    </a:lnTo>
                    <a:cubicBezTo>
                      <a:pt x="17619" y="14487"/>
                      <a:pt x="17210" y="14124"/>
                      <a:pt x="16814" y="13760"/>
                    </a:cubicBezTo>
                    <a:cubicBezTo>
                      <a:pt x="16779" y="13725"/>
                      <a:pt x="16732" y="13708"/>
                      <a:pt x="16684" y="13708"/>
                    </a:cubicBezTo>
                    <a:cubicBezTo>
                      <a:pt x="16637" y="13708"/>
                      <a:pt x="16589" y="13725"/>
                      <a:pt x="16554" y="13760"/>
                    </a:cubicBezTo>
                    <a:cubicBezTo>
                      <a:pt x="16225" y="14120"/>
                      <a:pt x="15883" y="14480"/>
                      <a:pt x="15539" y="14826"/>
                    </a:cubicBezTo>
                    <a:lnTo>
                      <a:pt x="15539" y="14826"/>
                    </a:lnTo>
                    <a:cubicBezTo>
                      <a:pt x="15163" y="14497"/>
                      <a:pt x="14776" y="14157"/>
                      <a:pt x="14403" y="13829"/>
                    </a:cubicBezTo>
                    <a:cubicBezTo>
                      <a:pt x="14368" y="13795"/>
                      <a:pt x="14325" y="13777"/>
                      <a:pt x="14281" y="13777"/>
                    </a:cubicBezTo>
                    <a:cubicBezTo>
                      <a:pt x="14238" y="13777"/>
                      <a:pt x="14194" y="13795"/>
                      <a:pt x="14160" y="13829"/>
                    </a:cubicBezTo>
                    <a:cubicBezTo>
                      <a:pt x="13662" y="14246"/>
                      <a:pt x="13151" y="14678"/>
                      <a:pt x="12652" y="15110"/>
                    </a:cubicBezTo>
                    <a:lnTo>
                      <a:pt x="12652" y="15110"/>
                    </a:lnTo>
                    <a:cubicBezTo>
                      <a:pt x="12208" y="14710"/>
                      <a:pt x="11777" y="14296"/>
                      <a:pt x="11331" y="13882"/>
                    </a:cubicBezTo>
                    <a:cubicBezTo>
                      <a:pt x="11291" y="13850"/>
                      <a:pt x="11250" y="13836"/>
                      <a:pt x="11211" y="13836"/>
                    </a:cubicBezTo>
                    <a:cubicBezTo>
                      <a:pt x="11167" y="13836"/>
                      <a:pt x="11125" y="13854"/>
                      <a:pt x="11088" y="13882"/>
                    </a:cubicBezTo>
                    <a:cubicBezTo>
                      <a:pt x="10591" y="14299"/>
                      <a:pt x="10094" y="14716"/>
                      <a:pt x="9597" y="15119"/>
                    </a:cubicBezTo>
                    <a:lnTo>
                      <a:pt x="9597" y="15119"/>
                    </a:lnTo>
                    <a:lnTo>
                      <a:pt x="8260" y="14021"/>
                    </a:lnTo>
                    <a:cubicBezTo>
                      <a:pt x="8216" y="13986"/>
                      <a:pt x="8173" y="13969"/>
                      <a:pt x="8130" y="13969"/>
                    </a:cubicBezTo>
                    <a:cubicBezTo>
                      <a:pt x="8086" y="13969"/>
                      <a:pt x="8043" y="13986"/>
                      <a:pt x="7999" y="14021"/>
                    </a:cubicBezTo>
                    <a:cubicBezTo>
                      <a:pt x="7600" y="14388"/>
                      <a:pt x="7186" y="14756"/>
                      <a:pt x="6770" y="15124"/>
                    </a:cubicBezTo>
                    <a:lnTo>
                      <a:pt x="6770" y="15124"/>
                    </a:lnTo>
                    <a:cubicBezTo>
                      <a:pt x="6231" y="14717"/>
                      <a:pt x="5692" y="14325"/>
                      <a:pt x="5137" y="13934"/>
                    </a:cubicBezTo>
                    <a:cubicBezTo>
                      <a:pt x="5117" y="13915"/>
                      <a:pt x="5094" y="13907"/>
                      <a:pt x="5068" y="13907"/>
                    </a:cubicBezTo>
                    <a:cubicBezTo>
                      <a:pt x="5023" y="13907"/>
                      <a:pt x="4973" y="13930"/>
                      <a:pt x="4928" y="13952"/>
                    </a:cubicBezTo>
                    <a:cubicBezTo>
                      <a:pt x="4431" y="14351"/>
                      <a:pt x="3950" y="14737"/>
                      <a:pt x="3456" y="15121"/>
                    </a:cubicBezTo>
                    <a:lnTo>
                      <a:pt x="3456" y="15121"/>
                    </a:lnTo>
                    <a:cubicBezTo>
                      <a:pt x="3047" y="14787"/>
                      <a:pt x="2650" y="14439"/>
                      <a:pt x="2238" y="14090"/>
                    </a:cubicBezTo>
                    <a:cubicBezTo>
                      <a:pt x="2205" y="14056"/>
                      <a:pt x="2157" y="14037"/>
                      <a:pt x="2109" y="14037"/>
                    </a:cubicBezTo>
                    <a:cubicBezTo>
                      <a:pt x="2082" y="14037"/>
                      <a:pt x="2055" y="14043"/>
                      <a:pt x="2030" y="14056"/>
                    </a:cubicBezTo>
                    <a:cubicBezTo>
                      <a:pt x="1501" y="14389"/>
                      <a:pt x="984" y="14722"/>
                      <a:pt x="457" y="15055"/>
                    </a:cubicBezTo>
                    <a:lnTo>
                      <a:pt x="457" y="15055"/>
                    </a:lnTo>
                    <a:cubicBezTo>
                      <a:pt x="291" y="13177"/>
                      <a:pt x="622" y="11206"/>
                      <a:pt x="1926" y="9752"/>
                    </a:cubicBezTo>
                    <a:cubicBezTo>
                      <a:pt x="2724" y="8850"/>
                      <a:pt x="3818" y="8207"/>
                      <a:pt x="4980" y="7860"/>
                    </a:cubicBezTo>
                    <a:cubicBezTo>
                      <a:pt x="5171" y="7809"/>
                      <a:pt x="5345" y="7774"/>
                      <a:pt x="5535" y="7740"/>
                    </a:cubicBezTo>
                    <a:cubicBezTo>
                      <a:pt x="5588" y="7721"/>
                      <a:pt x="5623" y="7721"/>
                      <a:pt x="5674" y="7705"/>
                    </a:cubicBezTo>
                    <a:cubicBezTo>
                      <a:pt x="5682" y="7705"/>
                      <a:pt x="5693" y="7704"/>
                      <a:pt x="5703" y="7702"/>
                    </a:cubicBezTo>
                    <a:lnTo>
                      <a:pt x="5703" y="7702"/>
                    </a:lnTo>
                    <a:cubicBezTo>
                      <a:pt x="5787" y="7682"/>
                      <a:pt x="5881" y="7631"/>
                      <a:pt x="5865" y="7531"/>
                    </a:cubicBezTo>
                    <a:cubicBezTo>
                      <a:pt x="5709" y="5380"/>
                      <a:pt x="5553" y="3228"/>
                      <a:pt x="5396" y="1093"/>
                    </a:cubicBezTo>
                    <a:cubicBezTo>
                      <a:pt x="5368" y="839"/>
                      <a:pt x="5352" y="597"/>
                      <a:pt x="5337" y="348"/>
                    </a:cubicBezTo>
                    <a:close/>
                    <a:moveTo>
                      <a:pt x="5153" y="0"/>
                    </a:moveTo>
                    <a:cubicBezTo>
                      <a:pt x="5067" y="0"/>
                      <a:pt x="4963" y="87"/>
                      <a:pt x="4980" y="174"/>
                    </a:cubicBezTo>
                    <a:lnTo>
                      <a:pt x="5449" y="6629"/>
                    </a:lnTo>
                    <a:cubicBezTo>
                      <a:pt x="5478" y="6876"/>
                      <a:pt x="5495" y="7125"/>
                      <a:pt x="5510" y="7383"/>
                    </a:cubicBezTo>
                    <a:lnTo>
                      <a:pt x="5510" y="7383"/>
                    </a:lnTo>
                    <a:cubicBezTo>
                      <a:pt x="4827" y="7492"/>
                      <a:pt x="4163" y="7766"/>
                      <a:pt x="3557" y="8069"/>
                    </a:cubicBezTo>
                    <a:cubicBezTo>
                      <a:pt x="2134" y="8797"/>
                      <a:pt x="1042" y="10012"/>
                      <a:pt x="486" y="11504"/>
                    </a:cubicBezTo>
                    <a:cubicBezTo>
                      <a:pt x="52" y="12737"/>
                      <a:pt x="0" y="14056"/>
                      <a:pt x="139" y="15340"/>
                    </a:cubicBezTo>
                    <a:cubicBezTo>
                      <a:pt x="152" y="15443"/>
                      <a:pt x="223" y="15527"/>
                      <a:pt x="308" y="15527"/>
                    </a:cubicBezTo>
                    <a:cubicBezTo>
                      <a:pt x="337" y="15527"/>
                      <a:pt x="368" y="15517"/>
                      <a:pt x="399" y="15495"/>
                    </a:cubicBezTo>
                    <a:cubicBezTo>
                      <a:pt x="974" y="15134"/>
                      <a:pt x="1533" y="14773"/>
                      <a:pt x="2106" y="14427"/>
                    </a:cubicBezTo>
                    <a:lnTo>
                      <a:pt x="2106" y="14427"/>
                    </a:lnTo>
                    <a:cubicBezTo>
                      <a:pt x="2518" y="14777"/>
                      <a:pt x="2918" y="15128"/>
                      <a:pt x="3332" y="15479"/>
                    </a:cubicBezTo>
                    <a:cubicBezTo>
                      <a:pt x="3367" y="15504"/>
                      <a:pt x="3406" y="15517"/>
                      <a:pt x="3447" y="15517"/>
                    </a:cubicBezTo>
                    <a:cubicBezTo>
                      <a:pt x="3488" y="15517"/>
                      <a:pt x="3531" y="15504"/>
                      <a:pt x="3575" y="15479"/>
                    </a:cubicBezTo>
                    <a:cubicBezTo>
                      <a:pt x="4072" y="15077"/>
                      <a:pt x="4569" y="14691"/>
                      <a:pt x="5053" y="14293"/>
                    </a:cubicBezTo>
                    <a:lnTo>
                      <a:pt x="5053" y="14293"/>
                    </a:lnTo>
                    <a:cubicBezTo>
                      <a:pt x="5611" y="14690"/>
                      <a:pt x="6154" y="15100"/>
                      <a:pt x="6698" y="15495"/>
                    </a:cubicBezTo>
                    <a:cubicBezTo>
                      <a:pt x="6724" y="15515"/>
                      <a:pt x="6752" y="15522"/>
                      <a:pt x="6780" y="15522"/>
                    </a:cubicBezTo>
                    <a:cubicBezTo>
                      <a:pt x="6827" y="15522"/>
                      <a:pt x="6873" y="15500"/>
                      <a:pt x="6907" y="15479"/>
                    </a:cubicBezTo>
                    <a:cubicBezTo>
                      <a:pt x="7317" y="15100"/>
                      <a:pt x="7727" y="14735"/>
                      <a:pt x="8137" y="14373"/>
                    </a:cubicBezTo>
                    <a:lnTo>
                      <a:pt x="8137" y="14373"/>
                    </a:lnTo>
                    <a:cubicBezTo>
                      <a:pt x="8592" y="14735"/>
                      <a:pt x="9033" y="15100"/>
                      <a:pt x="9475" y="15479"/>
                    </a:cubicBezTo>
                    <a:cubicBezTo>
                      <a:pt x="9518" y="15504"/>
                      <a:pt x="9561" y="15517"/>
                      <a:pt x="9602" y="15517"/>
                    </a:cubicBezTo>
                    <a:cubicBezTo>
                      <a:pt x="9644" y="15517"/>
                      <a:pt x="9683" y="15504"/>
                      <a:pt x="9718" y="15479"/>
                    </a:cubicBezTo>
                    <a:cubicBezTo>
                      <a:pt x="10212" y="15064"/>
                      <a:pt x="10707" y="14649"/>
                      <a:pt x="11201" y="14247"/>
                    </a:cubicBezTo>
                    <a:lnTo>
                      <a:pt x="11201" y="14247"/>
                    </a:lnTo>
                    <a:cubicBezTo>
                      <a:pt x="11635" y="14649"/>
                      <a:pt x="12082" y="15064"/>
                      <a:pt x="12529" y="15479"/>
                    </a:cubicBezTo>
                    <a:cubicBezTo>
                      <a:pt x="12563" y="15504"/>
                      <a:pt x="12607" y="15517"/>
                      <a:pt x="12650" y="15517"/>
                    </a:cubicBezTo>
                    <a:cubicBezTo>
                      <a:pt x="12694" y="15517"/>
                      <a:pt x="12737" y="15504"/>
                      <a:pt x="12772" y="15479"/>
                    </a:cubicBezTo>
                    <a:cubicBezTo>
                      <a:pt x="13268" y="15045"/>
                      <a:pt x="13781" y="14612"/>
                      <a:pt x="14281" y="14178"/>
                    </a:cubicBezTo>
                    <a:lnTo>
                      <a:pt x="14281" y="14178"/>
                    </a:lnTo>
                    <a:cubicBezTo>
                      <a:pt x="14660" y="14511"/>
                      <a:pt x="15049" y="14856"/>
                      <a:pt x="15426" y="15201"/>
                    </a:cubicBezTo>
                    <a:cubicBezTo>
                      <a:pt x="15463" y="15228"/>
                      <a:pt x="15510" y="15246"/>
                      <a:pt x="15557" y="15246"/>
                    </a:cubicBezTo>
                    <a:cubicBezTo>
                      <a:pt x="15597" y="15246"/>
                      <a:pt x="15637" y="15233"/>
                      <a:pt x="15669" y="15201"/>
                    </a:cubicBezTo>
                    <a:lnTo>
                      <a:pt x="16695" y="14128"/>
                    </a:lnTo>
                    <a:lnTo>
                      <a:pt x="16695" y="14128"/>
                    </a:lnTo>
                    <a:cubicBezTo>
                      <a:pt x="17096" y="14486"/>
                      <a:pt x="17486" y="14843"/>
                      <a:pt x="17890" y="15201"/>
                    </a:cubicBezTo>
                    <a:cubicBezTo>
                      <a:pt x="17924" y="15227"/>
                      <a:pt x="17968" y="15239"/>
                      <a:pt x="18011" y="15239"/>
                    </a:cubicBezTo>
                    <a:cubicBezTo>
                      <a:pt x="18055" y="15239"/>
                      <a:pt x="18098" y="15227"/>
                      <a:pt x="18133" y="15201"/>
                    </a:cubicBezTo>
                    <a:cubicBezTo>
                      <a:pt x="18582" y="14831"/>
                      <a:pt x="19017" y="14462"/>
                      <a:pt x="19465" y="14093"/>
                    </a:cubicBezTo>
                    <a:lnTo>
                      <a:pt x="19465" y="14093"/>
                    </a:lnTo>
                    <a:cubicBezTo>
                      <a:pt x="19934" y="14431"/>
                      <a:pt x="20405" y="14756"/>
                      <a:pt x="20874" y="15097"/>
                    </a:cubicBezTo>
                    <a:cubicBezTo>
                      <a:pt x="20897" y="15112"/>
                      <a:pt x="20923" y="15119"/>
                      <a:pt x="20949" y="15119"/>
                    </a:cubicBezTo>
                    <a:cubicBezTo>
                      <a:pt x="21040" y="15119"/>
                      <a:pt x="21135" y="15035"/>
                      <a:pt x="21135" y="14940"/>
                    </a:cubicBezTo>
                    <a:cubicBezTo>
                      <a:pt x="21170" y="13274"/>
                      <a:pt x="21205" y="11592"/>
                      <a:pt x="21239" y="9926"/>
                    </a:cubicBezTo>
                    <a:cubicBezTo>
                      <a:pt x="21309" y="7288"/>
                      <a:pt x="21360" y="4633"/>
                      <a:pt x="21430" y="1995"/>
                    </a:cubicBezTo>
                    <a:cubicBezTo>
                      <a:pt x="21448" y="1389"/>
                      <a:pt x="21448" y="781"/>
                      <a:pt x="21464" y="174"/>
                    </a:cubicBezTo>
                    <a:cubicBezTo>
                      <a:pt x="21464" y="120"/>
                      <a:pt x="21444" y="79"/>
                      <a:pt x="21414" y="51"/>
                    </a:cubicBezTo>
                    <a:lnTo>
                      <a:pt x="21414" y="51"/>
                    </a:lnTo>
                    <a:cubicBezTo>
                      <a:pt x="21386" y="20"/>
                      <a:pt x="21345" y="0"/>
                      <a:pt x="21291"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35" name="Google Shape;4231;p42">
                <a:extLst>
                  <a:ext uri="{FF2B5EF4-FFF2-40B4-BE49-F238E27FC236}">
                    <a16:creationId xmlns:a16="http://schemas.microsoft.com/office/drawing/2014/main" id="{7C755213-36E8-5CCE-3821-90567B6FD27D}"/>
                  </a:ext>
                </a:extLst>
              </p:cNvPr>
              <p:cNvSpPr/>
              <p:nvPr/>
            </p:nvSpPr>
            <p:spPr>
              <a:xfrm>
                <a:off x="7046275" y="4594625"/>
                <a:ext cx="518850" cy="8700"/>
              </a:xfrm>
              <a:custGeom>
                <a:avLst/>
                <a:gdLst/>
                <a:ahLst/>
                <a:cxnLst/>
                <a:rect l="l" t="t" r="r" b="b"/>
                <a:pathLst>
                  <a:path w="20754" h="348" extrusionOk="0">
                    <a:moveTo>
                      <a:pt x="225" y="1"/>
                    </a:moveTo>
                    <a:cubicBezTo>
                      <a:pt x="0" y="1"/>
                      <a:pt x="0" y="348"/>
                      <a:pt x="225" y="348"/>
                    </a:cubicBezTo>
                    <a:lnTo>
                      <a:pt x="20527" y="348"/>
                    </a:lnTo>
                    <a:cubicBezTo>
                      <a:pt x="20753" y="348"/>
                      <a:pt x="20753" y="1"/>
                      <a:pt x="20527"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36" name="Google Shape;4232;p42">
                <a:extLst>
                  <a:ext uri="{FF2B5EF4-FFF2-40B4-BE49-F238E27FC236}">
                    <a16:creationId xmlns:a16="http://schemas.microsoft.com/office/drawing/2014/main" id="{90C1E898-32FB-AE43-C52D-5D0C85CF5363}"/>
                  </a:ext>
                </a:extLst>
              </p:cNvPr>
              <p:cNvSpPr/>
              <p:nvPr/>
            </p:nvSpPr>
            <p:spPr>
              <a:xfrm>
                <a:off x="7169950" y="4482025"/>
                <a:ext cx="119000" cy="114725"/>
              </a:xfrm>
              <a:custGeom>
                <a:avLst/>
                <a:gdLst/>
                <a:ahLst/>
                <a:cxnLst/>
                <a:rect l="l" t="t" r="r" b="b"/>
                <a:pathLst>
                  <a:path w="4760" h="4589" extrusionOk="0">
                    <a:moveTo>
                      <a:pt x="234" y="0"/>
                    </a:moveTo>
                    <a:cubicBezTo>
                      <a:pt x="54" y="0"/>
                      <a:pt x="1" y="277"/>
                      <a:pt x="189" y="340"/>
                    </a:cubicBezTo>
                    <a:cubicBezTo>
                      <a:pt x="2150" y="930"/>
                      <a:pt x="3764" y="2508"/>
                      <a:pt x="4389" y="4470"/>
                    </a:cubicBezTo>
                    <a:cubicBezTo>
                      <a:pt x="4409" y="4553"/>
                      <a:pt x="4477" y="4589"/>
                      <a:pt x="4546" y="4589"/>
                    </a:cubicBezTo>
                    <a:cubicBezTo>
                      <a:pt x="4651" y="4589"/>
                      <a:pt x="4759" y="4507"/>
                      <a:pt x="4718" y="4382"/>
                    </a:cubicBezTo>
                    <a:cubicBezTo>
                      <a:pt x="4058" y="2300"/>
                      <a:pt x="2376" y="634"/>
                      <a:pt x="294" y="10"/>
                    </a:cubicBezTo>
                    <a:cubicBezTo>
                      <a:pt x="272" y="3"/>
                      <a:pt x="252" y="0"/>
                      <a:pt x="23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37" name="Google Shape;4233;p42">
                <a:extLst>
                  <a:ext uri="{FF2B5EF4-FFF2-40B4-BE49-F238E27FC236}">
                    <a16:creationId xmlns:a16="http://schemas.microsoft.com/office/drawing/2014/main" id="{6FF5B7A5-BFF9-84C9-9781-E0B70681C709}"/>
                  </a:ext>
                </a:extLst>
              </p:cNvPr>
              <p:cNvSpPr/>
              <p:nvPr/>
            </p:nvSpPr>
            <p:spPr>
              <a:xfrm>
                <a:off x="7166875" y="4355175"/>
                <a:ext cx="401275" cy="8700"/>
              </a:xfrm>
              <a:custGeom>
                <a:avLst/>
                <a:gdLst/>
                <a:ahLst/>
                <a:cxnLst/>
                <a:rect l="l" t="t" r="r" b="b"/>
                <a:pathLst>
                  <a:path w="16051" h="348" extrusionOk="0">
                    <a:moveTo>
                      <a:pt x="225" y="0"/>
                    </a:moveTo>
                    <a:cubicBezTo>
                      <a:pt x="0" y="0"/>
                      <a:pt x="0" y="347"/>
                      <a:pt x="225" y="347"/>
                    </a:cubicBezTo>
                    <a:lnTo>
                      <a:pt x="15825" y="347"/>
                    </a:lnTo>
                    <a:cubicBezTo>
                      <a:pt x="16050" y="347"/>
                      <a:pt x="16050" y="0"/>
                      <a:pt x="15825"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38" name="Google Shape;4234;p42">
                <a:extLst>
                  <a:ext uri="{FF2B5EF4-FFF2-40B4-BE49-F238E27FC236}">
                    <a16:creationId xmlns:a16="http://schemas.microsoft.com/office/drawing/2014/main" id="{75770200-1595-895D-572F-B980609B255D}"/>
                  </a:ext>
                </a:extLst>
              </p:cNvPr>
              <p:cNvSpPr/>
              <p:nvPr/>
            </p:nvSpPr>
            <p:spPr>
              <a:xfrm>
                <a:off x="7405450" y="4435400"/>
                <a:ext cx="121900" cy="121950"/>
              </a:xfrm>
              <a:custGeom>
                <a:avLst/>
                <a:gdLst/>
                <a:ahLst/>
                <a:cxnLst/>
                <a:rect l="l" t="t" r="r" b="b"/>
                <a:pathLst>
                  <a:path w="4876" h="4878" extrusionOk="0">
                    <a:moveTo>
                      <a:pt x="2430" y="348"/>
                    </a:moveTo>
                    <a:cubicBezTo>
                      <a:pt x="3592" y="348"/>
                      <a:pt x="4529" y="1285"/>
                      <a:pt x="4529" y="2448"/>
                    </a:cubicBezTo>
                    <a:cubicBezTo>
                      <a:pt x="4529" y="3593"/>
                      <a:pt x="3592" y="4530"/>
                      <a:pt x="2430" y="4530"/>
                    </a:cubicBezTo>
                    <a:cubicBezTo>
                      <a:pt x="1285" y="4530"/>
                      <a:pt x="348" y="3593"/>
                      <a:pt x="348" y="2448"/>
                    </a:cubicBezTo>
                    <a:cubicBezTo>
                      <a:pt x="348" y="1285"/>
                      <a:pt x="1285" y="348"/>
                      <a:pt x="2430" y="348"/>
                    </a:cubicBezTo>
                    <a:close/>
                    <a:moveTo>
                      <a:pt x="2430" y="1"/>
                    </a:moveTo>
                    <a:cubicBezTo>
                      <a:pt x="1093" y="1"/>
                      <a:pt x="1" y="1094"/>
                      <a:pt x="1" y="2448"/>
                    </a:cubicBezTo>
                    <a:cubicBezTo>
                      <a:pt x="1" y="3783"/>
                      <a:pt x="1093" y="4877"/>
                      <a:pt x="2430" y="4877"/>
                    </a:cubicBezTo>
                    <a:cubicBezTo>
                      <a:pt x="3784" y="4877"/>
                      <a:pt x="4876" y="3783"/>
                      <a:pt x="4876" y="2448"/>
                    </a:cubicBezTo>
                    <a:cubicBezTo>
                      <a:pt x="4876" y="1094"/>
                      <a:pt x="3784" y="1"/>
                      <a:pt x="2430"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39" name="Google Shape;4235;p42">
                <a:extLst>
                  <a:ext uri="{FF2B5EF4-FFF2-40B4-BE49-F238E27FC236}">
                    <a16:creationId xmlns:a16="http://schemas.microsoft.com/office/drawing/2014/main" id="{CF368C4E-8F3B-B3BB-86AE-2EC102784AAE}"/>
                  </a:ext>
                </a:extLst>
              </p:cNvPr>
              <p:cNvSpPr/>
              <p:nvPr/>
            </p:nvSpPr>
            <p:spPr>
              <a:xfrm>
                <a:off x="7190700" y="4324350"/>
                <a:ext cx="39525" cy="8700"/>
              </a:xfrm>
              <a:custGeom>
                <a:avLst/>
                <a:gdLst/>
                <a:ahLst/>
                <a:cxnLst/>
                <a:rect l="l" t="t" r="r" b="b"/>
                <a:pathLst>
                  <a:path w="1581" h="348" extrusionOk="0">
                    <a:moveTo>
                      <a:pt x="174" y="0"/>
                    </a:moveTo>
                    <a:cubicBezTo>
                      <a:pt x="70" y="0"/>
                      <a:pt x="1" y="70"/>
                      <a:pt x="1" y="174"/>
                    </a:cubicBezTo>
                    <a:cubicBezTo>
                      <a:pt x="1" y="261"/>
                      <a:pt x="70" y="348"/>
                      <a:pt x="174" y="348"/>
                    </a:cubicBezTo>
                    <a:lnTo>
                      <a:pt x="1407" y="348"/>
                    </a:lnTo>
                    <a:cubicBezTo>
                      <a:pt x="1511" y="348"/>
                      <a:pt x="1581" y="261"/>
                      <a:pt x="1581" y="174"/>
                    </a:cubicBezTo>
                    <a:cubicBezTo>
                      <a:pt x="1581" y="70"/>
                      <a:pt x="1511" y="0"/>
                      <a:pt x="1407"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40" name="Google Shape;4236;p42">
                <a:extLst>
                  <a:ext uri="{FF2B5EF4-FFF2-40B4-BE49-F238E27FC236}">
                    <a16:creationId xmlns:a16="http://schemas.microsoft.com/office/drawing/2014/main" id="{614DCADB-677F-CDE5-AA68-ADD51BA32995}"/>
                  </a:ext>
                </a:extLst>
              </p:cNvPr>
              <p:cNvSpPr/>
              <p:nvPr/>
            </p:nvSpPr>
            <p:spPr>
              <a:xfrm>
                <a:off x="7259250" y="4327825"/>
                <a:ext cx="47750" cy="8700"/>
              </a:xfrm>
              <a:custGeom>
                <a:avLst/>
                <a:gdLst/>
                <a:ahLst/>
                <a:cxnLst/>
                <a:rect l="l" t="t" r="r" b="b"/>
                <a:pathLst>
                  <a:path w="1910" h="348" extrusionOk="0">
                    <a:moveTo>
                      <a:pt x="227" y="0"/>
                    </a:moveTo>
                    <a:cubicBezTo>
                      <a:pt x="0" y="0"/>
                      <a:pt x="0" y="347"/>
                      <a:pt x="227" y="347"/>
                    </a:cubicBezTo>
                    <a:lnTo>
                      <a:pt x="1684" y="347"/>
                    </a:lnTo>
                    <a:cubicBezTo>
                      <a:pt x="1909" y="347"/>
                      <a:pt x="1909" y="0"/>
                      <a:pt x="168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41" name="Google Shape;4237;p42">
                <a:extLst>
                  <a:ext uri="{FF2B5EF4-FFF2-40B4-BE49-F238E27FC236}">
                    <a16:creationId xmlns:a16="http://schemas.microsoft.com/office/drawing/2014/main" id="{72012D49-7785-12F2-F46C-26EF0AB65A27}"/>
                  </a:ext>
                </a:extLst>
              </p:cNvPr>
              <p:cNvSpPr/>
              <p:nvPr/>
            </p:nvSpPr>
            <p:spPr>
              <a:xfrm>
                <a:off x="7341250" y="4323075"/>
                <a:ext cx="39950" cy="8700"/>
              </a:xfrm>
              <a:custGeom>
                <a:avLst/>
                <a:gdLst/>
                <a:ahLst/>
                <a:cxnLst/>
                <a:rect l="l" t="t" r="r" b="b"/>
                <a:pathLst>
                  <a:path w="1598" h="348" extrusionOk="0">
                    <a:moveTo>
                      <a:pt x="174" y="0"/>
                    </a:moveTo>
                    <a:cubicBezTo>
                      <a:pt x="87" y="0"/>
                      <a:pt x="1" y="86"/>
                      <a:pt x="1" y="174"/>
                    </a:cubicBezTo>
                    <a:cubicBezTo>
                      <a:pt x="1" y="278"/>
                      <a:pt x="87" y="347"/>
                      <a:pt x="174" y="347"/>
                    </a:cubicBezTo>
                    <a:lnTo>
                      <a:pt x="1424" y="347"/>
                    </a:lnTo>
                    <a:cubicBezTo>
                      <a:pt x="1528" y="347"/>
                      <a:pt x="1597" y="278"/>
                      <a:pt x="1597" y="174"/>
                    </a:cubicBezTo>
                    <a:cubicBezTo>
                      <a:pt x="1597" y="86"/>
                      <a:pt x="1528" y="0"/>
                      <a:pt x="142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42" name="Google Shape;4238;p42">
                <a:extLst>
                  <a:ext uri="{FF2B5EF4-FFF2-40B4-BE49-F238E27FC236}">
                    <a16:creationId xmlns:a16="http://schemas.microsoft.com/office/drawing/2014/main" id="{2C7B3503-60C6-1D5D-23FB-B156B54955A7}"/>
                  </a:ext>
                </a:extLst>
              </p:cNvPr>
              <p:cNvSpPr/>
              <p:nvPr/>
            </p:nvSpPr>
            <p:spPr>
              <a:xfrm>
                <a:off x="7415875" y="4326075"/>
                <a:ext cx="38200" cy="8700"/>
              </a:xfrm>
              <a:custGeom>
                <a:avLst/>
                <a:gdLst/>
                <a:ahLst/>
                <a:cxnLst/>
                <a:rect l="l" t="t" r="r" b="b"/>
                <a:pathLst>
                  <a:path w="1528" h="348" extrusionOk="0">
                    <a:moveTo>
                      <a:pt x="174" y="1"/>
                    </a:moveTo>
                    <a:cubicBezTo>
                      <a:pt x="86" y="1"/>
                      <a:pt x="0" y="88"/>
                      <a:pt x="0" y="174"/>
                    </a:cubicBezTo>
                    <a:cubicBezTo>
                      <a:pt x="0" y="262"/>
                      <a:pt x="86" y="348"/>
                      <a:pt x="174" y="348"/>
                    </a:cubicBezTo>
                    <a:lnTo>
                      <a:pt x="1354" y="348"/>
                    </a:lnTo>
                    <a:cubicBezTo>
                      <a:pt x="1440" y="348"/>
                      <a:pt x="1527" y="262"/>
                      <a:pt x="1527" y="174"/>
                    </a:cubicBezTo>
                    <a:cubicBezTo>
                      <a:pt x="1527" y="88"/>
                      <a:pt x="1440" y="1"/>
                      <a:pt x="1354"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43" name="Google Shape;4239;p42">
                <a:extLst>
                  <a:ext uri="{FF2B5EF4-FFF2-40B4-BE49-F238E27FC236}">
                    <a16:creationId xmlns:a16="http://schemas.microsoft.com/office/drawing/2014/main" id="{6AB127D6-DBF3-BADE-2EC0-7A5A18C2B840}"/>
                  </a:ext>
                </a:extLst>
              </p:cNvPr>
              <p:cNvSpPr/>
              <p:nvPr/>
            </p:nvSpPr>
            <p:spPr>
              <a:xfrm>
                <a:off x="7493075" y="4329150"/>
                <a:ext cx="44275" cy="8700"/>
              </a:xfrm>
              <a:custGeom>
                <a:avLst/>
                <a:gdLst/>
                <a:ahLst/>
                <a:cxnLst/>
                <a:rect l="l" t="t" r="r" b="b"/>
                <a:pathLst>
                  <a:path w="1771" h="348" extrusionOk="0">
                    <a:moveTo>
                      <a:pt x="226" y="0"/>
                    </a:moveTo>
                    <a:cubicBezTo>
                      <a:pt x="1" y="0"/>
                      <a:pt x="1" y="347"/>
                      <a:pt x="226" y="347"/>
                    </a:cubicBezTo>
                    <a:lnTo>
                      <a:pt x="1545" y="347"/>
                    </a:lnTo>
                    <a:cubicBezTo>
                      <a:pt x="1771" y="347"/>
                      <a:pt x="1771" y="0"/>
                      <a:pt x="1545"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44" name="Google Shape;4240;p42">
                <a:extLst>
                  <a:ext uri="{FF2B5EF4-FFF2-40B4-BE49-F238E27FC236}">
                    <a16:creationId xmlns:a16="http://schemas.microsoft.com/office/drawing/2014/main" id="{C57B01B7-83B4-5955-6112-B50716BFC57F}"/>
                  </a:ext>
                </a:extLst>
              </p:cNvPr>
              <p:cNvSpPr/>
              <p:nvPr/>
            </p:nvSpPr>
            <p:spPr>
              <a:xfrm>
                <a:off x="7608475" y="3906625"/>
                <a:ext cx="437300" cy="493225"/>
              </a:xfrm>
              <a:custGeom>
                <a:avLst/>
                <a:gdLst/>
                <a:ahLst/>
                <a:cxnLst/>
                <a:rect l="l" t="t" r="r" b="b"/>
                <a:pathLst>
                  <a:path w="17492" h="19729" extrusionOk="0">
                    <a:moveTo>
                      <a:pt x="11904" y="0"/>
                    </a:moveTo>
                    <a:lnTo>
                      <a:pt x="1" y="4320"/>
                    </a:lnTo>
                    <a:lnTo>
                      <a:pt x="5588" y="19729"/>
                    </a:lnTo>
                    <a:lnTo>
                      <a:pt x="17491" y="15425"/>
                    </a:lnTo>
                    <a:lnTo>
                      <a:pt x="11904" y="0"/>
                    </a:ln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45" name="Google Shape;4241;p42">
                <a:extLst>
                  <a:ext uri="{FF2B5EF4-FFF2-40B4-BE49-F238E27FC236}">
                    <a16:creationId xmlns:a16="http://schemas.microsoft.com/office/drawing/2014/main" id="{41C67D57-CEDF-1B39-AB49-17D122C674B7}"/>
                  </a:ext>
                </a:extLst>
              </p:cNvPr>
              <p:cNvSpPr/>
              <p:nvPr/>
            </p:nvSpPr>
            <p:spPr>
              <a:xfrm>
                <a:off x="7604150" y="3902375"/>
                <a:ext cx="446375" cy="501825"/>
              </a:xfrm>
              <a:custGeom>
                <a:avLst/>
                <a:gdLst/>
                <a:ahLst/>
                <a:cxnLst/>
                <a:rect l="l" t="t" r="r" b="b"/>
                <a:pathLst>
                  <a:path w="17855" h="20073" extrusionOk="0">
                    <a:moveTo>
                      <a:pt x="11973" y="395"/>
                    </a:moveTo>
                    <a:lnTo>
                      <a:pt x="17438" y="15491"/>
                    </a:lnTo>
                    <a:lnTo>
                      <a:pt x="5865" y="19690"/>
                    </a:lnTo>
                    <a:lnTo>
                      <a:pt x="398" y="4594"/>
                    </a:lnTo>
                    <a:lnTo>
                      <a:pt x="11973" y="395"/>
                    </a:lnTo>
                    <a:close/>
                    <a:moveTo>
                      <a:pt x="12083" y="1"/>
                    </a:moveTo>
                    <a:cubicBezTo>
                      <a:pt x="12059" y="1"/>
                      <a:pt x="12033" y="5"/>
                      <a:pt x="12008" y="13"/>
                    </a:cubicBezTo>
                    <a:lnTo>
                      <a:pt x="104" y="4317"/>
                    </a:lnTo>
                    <a:cubicBezTo>
                      <a:pt x="69" y="4335"/>
                      <a:pt x="35" y="4369"/>
                      <a:pt x="17" y="4404"/>
                    </a:cubicBezTo>
                    <a:cubicBezTo>
                      <a:pt x="0" y="4455"/>
                      <a:pt x="0" y="4508"/>
                      <a:pt x="0" y="4543"/>
                    </a:cubicBezTo>
                    <a:lnTo>
                      <a:pt x="5587" y="19968"/>
                    </a:lnTo>
                    <a:cubicBezTo>
                      <a:pt x="5622" y="20038"/>
                      <a:pt x="5691" y="20072"/>
                      <a:pt x="5761" y="20072"/>
                    </a:cubicBezTo>
                    <a:lnTo>
                      <a:pt x="5812" y="20072"/>
                    </a:lnTo>
                    <a:lnTo>
                      <a:pt x="17716" y="15752"/>
                    </a:lnTo>
                    <a:cubicBezTo>
                      <a:pt x="17803" y="15734"/>
                      <a:pt x="17855" y="15630"/>
                      <a:pt x="17820" y="15544"/>
                    </a:cubicBezTo>
                    <a:lnTo>
                      <a:pt x="12233" y="117"/>
                    </a:lnTo>
                    <a:cubicBezTo>
                      <a:pt x="12216" y="66"/>
                      <a:pt x="12181" y="31"/>
                      <a:pt x="12146" y="13"/>
                    </a:cubicBezTo>
                    <a:cubicBezTo>
                      <a:pt x="12129" y="5"/>
                      <a:pt x="12107" y="1"/>
                      <a:pt x="12083"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46" name="Google Shape;4242;p42">
                <a:extLst>
                  <a:ext uri="{FF2B5EF4-FFF2-40B4-BE49-F238E27FC236}">
                    <a16:creationId xmlns:a16="http://schemas.microsoft.com/office/drawing/2014/main" id="{782B00EB-C598-F844-A951-966218DD8365}"/>
                  </a:ext>
                </a:extLst>
              </p:cNvPr>
              <p:cNvSpPr/>
              <p:nvPr/>
            </p:nvSpPr>
            <p:spPr>
              <a:xfrm>
                <a:off x="7886100" y="4178175"/>
                <a:ext cx="42550" cy="43675"/>
              </a:xfrm>
              <a:custGeom>
                <a:avLst/>
                <a:gdLst/>
                <a:ahLst/>
                <a:cxnLst/>
                <a:rect l="l" t="t" r="r" b="b"/>
                <a:pathLst>
                  <a:path w="1702" h="1747" extrusionOk="0">
                    <a:moveTo>
                      <a:pt x="1510" y="1"/>
                    </a:moveTo>
                    <a:cubicBezTo>
                      <a:pt x="1424" y="1"/>
                      <a:pt x="1336" y="87"/>
                      <a:pt x="1336" y="174"/>
                    </a:cubicBezTo>
                    <a:cubicBezTo>
                      <a:pt x="1349" y="393"/>
                      <a:pt x="1353" y="612"/>
                      <a:pt x="1336" y="831"/>
                    </a:cubicBezTo>
                    <a:lnTo>
                      <a:pt x="1336" y="831"/>
                    </a:lnTo>
                    <a:cubicBezTo>
                      <a:pt x="1287" y="799"/>
                      <a:pt x="1236" y="771"/>
                      <a:pt x="1181" y="746"/>
                    </a:cubicBezTo>
                    <a:cubicBezTo>
                      <a:pt x="1111" y="695"/>
                      <a:pt x="1042" y="660"/>
                      <a:pt x="973" y="625"/>
                    </a:cubicBezTo>
                    <a:cubicBezTo>
                      <a:pt x="901" y="597"/>
                      <a:pt x="818" y="568"/>
                      <a:pt x="742" y="568"/>
                    </a:cubicBezTo>
                    <a:cubicBezTo>
                      <a:pt x="726" y="568"/>
                      <a:pt x="710" y="569"/>
                      <a:pt x="695" y="572"/>
                    </a:cubicBezTo>
                    <a:cubicBezTo>
                      <a:pt x="503" y="642"/>
                      <a:pt x="503" y="850"/>
                      <a:pt x="503" y="1024"/>
                    </a:cubicBezTo>
                    <a:lnTo>
                      <a:pt x="503" y="1198"/>
                    </a:lnTo>
                    <a:lnTo>
                      <a:pt x="503" y="1198"/>
                    </a:lnTo>
                    <a:cubicBezTo>
                      <a:pt x="431" y="1143"/>
                      <a:pt x="356" y="1091"/>
                      <a:pt x="279" y="1042"/>
                    </a:cubicBezTo>
                    <a:cubicBezTo>
                      <a:pt x="255" y="1024"/>
                      <a:pt x="226" y="1016"/>
                      <a:pt x="196" y="1016"/>
                    </a:cubicBezTo>
                    <a:cubicBezTo>
                      <a:pt x="137" y="1016"/>
                      <a:pt x="75" y="1047"/>
                      <a:pt x="52" y="1093"/>
                    </a:cubicBezTo>
                    <a:cubicBezTo>
                      <a:pt x="1" y="1180"/>
                      <a:pt x="36" y="1285"/>
                      <a:pt x="105" y="1336"/>
                    </a:cubicBezTo>
                    <a:cubicBezTo>
                      <a:pt x="260" y="1440"/>
                      <a:pt x="417" y="1562"/>
                      <a:pt x="556" y="1701"/>
                    </a:cubicBezTo>
                    <a:cubicBezTo>
                      <a:pt x="587" y="1732"/>
                      <a:pt x="627" y="1746"/>
                      <a:pt x="666" y="1746"/>
                    </a:cubicBezTo>
                    <a:cubicBezTo>
                      <a:pt x="757" y="1746"/>
                      <a:pt x="850" y="1671"/>
                      <a:pt x="850" y="1562"/>
                    </a:cubicBezTo>
                    <a:lnTo>
                      <a:pt x="850" y="1162"/>
                    </a:lnTo>
                    <a:lnTo>
                      <a:pt x="850" y="952"/>
                    </a:lnTo>
                    <a:lnTo>
                      <a:pt x="850" y="952"/>
                    </a:lnTo>
                    <a:cubicBezTo>
                      <a:pt x="865" y="957"/>
                      <a:pt x="875" y="961"/>
                      <a:pt x="885" y="972"/>
                    </a:cubicBezTo>
                    <a:cubicBezTo>
                      <a:pt x="938" y="1007"/>
                      <a:pt x="1007" y="1042"/>
                      <a:pt x="1059" y="1076"/>
                    </a:cubicBezTo>
                    <a:cubicBezTo>
                      <a:pt x="1163" y="1128"/>
                      <a:pt x="1250" y="1197"/>
                      <a:pt x="1354" y="1267"/>
                    </a:cubicBezTo>
                    <a:cubicBezTo>
                      <a:pt x="1393" y="1306"/>
                      <a:pt x="1432" y="1325"/>
                      <a:pt x="1471" y="1325"/>
                    </a:cubicBezTo>
                    <a:cubicBezTo>
                      <a:pt x="1484" y="1325"/>
                      <a:pt x="1497" y="1323"/>
                      <a:pt x="1510" y="1319"/>
                    </a:cubicBezTo>
                    <a:cubicBezTo>
                      <a:pt x="1563" y="1301"/>
                      <a:pt x="1632" y="1250"/>
                      <a:pt x="1632" y="1197"/>
                    </a:cubicBezTo>
                    <a:cubicBezTo>
                      <a:pt x="1683" y="850"/>
                      <a:pt x="1701" y="521"/>
                      <a:pt x="1683" y="174"/>
                    </a:cubicBezTo>
                    <a:cubicBezTo>
                      <a:pt x="1683" y="87"/>
                      <a:pt x="1614" y="1"/>
                      <a:pt x="1510"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47" name="Google Shape;4243;p42">
                <a:extLst>
                  <a:ext uri="{FF2B5EF4-FFF2-40B4-BE49-F238E27FC236}">
                    <a16:creationId xmlns:a16="http://schemas.microsoft.com/office/drawing/2014/main" id="{482684AD-BBE4-66AF-5272-86FC3BB82958}"/>
                  </a:ext>
                </a:extLst>
              </p:cNvPr>
              <p:cNvSpPr/>
              <p:nvPr/>
            </p:nvSpPr>
            <p:spPr>
              <a:xfrm>
                <a:off x="7781125" y="4253650"/>
                <a:ext cx="11300" cy="8700"/>
              </a:xfrm>
              <a:custGeom>
                <a:avLst/>
                <a:gdLst/>
                <a:ahLst/>
                <a:cxnLst/>
                <a:rect l="l" t="t" r="r" b="b"/>
                <a:pathLst>
                  <a:path w="452" h="348" extrusionOk="0">
                    <a:moveTo>
                      <a:pt x="226" y="1"/>
                    </a:moveTo>
                    <a:cubicBezTo>
                      <a:pt x="1" y="1"/>
                      <a:pt x="1" y="348"/>
                      <a:pt x="226" y="348"/>
                    </a:cubicBezTo>
                    <a:cubicBezTo>
                      <a:pt x="452" y="348"/>
                      <a:pt x="452" y="1"/>
                      <a:pt x="226"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48" name="Google Shape;4244;p42">
                <a:extLst>
                  <a:ext uri="{FF2B5EF4-FFF2-40B4-BE49-F238E27FC236}">
                    <a16:creationId xmlns:a16="http://schemas.microsoft.com/office/drawing/2014/main" id="{A7BE1E2B-FC0D-888A-155B-178971B0404D}"/>
                  </a:ext>
                </a:extLst>
              </p:cNvPr>
              <p:cNvSpPr/>
              <p:nvPr/>
            </p:nvSpPr>
            <p:spPr>
              <a:xfrm>
                <a:off x="7685700" y="4202475"/>
                <a:ext cx="622500" cy="481550"/>
              </a:xfrm>
              <a:custGeom>
                <a:avLst/>
                <a:gdLst/>
                <a:ahLst/>
                <a:cxnLst/>
                <a:rect l="l" t="t" r="r" b="b"/>
                <a:pathLst>
                  <a:path w="24900" h="19262" extrusionOk="0">
                    <a:moveTo>
                      <a:pt x="15183" y="0"/>
                    </a:moveTo>
                    <a:cubicBezTo>
                      <a:pt x="15183" y="0"/>
                      <a:pt x="5327" y="3557"/>
                      <a:pt x="0" y="5483"/>
                    </a:cubicBezTo>
                    <a:lnTo>
                      <a:pt x="5345" y="19261"/>
                    </a:lnTo>
                    <a:lnTo>
                      <a:pt x="6402" y="17734"/>
                    </a:lnTo>
                    <a:lnTo>
                      <a:pt x="8156" y="18375"/>
                    </a:lnTo>
                    <a:lnTo>
                      <a:pt x="9005" y="16797"/>
                    </a:lnTo>
                    <a:lnTo>
                      <a:pt x="10481" y="17542"/>
                    </a:lnTo>
                    <a:lnTo>
                      <a:pt x="11279" y="16050"/>
                    </a:lnTo>
                    <a:lnTo>
                      <a:pt x="13292" y="16814"/>
                    </a:lnTo>
                    <a:lnTo>
                      <a:pt x="14194" y="15062"/>
                    </a:lnTo>
                    <a:lnTo>
                      <a:pt x="16154" y="15773"/>
                    </a:lnTo>
                    <a:lnTo>
                      <a:pt x="17126" y="14141"/>
                    </a:lnTo>
                    <a:lnTo>
                      <a:pt x="18810" y="14819"/>
                    </a:lnTo>
                    <a:lnTo>
                      <a:pt x="20006" y="13031"/>
                    </a:lnTo>
                    <a:lnTo>
                      <a:pt x="21933" y="13674"/>
                    </a:lnTo>
                    <a:lnTo>
                      <a:pt x="22818" y="12147"/>
                    </a:lnTo>
                    <a:lnTo>
                      <a:pt x="24900" y="12614"/>
                    </a:lnTo>
                    <a:cubicBezTo>
                      <a:pt x="23718" y="7685"/>
                      <a:pt x="20249" y="6988"/>
                      <a:pt x="18382" y="6988"/>
                    </a:cubicBezTo>
                    <a:cubicBezTo>
                      <a:pt x="17647" y="6988"/>
                      <a:pt x="17161" y="7097"/>
                      <a:pt x="17161" y="7097"/>
                    </a:cubicBezTo>
                    <a:lnTo>
                      <a:pt x="15183" y="0"/>
                    </a:lnTo>
                    <a:close/>
                  </a:path>
                </a:pathLst>
              </a:custGeom>
              <a:solidFill>
                <a:schemeClr val="accent5"/>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49" name="Google Shape;4245;p42">
                <a:extLst>
                  <a:ext uri="{FF2B5EF4-FFF2-40B4-BE49-F238E27FC236}">
                    <a16:creationId xmlns:a16="http://schemas.microsoft.com/office/drawing/2014/main" id="{004014A8-B169-DEB8-E2B9-BD2A33ED62CF}"/>
                  </a:ext>
                </a:extLst>
              </p:cNvPr>
              <p:cNvSpPr/>
              <p:nvPr/>
            </p:nvSpPr>
            <p:spPr>
              <a:xfrm>
                <a:off x="7680650" y="4197900"/>
                <a:ext cx="632225" cy="490275"/>
              </a:xfrm>
              <a:custGeom>
                <a:avLst/>
                <a:gdLst/>
                <a:ahLst/>
                <a:cxnLst/>
                <a:rect l="l" t="t" r="r" b="b"/>
                <a:pathLst>
                  <a:path w="25289" h="19611" extrusionOk="0">
                    <a:moveTo>
                      <a:pt x="15262" y="398"/>
                    </a:moveTo>
                    <a:cubicBezTo>
                      <a:pt x="15834" y="2419"/>
                      <a:pt x="16391" y="4424"/>
                      <a:pt x="16964" y="6447"/>
                    </a:cubicBezTo>
                    <a:cubicBezTo>
                      <a:pt x="17034" y="6742"/>
                      <a:pt x="17120" y="7020"/>
                      <a:pt x="17207" y="7314"/>
                    </a:cubicBezTo>
                    <a:cubicBezTo>
                      <a:pt x="17221" y="7402"/>
                      <a:pt x="17297" y="7440"/>
                      <a:pt x="17373" y="7440"/>
                    </a:cubicBezTo>
                    <a:cubicBezTo>
                      <a:pt x="17387" y="7440"/>
                      <a:pt x="17402" y="7439"/>
                      <a:pt x="17415" y="7436"/>
                    </a:cubicBezTo>
                    <a:cubicBezTo>
                      <a:pt x="17640" y="7384"/>
                      <a:pt x="17763" y="7384"/>
                      <a:pt x="17987" y="7367"/>
                    </a:cubicBezTo>
                    <a:cubicBezTo>
                      <a:pt x="18186" y="7346"/>
                      <a:pt x="18384" y="7336"/>
                      <a:pt x="18582" y="7336"/>
                    </a:cubicBezTo>
                    <a:cubicBezTo>
                      <a:pt x="18887" y="7336"/>
                      <a:pt x="19192" y="7360"/>
                      <a:pt x="19498" y="7402"/>
                    </a:cubicBezTo>
                    <a:cubicBezTo>
                      <a:pt x="20990" y="7575"/>
                      <a:pt x="22378" y="8286"/>
                      <a:pt x="23350" y="9449"/>
                    </a:cubicBezTo>
                    <a:cubicBezTo>
                      <a:pt x="24089" y="10349"/>
                      <a:pt x="24560" y="11442"/>
                      <a:pt x="24860" y="12563"/>
                    </a:cubicBezTo>
                    <a:lnTo>
                      <a:pt x="24860" y="12563"/>
                    </a:lnTo>
                    <a:cubicBezTo>
                      <a:pt x="24258" y="12431"/>
                      <a:pt x="23656" y="12309"/>
                      <a:pt x="23054" y="12173"/>
                    </a:cubicBezTo>
                    <a:cubicBezTo>
                      <a:pt x="23038" y="12169"/>
                      <a:pt x="23021" y="12167"/>
                      <a:pt x="23004" y="12167"/>
                    </a:cubicBezTo>
                    <a:cubicBezTo>
                      <a:pt x="22947" y="12167"/>
                      <a:pt x="22891" y="12189"/>
                      <a:pt x="22864" y="12242"/>
                    </a:cubicBezTo>
                    <a:cubicBezTo>
                      <a:pt x="22590" y="12724"/>
                      <a:pt x="22332" y="13191"/>
                      <a:pt x="22062" y="13656"/>
                    </a:cubicBezTo>
                    <a:lnTo>
                      <a:pt x="22062" y="13656"/>
                    </a:lnTo>
                    <a:cubicBezTo>
                      <a:pt x="21462" y="13448"/>
                      <a:pt x="20860" y="13252"/>
                      <a:pt x="20243" y="13040"/>
                    </a:cubicBezTo>
                    <a:cubicBezTo>
                      <a:pt x="20232" y="13038"/>
                      <a:pt x="20220" y="13036"/>
                      <a:pt x="20207" y="13036"/>
                    </a:cubicBezTo>
                    <a:cubicBezTo>
                      <a:pt x="20147" y="13036"/>
                      <a:pt x="20082" y="13070"/>
                      <a:pt x="20053" y="13128"/>
                    </a:cubicBezTo>
                    <a:cubicBezTo>
                      <a:pt x="19682" y="13676"/>
                      <a:pt x="19312" y="14224"/>
                      <a:pt x="18940" y="14785"/>
                    </a:cubicBezTo>
                    <a:lnTo>
                      <a:pt x="18940" y="14785"/>
                    </a:lnTo>
                    <a:lnTo>
                      <a:pt x="17381" y="14151"/>
                    </a:lnTo>
                    <a:cubicBezTo>
                      <a:pt x="17369" y="14148"/>
                      <a:pt x="17357" y="14147"/>
                      <a:pt x="17345" y="14147"/>
                    </a:cubicBezTo>
                    <a:cubicBezTo>
                      <a:pt x="17284" y="14147"/>
                      <a:pt x="17218" y="14181"/>
                      <a:pt x="17189" y="14238"/>
                    </a:cubicBezTo>
                    <a:cubicBezTo>
                      <a:pt x="16886" y="14734"/>
                      <a:pt x="16581" y="15231"/>
                      <a:pt x="16290" y="15741"/>
                    </a:cubicBezTo>
                    <a:lnTo>
                      <a:pt x="16290" y="15741"/>
                    </a:lnTo>
                    <a:cubicBezTo>
                      <a:pt x="15672" y="15528"/>
                      <a:pt x="15067" y="15300"/>
                      <a:pt x="14448" y="15071"/>
                    </a:cubicBezTo>
                    <a:cubicBezTo>
                      <a:pt x="14435" y="15068"/>
                      <a:pt x="14422" y="15067"/>
                      <a:pt x="14408" y="15067"/>
                    </a:cubicBezTo>
                    <a:cubicBezTo>
                      <a:pt x="14344" y="15067"/>
                      <a:pt x="14271" y="15100"/>
                      <a:pt x="14257" y="15157"/>
                    </a:cubicBezTo>
                    <a:cubicBezTo>
                      <a:pt x="13970" y="15686"/>
                      <a:pt x="13696" y="16228"/>
                      <a:pt x="13410" y="16772"/>
                    </a:cubicBezTo>
                    <a:lnTo>
                      <a:pt x="13410" y="16772"/>
                    </a:lnTo>
                    <a:cubicBezTo>
                      <a:pt x="12779" y="16531"/>
                      <a:pt x="12148" y="16303"/>
                      <a:pt x="11532" y="16060"/>
                    </a:cubicBezTo>
                    <a:cubicBezTo>
                      <a:pt x="11517" y="16052"/>
                      <a:pt x="11501" y="16049"/>
                      <a:pt x="11485" y="16049"/>
                    </a:cubicBezTo>
                    <a:cubicBezTo>
                      <a:pt x="11428" y="16049"/>
                      <a:pt x="11369" y="16093"/>
                      <a:pt x="11342" y="16147"/>
                    </a:cubicBezTo>
                    <a:cubicBezTo>
                      <a:pt x="11092" y="16585"/>
                      <a:pt x="10855" y="17037"/>
                      <a:pt x="10607" y="17491"/>
                    </a:cubicBezTo>
                    <a:lnTo>
                      <a:pt x="10607" y="17491"/>
                    </a:lnTo>
                    <a:cubicBezTo>
                      <a:pt x="10162" y="17275"/>
                      <a:pt x="9728" y="17058"/>
                      <a:pt x="9295" y="16841"/>
                    </a:cubicBezTo>
                    <a:cubicBezTo>
                      <a:pt x="9262" y="16821"/>
                      <a:pt x="9227" y="16812"/>
                      <a:pt x="9193" y="16812"/>
                    </a:cubicBezTo>
                    <a:cubicBezTo>
                      <a:pt x="9137" y="16812"/>
                      <a:pt x="9084" y="16839"/>
                      <a:pt x="9052" y="16893"/>
                    </a:cubicBezTo>
                    <a:cubicBezTo>
                      <a:pt x="8798" y="17369"/>
                      <a:pt x="8544" y="17860"/>
                      <a:pt x="8276" y="18338"/>
                    </a:cubicBezTo>
                    <a:lnTo>
                      <a:pt x="8276" y="18338"/>
                    </a:lnTo>
                    <a:cubicBezTo>
                      <a:pt x="7731" y="18145"/>
                      <a:pt x="7186" y="17953"/>
                      <a:pt x="6657" y="17760"/>
                    </a:cubicBezTo>
                    <a:cubicBezTo>
                      <a:pt x="6638" y="17752"/>
                      <a:pt x="6619" y="17749"/>
                      <a:pt x="6601" y="17749"/>
                    </a:cubicBezTo>
                    <a:cubicBezTo>
                      <a:pt x="6540" y="17749"/>
                      <a:pt x="6489" y="17790"/>
                      <a:pt x="6449" y="17830"/>
                    </a:cubicBezTo>
                    <a:cubicBezTo>
                      <a:pt x="6164" y="18243"/>
                      <a:pt x="5880" y="18667"/>
                      <a:pt x="5586" y="19083"/>
                    </a:cubicBezTo>
                    <a:lnTo>
                      <a:pt x="5586" y="19083"/>
                    </a:lnTo>
                    <a:cubicBezTo>
                      <a:pt x="5032" y="17624"/>
                      <a:pt x="4466" y="16166"/>
                      <a:pt x="3898" y="14724"/>
                    </a:cubicBezTo>
                    <a:cubicBezTo>
                      <a:pt x="2944" y="12260"/>
                      <a:pt x="1989" y="9778"/>
                      <a:pt x="1035" y="7314"/>
                    </a:cubicBezTo>
                    <a:cubicBezTo>
                      <a:pt x="828" y="6807"/>
                      <a:pt x="623" y="6286"/>
                      <a:pt x="430" y="5776"/>
                    </a:cubicBezTo>
                    <a:lnTo>
                      <a:pt x="430" y="5776"/>
                    </a:lnTo>
                    <a:cubicBezTo>
                      <a:pt x="2853" y="4895"/>
                      <a:pt x="5275" y="4014"/>
                      <a:pt x="7715" y="3133"/>
                    </a:cubicBezTo>
                    <a:cubicBezTo>
                      <a:pt x="9850" y="2370"/>
                      <a:pt x="12002" y="1588"/>
                      <a:pt x="14135" y="808"/>
                    </a:cubicBezTo>
                    <a:cubicBezTo>
                      <a:pt x="14515" y="671"/>
                      <a:pt x="14894" y="535"/>
                      <a:pt x="15262" y="398"/>
                    </a:cubicBezTo>
                    <a:close/>
                    <a:moveTo>
                      <a:pt x="15381" y="1"/>
                    </a:moveTo>
                    <a:cubicBezTo>
                      <a:pt x="15365" y="1"/>
                      <a:pt x="15349" y="3"/>
                      <a:pt x="15333" y="10"/>
                    </a:cubicBezTo>
                    <a:cubicBezTo>
                      <a:pt x="14119" y="443"/>
                      <a:pt x="12886" y="894"/>
                      <a:pt x="11671" y="1328"/>
                    </a:cubicBezTo>
                    <a:cubicBezTo>
                      <a:pt x="9173" y="2247"/>
                      <a:pt x="6674" y="3150"/>
                      <a:pt x="4175" y="4052"/>
                    </a:cubicBezTo>
                    <a:cubicBezTo>
                      <a:pt x="2840" y="4538"/>
                      <a:pt x="1503" y="5024"/>
                      <a:pt x="149" y="5510"/>
                    </a:cubicBezTo>
                    <a:cubicBezTo>
                      <a:pt x="129" y="5516"/>
                      <a:pt x="112" y="5526"/>
                      <a:pt x="97" y="5537"/>
                    </a:cubicBezTo>
                    <a:lnTo>
                      <a:pt x="97" y="5537"/>
                    </a:lnTo>
                    <a:cubicBezTo>
                      <a:pt x="38" y="5570"/>
                      <a:pt x="1" y="5634"/>
                      <a:pt x="29" y="5718"/>
                    </a:cubicBezTo>
                    <a:lnTo>
                      <a:pt x="1850" y="10403"/>
                    </a:lnTo>
                    <a:lnTo>
                      <a:pt x="4714" y="17795"/>
                    </a:lnTo>
                    <a:cubicBezTo>
                      <a:pt x="4939" y="18350"/>
                      <a:pt x="5165" y="18923"/>
                      <a:pt x="5373" y="19479"/>
                    </a:cubicBezTo>
                    <a:cubicBezTo>
                      <a:pt x="5402" y="19566"/>
                      <a:pt x="5470" y="19610"/>
                      <a:pt x="5539" y="19610"/>
                    </a:cubicBezTo>
                    <a:cubicBezTo>
                      <a:pt x="5592" y="19610"/>
                      <a:pt x="5647" y="19584"/>
                      <a:pt x="5685" y="19530"/>
                    </a:cubicBezTo>
                    <a:cubicBezTo>
                      <a:pt x="6019" y="19069"/>
                      <a:pt x="6339" y="18607"/>
                      <a:pt x="6671" y="18132"/>
                    </a:cubicBezTo>
                    <a:lnTo>
                      <a:pt x="6671" y="18132"/>
                    </a:lnTo>
                    <a:cubicBezTo>
                      <a:pt x="7222" y="18327"/>
                      <a:pt x="7771" y="18522"/>
                      <a:pt x="8305" y="18732"/>
                    </a:cubicBezTo>
                    <a:cubicBezTo>
                      <a:pt x="8317" y="18735"/>
                      <a:pt x="8330" y="18737"/>
                      <a:pt x="8344" y="18737"/>
                    </a:cubicBezTo>
                    <a:cubicBezTo>
                      <a:pt x="8409" y="18737"/>
                      <a:pt x="8485" y="18703"/>
                      <a:pt x="8513" y="18646"/>
                    </a:cubicBezTo>
                    <a:cubicBezTo>
                      <a:pt x="8766" y="18172"/>
                      <a:pt x="9019" y="17698"/>
                      <a:pt x="9271" y="17211"/>
                    </a:cubicBezTo>
                    <a:lnTo>
                      <a:pt x="9271" y="17211"/>
                    </a:lnTo>
                    <a:cubicBezTo>
                      <a:pt x="9707" y="17428"/>
                      <a:pt x="10145" y="17646"/>
                      <a:pt x="10595" y="17864"/>
                    </a:cubicBezTo>
                    <a:cubicBezTo>
                      <a:pt x="10621" y="17884"/>
                      <a:pt x="10655" y="17894"/>
                      <a:pt x="10688" y="17894"/>
                    </a:cubicBezTo>
                    <a:cubicBezTo>
                      <a:pt x="10744" y="17894"/>
                      <a:pt x="10800" y="17867"/>
                      <a:pt x="10822" y="17813"/>
                    </a:cubicBezTo>
                    <a:cubicBezTo>
                      <a:pt x="11077" y="17350"/>
                      <a:pt x="11317" y="16888"/>
                      <a:pt x="11570" y="16439"/>
                    </a:cubicBezTo>
                    <a:lnTo>
                      <a:pt x="11570" y="16439"/>
                    </a:lnTo>
                    <a:cubicBezTo>
                      <a:pt x="12190" y="16682"/>
                      <a:pt x="12823" y="16926"/>
                      <a:pt x="13441" y="17154"/>
                    </a:cubicBezTo>
                    <a:cubicBezTo>
                      <a:pt x="13457" y="17161"/>
                      <a:pt x="13474" y="17165"/>
                      <a:pt x="13492" y="17165"/>
                    </a:cubicBezTo>
                    <a:cubicBezTo>
                      <a:pt x="13554" y="17165"/>
                      <a:pt x="13622" y="17124"/>
                      <a:pt x="13649" y="17084"/>
                    </a:cubicBezTo>
                    <a:cubicBezTo>
                      <a:pt x="13923" y="16538"/>
                      <a:pt x="14196" y="16005"/>
                      <a:pt x="14483" y="15461"/>
                    </a:cubicBezTo>
                    <a:lnTo>
                      <a:pt x="14483" y="15461"/>
                    </a:lnTo>
                    <a:cubicBezTo>
                      <a:pt x="15086" y="15674"/>
                      <a:pt x="15704" y="15901"/>
                      <a:pt x="16322" y="16129"/>
                    </a:cubicBezTo>
                    <a:cubicBezTo>
                      <a:pt x="16334" y="16132"/>
                      <a:pt x="16347" y="16134"/>
                      <a:pt x="16360" y="16134"/>
                    </a:cubicBezTo>
                    <a:cubicBezTo>
                      <a:pt x="16420" y="16134"/>
                      <a:pt x="16485" y="16100"/>
                      <a:pt x="16513" y="16043"/>
                    </a:cubicBezTo>
                    <a:cubicBezTo>
                      <a:pt x="16818" y="15544"/>
                      <a:pt x="17109" y="15030"/>
                      <a:pt x="17413" y="14530"/>
                    </a:cubicBezTo>
                    <a:lnTo>
                      <a:pt x="17413" y="14530"/>
                    </a:lnTo>
                    <a:lnTo>
                      <a:pt x="18959" y="15157"/>
                    </a:lnTo>
                    <a:cubicBezTo>
                      <a:pt x="18975" y="15165"/>
                      <a:pt x="18992" y="15169"/>
                      <a:pt x="19008" y="15169"/>
                    </a:cubicBezTo>
                    <a:cubicBezTo>
                      <a:pt x="19066" y="15169"/>
                      <a:pt x="19124" y="15129"/>
                      <a:pt x="19151" y="15088"/>
                    </a:cubicBezTo>
                    <a:cubicBezTo>
                      <a:pt x="19522" y="14523"/>
                      <a:pt x="19894" y="13972"/>
                      <a:pt x="20265" y="13423"/>
                    </a:cubicBezTo>
                    <a:lnTo>
                      <a:pt x="20265" y="13423"/>
                    </a:lnTo>
                    <a:cubicBezTo>
                      <a:pt x="20873" y="13619"/>
                      <a:pt x="21494" y="13817"/>
                      <a:pt x="22101" y="14030"/>
                    </a:cubicBezTo>
                    <a:cubicBezTo>
                      <a:pt x="22112" y="14033"/>
                      <a:pt x="22124" y="14034"/>
                      <a:pt x="22136" y="14034"/>
                    </a:cubicBezTo>
                    <a:cubicBezTo>
                      <a:pt x="22197" y="14034"/>
                      <a:pt x="22262" y="14001"/>
                      <a:pt x="22291" y="13943"/>
                    </a:cubicBezTo>
                    <a:cubicBezTo>
                      <a:pt x="22567" y="13473"/>
                      <a:pt x="22827" y="13003"/>
                      <a:pt x="23101" y="12533"/>
                    </a:cubicBezTo>
                    <a:lnTo>
                      <a:pt x="23101" y="12533"/>
                    </a:lnTo>
                    <a:cubicBezTo>
                      <a:pt x="23750" y="12679"/>
                      <a:pt x="24400" y="12824"/>
                      <a:pt x="25050" y="12954"/>
                    </a:cubicBezTo>
                    <a:cubicBezTo>
                      <a:pt x="25066" y="12959"/>
                      <a:pt x="25082" y="12961"/>
                      <a:pt x="25098" y="12961"/>
                    </a:cubicBezTo>
                    <a:cubicBezTo>
                      <a:pt x="25201" y="12961"/>
                      <a:pt x="25289" y="12867"/>
                      <a:pt x="25259" y="12746"/>
                    </a:cubicBezTo>
                    <a:cubicBezTo>
                      <a:pt x="24773" y="10733"/>
                      <a:pt x="23732" y="8825"/>
                      <a:pt x="21874" y="7800"/>
                    </a:cubicBezTo>
                    <a:cubicBezTo>
                      <a:pt x="20871" y="7244"/>
                      <a:pt x="19716" y="6990"/>
                      <a:pt x="18568" y="6990"/>
                    </a:cubicBezTo>
                    <a:cubicBezTo>
                      <a:pt x="18427" y="6990"/>
                      <a:pt x="18285" y="6994"/>
                      <a:pt x="18144" y="7002"/>
                    </a:cubicBezTo>
                    <a:cubicBezTo>
                      <a:pt x="17925" y="7016"/>
                      <a:pt x="17706" y="7041"/>
                      <a:pt x="17494" y="7076"/>
                    </a:cubicBezTo>
                    <a:lnTo>
                      <a:pt x="17494" y="7076"/>
                    </a:lnTo>
                    <a:cubicBezTo>
                      <a:pt x="16936" y="5045"/>
                      <a:pt x="16360" y="3030"/>
                      <a:pt x="15801" y="998"/>
                    </a:cubicBezTo>
                    <a:cubicBezTo>
                      <a:pt x="15715" y="720"/>
                      <a:pt x="15628" y="426"/>
                      <a:pt x="15541" y="130"/>
                    </a:cubicBezTo>
                    <a:cubicBezTo>
                      <a:pt x="15527" y="60"/>
                      <a:pt x="15454" y="1"/>
                      <a:pt x="15381"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50" name="Google Shape;4246;p42">
                <a:extLst>
                  <a:ext uri="{FF2B5EF4-FFF2-40B4-BE49-F238E27FC236}">
                    <a16:creationId xmlns:a16="http://schemas.microsoft.com/office/drawing/2014/main" id="{5994CD45-20CE-E158-9877-E78256DEAF25}"/>
                  </a:ext>
                </a:extLst>
              </p:cNvPr>
              <p:cNvSpPr/>
              <p:nvPr/>
            </p:nvSpPr>
            <p:spPr>
              <a:xfrm>
                <a:off x="7788650" y="4434750"/>
                <a:ext cx="489150" cy="181925"/>
              </a:xfrm>
              <a:custGeom>
                <a:avLst/>
                <a:gdLst/>
                <a:ahLst/>
                <a:cxnLst/>
                <a:rect l="l" t="t" r="r" b="b"/>
                <a:pathLst>
                  <a:path w="19566" h="7277" extrusionOk="0">
                    <a:moveTo>
                      <a:pt x="19345" y="0"/>
                    </a:moveTo>
                    <a:cubicBezTo>
                      <a:pt x="19328" y="0"/>
                      <a:pt x="19309" y="3"/>
                      <a:pt x="19289" y="10"/>
                    </a:cubicBezTo>
                    <a:cubicBezTo>
                      <a:pt x="14327" y="1815"/>
                      <a:pt x="9364" y="3601"/>
                      <a:pt x="4419" y="5406"/>
                    </a:cubicBezTo>
                    <a:cubicBezTo>
                      <a:pt x="2997" y="5910"/>
                      <a:pt x="1590" y="6430"/>
                      <a:pt x="186" y="6933"/>
                    </a:cubicBezTo>
                    <a:cubicBezTo>
                      <a:pt x="0" y="6995"/>
                      <a:pt x="48" y="7277"/>
                      <a:pt x="208" y="7277"/>
                    </a:cubicBezTo>
                    <a:cubicBezTo>
                      <a:pt x="228" y="7277"/>
                      <a:pt x="249" y="7273"/>
                      <a:pt x="272" y="7263"/>
                    </a:cubicBezTo>
                    <a:cubicBezTo>
                      <a:pt x="5234" y="5475"/>
                      <a:pt x="10197" y="3671"/>
                      <a:pt x="15160" y="1884"/>
                    </a:cubicBezTo>
                    <a:cubicBezTo>
                      <a:pt x="16566" y="1363"/>
                      <a:pt x="17971" y="859"/>
                      <a:pt x="19377" y="357"/>
                    </a:cubicBezTo>
                    <a:cubicBezTo>
                      <a:pt x="19566" y="278"/>
                      <a:pt x="19512" y="0"/>
                      <a:pt x="19345"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51" name="Google Shape;4247;p42">
                <a:extLst>
                  <a:ext uri="{FF2B5EF4-FFF2-40B4-BE49-F238E27FC236}">
                    <a16:creationId xmlns:a16="http://schemas.microsoft.com/office/drawing/2014/main" id="{9E7B884F-B8E5-4F84-004C-854B8AE85A78}"/>
                  </a:ext>
                </a:extLst>
              </p:cNvPr>
              <p:cNvSpPr/>
              <p:nvPr/>
            </p:nvSpPr>
            <p:spPr>
              <a:xfrm>
                <a:off x="8045300" y="4370925"/>
                <a:ext cx="77400" cy="145525"/>
              </a:xfrm>
              <a:custGeom>
                <a:avLst/>
                <a:gdLst/>
                <a:ahLst/>
                <a:cxnLst/>
                <a:rect l="l" t="t" r="r" b="b"/>
                <a:pathLst>
                  <a:path w="3096" h="5821" extrusionOk="0">
                    <a:moveTo>
                      <a:pt x="2861" y="1"/>
                    </a:moveTo>
                    <a:cubicBezTo>
                      <a:pt x="2834" y="1"/>
                      <a:pt x="2805" y="9"/>
                      <a:pt x="2777" y="30"/>
                    </a:cubicBezTo>
                    <a:cubicBezTo>
                      <a:pt x="1025" y="1330"/>
                      <a:pt x="0" y="3465"/>
                      <a:pt x="88" y="5652"/>
                    </a:cubicBezTo>
                    <a:cubicBezTo>
                      <a:pt x="88" y="5764"/>
                      <a:pt x="175" y="5820"/>
                      <a:pt x="261" y="5820"/>
                    </a:cubicBezTo>
                    <a:cubicBezTo>
                      <a:pt x="348" y="5820"/>
                      <a:pt x="435" y="5764"/>
                      <a:pt x="435" y="5652"/>
                    </a:cubicBezTo>
                    <a:cubicBezTo>
                      <a:pt x="347" y="3604"/>
                      <a:pt x="1302" y="1557"/>
                      <a:pt x="2950" y="342"/>
                    </a:cubicBezTo>
                    <a:cubicBezTo>
                      <a:pt x="3095" y="226"/>
                      <a:pt x="2998" y="1"/>
                      <a:pt x="2861"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52" name="Google Shape;4248;p42">
                <a:extLst>
                  <a:ext uri="{FF2B5EF4-FFF2-40B4-BE49-F238E27FC236}">
                    <a16:creationId xmlns:a16="http://schemas.microsoft.com/office/drawing/2014/main" id="{C1CA4FF3-DD61-0F3D-5110-66CC7F3C8840}"/>
                  </a:ext>
                </a:extLst>
              </p:cNvPr>
              <p:cNvSpPr/>
              <p:nvPr/>
            </p:nvSpPr>
            <p:spPr>
              <a:xfrm>
                <a:off x="7703950" y="4250825"/>
                <a:ext cx="379050" cy="141900"/>
              </a:xfrm>
              <a:custGeom>
                <a:avLst/>
                <a:gdLst/>
                <a:ahLst/>
                <a:cxnLst/>
                <a:rect l="l" t="t" r="r" b="b"/>
                <a:pathLst>
                  <a:path w="15162" h="5676" extrusionOk="0">
                    <a:moveTo>
                      <a:pt x="14943" y="0"/>
                    </a:moveTo>
                    <a:cubicBezTo>
                      <a:pt x="14925" y="0"/>
                      <a:pt x="14907" y="3"/>
                      <a:pt x="14887" y="10"/>
                    </a:cubicBezTo>
                    <a:cubicBezTo>
                      <a:pt x="11070" y="1380"/>
                      <a:pt x="7269" y="2768"/>
                      <a:pt x="3451" y="4139"/>
                    </a:cubicBezTo>
                    <a:cubicBezTo>
                      <a:pt x="2376" y="4538"/>
                      <a:pt x="1283" y="4938"/>
                      <a:pt x="189" y="5319"/>
                    </a:cubicBezTo>
                    <a:cubicBezTo>
                      <a:pt x="1" y="5397"/>
                      <a:pt x="68" y="5676"/>
                      <a:pt x="238" y="5676"/>
                    </a:cubicBezTo>
                    <a:cubicBezTo>
                      <a:pt x="255" y="5676"/>
                      <a:pt x="274" y="5673"/>
                      <a:pt x="293" y="5666"/>
                    </a:cubicBezTo>
                    <a:cubicBezTo>
                      <a:pt x="4094" y="4278"/>
                      <a:pt x="7893" y="2907"/>
                      <a:pt x="11711" y="1519"/>
                    </a:cubicBezTo>
                    <a:cubicBezTo>
                      <a:pt x="12805" y="1137"/>
                      <a:pt x="13881" y="738"/>
                      <a:pt x="14973" y="339"/>
                    </a:cubicBezTo>
                    <a:cubicBezTo>
                      <a:pt x="15162" y="276"/>
                      <a:pt x="15109" y="0"/>
                      <a:pt x="14943"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53" name="Google Shape;4249;p42">
                <a:extLst>
                  <a:ext uri="{FF2B5EF4-FFF2-40B4-BE49-F238E27FC236}">
                    <a16:creationId xmlns:a16="http://schemas.microsoft.com/office/drawing/2014/main" id="{A4491518-E1F3-2C24-EE5E-1708578B0EFB}"/>
                  </a:ext>
                </a:extLst>
              </p:cNvPr>
              <p:cNvSpPr/>
              <p:nvPr/>
            </p:nvSpPr>
            <p:spPr>
              <a:xfrm>
                <a:off x="7784600" y="4423050"/>
                <a:ext cx="125375" cy="121700"/>
              </a:xfrm>
              <a:custGeom>
                <a:avLst/>
                <a:gdLst/>
                <a:ahLst/>
                <a:cxnLst/>
                <a:rect l="l" t="t" r="r" b="b"/>
                <a:pathLst>
                  <a:path w="5015" h="4868" extrusionOk="0">
                    <a:moveTo>
                      <a:pt x="2514" y="348"/>
                    </a:moveTo>
                    <a:cubicBezTo>
                      <a:pt x="3369" y="348"/>
                      <a:pt x="4165" y="874"/>
                      <a:pt x="4477" y="1727"/>
                    </a:cubicBezTo>
                    <a:cubicBezTo>
                      <a:pt x="4667" y="2248"/>
                      <a:pt x="4633" y="2820"/>
                      <a:pt x="4408" y="3324"/>
                    </a:cubicBezTo>
                    <a:cubicBezTo>
                      <a:pt x="4165" y="3826"/>
                      <a:pt x="3749" y="4208"/>
                      <a:pt x="3210" y="4400"/>
                    </a:cubicBezTo>
                    <a:cubicBezTo>
                      <a:pt x="2977" y="4486"/>
                      <a:pt x="2738" y="4527"/>
                      <a:pt x="2503" y="4527"/>
                    </a:cubicBezTo>
                    <a:cubicBezTo>
                      <a:pt x="1653" y="4527"/>
                      <a:pt x="851" y="3993"/>
                      <a:pt x="538" y="3150"/>
                    </a:cubicBezTo>
                    <a:cubicBezTo>
                      <a:pt x="156" y="2056"/>
                      <a:pt x="711" y="860"/>
                      <a:pt x="1787" y="478"/>
                    </a:cubicBezTo>
                    <a:cubicBezTo>
                      <a:pt x="2028" y="390"/>
                      <a:pt x="2273" y="348"/>
                      <a:pt x="2514" y="348"/>
                    </a:cubicBezTo>
                    <a:close/>
                    <a:moveTo>
                      <a:pt x="2504" y="0"/>
                    </a:moveTo>
                    <a:cubicBezTo>
                      <a:pt x="2227" y="0"/>
                      <a:pt x="1950" y="49"/>
                      <a:pt x="1683" y="148"/>
                    </a:cubicBezTo>
                    <a:cubicBezTo>
                      <a:pt x="1058" y="356"/>
                      <a:pt x="572" y="807"/>
                      <a:pt x="295" y="1397"/>
                    </a:cubicBezTo>
                    <a:cubicBezTo>
                      <a:pt x="17" y="1987"/>
                      <a:pt x="0" y="2646"/>
                      <a:pt x="209" y="3271"/>
                    </a:cubicBezTo>
                    <a:cubicBezTo>
                      <a:pt x="572" y="4261"/>
                      <a:pt x="1509" y="4867"/>
                      <a:pt x="2516" y="4867"/>
                    </a:cubicBezTo>
                    <a:cubicBezTo>
                      <a:pt x="2777" y="4867"/>
                      <a:pt x="3071" y="4816"/>
                      <a:pt x="3332" y="4729"/>
                    </a:cubicBezTo>
                    <a:cubicBezTo>
                      <a:pt x="3957" y="4504"/>
                      <a:pt x="4443" y="4052"/>
                      <a:pt x="4720" y="3462"/>
                    </a:cubicBezTo>
                    <a:cubicBezTo>
                      <a:pt x="4998" y="2873"/>
                      <a:pt x="5015" y="2213"/>
                      <a:pt x="4790" y="1605"/>
                    </a:cubicBezTo>
                    <a:cubicBezTo>
                      <a:pt x="4581" y="998"/>
                      <a:pt x="4130" y="495"/>
                      <a:pt x="3540" y="235"/>
                    </a:cubicBezTo>
                    <a:cubicBezTo>
                      <a:pt x="3210" y="79"/>
                      <a:pt x="2857" y="0"/>
                      <a:pt x="250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54" name="Google Shape;4250;p42">
                <a:extLst>
                  <a:ext uri="{FF2B5EF4-FFF2-40B4-BE49-F238E27FC236}">
                    <a16:creationId xmlns:a16="http://schemas.microsoft.com/office/drawing/2014/main" id="{72BCDD6B-BDC6-8944-B247-9CBEEF4D139F}"/>
                  </a:ext>
                </a:extLst>
              </p:cNvPr>
              <p:cNvSpPr/>
              <p:nvPr/>
            </p:nvSpPr>
            <p:spPr>
              <a:xfrm>
                <a:off x="8011050" y="4229125"/>
                <a:ext cx="39050" cy="19575"/>
              </a:xfrm>
              <a:custGeom>
                <a:avLst/>
                <a:gdLst/>
                <a:ahLst/>
                <a:cxnLst/>
                <a:rect l="l" t="t" r="r" b="b"/>
                <a:pathLst>
                  <a:path w="1562" h="783" extrusionOk="0">
                    <a:moveTo>
                      <a:pt x="1367" y="1"/>
                    </a:moveTo>
                    <a:cubicBezTo>
                      <a:pt x="1351" y="1"/>
                      <a:pt x="1335" y="4"/>
                      <a:pt x="1319" y="10"/>
                    </a:cubicBezTo>
                    <a:cubicBezTo>
                      <a:pt x="937" y="149"/>
                      <a:pt x="537" y="304"/>
                      <a:pt x="156" y="443"/>
                    </a:cubicBezTo>
                    <a:cubicBezTo>
                      <a:pt x="70" y="478"/>
                      <a:pt x="0" y="565"/>
                      <a:pt x="35" y="651"/>
                    </a:cubicBezTo>
                    <a:cubicBezTo>
                      <a:pt x="49" y="723"/>
                      <a:pt x="121" y="783"/>
                      <a:pt x="195" y="783"/>
                    </a:cubicBezTo>
                    <a:cubicBezTo>
                      <a:pt x="211" y="783"/>
                      <a:pt x="227" y="780"/>
                      <a:pt x="243" y="774"/>
                    </a:cubicBezTo>
                    <a:cubicBezTo>
                      <a:pt x="625" y="635"/>
                      <a:pt x="1023" y="496"/>
                      <a:pt x="1405" y="357"/>
                    </a:cubicBezTo>
                    <a:cubicBezTo>
                      <a:pt x="1509" y="322"/>
                      <a:pt x="1562" y="235"/>
                      <a:pt x="1527" y="131"/>
                    </a:cubicBezTo>
                    <a:cubicBezTo>
                      <a:pt x="1512" y="60"/>
                      <a:pt x="1440" y="1"/>
                      <a:pt x="1367"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55" name="Google Shape;4251;p42">
                <a:extLst>
                  <a:ext uri="{FF2B5EF4-FFF2-40B4-BE49-F238E27FC236}">
                    <a16:creationId xmlns:a16="http://schemas.microsoft.com/office/drawing/2014/main" id="{87E16EB0-09D5-93B7-292A-2FCDD862B5C8}"/>
                  </a:ext>
                </a:extLst>
              </p:cNvPr>
              <p:cNvSpPr/>
              <p:nvPr/>
            </p:nvSpPr>
            <p:spPr>
              <a:xfrm>
                <a:off x="7941625" y="4256450"/>
                <a:ext cx="44275" cy="21300"/>
              </a:xfrm>
              <a:custGeom>
                <a:avLst/>
                <a:gdLst/>
                <a:ahLst/>
                <a:cxnLst/>
                <a:rect l="l" t="t" r="r" b="b"/>
                <a:pathLst>
                  <a:path w="1771" h="852" extrusionOk="0">
                    <a:moveTo>
                      <a:pt x="1576" y="0"/>
                    </a:moveTo>
                    <a:cubicBezTo>
                      <a:pt x="1560" y="0"/>
                      <a:pt x="1543" y="3"/>
                      <a:pt x="1528" y="10"/>
                    </a:cubicBezTo>
                    <a:cubicBezTo>
                      <a:pt x="1059" y="183"/>
                      <a:pt x="608" y="357"/>
                      <a:pt x="140" y="513"/>
                    </a:cubicBezTo>
                    <a:cubicBezTo>
                      <a:pt x="52" y="548"/>
                      <a:pt x="1" y="634"/>
                      <a:pt x="18" y="722"/>
                    </a:cubicBezTo>
                    <a:cubicBezTo>
                      <a:pt x="32" y="792"/>
                      <a:pt x="105" y="852"/>
                      <a:pt x="178" y="852"/>
                    </a:cubicBezTo>
                    <a:cubicBezTo>
                      <a:pt x="194" y="852"/>
                      <a:pt x="210" y="849"/>
                      <a:pt x="226" y="842"/>
                    </a:cubicBezTo>
                    <a:cubicBezTo>
                      <a:pt x="695" y="687"/>
                      <a:pt x="1163" y="513"/>
                      <a:pt x="1614" y="357"/>
                    </a:cubicBezTo>
                    <a:cubicBezTo>
                      <a:pt x="1701" y="322"/>
                      <a:pt x="1771" y="236"/>
                      <a:pt x="1736" y="132"/>
                    </a:cubicBezTo>
                    <a:cubicBezTo>
                      <a:pt x="1721" y="60"/>
                      <a:pt x="1649" y="0"/>
                      <a:pt x="1576"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56" name="Google Shape;4252;p42">
                <a:extLst>
                  <a:ext uri="{FF2B5EF4-FFF2-40B4-BE49-F238E27FC236}">
                    <a16:creationId xmlns:a16="http://schemas.microsoft.com/office/drawing/2014/main" id="{BC2BAD75-FE72-C4ED-4112-DF316D509CD0}"/>
                  </a:ext>
                </a:extLst>
              </p:cNvPr>
              <p:cNvSpPr/>
              <p:nvPr/>
            </p:nvSpPr>
            <p:spPr>
              <a:xfrm>
                <a:off x="7868750" y="4279875"/>
                <a:ext cx="39075" cy="19150"/>
              </a:xfrm>
              <a:custGeom>
                <a:avLst/>
                <a:gdLst/>
                <a:ahLst/>
                <a:cxnLst/>
                <a:rect l="l" t="t" r="r" b="b"/>
                <a:pathLst>
                  <a:path w="1563" h="766" extrusionOk="0">
                    <a:moveTo>
                      <a:pt x="1367" y="0"/>
                    </a:moveTo>
                    <a:cubicBezTo>
                      <a:pt x="1351" y="0"/>
                      <a:pt x="1335" y="3"/>
                      <a:pt x="1320" y="10"/>
                    </a:cubicBezTo>
                    <a:cubicBezTo>
                      <a:pt x="938" y="148"/>
                      <a:pt x="538" y="287"/>
                      <a:pt x="156" y="426"/>
                    </a:cubicBezTo>
                    <a:cubicBezTo>
                      <a:pt x="70" y="461"/>
                      <a:pt x="1" y="548"/>
                      <a:pt x="35" y="634"/>
                    </a:cubicBezTo>
                    <a:cubicBezTo>
                      <a:pt x="49" y="706"/>
                      <a:pt x="122" y="766"/>
                      <a:pt x="195" y="766"/>
                    </a:cubicBezTo>
                    <a:cubicBezTo>
                      <a:pt x="212" y="766"/>
                      <a:pt x="228" y="763"/>
                      <a:pt x="244" y="756"/>
                    </a:cubicBezTo>
                    <a:cubicBezTo>
                      <a:pt x="642" y="618"/>
                      <a:pt x="1024" y="479"/>
                      <a:pt x="1424" y="340"/>
                    </a:cubicBezTo>
                    <a:cubicBezTo>
                      <a:pt x="1510" y="305"/>
                      <a:pt x="1562" y="218"/>
                      <a:pt x="1544" y="132"/>
                    </a:cubicBezTo>
                    <a:cubicBezTo>
                      <a:pt x="1516" y="60"/>
                      <a:pt x="1441" y="0"/>
                      <a:pt x="1367"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57" name="Google Shape;4253;p42">
                <a:extLst>
                  <a:ext uri="{FF2B5EF4-FFF2-40B4-BE49-F238E27FC236}">
                    <a16:creationId xmlns:a16="http://schemas.microsoft.com/office/drawing/2014/main" id="{586D4B78-2B54-8EA4-FF7D-A5849F8B27D3}"/>
                  </a:ext>
                </a:extLst>
              </p:cNvPr>
              <p:cNvSpPr/>
              <p:nvPr/>
            </p:nvSpPr>
            <p:spPr>
              <a:xfrm>
                <a:off x="7801500" y="4307625"/>
                <a:ext cx="37325" cy="19000"/>
              </a:xfrm>
              <a:custGeom>
                <a:avLst/>
                <a:gdLst/>
                <a:ahLst/>
                <a:cxnLst/>
                <a:rect l="l" t="t" r="r" b="b"/>
                <a:pathLst>
                  <a:path w="1493" h="760" extrusionOk="0">
                    <a:moveTo>
                      <a:pt x="1298" y="1"/>
                    </a:moveTo>
                    <a:cubicBezTo>
                      <a:pt x="1282" y="1"/>
                      <a:pt x="1266" y="4"/>
                      <a:pt x="1250" y="10"/>
                    </a:cubicBezTo>
                    <a:cubicBezTo>
                      <a:pt x="886" y="149"/>
                      <a:pt x="521" y="288"/>
                      <a:pt x="157" y="410"/>
                    </a:cubicBezTo>
                    <a:cubicBezTo>
                      <a:pt x="70" y="445"/>
                      <a:pt x="1" y="531"/>
                      <a:pt x="35" y="635"/>
                    </a:cubicBezTo>
                    <a:cubicBezTo>
                      <a:pt x="51" y="697"/>
                      <a:pt x="137" y="759"/>
                      <a:pt x="217" y="759"/>
                    </a:cubicBezTo>
                    <a:cubicBezTo>
                      <a:pt x="226" y="759"/>
                      <a:pt x="235" y="759"/>
                      <a:pt x="243" y="757"/>
                    </a:cubicBezTo>
                    <a:cubicBezTo>
                      <a:pt x="609" y="618"/>
                      <a:pt x="972" y="479"/>
                      <a:pt x="1337" y="357"/>
                    </a:cubicBezTo>
                    <a:cubicBezTo>
                      <a:pt x="1423" y="322"/>
                      <a:pt x="1493" y="236"/>
                      <a:pt x="1458" y="132"/>
                    </a:cubicBezTo>
                    <a:cubicBezTo>
                      <a:pt x="1444" y="61"/>
                      <a:pt x="1372" y="1"/>
                      <a:pt x="1298"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58" name="Google Shape;4254;p42">
                <a:extLst>
                  <a:ext uri="{FF2B5EF4-FFF2-40B4-BE49-F238E27FC236}">
                    <a16:creationId xmlns:a16="http://schemas.microsoft.com/office/drawing/2014/main" id="{282A1747-68D0-ADD3-AB89-859C4BFED12B}"/>
                  </a:ext>
                </a:extLst>
              </p:cNvPr>
              <p:cNvSpPr/>
              <p:nvPr/>
            </p:nvSpPr>
            <p:spPr>
              <a:xfrm>
                <a:off x="7725600" y="4337125"/>
                <a:ext cx="40800" cy="20025"/>
              </a:xfrm>
              <a:custGeom>
                <a:avLst/>
                <a:gdLst/>
                <a:ahLst/>
                <a:cxnLst/>
                <a:rect l="l" t="t" r="r" b="b"/>
                <a:pathLst>
                  <a:path w="1632" h="801" extrusionOk="0">
                    <a:moveTo>
                      <a:pt x="1436" y="1"/>
                    </a:moveTo>
                    <a:cubicBezTo>
                      <a:pt x="1420" y="1"/>
                      <a:pt x="1404" y="4"/>
                      <a:pt x="1389" y="10"/>
                    </a:cubicBezTo>
                    <a:cubicBezTo>
                      <a:pt x="972" y="167"/>
                      <a:pt x="556" y="306"/>
                      <a:pt x="139" y="461"/>
                    </a:cubicBezTo>
                    <a:cubicBezTo>
                      <a:pt x="52" y="496"/>
                      <a:pt x="1" y="583"/>
                      <a:pt x="17" y="669"/>
                    </a:cubicBezTo>
                    <a:cubicBezTo>
                      <a:pt x="46" y="741"/>
                      <a:pt x="110" y="801"/>
                      <a:pt x="179" y="801"/>
                    </a:cubicBezTo>
                    <a:cubicBezTo>
                      <a:pt x="194" y="801"/>
                      <a:pt x="210" y="798"/>
                      <a:pt x="225" y="792"/>
                    </a:cubicBezTo>
                    <a:cubicBezTo>
                      <a:pt x="642" y="635"/>
                      <a:pt x="1058" y="496"/>
                      <a:pt x="1475" y="340"/>
                    </a:cubicBezTo>
                    <a:cubicBezTo>
                      <a:pt x="1562" y="306"/>
                      <a:pt x="1632" y="218"/>
                      <a:pt x="1597" y="132"/>
                    </a:cubicBezTo>
                    <a:cubicBezTo>
                      <a:pt x="1582" y="60"/>
                      <a:pt x="1510" y="1"/>
                      <a:pt x="1436"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59" name="Google Shape;4255;p42">
                <a:extLst>
                  <a:ext uri="{FF2B5EF4-FFF2-40B4-BE49-F238E27FC236}">
                    <a16:creationId xmlns:a16="http://schemas.microsoft.com/office/drawing/2014/main" id="{5224D5B8-8220-8B2E-4CC0-6B3AD485EA6F}"/>
                  </a:ext>
                </a:extLst>
              </p:cNvPr>
              <p:cNvSpPr/>
              <p:nvPr/>
            </p:nvSpPr>
            <p:spPr>
              <a:xfrm>
                <a:off x="7136925" y="3482775"/>
                <a:ext cx="978675" cy="766575"/>
              </a:xfrm>
              <a:custGeom>
                <a:avLst/>
                <a:gdLst/>
                <a:ahLst/>
                <a:cxnLst/>
                <a:rect l="l" t="t" r="r" b="b"/>
                <a:pathLst>
                  <a:path w="39147" h="30663" extrusionOk="0">
                    <a:moveTo>
                      <a:pt x="5883" y="0"/>
                    </a:moveTo>
                    <a:cubicBezTo>
                      <a:pt x="3436" y="3471"/>
                      <a:pt x="1180" y="6907"/>
                      <a:pt x="747" y="11279"/>
                    </a:cubicBezTo>
                    <a:cubicBezTo>
                      <a:pt x="0" y="18828"/>
                      <a:pt x="5449" y="26063"/>
                      <a:pt x="12061" y="29170"/>
                    </a:cubicBezTo>
                    <a:cubicBezTo>
                      <a:pt x="14386" y="30262"/>
                      <a:pt x="17023" y="30628"/>
                      <a:pt x="19573" y="30662"/>
                    </a:cubicBezTo>
                    <a:cubicBezTo>
                      <a:pt x="22141" y="30628"/>
                      <a:pt x="24762" y="30262"/>
                      <a:pt x="27087" y="29170"/>
                    </a:cubicBezTo>
                    <a:cubicBezTo>
                      <a:pt x="33716" y="26063"/>
                      <a:pt x="39146" y="18828"/>
                      <a:pt x="38401" y="11279"/>
                    </a:cubicBezTo>
                    <a:cubicBezTo>
                      <a:pt x="37966" y="6907"/>
                      <a:pt x="35711" y="3471"/>
                      <a:pt x="33265" y="0"/>
                    </a:cubicBezTo>
                    <a:cubicBezTo>
                      <a:pt x="33265" y="0"/>
                      <a:pt x="26063" y="2101"/>
                      <a:pt x="20302" y="2101"/>
                    </a:cubicBezTo>
                    <a:cubicBezTo>
                      <a:pt x="14541" y="2101"/>
                      <a:pt x="5883" y="0"/>
                      <a:pt x="5883"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60" name="Google Shape;4256;p42">
                <a:extLst>
                  <a:ext uri="{FF2B5EF4-FFF2-40B4-BE49-F238E27FC236}">
                    <a16:creationId xmlns:a16="http://schemas.microsoft.com/office/drawing/2014/main" id="{5EA16B85-F22B-9403-1543-D4490B652478}"/>
                  </a:ext>
                </a:extLst>
              </p:cNvPr>
              <p:cNvSpPr/>
              <p:nvPr/>
            </p:nvSpPr>
            <p:spPr>
              <a:xfrm>
                <a:off x="7143450" y="3478300"/>
                <a:ext cx="965650" cy="775425"/>
              </a:xfrm>
              <a:custGeom>
                <a:avLst/>
                <a:gdLst/>
                <a:ahLst/>
                <a:cxnLst/>
                <a:rect l="l" t="t" r="r" b="b"/>
                <a:pathLst>
                  <a:path w="38626" h="31017" extrusionOk="0">
                    <a:moveTo>
                      <a:pt x="5696" y="379"/>
                    </a:moveTo>
                    <a:cubicBezTo>
                      <a:pt x="6597" y="594"/>
                      <a:pt x="7498" y="777"/>
                      <a:pt x="8415" y="961"/>
                    </a:cubicBezTo>
                    <a:cubicBezTo>
                      <a:pt x="10515" y="1394"/>
                      <a:pt x="12632" y="1776"/>
                      <a:pt x="14749" y="2053"/>
                    </a:cubicBezTo>
                    <a:cubicBezTo>
                      <a:pt x="16529" y="2281"/>
                      <a:pt x="18319" y="2447"/>
                      <a:pt x="20111" y="2447"/>
                    </a:cubicBezTo>
                    <a:cubicBezTo>
                      <a:pt x="20643" y="2447"/>
                      <a:pt x="21175" y="2432"/>
                      <a:pt x="21707" y="2400"/>
                    </a:cubicBezTo>
                    <a:cubicBezTo>
                      <a:pt x="24171" y="2262"/>
                      <a:pt x="26618" y="1845"/>
                      <a:pt x="29013" y="1343"/>
                    </a:cubicBezTo>
                    <a:cubicBezTo>
                      <a:pt x="30330" y="1051"/>
                      <a:pt x="31649" y="777"/>
                      <a:pt x="32932" y="387"/>
                    </a:cubicBezTo>
                    <a:lnTo>
                      <a:pt x="32932" y="387"/>
                    </a:lnTo>
                    <a:cubicBezTo>
                      <a:pt x="34568" y="2692"/>
                      <a:pt x="36161" y="5085"/>
                      <a:pt x="37134" y="7763"/>
                    </a:cubicBezTo>
                    <a:cubicBezTo>
                      <a:pt x="38053" y="10348"/>
                      <a:pt x="38295" y="13124"/>
                      <a:pt x="37740" y="15814"/>
                    </a:cubicBezTo>
                    <a:cubicBezTo>
                      <a:pt x="37203" y="18348"/>
                      <a:pt x="36058" y="20742"/>
                      <a:pt x="34513" y="22807"/>
                    </a:cubicBezTo>
                    <a:cubicBezTo>
                      <a:pt x="32969" y="24907"/>
                      <a:pt x="31008" y="26693"/>
                      <a:pt x="28821" y="28082"/>
                    </a:cubicBezTo>
                    <a:cubicBezTo>
                      <a:pt x="27625" y="28810"/>
                      <a:pt x="26375" y="29453"/>
                      <a:pt x="25038" y="29851"/>
                    </a:cubicBezTo>
                    <a:cubicBezTo>
                      <a:pt x="23546" y="30321"/>
                      <a:pt x="22003" y="30546"/>
                      <a:pt x="20441" y="30633"/>
                    </a:cubicBezTo>
                    <a:cubicBezTo>
                      <a:pt x="20044" y="30653"/>
                      <a:pt x="19644" y="30664"/>
                      <a:pt x="19244" y="30664"/>
                    </a:cubicBezTo>
                    <a:cubicBezTo>
                      <a:pt x="16564" y="30664"/>
                      <a:pt x="13835" y="30192"/>
                      <a:pt x="11434" y="28984"/>
                    </a:cubicBezTo>
                    <a:cubicBezTo>
                      <a:pt x="9127" y="27822"/>
                      <a:pt x="7062" y="26208"/>
                      <a:pt x="5326" y="24299"/>
                    </a:cubicBezTo>
                    <a:cubicBezTo>
                      <a:pt x="3591" y="22355"/>
                      <a:pt x="2203" y="20083"/>
                      <a:pt x="1388" y="17619"/>
                    </a:cubicBezTo>
                    <a:cubicBezTo>
                      <a:pt x="537" y="15086"/>
                      <a:pt x="364" y="12379"/>
                      <a:pt x="919" y="9776"/>
                    </a:cubicBezTo>
                    <a:cubicBezTo>
                      <a:pt x="1544" y="6947"/>
                      <a:pt x="2967" y="4397"/>
                      <a:pt x="4563" y="2019"/>
                    </a:cubicBezTo>
                    <a:cubicBezTo>
                      <a:pt x="4937" y="1467"/>
                      <a:pt x="5309" y="916"/>
                      <a:pt x="5696" y="379"/>
                    </a:cubicBezTo>
                    <a:close/>
                    <a:moveTo>
                      <a:pt x="32998" y="0"/>
                    </a:moveTo>
                    <a:cubicBezTo>
                      <a:pt x="32983" y="0"/>
                      <a:pt x="32967" y="2"/>
                      <a:pt x="32951" y="6"/>
                    </a:cubicBezTo>
                    <a:cubicBezTo>
                      <a:pt x="31893" y="318"/>
                      <a:pt x="30799" y="579"/>
                      <a:pt x="29724" y="822"/>
                    </a:cubicBezTo>
                    <a:cubicBezTo>
                      <a:pt x="27382" y="1359"/>
                      <a:pt x="25022" y="1776"/>
                      <a:pt x="22627" y="1984"/>
                    </a:cubicBezTo>
                    <a:cubicBezTo>
                      <a:pt x="21784" y="2060"/>
                      <a:pt x="20941" y="2094"/>
                      <a:pt x="20097" y="2094"/>
                    </a:cubicBezTo>
                    <a:cubicBezTo>
                      <a:pt x="18614" y="2094"/>
                      <a:pt x="17127" y="1987"/>
                      <a:pt x="15634" y="1811"/>
                    </a:cubicBezTo>
                    <a:cubicBezTo>
                      <a:pt x="13447" y="1568"/>
                      <a:pt x="11279" y="1186"/>
                      <a:pt x="9127" y="753"/>
                    </a:cubicBezTo>
                    <a:cubicBezTo>
                      <a:pt x="7982" y="526"/>
                      <a:pt x="6853" y="267"/>
                      <a:pt x="5726" y="24"/>
                    </a:cubicBezTo>
                    <a:cubicBezTo>
                      <a:pt x="5708" y="24"/>
                      <a:pt x="5692" y="6"/>
                      <a:pt x="5674" y="6"/>
                    </a:cubicBezTo>
                    <a:cubicBezTo>
                      <a:pt x="5659" y="3"/>
                      <a:pt x="5645" y="2"/>
                      <a:pt x="5632" y="2"/>
                    </a:cubicBezTo>
                    <a:cubicBezTo>
                      <a:pt x="5565" y="2"/>
                      <a:pt x="5512" y="36"/>
                      <a:pt x="5483" y="93"/>
                    </a:cubicBezTo>
                    <a:cubicBezTo>
                      <a:pt x="3783" y="2488"/>
                      <a:pt x="2134" y="4952"/>
                      <a:pt x="1145" y="7728"/>
                    </a:cubicBezTo>
                    <a:cubicBezTo>
                      <a:pt x="225" y="10366"/>
                      <a:pt x="0" y="13193"/>
                      <a:pt x="572" y="15935"/>
                    </a:cubicBezTo>
                    <a:cubicBezTo>
                      <a:pt x="1111" y="18521"/>
                      <a:pt x="2291" y="20951"/>
                      <a:pt x="3869" y="23068"/>
                    </a:cubicBezTo>
                    <a:cubicBezTo>
                      <a:pt x="5465" y="25184"/>
                      <a:pt x="7443" y="27006"/>
                      <a:pt x="9699" y="28412"/>
                    </a:cubicBezTo>
                    <a:cubicBezTo>
                      <a:pt x="10879" y="29141"/>
                      <a:pt x="12147" y="29782"/>
                      <a:pt x="13500" y="30199"/>
                    </a:cubicBezTo>
                    <a:cubicBezTo>
                      <a:pt x="14992" y="30668"/>
                      <a:pt x="16571" y="30893"/>
                      <a:pt x="18150" y="30980"/>
                    </a:cubicBezTo>
                    <a:cubicBezTo>
                      <a:pt x="18577" y="31004"/>
                      <a:pt x="19006" y="31016"/>
                      <a:pt x="19435" y="31016"/>
                    </a:cubicBezTo>
                    <a:cubicBezTo>
                      <a:pt x="22134" y="31016"/>
                      <a:pt x="24869" y="30528"/>
                      <a:pt x="27294" y="29331"/>
                    </a:cubicBezTo>
                    <a:cubicBezTo>
                      <a:pt x="29654" y="28151"/>
                      <a:pt x="31789" y="26503"/>
                      <a:pt x="33541" y="24542"/>
                    </a:cubicBezTo>
                    <a:cubicBezTo>
                      <a:pt x="35311" y="22582"/>
                      <a:pt x="36717" y="20273"/>
                      <a:pt x="37567" y="17774"/>
                    </a:cubicBezTo>
                    <a:cubicBezTo>
                      <a:pt x="38418" y="15190"/>
                      <a:pt x="38626" y="12448"/>
                      <a:pt x="38053" y="9792"/>
                    </a:cubicBezTo>
                    <a:cubicBezTo>
                      <a:pt x="37463" y="6912"/>
                      <a:pt x="36023" y="4309"/>
                      <a:pt x="34409" y="1898"/>
                    </a:cubicBezTo>
                    <a:cubicBezTo>
                      <a:pt x="33992" y="1290"/>
                      <a:pt x="33576" y="683"/>
                      <a:pt x="33159" y="93"/>
                    </a:cubicBezTo>
                    <a:cubicBezTo>
                      <a:pt x="33146" y="75"/>
                      <a:pt x="33132" y="61"/>
                      <a:pt x="33116" y="49"/>
                    </a:cubicBezTo>
                    <a:lnTo>
                      <a:pt x="33116" y="49"/>
                    </a:lnTo>
                    <a:cubicBezTo>
                      <a:pt x="33087" y="19"/>
                      <a:pt x="33046" y="0"/>
                      <a:pt x="32998"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61" name="Google Shape;4257;p42">
                <a:extLst>
                  <a:ext uri="{FF2B5EF4-FFF2-40B4-BE49-F238E27FC236}">
                    <a16:creationId xmlns:a16="http://schemas.microsoft.com/office/drawing/2014/main" id="{32881554-7B4F-E4D4-3286-C2C83D7833C7}"/>
                  </a:ext>
                </a:extLst>
              </p:cNvPr>
              <p:cNvSpPr/>
              <p:nvPr/>
            </p:nvSpPr>
            <p:spPr>
              <a:xfrm>
                <a:off x="7303950" y="3423350"/>
                <a:ext cx="656350" cy="677175"/>
              </a:xfrm>
              <a:custGeom>
                <a:avLst/>
                <a:gdLst/>
                <a:ahLst/>
                <a:cxnLst/>
                <a:rect l="l" t="t" r="r" b="b"/>
                <a:pathLst>
                  <a:path w="26254" h="27087" extrusionOk="0">
                    <a:moveTo>
                      <a:pt x="13135" y="1"/>
                    </a:moveTo>
                    <a:cubicBezTo>
                      <a:pt x="5882" y="1"/>
                      <a:pt x="0" y="6056"/>
                      <a:pt x="0" y="13536"/>
                    </a:cubicBezTo>
                    <a:cubicBezTo>
                      <a:pt x="0" y="21032"/>
                      <a:pt x="5882" y="27087"/>
                      <a:pt x="13135" y="27087"/>
                    </a:cubicBezTo>
                    <a:cubicBezTo>
                      <a:pt x="20388" y="27087"/>
                      <a:pt x="26253" y="21032"/>
                      <a:pt x="26253" y="13536"/>
                    </a:cubicBezTo>
                    <a:cubicBezTo>
                      <a:pt x="26253" y="6056"/>
                      <a:pt x="20388" y="1"/>
                      <a:pt x="13135" y="1"/>
                    </a:cubicBezTo>
                    <a:close/>
                  </a:path>
                </a:pathLst>
              </a:custGeom>
              <a:solidFill>
                <a:schemeClr val="accent4"/>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62" name="Google Shape;4258;p42">
                <a:extLst>
                  <a:ext uri="{FF2B5EF4-FFF2-40B4-BE49-F238E27FC236}">
                    <a16:creationId xmlns:a16="http://schemas.microsoft.com/office/drawing/2014/main" id="{3EBF8BCE-6173-06EB-A6C4-02F4C02FDB33}"/>
                  </a:ext>
                </a:extLst>
              </p:cNvPr>
              <p:cNvSpPr/>
              <p:nvPr/>
            </p:nvSpPr>
            <p:spPr>
              <a:xfrm>
                <a:off x="7292225" y="3585150"/>
                <a:ext cx="10000" cy="11750"/>
              </a:xfrm>
              <a:custGeom>
                <a:avLst/>
                <a:gdLst/>
                <a:ahLst/>
                <a:cxnLst/>
                <a:rect l="l" t="t" r="r" b="b"/>
                <a:pathLst>
                  <a:path w="400" h="470" extrusionOk="0">
                    <a:moveTo>
                      <a:pt x="226" y="1"/>
                    </a:moveTo>
                    <a:cubicBezTo>
                      <a:pt x="192" y="1"/>
                      <a:pt x="174" y="1"/>
                      <a:pt x="139" y="19"/>
                    </a:cubicBezTo>
                    <a:cubicBezTo>
                      <a:pt x="122" y="19"/>
                      <a:pt x="122" y="35"/>
                      <a:pt x="104" y="35"/>
                    </a:cubicBezTo>
                    <a:cubicBezTo>
                      <a:pt x="88" y="70"/>
                      <a:pt x="70" y="88"/>
                      <a:pt x="53" y="123"/>
                    </a:cubicBezTo>
                    <a:cubicBezTo>
                      <a:pt x="53" y="157"/>
                      <a:pt x="35" y="209"/>
                      <a:pt x="18" y="261"/>
                    </a:cubicBezTo>
                    <a:cubicBezTo>
                      <a:pt x="0" y="278"/>
                      <a:pt x="0" y="296"/>
                      <a:pt x="18" y="331"/>
                    </a:cubicBezTo>
                    <a:cubicBezTo>
                      <a:pt x="18" y="348"/>
                      <a:pt x="18" y="366"/>
                      <a:pt x="35" y="382"/>
                    </a:cubicBezTo>
                    <a:cubicBezTo>
                      <a:pt x="53" y="417"/>
                      <a:pt x="53" y="417"/>
                      <a:pt x="70" y="435"/>
                    </a:cubicBezTo>
                    <a:cubicBezTo>
                      <a:pt x="88" y="452"/>
                      <a:pt x="122" y="470"/>
                      <a:pt x="139" y="470"/>
                    </a:cubicBezTo>
                    <a:lnTo>
                      <a:pt x="192" y="470"/>
                    </a:lnTo>
                    <a:cubicBezTo>
                      <a:pt x="208" y="470"/>
                      <a:pt x="243" y="470"/>
                      <a:pt x="278" y="452"/>
                    </a:cubicBezTo>
                    <a:cubicBezTo>
                      <a:pt x="278" y="435"/>
                      <a:pt x="296" y="435"/>
                      <a:pt x="313" y="417"/>
                    </a:cubicBezTo>
                    <a:cubicBezTo>
                      <a:pt x="331" y="400"/>
                      <a:pt x="347" y="382"/>
                      <a:pt x="347" y="348"/>
                    </a:cubicBezTo>
                    <a:cubicBezTo>
                      <a:pt x="365" y="296"/>
                      <a:pt x="382" y="261"/>
                      <a:pt x="400" y="209"/>
                    </a:cubicBezTo>
                    <a:lnTo>
                      <a:pt x="400" y="139"/>
                    </a:lnTo>
                    <a:cubicBezTo>
                      <a:pt x="400" y="123"/>
                      <a:pt x="400" y="105"/>
                      <a:pt x="382" y="88"/>
                    </a:cubicBezTo>
                    <a:cubicBezTo>
                      <a:pt x="365" y="53"/>
                      <a:pt x="347" y="35"/>
                      <a:pt x="331" y="35"/>
                    </a:cubicBezTo>
                    <a:cubicBezTo>
                      <a:pt x="313" y="19"/>
                      <a:pt x="296" y="1"/>
                      <a:pt x="278"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63" name="Google Shape;4259;p42">
                <a:extLst>
                  <a:ext uri="{FF2B5EF4-FFF2-40B4-BE49-F238E27FC236}">
                    <a16:creationId xmlns:a16="http://schemas.microsoft.com/office/drawing/2014/main" id="{80BA2CB4-C83F-2451-EEAA-745D010B53D0}"/>
                  </a:ext>
                </a:extLst>
              </p:cNvPr>
              <p:cNvSpPr/>
              <p:nvPr/>
            </p:nvSpPr>
            <p:spPr>
              <a:xfrm>
                <a:off x="7392850" y="4054100"/>
                <a:ext cx="12175" cy="8700"/>
              </a:xfrm>
              <a:custGeom>
                <a:avLst/>
                <a:gdLst/>
                <a:ahLst/>
                <a:cxnLst/>
                <a:rect l="l" t="t" r="r" b="b"/>
                <a:pathLst>
                  <a:path w="487" h="348" extrusionOk="0">
                    <a:moveTo>
                      <a:pt x="174" y="1"/>
                    </a:moveTo>
                    <a:cubicBezTo>
                      <a:pt x="140" y="1"/>
                      <a:pt x="123" y="17"/>
                      <a:pt x="105" y="17"/>
                    </a:cubicBezTo>
                    <a:cubicBezTo>
                      <a:pt x="88" y="36"/>
                      <a:pt x="70" y="36"/>
                      <a:pt x="54" y="52"/>
                    </a:cubicBezTo>
                    <a:cubicBezTo>
                      <a:pt x="36" y="70"/>
                      <a:pt x="19" y="87"/>
                      <a:pt x="19" y="105"/>
                    </a:cubicBezTo>
                    <a:cubicBezTo>
                      <a:pt x="1" y="140"/>
                      <a:pt x="1" y="156"/>
                      <a:pt x="1" y="174"/>
                    </a:cubicBezTo>
                    <a:lnTo>
                      <a:pt x="1" y="226"/>
                    </a:lnTo>
                    <a:cubicBezTo>
                      <a:pt x="19" y="260"/>
                      <a:pt x="36" y="278"/>
                      <a:pt x="54" y="295"/>
                    </a:cubicBezTo>
                    <a:cubicBezTo>
                      <a:pt x="54" y="313"/>
                      <a:pt x="70" y="313"/>
                      <a:pt x="88" y="330"/>
                    </a:cubicBezTo>
                    <a:cubicBezTo>
                      <a:pt x="105" y="348"/>
                      <a:pt x="140" y="348"/>
                      <a:pt x="174" y="348"/>
                    </a:cubicBezTo>
                    <a:lnTo>
                      <a:pt x="313" y="348"/>
                    </a:lnTo>
                    <a:cubicBezTo>
                      <a:pt x="331" y="348"/>
                      <a:pt x="348" y="348"/>
                      <a:pt x="366" y="330"/>
                    </a:cubicBezTo>
                    <a:cubicBezTo>
                      <a:pt x="401" y="330"/>
                      <a:pt x="417" y="313"/>
                      <a:pt x="435" y="295"/>
                    </a:cubicBezTo>
                    <a:cubicBezTo>
                      <a:pt x="452" y="278"/>
                      <a:pt x="452" y="260"/>
                      <a:pt x="470" y="244"/>
                    </a:cubicBezTo>
                    <a:cubicBezTo>
                      <a:pt x="470" y="226"/>
                      <a:pt x="487" y="209"/>
                      <a:pt x="487" y="174"/>
                    </a:cubicBezTo>
                    <a:cubicBezTo>
                      <a:pt x="470" y="156"/>
                      <a:pt x="470" y="156"/>
                      <a:pt x="470" y="140"/>
                    </a:cubicBezTo>
                    <a:cubicBezTo>
                      <a:pt x="470" y="105"/>
                      <a:pt x="452" y="70"/>
                      <a:pt x="435" y="52"/>
                    </a:cubicBezTo>
                    <a:cubicBezTo>
                      <a:pt x="417" y="52"/>
                      <a:pt x="401" y="36"/>
                      <a:pt x="401" y="36"/>
                    </a:cubicBezTo>
                    <a:cubicBezTo>
                      <a:pt x="366" y="17"/>
                      <a:pt x="331" y="1"/>
                      <a:pt x="313"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64" name="Google Shape;4260;p42">
                <a:extLst>
                  <a:ext uri="{FF2B5EF4-FFF2-40B4-BE49-F238E27FC236}">
                    <a16:creationId xmlns:a16="http://schemas.microsoft.com/office/drawing/2014/main" id="{2BD049F8-C6D8-E4FA-7FBE-9A5C1115FFAE}"/>
                  </a:ext>
                </a:extLst>
              </p:cNvPr>
              <p:cNvSpPr/>
              <p:nvPr/>
            </p:nvSpPr>
            <p:spPr>
              <a:xfrm>
                <a:off x="7258450" y="3988250"/>
                <a:ext cx="91150" cy="61875"/>
              </a:xfrm>
              <a:custGeom>
                <a:avLst/>
                <a:gdLst/>
                <a:ahLst/>
                <a:cxnLst/>
                <a:rect l="l" t="t" r="r" b="b"/>
                <a:pathLst>
                  <a:path w="3646" h="2475" extrusionOk="0">
                    <a:moveTo>
                      <a:pt x="244" y="1"/>
                    </a:moveTo>
                    <a:cubicBezTo>
                      <a:pt x="125" y="1"/>
                      <a:pt x="0" y="125"/>
                      <a:pt x="85" y="257"/>
                    </a:cubicBezTo>
                    <a:lnTo>
                      <a:pt x="865" y="1559"/>
                    </a:lnTo>
                    <a:cubicBezTo>
                      <a:pt x="896" y="1612"/>
                      <a:pt x="956" y="1638"/>
                      <a:pt x="1017" y="1638"/>
                    </a:cubicBezTo>
                    <a:cubicBezTo>
                      <a:pt x="1096" y="1638"/>
                      <a:pt x="1176" y="1594"/>
                      <a:pt x="1196" y="1506"/>
                    </a:cubicBezTo>
                    <a:cubicBezTo>
                      <a:pt x="1228" y="1290"/>
                      <a:pt x="1280" y="1074"/>
                      <a:pt x="1349" y="866"/>
                    </a:cubicBezTo>
                    <a:lnTo>
                      <a:pt x="1349" y="866"/>
                    </a:lnTo>
                    <a:cubicBezTo>
                      <a:pt x="1509" y="1241"/>
                      <a:pt x="1692" y="1602"/>
                      <a:pt x="1959" y="1906"/>
                    </a:cubicBezTo>
                    <a:cubicBezTo>
                      <a:pt x="1992" y="1949"/>
                      <a:pt x="2031" y="1967"/>
                      <a:pt x="2070" y="1967"/>
                    </a:cubicBezTo>
                    <a:cubicBezTo>
                      <a:pt x="2156" y="1967"/>
                      <a:pt x="2242" y="1879"/>
                      <a:pt x="2253" y="1784"/>
                    </a:cubicBezTo>
                    <a:cubicBezTo>
                      <a:pt x="2271" y="1616"/>
                      <a:pt x="2298" y="1444"/>
                      <a:pt x="2331" y="1272"/>
                    </a:cubicBezTo>
                    <a:lnTo>
                      <a:pt x="2331" y="1272"/>
                    </a:lnTo>
                    <a:cubicBezTo>
                      <a:pt x="2509" y="1646"/>
                      <a:pt x="2690" y="2023"/>
                      <a:pt x="2861" y="2392"/>
                    </a:cubicBezTo>
                    <a:cubicBezTo>
                      <a:pt x="2891" y="2450"/>
                      <a:pt x="2941" y="2475"/>
                      <a:pt x="2993" y="2475"/>
                    </a:cubicBezTo>
                    <a:cubicBezTo>
                      <a:pt x="3066" y="2475"/>
                      <a:pt x="3143" y="2427"/>
                      <a:pt x="3174" y="2357"/>
                    </a:cubicBezTo>
                    <a:cubicBezTo>
                      <a:pt x="3382" y="1802"/>
                      <a:pt x="3521" y="1247"/>
                      <a:pt x="3625" y="673"/>
                    </a:cubicBezTo>
                    <a:cubicBezTo>
                      <a:pt x="3646" y="540"/>
                      <a:pt x="3538" y="455"/>
                      <a:pt x="3439" y="455"/>
                    </a:cubicBezTo>
                    <a:cubicBezTo>
                      <a:pt x="3372" y="455"/>
                      <a:pt x="3309" y="495"/>
                      <a:pt x="3295" y="587"/>
                    </a:cubicBezTo>
                    <a:cubicBezTo>
                      <a:pt x="3217" y="1015"/>
                      <a:pt x="3110" y="1433"/>
                      <a:pt x="2981" y="1842"/>
                    </a:cubicBezTo>
                    <a:lnTo>
                      <a:pt x="2981" y="1842"/>
                    </a:lnTo>
                    <a:cubicBezTo>
                      <a:pt x="2797" y="1441"/>
                      <a:pt x="2612" y="1035"/>
                      <a:pt x="2427" y="639"/>
                    </a:cubicBezTo>
                    <a:cubicBezTo>
                      <a:pt x="2399" y="582"/>
                      <a:pt x="2344" y="557"/>
                      <a:pt x="2288" y="557"/>
                    </a:cubicBezTo>
                    <a:cubicBezTo>
                      <a:pt x="2206" y="557"/>
                      <a:pt x="2119" y="609"/>
                      <a:pt x="2098" y="691"/>
                    </a:cubicBezTo>
                    <a:cubicBezTo>
                      <a:pt x="2046" y="898"/>
                      <a:pt x="2000" y="1116"/>
                      <a:pt x="1965" y="1336"/>
                    </a:cubicBezTo>
                    <a:lnTo>
                      <a:pt x="1965" y="1336"/>
                    </a:lnTo>
                    <a:cubicBezTo>
                      <a:pt x="1777" y="1028"/>
                      <a:pt x="1647" y="690"/>
                      <a:pt x="1508" y="361"/>
                    </a:cubicBezTo>
                    <a:cubicBezTo>
                      <a:pt x="1476" y="287"/>
                      <a:pt x="1393" y="233"/>
                      <a:pt x="1317" y="233"/>
                    </a:cubicBezTo>
                    <a:cubicBezTo>
                      <a:pt x="1268" y="233"/>
                      <a:pt x="1223" y="255"/>
                      <a:pt x="1196" y="310"/>
                    </a:cubicBezTo>
                    <a:cubicBezTo>
                      <a:pt x="1087" y="536"/>
                      <a:pt x="1006" y="764"/>
                      <a:pt x="944" y="995"/>
                    </a:cubicBezTo>
                    <a:lnTo>
                      <a:pt x="944" y="995"/>
                    </a:lnTo>
                    <a:cubicBezTo>
                      <a:pt x="760" y="691"/>
                      <a:pt x="574" y="388"/>
                      <a:pt x="379" y="83"/>
                    </a:cubicBezTo>
                    <a:cubicBezTo>
                      <a:pt x="348" y="25"/>
                      <a:pt x="296" y="1"/>
                      <a:pt x="244"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65" name="Google Shape;4261;p42">
                <a:extLst>
                  <a:ext uri="{FF2B5EF4-FFF2-40B4-BE49-F238E27FC236}">
                    <a16:creationId xmlns:a16="http://schemas.microsoft.com/office/drawing/2014/main" id="{5E92965B-7D00-1335-AFDD-C5F93F60FBDD}"/>
                  </a:ext>
                </a:extLst>
              </p:cNvPr>
              <p:cNvSpPr/>
              <p:nvPr/>
            </p:nvSpPr>
            <p:spPr>
              <a:xfrm>
                <a:off x="7420200" y="4107900"/>
                <a:ext cx="30825" cy="30800"/>
              </a:xfrm>
              <a:custGeom>
                <a:avLst/>
                <a:gdLst/>
                <a:ahLst/>
                <a:cxnLst/>
                <a:rect l="l" t="t" r="r" b="b"/>
                <a:pathLst>
                  <a:path w="1233" h="1232" extrusionOk="0">
                    <a:moveTo>
                      <a:pt x="174" y="0"/>
                    </a:moveTo>
                    <a:cubicBezTo>
                      <a:pt x="87" y="0"/>
                      <a:pt x="1" y="70"/>
                      <a:pt x="1" y="174"/>
                    </a:cubicBezTo>
                    <a:cubicBezTo>
                      <a:pt x="17" y="538"/>
                      <a:pt x="156" y="885"/>
                      <a:pt x="382" y="1180"/>
                    </a:cubicBezTo>
                    <a:cubicBezTo>
                      <a:pt x="417" y="1232"/>
                      <a:pt x="487" y="1232"/>
                      <a:pt x="521" y="1232"/>
                    </a:cubicBezTo>
                    <a:cubicBezTo>
                      <a:pt x="591" y="1232"/>
                      <a:pt x="625" y="1197"/>
                      <a:pt x="660" y="1146"/>
                    </a:cubicBezTo>
                    <a:cubicBezTo>
                      <a:pt x="834" y="919"/>
                      <a:pt x="1007" y="695"/>
                      <a:pt x="1163" y="468"/>
                    </a:cubicBezTo>
                    <a:cubicBezTo>
                      <a:pt x="1232" y="399"/>
                      <a:pt x="1181" y="278"/>
                      <a:pt x="1111" y="225"/>
                    </a:cubicBezTo>
                    <a:cubicBezTo>
                      <a:pt x="1083" y="209"/>
                      <a:pt x="1056" y="201"/>
                      <a:pt x="1029" y="201"/>
                    </a:cubicBezTo>
                    <a:cubicBezTo>
                      <a:pt x="971" y="201"/>
                      <a:pt x="916" y="236"/>
                      <a:pt x="868" y="295"/>
                    </a:cubicBezTo>
                    <a:lnTo>
                      <a:pt x="511" y="760"/>
                    </a:lnTo>
                    <a:lnTo>
                      <a:pt x="511" y="760"/>
                    </a:lnTo>
                    <a:cubicBezTo>
                      <a:pt x="497" y="732"/>
                      <a:pt x="483" y="701"/>
                      <a:pt x="469" y="660"/>
                    </a:cubicBezTo>
                    <a:cubicBezTo>
                      <a:pt x="469" y="660"/>
                      <a:pt x="457" y="642"/>
                      <a:pt x="451" y="634"/>
                    </a:cubicBezTo>
                    <a:lnTo>
                      <a:pt x="451" y="634"/>
                    </a:lnTo>
                    <a:cubicBezTo>
                      <a:pt x="447" y="620"/>
                      <a:pt x="434" y="605"/>
                      <a:pt x="434" y="590"/>
                    </a:cubicBezTo>
                    <a:cubicBezTo>
                      <a:pt x="417" y="521"/>
                      <a:pt x="382" y="452"/>
                      <a:pt x="364" y="364"/>
                    </a:cubicBezTo>
                    <a:cubicBezTo>
                      <a:pt x="364" y="336"/>
                      <a:pt x="364" y="307"/>
                      <a:pt x="355" y="279"/>
                    </a:cubicBezTo>
                    <a:lnTo>
                      <a:pt x="355" y="279"/>
                    </a:lnTo>
                    <a:cubicBezTo>
                      <a:pt x="355" y="272"/>
                      <a:pt x="348" y="237"/>
                      <a:pt x="348" y="225"/>
                    </a:cubicBezTo>
                    <a:lnTo>
                      <a:pt x="348" y="174"/>
                    </a:lnTo>
                    <a:cubicBezTo>
                      <a:pt x="348" y="87"/>
                      <a:pt x="260" y="0"/>
                      <a:pt x="17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66" name="Google Shape;4262;p42">
                <a:extLst>
                  <a:ext uri="{FF2B5EF4-FFF2-40B4-BE49-F238E27FC236}">
                    <a16:creationId xmlns:a16="http://schemas.microsoft.com/office/drawing/2014/main" id="{47AC0ADB-A882-B865-0D3C-A5F76E0719C6}"/>
                  </a:ext>
                </a:extLst>
              </p:cNvPr>
              <p:cNvSpPr/>
              <p:nvPr/>
            </p:nvSpPr>
            <p:spPr>
              <a:xfrm>
                <a:off x="7605000" y="4130500"/>
                <a:ext cx="114975" cy="73975"/>
              </a:xfrm>
              <a:custGeom>
                <a:avLst/>
                <a:gdLst/>
                <a:ahLst/>
                <a:cxnLst/>
                <a:rect l="l" t="t" r="r" b="b"/>
                <a:pathLst>
                  <a:path w="4599" h="2959" extrusionOk="0">
                    <a:moveTo>
                      <a:pt x="4395" y="0"/>
                    </a:moveTo>
                    <a:cubicBezTo>
                      <a:pt x="4325" y="0"/>
                      <a:pt x="4251" y="36"/>
                      <a:pt x="4217" y="120"/>
                    </a:cubicBezTo>
                    <a:cubicBezTo>
                      <a:pt x="4043" y="501"/>
                      <a:pt x="3888" y="901"/>
                      <a:pt x="3696" y="1283"/>
                    </a:cubicBezTo>
                    <a:cubicBezTo>
                      <a:pt x="3522" y="1647"/>
                      <a:pt x="3332" y="2028"/>
                      <a:pt x="3055" y="2341"/>
                    </a:cubicBezTo>
                    <a:cubicBezTo>
                      <a:pt x="3002" y="2393"/>
                      <a:pt x="2951" y="2463"/>
                      <a:pt x="2881" y="2514"/>
                    </a:cubicBezTo>
                    <a:cubicBezTo>
                      <a:pt x="2867" y="2522"/>
                      <a:pt x="2847" y="2532"/>
                      <a:pt x="2827" y="2542"/>
                    </a:cubicBezTo>
                    <a:lnTo>
                      <a:pt x="2827" y="2542"/>
                    </a:lnTo>
                    <a:cubicBezTo>
                      <a:pt x="2832" y="2468"/>
                      <a:pt x="2816" y="2358"/>
                      <a:pt x="2828" y="2306"/>
                    </a:cubicBezTo>
                    <a:cubicBezTo>
                      <a:pt x="2828" y="2185"/>
                      <a:pt x="2828" y="2081"/>
                      <a:pt x="2846" y="1959"/>
                    </a:cubicBezTo>
                    <a:cubicBezTo>
                      <a:pt x="2881" y="1542"/>
                      <a:pt x="2881" y="1144"/>
                      <a:pt x="2777" y="744"/>
                    </a:cubicBezTo>
                    <a:cubicBezTo>
                      <a:pt x="2747" y="657"/>
                      <a:pt x="2674" y="613"/>
                      <a:pt x="2600" y="613"/>
                    </a:cubicBezTo>
                    <a:cubicBezTo>
                      <a:pt x="2543" y="613"/>
                      <a:pt x="2485" y="639"/>
                      <a:pt x="2447" y="693"/>
                    </a:cubicBezTo>
                    <a:lnTo>
                      <a:pt x="1749" y="1722"/>
                    </a:lnTo>
                    <a:lnTo>
                      <a:pt x="1749" y="1722"/>
                    </a:lnTo>
                    <a:cubicBezTo>
                      <a:pt x="1770" y="1376"/>
                      <a:pt x="1835" y="1035"/>
                      <a:pt x="1667" y="710"/>
                    </a:cubicBezTo>
                    <a:cubicBezTo>
                      <a:pt x="1631" y="651"/>
                      <a:pt x="1563" y="616"/>
                      <a:pt x="1502" y="616"/>
                    </a:cubicBezTo>
                    <a:cubicBezTo>
                      <a:pt x="1473" y="616"/>
                      <a:pt x="1446" y="624"/>
                      <a:pt x="1424" y="640"/>
                    </a:cubicBezTo>
                    <a:cubicBezTo>
                      <a:pt x="1232" y="779"/>
                      <a:pt x="1059" y="901"/>
                      <a:pt x="868" y="1022"/>
                    </a:cubicBezTo>
                    <a:cubicBezTo>
                      <a:pt x="843" y="1047"/>
                      <a:pt x="612" y="1206"/>
                      <a:pt x="484" y="1288"/>
                    </a:cubicBezTo>
                    <a:lnTo>
                      <a:pt x="484" y="1288"/>
                    </a:lnTo>
                    <a:cubicBezTo>
                      <a:pt x="555" y="975"/>
                      <a:pt x="627" y="655"/>
                      <a:pt x="711" y="346"/>
                    </a:cubicBezTo>
                    <a:cubicBezTo>
                      <a:pt x="732" y="212"/>
                      <a:pt x="625" y="127"/>
                      <a:pt x="523" y="127"/>
                    </a:cubicBezTo>
                    <a:cubicBezTo>
                      <a:pt x="453" y="127"/>
                      <a:pt x="386" y="167"/>
                      <a:pt x="364" y="258"/>
                    </a:cubicBezTo>
                    <a:cubicBezTo>
                      <a:pt x="313" y="536"/>
                      <a:pt x="244" y="814"/>
                      <a:pt x="174" y="1109"/>
                    </a:cubicBezTo>
                    <a:cubicBezTo>
                      <a:pt x="121" y="1299"/>
                      <a:pt x="1" y="1577"/>
                      <a:pt x="278" y="1665"/>
                    </a:cubicBezTo>
                    <a:cubicBezTo>
                      <a:pt x="311" y="1676"/>
                      <a:pt x="345" y="1681"/>
                      <a:pt x="378" y="1681"/>
                    </a:cubicBezTo>
                    <a:cubicBezTo>
                      <a:pt x="552" y="1681"/>
                      <a:pt x="720" y="1544"/>
                      <a:pt x="850" y="1456"/>
                    </a:cubicBezTo>
                    <a:cubicBezTo>
                      <a:pt x="1048" y="1325"/>
                      <a:pt x="1235" y="1194"/>
                      <a:pt x="1420" y="1062"/>
                    </a:cubicBezTo>
                    <a:lnTo>
                      <a:pt x="1420" y="1062"/>
                    </a:lnTo>
                    <a:cubicBezTo>
                      <a:pt x="1458" y="1235"/>
                      <a:pt x="1436" y="1415"/>
                      <a:pt x="1424" y="1595"/>
                    </a:cubicBezTo>
                    <a:cubicBezTo>
                      <a:pt x="1406" y="1820"/>
                      <a:pt x="1389" y="2046"/>
                      <a:pt x="1440" y="2271"/>
                    </a:cubicBezTo>
                    <a:cubicBezTo>
                      <a:pt x="1459" y="2358"/>
                      <a:pt x="1526" y="2396"/>
                      <a:pt x="1597" y="2396"/>
                    </a:cubicBezTo>
                    <a:cubicBezTo>
                      <a:pt x="1654" y="2396"/>
                      <a:pt x="1714" y="2371"/>
                      <a:pt x="1753" y="2324"/>
                    </a:cubicBezTo>
                    <a:cubicBezTo>
                      <a:pt x="2001" y="1959"/>
                      <a:pt x="2249" y="1593"/>
                      <a:pt x="2504" y="1228"/>
                    </a:cubicBezTo>
                    <a:lnTo>
                      <a:pt x="2504" y="1228"/>
                    </a:lnTo>
                    <a:cubicBezTo>
                      <a:pt x="2539" y="1622"/>
                      <a:pt x="2477" y="2021"/>
                      <a:pt x="2465" y="2410"/>
                    </a:cubicBezTo>
                    <a:cubicBezTo>
                      <a:pt x="2465" y="2584"/>
                      <a:pt x="2430" y="2845"/>
                      <a:pt x="2620" y="2931"/>
                    </a:cubicBezTo>
                    <a:cubicBezTo>
                      <a:pt x="2659" y="2950"/>
                      <a:pt x="2698" y="2958"/>
                      <a:pt x="2737" y="2958"/>
                    </a:cubicBezTo>
                    <a:cubicBezTo>
                      <a:pt x="2875" y="2958"/>
                      <a:pt x="3012" y="2856"/>
                      <a:pt x="3106" y="2775"/>
                    </a:cubicBezTo>
                    <a:cubicBezTo>
                      <a:pt x="3453" y="2497"/>
                      <a:pt x="3679" y="2046"/>
                      <a:pt x="3888" y="1665"/>
                    </a:cubicBezTo>
                    <a:cubicBezTo>
                      <a:pt x="4147" y="1195"/>
                      <a:pt x="4339" y="693"/>
                      <a:pt x="4547" y="207"/>
                    </a:cubicBezTo>
                    <a:cubicBezTo>
                      <a:pt x="4599" y="82"/>
                      <a:pt x="4501" y="0"/>
                      <a:pt x="4395"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67" name="Google Shape;4263;p42">
                <a:extLst>
                  <a:ext uri="{FF2B5EF4-FFF2-40B4-BE49-F238E27FC236}">
                    <a16:creationId xmlns:a16="http://schemas.microsoft.com/office/drawing/2014/main" id="{47CF30FD-2F78-01C3-1994-6C19BFB08F19}"/>
                  </a:ext>
                </a:extLst>
              </p:cNvPr>
              <p:cNvSpPr/>
              <p:nvPr/>
            </p:nvSpPr>
            <p:spPr>
              <a:xfrm>
                <a:off x="7808450" y="4038575"/>
                <a:ext cx="104950" cy="91675"/>
              </a:xfrm>
              <a:custGeom>
                <a:avLst/>
                <a:gdLst/>
                <a:ahLst/>
                <a:cxnLst/>
                <a:rect l="l" t="t" r="r" b="b"/>
                <a:pathLst>
                  <a:path w="4198" h="3667" extrusionOk="0">
                    <a:moveTo>
                      <a:pt x="3961" y="1"/>
                    </a:moveTo>
                    <a:cubicBezTo>
                      <a:pt x="3909" y="1"/>
                      <a:pt x="3855" y="25"/>
                      <a:pt x="3818" y="83"/>
                    </a:cubicBezTo>
                    <a:cubicBezTo>
                      <a:pt x="3575" y="465"/>
                      <a:pt x="3471" y="899"/>
                      <a:pt x="3332" y="1333"/>
                    </a:cubicBezTo>
                    <a:cubicBezTo>
                      <a:pt x="3193" y="1749"/>
                      <a:pt x="3019" y="2131"/>
                      <a:pt x="2776" y="2496"/>
                    </a:cubicBezTo>
                    <a:cubicBezTo>
                      <a:pt x="2656" y="2686"/>
                      <a:pt x="2517" y="2860"/>
                      <a:pt x="2378" y="3016"/>
                    </a:cubicBezTo>
                    <a:cubicBezTo>
                      <a:pt x="2322" y="3086"/>
                      <a:pt x="2242" y="3145"/>
                      <a:pt x="2177" y="3212"/>
                    </a:cubicBezTo>
                    <a:lnTo>
                      <a:pt x="2177" y="3212"/>
                    </a:lnTo>
                    <a:cubicBezTo>
                      <a:pt x="2177" y="3198"/>
                      <a:pt x="2176" y="3188"/>
                      <a:pt x="2173" y="3188"/>
                    </a:cubicBezTo>
                    <a:cubicBezTo>
                      <a:pt x="2172" y="3188"/>
                      <a:pt x="2171" y="3189"/>
                      <a:pt x="2170" y="3190"/>
                    </a:cubicBezTo>
                    <a:cubicBezTo>
                      <a:pt x="2205" y="2704"/>
                      <a:pt x="2152" y="2218"/>
                      <a:pt x="2013" y="1749"/>
                    </a:cubicBezTo>
                    <a:cubicBezTo>
                      <a:pt x="1990" y="1681"/>
                      <a:pt x="1909" y="1628"/>
                      <a:pt x="1831" y="1628"/>
                    </a:cubicBezTo>
                    <a:cubicBezTo>
                      <a:pt x="1789" y="1628"/>
                      <a:pt x="1749" y="1643"/>
                      <a:pt x="1719" y="1680"/>
                    </a:cubicBezTo>
                    <a:cubicBezTo>
                      <a:pt x="1550" y="1893"/>
                      <a:pt x="1397" y="2113"/>
                      <a:pt x="1262" y="2345"/>
                    </a:cubicBezTo>
                    <a:lnTo>
                      <a:pt x="1262" y="2345"/>
                    </a:lnTo>
                    <a:cubicBezTo>
                      <a:pt x="1222" y="2189"/>
                      <a:pt x="1181" y="2032"/>
                      <a:pt x="1145" y="1871"/>
                    </a:cubicBezTo>
                    <a:cubicBezTo>
                      <a:pt x="1129" y="1802"/>
                      <a:pt x="1059" y="1749"/>
                      <a:pt x="972" y="1749"/>
                    </a:cubicBezTo>
                    <a:cubicBezTo>
                      <a:pt x="963" y="1748"/>
                      <a:pt x="955" y="1748"/>
                      <a:pt x="947" y="1748"/>
                    </a:cubicBezTo>
                    <a:cubicBezTo>
                      <a:pt x="723" y="1748"/>
                      <a:pt x="640" y="1964"/>
                      <a:pt x="573" y="2149"/>
                    </a:cubicBezTo>
                    <a:cubicBezTo>
                      <a:pt x="525" y="2295"/>
                      <a:pt x="476" y="2437"/>
                      <a:pt x="429" y="2580"/>
                    </a:cubicBezTo>
                    <a:lnTo>
                      <a:pt x="429" y="2580"/>
                    </a:lnTo>
                    <a:cubicBezTo>
                      <a:pt x="376" y="2381"/>
                      <a:pt x="347" y="2175"/>
                      <a:pt x="347" y="1957"/>
                    </a:cubicBezTo>
                    <a:cubicBezTo>
                      <a:pt x="347" y="1845"/>
                      <a:pt x="260" y="1789"/>
                      <a:pt x="174" y="1789"/>
                    </a:cubicBezTo>
                    <a:cubicBezTo>
                      <a:pt x="87" y="1789"/>
                      <a:pt x="0" y="1845"/>
                      <a:pt x="0" y="1957"/>
                    </a:cubicBezTo>
                    <a:cubicBezTo>
                      <a:pt x="0" y="2392"/>
                      <a:pt x="104" y="2808"/>
                      <a:pt x="296" y="3190"/>
                    </a:cubicBezTo>
                    <a:cubicBezTo>
                      <a:pt x="325" y="3248"/>
                      <a:pt x="375" y="3273"/>
                      <a:pt x="428" y="3273"/>
                    </a:cubicBezTo>
                    <a:cubicBezTo>
                      <a:pt x="500" y="3273"/>
                      <a:pt x="578" y="3225"/>
                      <a:pt x="608" y="3155"/>
                    </a:cubicBezTo>
                    <a:cubicBezTo>
                      <a:pt x="678" y="2964"/>
                      <a:pt x="729" y="2773"/>
                      <a:pt x="798" y="2600"/>
                    </a:cubicBezTo>
                    <a:cubicBezTo>
                      <a:pt x="809" y="2560"/>
                      <a:pt x="847" y="2403"/>
                      <a:pt x="887" y="2274"/>
                    </a:cubicBezTo>
                    <a:lnTo>
                      <a:pt x="887" y="2274"/>
                    </a:lnTo>
                    <a:cubicBezTo>
                      <a:pt x="934" y="2471"/>
                      <a:pt x="984" y="2671"/>
                      <a:pt x="1041" y="2878"/>
                    </a:cubicBezTo>
                    <a:cubicBezTo>
                      <a:pt x="1061" y="2956"/>
                      <a:pt x="1135" y="3001"/>
                      <a:pt x="1209" y="3001"/>
                    </a:cubicBezTo>
                    <a:cubicBezTo>
                      <a:pt x="1266" y="3001"/>
                      <a:pt x="1323" y="2973"/>
                      <a:pt x="1354" y="2912"/>
                    </a:cubicBezTo>
                    <a:cubicBezTo>
                      <a:pt x="1479" y="2662"/>
                      <a:pt x="1613" y="2420"/>
                      <a:pt x="1770" y="2188"/>
                    </a:cubicBezTo>
                    <a:lnTo>
                      <a:pt x="1770" y="2188"/>
                    </a:lnTo>
                    <a:cubicBezTo>
                      <a:pt x="1806" y="2365"/>
                      <a:pt x="1829" y="2549"/>
                      <a:pt x="1839" y="2739"/>
                    </a:cubicBezTo>
                    <a:cubicBezTo>
                      <a:pt x="1839" y="2878"/>
                      <a:pt x="1839" y="3033"/>
                      <a:pt x="1823" y="3190"/>
                    </a:cubicBezTo>
                    <a:cubicBezTo>
                      <a:pt x="1823" y="3276"/>
                      <a:pt x="1823" y="3380"/>
                      <a:pt x="1858" y="3468"/>
                    </a:cubicBezTo>
                    <a:cubicBezTo>
                      <a:pt x="1907" y="3611"/>
                      <a:pt x="1982" y="3666"/>
                      <a:pt x="2071" y="3666"/>
                    </a:cubicBezTo>
                    <a:cubicBezTo>
                      <a:pt x="2324" y="3666"/>
                      <a:pt x="2678" y="3210"/>
                      <a:pt x="2795" y="3068"/>
                    </a:cubicBezTo>
                    <a:cubicBezTo>
                      <a:pt x="3107" y="2669"/>
                      <a:pt x="3350" y="2235"/>
                      <a:pt x="3540" y="1784"/>
                    </a:cubicBezTo>
                    <a:cubicBezTo>
                      <a:pt x="3732" y="1281"/>
                      <a:pt x="3818" y="726"/>
                      <a:pt x="4113" y="257"/>
                    </a:cubicBezTo>
                    <a:cubicBezTo>
                      <a:pt x="4197" y="125"/>
                      <a:pt x="4081" y="1"/>
                      <a:pt x="3961"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68" name="Google Shape;4264;p42">
                <a:extLst>
                  <a:ext uri="{FF2B5EF4-FFF2-40B4-BE49-F238E27FC236}">
                    <a16:creationId xmlns:a16="http://schemas.microsoft.com/office/drawing/2014/main" id="{48C97C6A-C815-F5EA-8DF2-8C4CED3E1265}"/>
                  </a:ext>
                </a:extLst>
              </p:cNvPr>
              <p:cNvSpPr/>
              <p:nvPr/>
            </p:nvSpPr>
            <p:spPr>
              <a:xfrm>
                <a:off x="7975900" y="3678625"/>
                <a:ext cx="61625" cy="56975"/>
              </a:xfrm>
              <a:custGeom>
                <a:avLst/>
                <a:gdLst/>
                <a:ahLst/>
                <a:cxnLst/>
                <a:rect l="l" t="t" r="r" b="b"/>
                <a:pathLst>
                  <a:path w="2465" h="2279" extrusionOk="0">
                    <a:moveTo>
                      <a:pt x="211" y="0"/>
                    </a:moveTo>
                    <a:cubicBezTo>
                      <a:pt x="194" y="0"/>
                      <a:pt x="176" y="3"/>
                      <a:pt x="157" y="10"/>
                    </a:cubicBezTo>
                    <a:cubicBezTo>
                      <a:pt x="69" y="28"/>
                      <a:pt x="0" y="132"/>
                      <a:pt x="35" y="218"/>
                    </a:cubicBezTo>
                    <a:cubicBezTo>
                      <a:pt x="243" y="791"/>
                      <a:pt x="539" y="1328"/>
                      <a:pt x="886" y="1832"/>
                    </a:cubicBezTo>
                    <a:cubicBezTo>
                      <a:pt x="923" y="1879"/>
                      <a:pt x="986" y="1910"/>
                      <a:pt x="1047" y="1910"/>
                    </a:cubicBezTo>
                    <a:cubicBezTo>
                      <a:pt x="1098" y="1910"/>
                      <a:pt x="1148" y="1888"/>
                      <a:pt x="1180" y="1832"/>
                    </a:cubicBezTo>
                    <a:cubicBezTo>
                      <a:pt x="1298" y="1608"/>
                      <a:pt x="1368" y="1368"/>
                      <a:pt x="1422" y="1128"/>
                    </a:cubicBezTo>
                    <a:lnTo>
                      <a:pt x="1422" y="1128"/>
                    </a:lnTo>
                    <a:cubicBezTo>
                      <a:pt x="1472" y="1230"/>
                      <a:pt x="1508" y="1341"/>
                      <a:pt x="1545" y="1432"/>
                    </a:cubicBezTo>
                    <a:cubicBezTo>
                      <a:pt x="1649" y="1675"/>
                      <a:pt x="1753" y="1918"/>
                      <a:pt x="1839" y="2161"/>
                    </a:cubicBezTo>
                    <a:cubicBezTo>
                      <a:pt x="1874" y="2240"/>
                      <a:pt x="1943" y="2279"/>
                      <a:pt x="2013" y="2279"/>
                    </a:cubicBezTo>
                    <a:cubicBezTo>
                      <a:pt x="2082" y="2279"/>
                      <a:pt x="2152" y="2240"/>
                      <a:pt x="2186" y="2161"/>
                    </a:cubicBezTo>
                    <a:cubicBezTo>
                      <a:pt x="2378" y="1675"/>
                      <a:pt x="2464" y="1155"/>
                      <a:pt x="2413" y="634"/>
                    </a:cubicBezTo>
                    <a:cubicBezTo>
                      <a:pt x="2395" y="548"/>
                      <a:pt x="2325" y="461"/>
                      <a:pt x="2239" y="461"/>
                    </a:cubicBezTo>
                    <a:cubicBezTo>
                      <a:pt x="2152" y="461"/>
                      <a:pt x="2048" y="530"/>
                      <a:pt x="2066" y="634"/>
                    </a:cubicBezTo>
                    <a:cubicBezTo>
                      <a:pt x="2100" y="961"/>
                      <a:pt x="2073" y="1287"/>
                      <a:pt x="1993" y="1609"/>
                    </a:cubicBezTo>
                    <a:lnTo>
                      <a:pt x="1993" y="1609"/>
                    </a:lnTo>
                    <a:cubicBezTo>
                      <a:pt x="1939" y="1480"/>
                      <a:pt x="1887" y="1352"/>
                      <a:pt x="1839" y="1224"/>
                    </a:cubicBezTo>
                    <a:cubicBezTo>
                      <a:pt x="1735" y="981"/>
                      <a:pt x="1631" y="756"/>
                      <a:pt x="1423" y="600"/>
                    </a:cubicBezTo>
                    <a:cubicBezTo>
                      <a:pt x="1399" y="580"/>
                      <a:pt x="1369" y="572"/>
                      <a:pt x="1339" y="572"/>
                    </a:cubicBezTo>
                    <a:cubicBezTo>
                      <a:pt x="1260" y="572"/>
                      <a:pt x="1175" y="629"/>
                      <a:pt x="1163" y="704"/>
                    </a:cubicBezTo>
                    <a:cubicBezTo>
                      <a:pt x="1114" y="924"/>
                      <a:pt x="1074" y="1153"/>
                      <a:pt x="1000" y="1372"/>
                    </a:cubicBezTo>
                    <a:lnTo>
                      <a:pt x="1000" y="1372"/>
                    </a:lnTo>
                    <a:cubicBezTo>
                      <a:pt x="749" y="982"/>
                      <a:pt x="537" y="568"/>
                      <a:pt x="382" y="132"/>
                    </a:cubicBezTo>
                    <a:cubicBezTo>
                      <a:pt x="353" y="60"/>
                      <a:pt x="290" y="0"/>
                      <a:pt x="211"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69" name="Google Shape;4265;p42">
                <a:extLst>
                  <a:ext uri="{FF2B5EF4-FFF2-40B4-BE49-F238E27FC236}">
                    <a16:creationId xmlns:a16="http://schemas.microsoft.com/office/drawing/2014/main" id="{318B40D3-59C1-B0EF-CEBA-1E135114A79F}"/>
                  </a:ext>
                </a:extLst>
              </p:cNvPr>
              <p:cNvSpPr/>
              <p:nvPr/>
            </p:nvSpPr>
            <p:spPr>
              <a:xfrm>
                <a:off x="7976075" y="3578975"/>
                <a:ext cx="31700" cy="30075"/>
              </a:xfrm>
              <a:custGeom>
                <a:avLst/>
                <a:gdLst/>
                <a:ahLst/>
                <a:cxnLst/>
                <a:rect l="l" t="t" r="r" b="b"/>
                <a:pathLst>
                  <a:path w="1268" h="1203" extrusionOk="0">
                    <a:moveTo>
                      <a:pt x="590" y="855"/>
                    </a:moveTo>
                    <a:cubicBezTo>
                      <a:pt x="590" y="855"/>
                      <a:pt x="590" y="859"/>
                      <a:pt x="589" y="862"/>
                    </a:cubicBezTo>
                    <a:lnTo>
                      <a:pt x="589" y="862"/>
                    </a:lnTo>
                    <a:cubicBezTo>
                      <a:pt x="587" y="865"/>
                      <a:pt x="586" y="867"/>
                      <a:pt x="585" y="868"/>
                    </a:cubicBezTo>
                    <a:lnTo>
                      <a:pt x="585" y="868"/>
                    </a:lnTo>
                    <a:cubicBezTo>
                      <a:pt x="585" y="868"/>
                      <a:pt x="584" y="869"/>
                      <a:pt x="584" y="869"/>
                    </a:cubicBezTo>
                    <a:lnTo>
                      <a:pt x="584" y="869"/>
                    </a:lnTo>
                    <a:cubicBezTo>
                      <a:pt x="585" y="867"/>
                      <a:pt x="587" y="863"/>
                      <a:pt x="590" y="855"/>
                    </a:cubicBezTo>
                    <a:close/>
                    <a:moveTo>
                      <a:pt x="584" y="869"/>
                    </a:moveTo>
                    <a:cubicBezTo>
                      <a:pt x="584" y="870"/>
                      <a:pt x="584" y="870"/>
                      <a:pt x="583" y="870"/>
                    </a:cubicBezTo>
                    <a:cubicBezTo>
                      <a:pt x="583" y="870"/>
                      <a:pt x="583" y="870"/>
                      <a:pt x="584" y="869"/>
                    </a:cubicBezTo>
                    <a:lnTo>
                      <a:pt x="584" y="869"/>
                    </a:lnTo>
                    <a:cubicBezTo>
                      <a:pt x="584" y="869"/>
                      <a:pt x="584" y="869"/>
                      <a:pt x="584" y="869"/>
                    </a:cubicBezTo>
                    <a:close/>
                    <a:moveTo>
                      <a:pt x="1071" y="1"/>
                    </a:moveTo>
                    <a:cubicBezTo>
                      <a:pt x="1012" y="1"/>
                      <a:pt x="959" y="21"/>
                      <a:pt x="937" y="74"/>
                    </a:cubicBezTo>
                    <a:cubicBezTo>
                      <a:pt x="868" y="231"/>
                      <a:pt x="798" y="386"/>
                      <a:pt x="747" y="525"/>
                    </a:cubicBezTo>
                    <a:cubicBezTo>
                      <a:pt x="712" y="594"/>
                      <a:pt x="678" y="682"/>
                      <a:pt x="643" y="751"/>
                    </a:cubicBezTo>
                    <a:cubicBezTo>
                      <a:pt x="626" y="783"/>
                      <a:pt x="625" y="815"/>
                      <a:pt x="612" y="833"/>
                    </a:cubicBezTo>
                    <a:lnTo>
                      <a:pt x="612" y="833"/>
                    </a:lnTo>
                    <a:cubicBezTo>
                      <a:pt x="609" y="830"/>
                      <a:pt x="607" y="827"/>
                      <a:pt x="604" y="825"/>
                    </a:cubicBezTo>
                    <a:lnTo>
                      <a:pt x="604" y="825"/>
                    </a:lnTo>
                    <a:cubicBezTo>
                      <a:pt x="612" y="824"/>
                      <a:pt x="590" y="803"/>
                      <a:pt x="590" y="803"/>
                    </a:cubicBezTo>
                    <a:cubicBezTo>
                      <a:pt x="574" y="786"/>
                      <a:pt x="574" y="768"/>
                      <a:pt x="556" y="751"/>
                    </a:cubicBezTo>
                    <a:cubicBezTo>
                      <a:pt x="539" y="716"/>
                      <a:pt x="521" y="682"/>
                      <a:pt x="504" y="664"/>
                    </a:cubicBezTo>
                    <a:lnTo>
                      <a:pt x="451" y="560"/>
                    </a:lnTo>
                    <a:lnTo>
                      <a:pt x="451" y="560"/>
                    </a:lnTo>
                    <a:cubicBezTo>
                      <a:pt x="455" y="563"/>
                      <a:pt x="457" y="565"/>
                      <a:pt x="458" y="565"/>
                    </a:cubicBezTo>
                    <a:cubicBezTo>
                      <a:pt x="463" y="565"/>
                      <a:pt x="451" y="543"/>
                      <a:pt x="451" y="543"/>
                    </a:cubicBezTo>
                    <a:cubicBezTo>
                      <a:pt x="451" y="508"/>
                      <a:pt x="435" y="490"/>
                      <a:pt x="435" y="474"/>
                    </a:cubicBezTo>
                    <a:cubicBezTo>
                      <a:pt x="400" y="404"/>
                      <a:pt x="382" y="335"/>
                      <a:pt x="365" y="265"/>
                    </a:cubicBezTo>
                    <a:cubicBezTo>
                      <a:pt x="351" y="194"/>
                      <a:pt x="278" y="134"/>
                      <a:pt x="205" y="134"/>
                    </a:cubicBezTo>
                    <a:cubicBezTo>
                      <a:pt x="189" y="134"/>
                      <a:pt x="173" y="137"/>
                      <a:pt x="157" y="143"/>
                    </a:cubicBezTo>
                    <a:cubicBezTo>
                      <a:pt x="53" y="161"/>
                      <a:pt x="0" y="265"/>
                      <a:pt x="35" y="351"/>
                    </a:cubicBezTo>
                    <a:cubicBezTo>
                      <a:pt x="70" y="490"/>
                      <a:pt x="122" y="629"/>
                      <a:pt x="174" y="751"/>
                    </a:cubicBezTo>
                    <a:cubicBezTo>
                      <a:pt x="227" y="872"/>
                      <a:pt x="296" y="1011"/>
                      <a:pt x="382" y="1098"/>
                    </a:cubicBezTo>
                    <a:cubicBezTo>
                      <a:pt x="451" y="1150"/>
                      <a:pt x="539" y="1202"/>
                      <a:pt x="625" y="1202"/>
                    </a:cubicBezTo>
                    <a:cubicBezTo>
                      <a:pt x="712" y="1202"/>
                      <a:pt x="798" y="1168"/>
                      <a:pt x="851" y="1098"/>
                    </a:cubicBezTo>
                    <a:cubicBezTo>
                      <a:pt x="903" y="1045"/>
                      <a:pt x="921" y="976"/>
                      <a:pt x="955" y="907"/>
                    </a:cubicBezTo>
                    <a:cubicBezTo>
                      <a:pt x="972" y="837"/>
                      <a:pt x="1007" y="786"/>
                      <a:pt x="1041" y="716"/>
                    </a:cubicBezTo>
                    <a:cubicBezTo>
                      <a:pt x="1111" y="560"/>
                      <a:pt x="1164" y="404"/>
                      <a:pt x="1233" y="265"/>
                    </a:cubicBezTo>
                    <a:cubicBezTo>
                      <a:pt x="1268" y="178"/>
                      <a:pt x="1268" y="74"/>
                      <a:pt x="1180" y="22"/>
                    </a:cubicBezTo>
                    <a:cubicBezTo>
                      <a:pt x="1147" y="9"/>
                      <a:pt x="1108" y="1"/>
                      <a:pt x="1071"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70" name="Google Shape;4266;p42">
                <a:extLst>
                  <a:ext uri="{FF2B5EF4-FFF2-40B4-BE49-F238E27FC236}">
                    <a16:creationId xmlns:a16="http://schemas.microsoft.com/office/drawing/2014/main" id="{02C399E7-0A43-218B-3D6A-1C9437CEAC33}"/>
                  </a:ext>
                </a:extLst>
              </p:cNvPr>
              <p:cNvSpPr/>
              <p:nvPr/>
            </p:nvSpPr>
            <p:spPr>
              <a:xfrm>
                <a:off x="8058775" y="3786025"/>
                <a:ext cx="9975" cy="9975"/>
              </a:xfrm>
              <a:custGeom>
                <a:avLst/>
                <a:gdLst/>
                <a:ahLst/>
                <a:cxnLst/>
                <a:rect l="l" t="t" r="r" b="b"/>
                <a:pathLst>
                  <a:path w="399" h="399" extrusionOk="0">
                    <a:moveTo>
                      <a:pt x="174" y="0"/>
                    </a:moveTo>
                    <a:cubicBezTo>
                      <a:pt x="139" y="17"/>
                      <a:pt x="121" y="35"/>
                      <a:pt x="104" y="52"/>
                    </a:cubicBezTo>
                    <a:lnTo>
                      <a:pt x="51" y="104"/>
                    </a:lnTo>
                    <a:cubicBezTo>
                      <a:pt x="35" y="104"/>
                      <a:pt x="17" y="139"/>
                      <a:pt x="17" y="156"/>
                    </a:cubicBezTo>
                    <a:cubicBezTo>
                      <a:pt x="0" y="174"/>
                      <a:pt x="0" y="190"/>
                      <a:pt x="0" y="225"/>
                    </a:cubicBezTo>
                    <a:cubicBezTo>
                      <a:pt x="0" y="243"/>
                      <a:pt x="0" y="260"/>
                      <a:pt x="17" y="278"/>
                    </a:cubicBezTo>
                    <a:cubicBezTo>
                      <a:pt x="17" y="313"/>
                      <a:pt x="35" y="329"/>
                      <a:pt x="51" y="347"/>
                    </a:cubicBezTo>
                    <a:cubicBezTo>
                      <a:pt x="69" y="347"/>
                      <a:pt x="69" y="364"/>
                      <a:pt x="86" y="364"/>
                    </a:cubicBezTo>
                    <a:cubicBezTo>
                      <a:pt x="121" y="382"/>
                      <a:pt x="139" y="399"/>
                      <a:pt x="174" y="399"/>
                    </a:cubicBezTo>
                    <a:cubicBezTo>
                      <a:pt x="190" y="399"/>
                      <a:pt x="208" y="382"/>
                      <a:pt x="225" y="382"/>
                    </a:cubicBezTo>
                    <a:cubicBezTo>
                      <a:pt x="260" y="382"/>
                      <a:pt x="278" y="364"/>
                      <a:pt x="294" y="347"/>
                    </a:cubicBezTo>
                    <a:lnTo>
                      <a:pt x="347" y="295"/>
                    </a:lnTo>
                    <a:cubicBezTo>
                      <a:pt x="364" y="278"/>
                      <a:pt x="364" y="260"/>
                      <a:pt x="382" y="243"/>
                    </a:cubicBezTo>
                    <a:cubicBezTo>
                      <a:pt x="398" y="225"/>
                      <a:pt x="398" y="190"/>
                      <a:pt x="398" y="174"/>
                    </a:cubicBezTo>
                    <a:cubicBezTo>
                      <a:pt x="398" y="156"/>
                      <a:pt x="398" y="121"/>
                      <a:pt x="382" y="104"/>
                    </a:cubicBezTo>
                    <a:cubicBezTo>
                      <a:pt x="364" y="86"/>
                      <a:pt x="364" y="70"/>
                      <a:pt x="347" y="52"/>
                    </a:cubicBezTo>
                    <a:cubicBezTo>
                      <a:pt x="329" y="35"/>
                      <a:pt x="312" y="35"/>
                      <a:pt x="312" y="17"/>
                    </a:cubicBezTo>
                    <a:cubicBezTo>
                      <a:pt x="278" y="17"/>
                      <a:pt x="260" y="0"/>
                      <a:pt x="225"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71" name="Google Shape;4267;p42">
                <a:extLst>
                  <a:ext uri="{FF2B5EF4-FFF2-40B4-BE49-F238E27FC236}">
                    <a16:creationId xmlns:a16="http://schemas.microsoft.com/office/drawing/2014/main" id="{741300B4-EFC0-D9A0-0E59-B51744485E93}"/>
                  </a:ext>
                </a:extLst>
              </p:cNvPr>
              <p:cNvSpPr/>
              <p:nvPr/>
            </p:nvSpPr>
            <p:spPr>
              <a:xfrm>
                <a:off x="7770725" y="4169925"/>
                <a:ext cx="10850" cy="10000"/>
              </a:xfrm>
              <a:custGeom>
                <a:avLst/>
                <a:gdLst/>
                <a:ahLst/>
                <a:cxnLst/>
                <a:rect l="l" t="t" r="r" b="b"/>
                <a:pathLst>
                  <a:path w="434" h="400" extrusionOk="0">
                    <a:moveTo>
                      <a:pt x="347" y="192"/>
                    </a:moveTo>
                    <a:lnTo>
                      <a:pt x="347" y="226"/>
                    </a:lnTo>
                    <a:cubicBezTo>
                      <a:pt x="347" y="229"/>
                      <a:pt x="347" y="232"/>
                      <a:pt x="346" y="235"/>
                    </a:cubicBezTo>
                    <a:lnTo>
                      <a:pt x="346" y="235"/>
                    </a:lnTo>
                    <a:cubicBezTo>
                      <a:pt x="347" y="222"/>
                      <a:pt x="347" y="207"/>
                      <a:pt x="347" y="192"/>
                    </a:cubicBezTo>
                    <a:close/>
                    <a:moveTo>
                      <a:pt x="329" y="278"/>
                    </a:moveTo>
                    <a:cubicBezTo>
                      <a:pt x="329" y="278"/>
                      <a:pt x="313" y="296"/>
                      <a:pt x="313" y="312"/>
                    </a:cubicBezTo>
                    <a:lnTo>
                      <a:pt x="313" y="302"/>
                    </a:lnTo>
                    <a:lnTo>
                      <a:pt x="313" y="302"/>
                    </a:lnTo>
                    <a:cubicBezTo>
                      <a:pt x="317" y="295"/>
                      <a:pt x="321" y="287"/>
                      <a:pt x="329" y="278"/>
                    </a:cubicBezTo>
                    <a:close/>
                    <a:moveTo>
                      <a:pt x="139" y="0"/>
                    </a:moveTo>
                    <a:cubicBezTo>
                      <a:pt x="139" y="18"/>
                      <a:pt x="104" y="18"/>
                      <a:pt x="104" y="18"/>
                    </a:cubicBezTo>
                    <a:lnTo>
                      <a:pt x="104" y="35"/>
                    </a:lnTo>
                    <a:lnTo>
                      <a:pt x="70" y="53"/>
                    </a:lnTo>
                    <a:lnTo>
                      <a:pt x="52" y="53"/>
                    </a:lnTo>
                    <a:cubicBezTo>
                      <a:pt x="52" y="70"/>
                      <a:pt x="35" y="88"/>
                      <a:pt x="35" y="88"/>
                    </a:cubicBezTo>
                    <a:lnTo>
                      <a:pt x="35" y="104"/>
                    </a:lnTo>
                    <a:lnTo>
                      <a:pt x="17" y="139"/>
                    </a:lnTo>
                    <a:lnTo>
                      <a:pt x="17" y="157"/>
                    </a:lnTo>
                    <a:cubicBezTo>
                      <a:pt x="0" y="157"/>
                      <a:pt x="0" y="174"/>
                      <a:pt x="0" y="192"/>
                    </a:cubicBezTo>
                    <a:cubicBezTo>
                      <a:pt x="0" y="226"/>
                      <a:pt x="0" y="243"/>
                      <a:pt x="17" y="261"/>
                    </a:cubicBezTo>
                    <a:cubicBezTo>
                      <a:pt x="17" y="278"/>
                      <a:pt x="35" y="296"/>
                      <a:pt x="52" y="312"/>
                    </a:cubicBezTo>
                    <a:cubicBezTo>
                      <a:pt x="70" y="331"/>
                      <a:pt x="86" y="347"/>
                      <a:pt x="104" y="347"/>
                    </a:cubicBezTo>
                    <a:cubicBezTo>
                      <a:pt x="119" y="355"/>
                      <a:pt x="130" y="359"/>
                      <a:pt x="140" y="362"/>
                    </a:cubicBezTo>
                    <a:lnTo>
                      <a:pt x="140" y="362"/>
                    </a:lnTo>
                    <a:cubicBezTo>
                      <a:pt x="149" y="368"/>
                      <a:pt x="156" y="371"/>
                      <a:pt x="156" y="382"/>
                    </a:cubicBezTo>
                    <a:cubicBezTo>
                      <a:pt x="190" y="400"/>
                      <a:pt x="208" y="400"/>
                      <a:pt x="243" y="400"/>
                    </a:cubicBezTo>
                    <a:lnTo>
                      <a:pt x="295" y="400"/>
                    </a:lnTo>
                    <a:cubicBezTo>
                      <a:pt x="329" y="400"/>
                      <a:pt x="347" y="382"/>
                      <a:pt x="364" y="347"/>
                    </a:cubicBezTo>
                    <a:lnTo>
                      <a:pt x="382" y="347"/>
                    </a:lnTo>
                    <a:cubicBezTo>
                      <a:pt x="382" y="347"/>
                      <a:pt x="399" y="331"/>
                      <a:pt x="399" y="312"/>
                    </a:cubicBezTo>
                    <a:cubicBezTo>
                      <a:pt x="417" y="296"/>
                      <a:pt x="417" y="278"/>
                      <a:pt x="417" y="261"/>
                    </a:cubicBezTo>
                    <a:cubicBezTo>
                      <a:pt x="430" y="261"/>
                      <a:pt x="433" y="239"/>
                      <a:pt x="433" y="239"/>
                    </a:cubicBezTo>
                    <a:cubicBezTo>
                      <a:pt x="433" y="239"/>
                      <a:pt x="433" y="240"/>
                      <a:pt x="433" y="243"/>
                    </a:cubicBezTo>
                    <a:lnTo>
                      <a:pt x="433" y="208"/>
                    </a:lnTo>
                    <a:lnTo>
                      <a:pt x="433" y="192"/>
                    </a:lnTo>
                    <a:cubicBezTo>
                      <a:pt x="433" y="192"/>
                      <a:pt x="433" y="174"/>
                      <a:pt x="417" y="157"/>
                    </a:cubicBezTo>
                    <a:lnTo>
                      <a:pt x="399" y="122"/>
                    </a:lnTo>
                    <a:lnTo>
                      <a:pt x="399" y="104"/>
                    </a:lnTo>
                    <a:lnTo>
                      <a:pt x="382" y="88"/>
                    </a:lnTo>
                    <a:cubicBezTo>
                      <a:pt x="382" y="88"/>
                      <a:pt x="382" y="70"/>
                      <a:pt x="364" y="70"/>
                    </a:cubicBezTo>
                    <a:cubicBezTo>
                      <a:pt x="364" y="53"/>
                      <a:pt x="347" y="53"/>
                      <a:pt x="347" y="53"/>
                    </a:cubicBezTo>
                    <a:lnTo>
                      <a:pt x="329" y="35"/>
                    </a:lnTo>
                    <a:lnTo>
                      <a:pt x="313" y="35"/>
                    </a:lnTo>
                    <a:cubicBezTo>
                      <a:pt x="295" y="18"/>
                      <a:pt x="278" y="18"/>
                      <a:pt x="278" y="18"/>
                    </a:cubicBezTo>
                    <a:cubicBezTo>
                      <a:pt x="260" y="18"/>
                      <a:pt x="260" y="0"/>
                      <a:pt x="260"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72" name="Google Shape;4268;p42">
                <a:extLst>
                  <a:ext uri="{FF2B5EF4-FFF2-40B4-BE49-F238E27FC236}">
                    <a16:creationId xmlns:a16="http://schemas.microsoft.com/office/drawing/2014/main" id="{722A864C-F688-178A-4AE0-EE864DCF423F}"/>
                  </a:ext>
                </a:extLst>
              </p:cNvPr>
              <p:cNvSpPr/>
              <p:nvPr/>
            </p:nvSpPr>
            <p:spPr>
              <a:xfrm>
                <a:off x="7501300" y="4162550"/>
                <a:ext cx="8700" cy="10000"/>
              </a:xfrm>
              <a:custGeom>
                <a:avLst/>
                <a:gdLst/>
                <a:ahLst/>
                <a:cxnLst/>
                <a:rect l="l" t="t" r="r" b="b"/>
                <a:pathLst>
                  <a:path w="348" h="400" extrusionOk="0">
                    <a:moveTo>
                      <a:pt x="174" y="1"/>
                    </a:moveTo>
                    <a:cubicBezTo>
                      <a:pt x="158" y="1"/>
                      <a:pt x="140" y="1"/>
                      <a:pt x="123" y="17"/>
                    </a:cubicBezTo>
                    <a:cubicBezTo>
                      <a:pt x="88" y="17"/>
                      <a:pt x="70" y="36"/>
                      <a:pt x="54" y="52"/>
                    </a:cubicBezTo>
                    <a:lnTo>
                      <a:pt x="19" y="87"/>
                    </a:lnTo>
                    <a:cubicBezTo>
                      <a:pt x="1" y="122"/>
                      <a:pt x="1" y="140"/>
                      <a:pt x="1" y="174"/>
                    </a:cubicBezTo>
                    <a:lnTo>
                      <a:pt x="1" y="226"/>
                    </a:lnTo>
                    <a:cubicBezTo>
                      <a:pt x="1" y="244"/>
                      <a:pt x="1" y="260"/>
                      <a:pt x="19" y="295"/>
                    </a:cubicBezTo>
                    <a:cubicBezTo>
                      <a:pt x="19" y="313"/>
                      <a:pt x="36" y="330"/>
                      <a:pt x="54" y="348"/>
                    </a:cubicBezTo>
                    <a:cubicBezTo>
                      <a:pt x="70" y="365"/>
                      <a:pt x="88" y="383"/>
                      <a:pt x="105" y="383"/>
                    </a:cubicBezTo>
                    <a:cubicBezTo>
                      <a:pt x="123" y="399"/>
                      <a:pt x="140" y="399"/>
                      <a:pt x="174" y="399"/>
                    </a:cubicBezTo>
                    <a:cubicBezTo>
                      <a:pt x="192" y="399"/>
                      <a:pt x="192" y="399"/>
                      <a:pt x="209" y="383"/>
                    </a:cubicBezTo>
                    <a:cubicBezTo>
                      <a:pt x="244" y="383"/>
                      <a:pt x="279" y="365"/>
                      <a:pt x="297" y="348"/>
                    </a:cubicBezTo>
                    <a:cubicBezTo>
                      <a:pt x="297" y="330"/>
                      <a:pt x="313" y="313"/>
                      <a:pt x="313" y="313"/>
                    </a:cubicBezTo>
                    <a:cubicBezTo>
                      <a:pt x="331" y="278"/>
                      <a:pt x="348" y="260"/>
                      <a:pt x="348" y="226"/>
                    </a:cubicBezTo>
                    <a:lnTo>
                      <a:pt x="348" y="174"/>
                    </a:lnTo>
                    <a:cubicBezTo>
                      <a:pt x="348" y="156"/>
                      <a:pt x="331" y="140"/>
                      <a:pt x="331" y="105"/>
                    </a:cubicBezTo>
                    <a:cubicBezTo>
                      <a:pt x="313" y="87"/>
                      <a:pt x="313" y="70"/>
                      <a:pt x="297" y="52"/>
                    </a:cubicBezTo>
                    <a:cubicBezTo>
                      <a:pt x="279" y="36"/>
                      <a:pt x="262" y="17"/>
                      <a:pt x="244" y="17"/>
                    </a:cubicBezTo>
                    <a:cubicBezTo>
                      <a:pt x="209" y="1"/>
                      <a:pt x="192" y="1"/>
                      <a:pt x="174"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73" name="Google Shape;4269;p42">
                <a:extLst>
                  <a:ext uri="{FF2B5EF4-FFF2-40B4-BE49-F238E27FC236}">
                    <a16:creationId xmlns:a16="http://schemas.microsoft.com/office/drawing/2014/main" id="{D8E693CF-633D-C88C-82D7-B317BE5BA454}"/>
                  </a:ext>
                </a:extLst>
              </p:cNvPr>
              <p:cNvSpPr/>
              <p:nvPr/>
            </p:nvSpPr>
            <p:spPr>
              <a:xfrm>
                <a:off x="7228475" y="3936975"/>
                <a:ext cx="9975" cy="8700"/>
              </a:xfrm>
              <a:custGeom>
                <a:avLst/>
                <a:gdLst/>
                <a:ahLst/>
                <a:cxnLst/>
                <a:rect l="l" t="t" r="r" b="b"/>
                <a:pathLst>
                  <a:path w="399" h="348" extrusionOk="0">
                    <a:moveTo>
                      <a:pt x="174" y="1"/>
                    </a:moveTo>
                    <a:cubicBezTo>
                      <a:pt x="156" y="1"/>
                      <a:pt x="121" y="1"/>
                      <a:pt x="104" y="17"/>
                    </a:cubicBezTo>
                    <a:cubicBezTo>
                      <a:pt x="86" y="17"/>
                      <a:pt x="70" y="35"/>
                      <a:pt x="51" y="52"/>
                    </a:cubicBezTo>
                    <a:cubicBezTo>
                      <a:pt x="35" y="70"/>
                      <a:pt x="17" y="87"/>
                      <a:pt x="17" y="105"/>
                    </a:cubicBezTo>
                    <a:cubicBezTo>
                      <a:pt x="0" y="122"/>
                      <a:pt x="0" y="140"/>
                      <a:pt x="0" y="174"/>
                    </a:cubicBezTo>
                    <a:lnTo>
                      <a:pt x="0" y="209"/>
                    </a:lnTo>
                    <a:cubicBezTo>
                      <a:pt x="17" y="244"/>
                      <a:pt x="35" y="278"/>
                      <a:pt x="51" y="295"/>
                    </a:cubicBezTo>
                    <a:cubicBezTo>
                      <a:pt x="70" y="295"/>
                      <a:pt x="70" y="313"/>
                      <a:pt x="86" y="313"/>
                    </a:cubicBezTo>
                    <a:cubicBezTo>
                      <a:pt x="121" y="330"/>
                      <a:pt x="139" y="348"/>
                      <a:pt x="174" y="348"/>
                    </a:cubicBezTo>
                    <a:lnTo>
                      <a:pt x="225" y="348"/>
                    </a:lnTo>
                    <a:cubicBezTo>
                      <a:pt x="243" y="348"/>
                      <a:pt x="260" y="348"/>
                      <a:pt x="294" y="330"/>
                    </a:cubicBezTo>
                    <a:cubicBezTo>
                      <a:pt x="312" y="330"/>
                      <a:pt x="329" y="313"/>
                      <a:pt x="347" y="295"/>
                    </a:cubicBezTo>
                    <a:cubicBezTo>
                      <a:pt x="364" y="278"/>
                      <a:pt x="364" y="260"/>
                      <a:pt x="382" y="244"/>
                    </a:cubicBezTo>
                    <a:cubicBezTo>
                      <a:pt x="382" y="209"/>
                      <a:pt x="399" y="191"/>
                      <a:pt x="399" y="174"/>
                    </a:cubicBezTo>
                    <a:cubicBezTo>
                      <a:pt x="399" y="156"/>
                      <a:pt x="382" y="140"/>
                      <a:pt x="382" y="122"/>
                    </a:cubicBezTo>
                    <a:cubicBezTo>
                      <a:pt x="382" y="87"/>
                      <a:pt x="364" y="70"/>
                      <a:pt x="347" y="52"/>
                    </a:cubicBezTo>
                    <a:cubicBezTo>
                      <a:pt x="329" y="35"/>
                      <a:pt x="312" y="35"/>
                      <a:pt x="312" y="17"/>
                    </a:cubicBezTo>
                    <a:cubicBezTo>
                      <a:pt x="278" y="1"/>
                      <a:pt x="260" y="1"/>
                      <a:pt x="225"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74" name="Google Shape;4270;p42">
                <a:extLst>
                  <a:ext uri="{FF2B5EF4-FFF2-40B4-BE49-F238E27FC236}">
                    <a16:creationId xmlns:a16="http://schemas.microsoft.com/office/drawing/2014/main" id="{DF7DD847-FE8F-8AF0-F832-C055B60F2DA5}"/>
                  </a:ext>
                </a:extLst>
              </p:cNvPr>
              <p:cNvSpPr/>
              <p:nvPr/>
            </p:nvSpPr>
            <p:spPr>
              <a:xfrm>
                <a:off x="7612025" y="3905600"/>
                <a:ext cx="127900" cy="113300"/>
              </a:xfrm>
              <a:custGeom>
                <a:avLst/>
                <a:gdLst/>
                <a:ahLst/>
                <a:cxnLst/>
                <a:rect l="l" t="t" r="r" b="b"/>
                <a:pathLst>
                  <a:path w="5116" h="4532" extrusionOk="0">
                    <a:moveTo>
                      <a:pt x="1502" y="1"/>
                    </a:moveTo>
                    <a:cubicBezTo>
                      <a:pt x="1444" y="1"/>
                      <a:pt x="1387" y="25"/>
                      <a:pt x="1351" y="76"/>
                    </a:cubicBezTo>
                    <a:cubicBezTo>
                      <a:pt x="1135" y="480"/>
                      <a:pt x="940" y="906"/>
                      <a:pt x="783" y="1344"/>
                    </a:cubicBezTo>
                    <a:lnTo>
                      <a:pt x="783" y="1344"/>
                    </a:lnTo>
                    <a:cubicBezTo>
                      <a:pt x="597" y="988"/>
                      <a:pt x="454" y="611"/>
                      <a:pt x="361" y="215"/>
                    </a:cubicBezTo>
                    <a:cubicBezTo>
                      <a:pt x="340" y="122"/>
                      <a:pt x="273" y="82"/>
                      <a:pt x="204" y="82"/>
                    </a:cubicBezTo>
                    <a:cubicBezTo>
                      <a:pt x="104" y="82"/>
                      <a:pt x="1" y="167"/>
                      <a:pt x="32" y="301"/>
                    </a:cubicBezTo>
                    <a:cubicBezTo>
                      <a:pt x="153" y="856"/>
                      <a:pt x="379" y="1377"/>
                      <a:pt x="673" y="1846"/>
                    </a:cubicBezTo>
                    <a:cubicBezTo>
                      <a:pt x="712" y="1907"/>
                      <a:pt x="770" y="1934"/>
                      <a:pt x="826" y="1934"/>
                    </a:cubicBezTo>
                    <a:cubicBezTo>
                      <a:pt x="898" y="1934"/>
                      <a:pt x="966" y="1889"/>
                      <a:pt x="986" y="1811"/>
                    </a:cubicBezTo>
                    <a:cubicBezTo>
                      <a:pt x="1111" y="1422"/>
                      <a:pt x="1264" y="1042"/>
                      <a:pt x="1444" y="679"/>
                    </a:cubicBezTo>
                    <a:lnTo>
                      <a:pt x="1444" y="679"/>
                    </a:lnTo>
                    <a:cubicBezTo>
                      <a:pt x="1586" y="1367"/>
                      <a:pt x="1636" y="2072"/>
                      <a:pt x="1594" y="2765"/>
                    </a:cubicBezTo>
                    <a:cubicBezTo>
                      <a:pt x="1594" y="2871"/>
                      <a:pt x="1685" y="2939"/>
                      <a:pt x="1776" y="2939"/>
                    </a:cubicBezTo>
                    <a:cubicBezTo>
                      <a:pt x="1833" y="2939"/>
                      <a:pt x="1890" y="2912"/>
                      <a:pt x="1923" y="2852"/>
                    </a:cubicBezTo>
                    <a:cubicBezTo>
                      <a:pt x="2216" y="2305"/>
                      <a:pt x="2508" y="1749"/>
                      <a:pt x="2834" y="1218"/>
                    </a:cubicBezTo>
                    <a:lnTo>
                      <a:pt x="2834" y="1218"/>
                    </a:lnTo>
                    <a:cubicBezTo>
                      <a:pt x="2681" y="2292"/>
                      <a:pt x="2279" y="3313"/>
                      <a:pt x="1888" y="4310"/>
                    </a:cubicBezTo>
                    <a:cubicBezTo>
                      <a:pt x="1831" y="4438"/>
                      <a:pt x="1962" y="4531"/>
                      <a:pt x="2079" y="4531"/>
                    </a:cubicBezTo>
                    <a:cubicBezTo>
                      <a:pt x="2103" y="4531"/>
                      <a:pt x="2128" y="4527"/>
                      <a:pt x="2149" y="4518"/>
                    </a:cubicBezTo>
                    <a:cubicBezTo>
                      <a:pt x="2894" y="4188"/>
                      <a:pt x="3433" y="3512"/>
                      <a:pt x="3884" y="2852"/>
                    </a:cubicBezTo>
                    <a:cubicBezTo>
                      <a:pt x="4387" y="2123"/>
                      <a:pt x="4787" y="1342"/>
                      <a:pt x="5064" y="509"/>
                    </a:cubicBezTo>
                    <a:cubicBezTo>
                      <a:pt x="5116" y="384"/>
                      <a:pt x="5012" y="303"/>
                      <a:pt x="4905" y="303"/>
                    </a:cubicBezTo>
                    <a:cubicBezTo>
                      <a:pt x="4834" y="303"/>
                      <a:pt x="4762" y="339"/>
                      <a:pt x="4734" y="423"/>
                    </a:cubicBezTo>
                    <a:cubicBezTo>
                      <a:pt x="4456" y="1186"/>
                      <a:pt x="4092" y="1932"/>
                      <a:pt x="3641" y="2609"/>
                    </a:cubicBezTo>
                    <a:cubicBezTo>
                      <a:pt x="3296" y="3120"/>
                      <a:pt x="2895" y="3631"/>
                      <a:pt x="2388" y="3976"/>
                    </a:cubicBezTo>
                    <a:lnTo>
                      <a:pt x="2388" y="3976"/>
                    </a:lnTo>
                    <a:cubicBezTo>
                      <a:pt x="2812" y="2871"/>
                      <a:pt x="3196" y="1757"/>
                      <a:pt x="3241" y="562"/>
                    </a:cubicBezTo>
                    <a:cubicBezTo>
                      <a:pt x="3241" y="450"/>
                      <a:pt x="3159" y="398"/>
                      <a:pt x="3072" y="398"/>
                    </a:cubicBezTo>
                    <a:cubicBezTo>
                      <a:pt x="3011" y="398"/>
                      <a:pt x="2948" y="424"/>
                      <a:pt x="2913" y="474"/>
                    </a:cubicBezTo>
                    <a:cubicBezTo>
                      <a:pt x="2558" y="981"/>
                      <a:pt x="2249" y="1525"/>
                      <a:pt x="1953" y="2072"/>
                    </a:cubicBezTo>
                    <a:lnTo>
                      <a:pt x="1953" y="2072"/>
                    </a:lnTo>
                    <a:cubicBezTo>
                      <a:pt x="1938" y="1419"/>
                      <a:pt x="1847" y="768"/>
                      <a:pt x="1680" y="127"/>
                    </a:cubicBezTo>
                    <a:cubicBezTo>
                      <a:pt x="1660" y="46"/>
                      <a:pt x="1581" y="1"/>
                      <a:pt x="1502"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75" name="Google Shape;4271;p42">
                <a:extLst>
                  <a:ext uri="{FF2B5EF4-FFF2-40B4-BE49-F238E27FC236}">
                    <a16:creationId xmlns:a16="http://schemas.microsoft.com/office/drawing/2014/main" id="{0FEEDA92-D041-60C4-42BF-E5ACF40C1004}"/>
                  </a:ext>
                </a:extLst>
              </p:cNvPr>
              <p:cNvSpPr/>
              <p:nvPr/>
            </p:nvSpPr>
            <p:spPr>
              <a:xfrm>
                <a:off x="7473125" y="3961125"/>
                <a:ext cx="63275" cy="56475"/>
              </a:xfrm>
              <a:custGeom>
                <a:avLst/>
                <a:gdLst/>
                <a:ahLst/>
                <a:cxnLst/>
                <a:rect l="l" t="t" r="r" b="b"/>
                <a:pathLst>
                  <a:path w="2531" h="2259" extrusionOk="0">
                    <a:moveTo>
                      <a:pt x="2320" y="1"/>
                    </a:moveTo>
                    <a:cubicBezTo>
                      <a:pt x="2254" y="1"/>
                      <a:pt x="2190" y="38"/>
                      <a:pt x="2169" y="127"/>
                    </a:cubicBezTo>
                    <a:cubicBezTo>
                      <a:pt x="2110" y="403"/>
                      <a:pt x="2050" y="670"/>
                      <a:pt x="1990" y="939"/>
                    </a:cubicBezTo>
                    <a:lnTo>
                      <a:pt x="1990" y="939"/>
                    </a:lnTo>
                    <a:cubicBezTo>
                      <a:pt x="1861" y="758"/>
                      <a:pt x="1734" y="573"/>
                      <a:pt x="1614" y="388"/>
                    </a:cubicBezTo>
                    <a:cubicBezTo>
                      <a:pt x="1576" y="341"/>
                      <a:pt x="1508" y="309"/>
                      <a:pt x="1443" y="309"/>
                    </a:cubicBezTo>
                    <a:cubicBezTo>
                      <a:pt x="1387" y="309"/>
                      <a:pt x="1333" y="332"/>
                      <a:pt x="1301" y="388"/>
                    </a:cubicBezTo>
                    <a:cubicBezTo>
                      <a:pt x="1159" y="715"/>
                      <a:pt x="1088" y="1065"/>
                      <a:pt x="1100" y="1415"/>
                    </a:cubicBezTo>
                    <a:lnTo>
                      <a:pt x="1100" y="1415"/>
                    </a:lnTo>
                    <a:cubicBezTo>
                      <a:pt x="804" y="1014"/>
                      <a:pt x="548" y="587"/>
                      <a:pt x="348" y="127"/>
                    </a:cubicBezTo>
                    <a:cubicBezTo>
                      <a:pt x="315" y="73"/>
                      <a:pt x="255" y="46"/>
                      <a:pt x="198" y="46"/>
                    </a:cubicBezTo>
                    <a:cubicBezTo>
                      <a:pt x="164" y="46"/>
                      <a:pt x="131" y="56"/>
                      <a:pt x="105" y="76"/>
                    </a:cubicBezTo>
                    <a:cubicBezTo>
                      <a:pt x="17" y="127"/>
                      <a:pt x="1" y="231"/>
                      <a:pt x="35" y="301"/>
                    </a:cubicBezTo>
                    <a:cubicBezTo>
                      <a:pt x="364" y="995"/>
                      <a:pt x="781" y="1638"/>
                      <a:pt x="1301" y="2209"/>
                    </a:cubicBezTo>
                    <a:cubicBezTo>
                      <a:pt x="1331" y="2244"/>
                      <a:pt x="1371" y="2259"/>
                      <a:pt x="1412" y="2259"/>
                    </a:cubicBezTo>
                    <a:cubicBezTo>
                      <a:pt x="1517" y="2259"/>
                      <a:pt x="1629" y="2161"/>
                      <a:pt x="1579" y="2036"/>
                    </a:cubicBezTo>
                    <a:cubicBezTo>
                      <a:pt x="1440" y="1661"/>
                      <a:pt x="1402" y="1242"/>
                      <a:pt x="1507" y="858"/>
                    </a:cubicBezTo>
                    <a:lnTo>
                      <a:pt x="1507" y="858"/>
                    </a:lnTo>
                    <a:cubicBezTo>
                      <a:pt x="1647" y="1049"/>
                      <a:pt x="1786" y="1243"/>
                      <a:pt x="1926" y="1429"/>
                    </a:cubicBezTo>
                    <a:cubicBezTo>
                      <a:pt x="1959" y="1486"/>
                      <a:pt x="2022" y="1516"/>
                      <a:pt x="2083" y="1516"/>
                    </a:cubicBezTo>
                    <a:cubicBezTo>
                      <a:pt x="2152" y="1516"/>
                      <a:pt x="2220" y="1477"/>
                      <a:pt x="2238" y="1395"/>
                    </a:cubicBezTo>
                    <a:cubicBezTo>
                      <a:pt x="2326" y="995"/>
                      <a:pt x="2412" y="613"/>
                      <a:pt x="2499" y="215"/>
                    </a:cubicBezTo>
                    <a:cubicBezTo>
                      <a:pt x="2530" y="89"/>
                      <a:pt x="2422" y="1"/>
                      <a:pt x="2320"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76" name="Google Shape;4272;p42">
                <a:extLst>
                  <a:ext uri="{FF2B5EF4-FFF2-40B4-BE49-F238E27FC236}">
                    <a16:creationId xmlns:a16="http://schemas.microsoft.com/office/drawing/2014/main" id="{77C11349-E5C8-FD5C-74B4-AA6F3C79CE7F}"/>
                  </a:ext>
                </a:extLst>
              </p:cNvPr>
              <p:cNvSpPr/>
              <p:nvPr/>
            </p:nvSpPr>
            <p:spPr>
              <a:xfrm>
                <a:off x="7606300" y="4043700"/>
                <a:ext cx="12600" cy="9125"/>
              </a:xfrm>
              <a:custGeom>
                <a:avLst/>
                <a:gdLst/>
                <a:ahLst/>
                <a:cxnLst/>
                <a:rect l="l" t="t" r="r" b="b"/>
                <a:pathLst>
                  <a:path w="504" h="365" extrusionOk="0">
                    <a:moveTo>
                      <a:pt x="296" y="329"/>
                    </a:moveTo>
                    <a:cubicBezTo>
                      <a:pt x="287" y="329"/>
                      <a:pt x="278" y="334"/>
                      <a:pt x="270" y="338"/>
                    </a:cubicBezTo>
                    <a:lnTo>
                      <a:pt x="270" y="338"/>
                    </a:lnTo>
                    <a:cubicBezTo>
                      <a:pt x="279" y="329"/>
                      <a:pt x="282" y="329"/>
                      <a:pt x="296" y="329"/>
                    </a:cubicBezTo>
                    <a:close/>
                    <a:moveTo>
                      <a:pt x="226" y="329"/>
                    </a:moveTo>
                    <a:cubicBezTo>
                      <a:pt x="226" y="329"/>
                      <a:pt x="239" y="329"/>
                      <a:pt x="242" y="342"/>
                    </a:cubicBezTo>
                    <a:lnTo>
                      <a:pt x="242" y="342"/>
                    </a:lnTo>
                    <a:cubicBezTo>
                      <a:pt x="233" y="337"/>
                      <a:pt x="226" y="329"/>
                      <a:pt x="226" y="329"/>
                    </a:cubicBezTo>
                    <a:close/>
                    <a:moveTo>
                      <a:pt x="174" y="0"/>
                    </a:moveTo>
                    <a:cubicBezTo>
                      <a:pt x="157" y="17"/>
                      <a:pt x="139" y="17"/>
                      <a:pt x="104" y="35"/>
                    </a:cubicBezTo>
                    <a:lnTo>
                      <a:pt x="88" y="35"/>
                    </a:lnTo>
                    <a:cubicBezTo>
                      <a:pt x="69" y="52"/>
                      <a:pt x="53" y="70"/>
                      <a:pt x="53" y="86"/>
                    </a:cubicBezTo>
                    <a:cubicBezTo>
                      <a:pt x="35" y="104"/>
                      <a:pt x="18" y="121"/>
                      <a:pt x="18" y="139"/>
                    </a:cubicBezTo>
                    <a:cubicBezTo>
                      <a:pt x="0" y="174"/>
                      <a:pt x="0" y="191"/>
                      <a:pt x="18" y="209"/>
                    </a:cubicBezTo>
                    <a:cubicBezTo>
                      <a:pt x="18" y="243"/>
                      <a:pt x="18" y="260"/>
                      <a:pt x="35" y="278"/>
                    </a:cubicBezTo>
                    <a:cubicBezTo>
                      <a:pt x="35" y="295"/>
                      <a:pt x="53" y="295"/>
                      <a:pt x="53" y="313"/>
                    </a:cubicBezTo>
                    <a:cubicBezTo>
                      <a:pt x="88" y="329"/>
                      <a:pt x="104" y="347"/>
                      <a:pt x="139" y="364"/>
                    </a:cubicBezTo>
                    <a:lnTo>
                      <a:pt x="174" y="364"/>
                    </a:lnTo>
                    <a:cubicBezTo>
                      <a:pt x="203" y="364"/>
                      <a:pt x="232" y="352"/>
                      <a:pt x="251" y="348"/>
                    </a:cubicBezTo>
                    <a:lnTo>
                      <a:pt x="251" y="348"/>
                    </a:lnTo>
                    <a:cubicBezTo>
                      <a:pt x="267" y="352"/>
                      <a:pt x="283" y="364"/>
                      <a:pt x="312" y="364"/>
                    </a:cubicBezTo>
                    <a:lnTo>
                      <a:pt x="382" y="364"/>
                    </a:lnTo>
                    <a:cubicBezTo>
                      <a:pt x="400" y="347"/>
                      <a:pt x="417" y="347"/>
                      <a:pt x="435" y="329"/>
                    </a:cubicBezTo>
                    <a:lnTo>
                      <a:pt x="486" y="278"/>
                    </a:lnTo>
                    <a:cubicBezTo>
                      <a:pt x="486" y="260"/>
                      <a:pt x="486" y="260"/>
                      <a:pt x="504" y="243"/>
                    </a:cubicBezTo>
                    <a:lnTo>
                      <a:pt x="504" y="139"/>
                    </a:lnTo>
                    <a:cubicBezTo>
                      <a:pt x="486" y="139"/>
                      <a:pt x="486" y="121"/>
                      <a:pt x="486" y="104"/>
                    </a:cubicBezTo>
                    <a:cubicBezTo>
                      <a:pt x="469" y="86"/>
                      <a:pt x="451" y="52"/>
                      <a:pt x="417" y="35"/>
                    </a:cubicBezTo>
                    <a:lnTo>
                      <a:pt x="400" y="35"/>
                    </a:lnTo>
                    <a:cubicBezTo>
                      <a:pt x="382" y="17"/>
                      <a:pt x="365" y="17"/>
                      <a:pt x="347" y="17"/>
                    </a:cubicBezTo>
                    <a:lnTo>
                      <a:pt x="347" y="0"/>
                    </a:ln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77" name="Google Shape;4273;p42">
                <a:extLst>
                  <a:ext uri="{FF2B5EF4-FFF2-40B4-BE49-F238E27FC236}">
                    <a16:creationId xmlns:a16="http://schemas.microsoft.com/office/drawing/2014/main" id="{0790C83C-90FF-1B2F-A7D1-EE891E4B8EEC}"/>
                  </a:ext>
                </a:extLst>
              </p:cNvPr>
              <p:cNvSpPr/>
              <p:nvPr/>
            </p:nvSpPr>
            <p:spPr>
              <a:xfrm>
                <a:off x="7731225" y="4028950"/>
                <a:ext cx="9575" cy="9975"/>
              </a:xfrm>
              <a:custGeom>
                <a:avLst/>
                <a:gdLst/>
                <a:ahLst/>
                <a:cxnLst/>
                <a:rect l="l" t="t" r="r" b="b"/>
                <a:pathLst>
                  <a:path w="383" h="399" extrusionOk="0">
                    <a:moveTo>
                      <a:pt x="227" y="52"/>
                    </a:moveTo>
                    <a:cubicBezTo>
                      <a:pt x="229" y="52"/>
                      <a:pt x="231" y="52"/>
                      <a:pt x="234" y="53"/>
                    </a:cubicBezTo>
                    <a:lnTo>
                      <a:pt x="234" y="53"/>
                    </a:lnTo>
                    <a:cubicBezTo>
                      <a:pt x="224" y="52"/>
                      <a:pt x="215" y="52"/>
                      <a:pt x="209" y="52"/>
                    </a:cubicBezTo>
                    <a:close/>
                    <a:moveTo>
                      <a:pt x="105" y="70"/>
                    </a:moveTo>
                    <a:cubicBezTo>
                      <a:pt x="99" y="75"/>
                      <a:pt x="94" y="81"/>
                      <a:pt x="88" y="86"/>
                    </a:cubicBezTo>
                    <a:cubicBezTo>
                      <a:pt x="80" y="86"/>
                      <a:pt x="75" y="87"/>
                      <a:pt x="70" y="89"/>
                    </a:cubicBezTo>
                    <a:lnTo>
                      <a:pt x="70" y="89"/>
                    </a:lnTo>
                    <a:cubicBezTo>
                      <a:pt x="70" y="88"/>
                      <a:pt x="70" y="87"/>
                      <a:pt x="70" y="86"/>
                    </a:cubicBezTo>
                    <a:cubicBezTo>
                      <a:pt x="88" y="86"/>
                      <a:pt x="105" y="70"/>
                      <a:pt x="105" y="70"/>
                    </a:cubicBezTo>
                    <a:cubicBezTo>
                      <a:pt x="105" y="70"/>
                      <a:pt x="105" y="70"/>
                      <a:pt x="105" y="70"/>
                    </a:cubicBezTo>
                    <a:close/>
                    <a:moveTo>
                      <a:pt x="65" y="294"/>
                    </a:moveTo>
                    <a:cubicBezTo>
                      <a:pt x="67" y="295"/>
                      <a:pt x="68" y="295"/>
                      <a:pt x="70" y="295"/>
                    </a:cubicBezTo>
                    <a:lnTo>
                      <a:pt x="70" y="313"/>
                    </a:lnTo>
                    <a:cubicBezTo>
                      <a:pt x="70" y="306"/>
                      <a:pt x="68" y="300"/>
                      <a:pt x="65" y="294"/>
                    </a:cubicBezTo>
                    <a:close/>
                    <a:moveTo>
                      <a:pt x="246" y="342"/>
                    </a:moveTo>
                    <a:lnTo>
                      <a:pt x="246" y="342"/>
                    </a:lnTo>
                    <a:cubicBezTo>
                      <a:pt x="240" y="345"/>
                      <a:pt x="233" y="347"/>
                      <a:pt x="227" y="347"/>
                    </a:cubicBezTo>
                    <a:lnTo>
                      <a:pt x="192" y="347"/>
                    </a:lnTo>
                    <a:cubicBezTo>
                      <a:pt x="204" y="347"/>
                      <a:pt x="224" y="347"/>
                      <a:pt x="246" y="342"/>
                    </a:cubicBezTo>
                    <a:close/>
                    <a:moveTo>
                      <a:pt x="192" y="0"/>
                    </a:moveTo>
                    <a:lnTo>
                      <a:pt x="139" y="17"/>
                    </a:lnTo>
                    <a:cubicBezTo>
                      <a:pt x="123" y="17"/>
                      <a:pt x="123" y="17"/>
                      <a:pt x="105" y="35"/>
                    </a:cubicBezTo>
                    <a:cubicBezTo>
                      <a:pt x="70" y="35"/>
                      <a:pt x="53" y="52"/>
                      <a:pt x="53" y="70"/>
                    </a:cubicBezTo>
                    <a:cubicBezTo>
                      <a:pt x="35" y="86"/>
                      <a:pt x="19" y="105"/>
                      <a:pt x="19" y="139"/>
                    </a:cubicBezTo>
                    <a:cubicBezTo>
                      <a:pt x="19" y="156"/>
                      <a:pt x="0" y="174"/>
                      <a:pt x="19" y="209"/>
                    </a:cubicBezTo>
                    <a:lnTo>
                      <a:pt x="19" y="260"/>
                    </a:lnTo>
                    <a:cubicBezTo>
                      <a:pt x="19" y="278"/>
                      <a:pt x="35" y="295"/>
                      <a:pt x="35" y="313"/>
                    </a:cubicBezTo>
                    <a:cubicBezTo>
                      <a:pt x="53" y="329"/>
                      <a:pt x="70" y="347"/>
                      <a:pt x="105" y="364"/>
                    </a:cubicBezTo>
                    <a:lnTo>
                      <a:pt x="123" y="382"/>
                    </a:lnTo>
                    <a:cubicBezTo>
                      <a:pt x="117" y="376"/>
                      <a:pt x="116" y="374"/>
                      <a:pt x="119" y="374"/>
                    </a:cubicBezTo>
                    <a:cubicBezTo>
                      <a:pt x="124" y="374"/>
                      <a:pt x="139" y="382"/>
                      <a:pt x="139" y="382"/>
                    </a:cubicBezTo>
                    <a:cubicBezTo>
                      <a:pt x="157" y="399"/>
                      <a:pt x="174" y="399"/>
                      <a:pt x="192" y="399"/>
                    </a:cubicBezTo>
                    <a:cubicBezTo>
                      <a:pt x="209" y="399"/>
                      <a:pt x="227" y="399"/>
                      <a:pt x="243" y="382"/>
                    </a:cubicBezTo>
                    <a:lnTo>
                      <a:pt x="261" y="382"/>
                    </a:lnTo>
                    <a:cubicBezTo>
                      <a:pt x="278" y="382"/>
                      <a:pt x="278" y="364"/>
                      <a:pt x="278" y="364"/>
                    </a:cubicBezTo>
                    <a:cubicBezTo>
                      <a:pt x="313" y="347"/>
                      <a:pt x="331" y="329"/>
                      <a:pt x="348" y="295"/>
                    </a:cubicBezTo>
                    <a:lnTo>
                      <a:pt x="366" y="260"/>
                    </a:lnTo>
                    <a:cubicBezTo>
                      <a:pt x="382" y="209"/>
                      <a:pt x="382" y="191"/>
                      <a:pt x="366" y="139"/>
                    </a:cubicBezTo>
                    <a:lnTo>
                      <a:pt x="348" y="105"/>
                    </a:lnTo>
                    <a:cubicBezTo>
                      <a:pt x="348" y="86"/>
                      <a:pt x="331" y="70"/>
                      <a:pt x="313" y="52"/>
                    </a:cubicBezTo>
                    <a:lnTo>
                      <a:pt x="278" y="35"/>
                    </a:lnTo>
                    <a:lnTo>
                      <a:pt x="243" y="17"/>
                    </a:lnTo>
                    <a:cubicBezTo>
                      <a:pt x="227" y="0"/>
                      <a:pt x="209" y="0"/>
                      <a:pt x="192"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78" name="Google Shape;4274;p42">
                <a:extLst>
                  <a:ext uri="{FF2B5EF4-FFF2-40B4-BE49-F238E27FC236}">
                    <a16:creationId xmlns:a16="http://schemas.microsoft.com/office/drawing/2014/main" id="{C1DC10E2-3D7F-25E2-8129-A774BAD376BF}"/>
                  </a:ext>
                </a:extLst>
              </p:cNvPr>
              <p:cNvSpPr/>
              <p:nvPr/>
            </p:nvSpPr>
            <p:spPr>
              <a:xfrm>
                <a:off x="7680900" y="3814300"/>
                <a:ext cx="10025" cy="11200"/>
              </a:xfrm>
              <a:custGeom>
                <a:avLst/>
                <a:gdLst/>
                <a:ahLst/>
                <a:cxnLst/>
                <a:rect l="l" t="t" r="r" b="b"/>
                <a:pathLst>
                  <a:path w="401" h="448" extrusionOk="0">
                    <a:moveTo>
                      <a:pt x="224" y="1"/>
                    </a:moveTo>
                    <a:cubicBezTo>
                      <a:pt x="209" y="1"/>
                      <a:pt x="192" y="5"/>
                      <a:pt x="174" y="14"/>
                    </a:cubicBezTo>
                    <a:cubicBezTo>
                      <a:pt x="158" y="14"/>
                      <a:pt x="139" y="31"/>
                      <a:pt x="139" y="31"/>
                    </a:cubicBezTo>
                    <a:cubicBezTo>
                      <a:pt x="105" y="49"/>
                      <a:pt x="88" y="66"/>
                      <a:pt x="70" y="84"/>
                    </a:cubicBezTo>
                    <a:lnTo>
                      <a:pt x="19" y="188"/>
                    </a:lnTo>
                    <a:cubicBezTo>
                      <a:pt x="1" y="205"/>
                      <a:pt x="1" y="239"/>
                      <a:pt x="1" y="257"/>
                    </a:cubicBezTo>
                    <a:lnTo>
                      <a:pt x="1" y="327"/>
                    </a:lnTo>
                    <a:cubicBezTo>
                      <a:pt x="1" y="343"/>
                      <a:pt x="19" y="362"/>
                      <a:pt x="35" y="378"/>
                    </a:cubicBezTo>
                    <a:lnTo>
                      <a:pt x="88" y="431"/>
                    </a:lnTo>
                    <a:cubicBezTo>
                      <a:pt x="88" y="431"/>
                      <a:pt x="105" y="448"/>
                      <a:pt x="123" y="448"/>
                    </a:cubicBezTo>
                    <a:lnTo>
                      <a:pt x="209" y="448"/>
                    </a:lnTo>
                    <a:cubicBezTo>
                      <a:pt x="227" y="448"/>
                      <a:pt x="244" y="431"/>
                      <a:pt x="262" y="431"/>
                    </a:cubicBezTo>
                    <a:cubicBezTo>
                      <a:pt x="278" y="413"/>
                      <a:pt x="296" y="396"/>
                      <a:pt x="313" y="362"/>
                    </a:cubicBezTo>
                    <a:cubicBezTo>
                      <a:pt x="331" y="327"/>
                      <a:pt x="348" y="292"/>
                      <a:pt x="366" y="274"/>
                    </a:cubicBezTo>
                    <a:cubicBezTo>
                      <a:pt x="382" y="239"/>
                      <a:pt x="382" y="223"/>
                      <a:pt x="382" y="205"/>
                    </a:cubicBezTo>
                    <a:cubicBezTo>
                      <a:pt x="400" y="170"/>
                      <a:pt x="400" y="153"/>
                      <a:pt x="382" y="135"/>
                    </a:cubicBezTo>
                    <a:cubicBezTo>
                      <a:pt x="382" y="119"/>
                      <a:pt x="366" y="84"/>
                      <a:pt x="366" y="66"/>
                    </a:cubicBezTo>
                    <a:cubicBezTo>
                      <a:pt x="348" y="49"/>
                      <a:pt x="331" y="31"/>
                      <a:pt x="313" y="31"/>
                    </a:cubicBezTo>
                    <a:cubicBezTo>
                      <a:pt x="296" y="31"/>
                      <a:pt x="278" y="14"/>
                      <a:pt x="262" y="14"/>
                    </a:cubicBezTo>
                    <a:cubicBezTo>
                      <a:pt x="253" y="5"/>
                      <a:pt x="239" y="1"/>
                      <a:pt x="224" y="1"/>
                    </a:cubicBezTo>
                    <a:close/>
                  </a:path>
                </a:pathLst>
              </a:custGeom>
              <a:solidFill>
                <a:srgbClr val="353535"/>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79" name="Google Shape;4275;p42">
                <a:extLst>
                  <a:ext uri="{FF2B5EF4-FFF2-40B4-BE49-F238E27FC236}">
                    <a16:creationId xmlns:a16="http://schemas.microsoft.com/office/drawing/2014/main" id="{3A7E4422-0873-3C42-E529-A2E479E2130F}"/>
                  </a:ext>
                </a:extLst>
              </p:cNvPr>
              <p:cNvSpPr/>
              <p:nvPr/>
            </p:nvSpPr>
            <p:spPr>
              <a:xfrm>
                <a:off x="7672675" y="3656800"/>
                <a:ext cx="42475" cy="95775"/>
              </a:xfrm>
              <a:custGeom>
                <a:avLst/>
                <a:gdLst/>
                <a:ahLst/>
                <a:cxnLst/>
                <a:rect l="l" t="t" r="r" b="b"/>
                <a:pathLst>
                  <a:path w="1699" h="3831" extrusionOk="0">
                    <a:moveTo>
                      <a:pt x="399" y="1"/>
                    </a:moveTo>
                    <a:cubicBezTo>
                      <a:pt x="333" y="1"/>
                      <a:pt x="274" y="37"/>
                      <a:pt x="260" y="119"/>
                    </a:cubicBezTo>
                    <a:cubicBezTo>
                      <a:pt x="226" y="431"/>
                      <a:pt x="174" y="727"/>
                      <a:pt x="139" y="1039"/>
                    </a:cubicBezTo>
                    <a:cubicBezTo>
                      <a:pt x="105" y="1264"/>
                      <a:pt x="1" y="1595"/>
                      <a:pt x="105" y="1820"/>
                    </a:cubicBezTo>
                    <a:cubicBezTo>
                      <a:pt x="162" y="1952"/>
                      <a:pt x="265" y="2008"/>
                      <a:pt x="376" y="2008"/>
                    </a:cubicBezTo>
                    <a:cubicBezTo>
                      <a:pt x="467" y="2008"/>
                      <a:pt x="563" y="1970"/>
                      <a:pt x="642" y="1907"/>
                    </a:cubicBezTo>
                    <a:cubicBezTo>
                      <a:pt x="711" y="1872"/>
                      <a:pt x="764" y="1820"/>
                      <a:pt x="834" y="1785"/>
                    </a:cubicBezTo>
                    <a:cubicBezTo>
                      <a:pt x="868" y="1750"/>
                      <a:pt x="972" y="1699"/>
                      <a:pt x="1007" y="1646"/>
                    </a:cubicBezTo>
                    <a:cubicBezTo>
                      <a:pt x="1013" y="1645"/>
                      <a:pt x="1019" y="1643"/>
                      <a:pt x="1024" y="1642"/>
                    </a:cubicBezTo>
                    <a:lnTo>
                      <a:pt x="1024" y="1642"/>
                    </a:lnTo>
                    <a:cubicBezTo>
                      <a:pt x="1026" y="1707"/>
                      <a:pt x="1041" y="1772"/>
                      <a:pt x="1024" y="1838"/>
                    </a:cubicBezTo>
                    <a:cubicBezTo>
                      <a:pt x="1007" y="2410"/>
                      <a:pt x="711" y="2948"/>
                      <a:pt x="729" y="3520"/>
                    </a:cubicBezTo>
                    <a:cubicBezTo>
                      <a:pt x="729" y="3690"/>
                      <a:pt x="847" y="3831"/>
                      <a:pt x="994" y="3831"/>
                    </a:cubicBezTo>
                    <a:cubicBezTo>
                      <a:pt x="1043" y="3831"/>
                      <a:pt x="1094" y="3815"/>
                      <a:pt x="1146" y="3781"/>
                    </a:cubicBezTo>
                    <a:cubicBezTo>
                      <a:pt x="1250" y="3712"/>
                      <a:pt x="1301" y="3589"/>
                      <a:pt x="1354" y="3503"/>
                    </a:cubicBezTo>
                    <a:lnTo>
                      <a:pt x="1614" y="3087"/>
                    </a:lnTo>
                    <a:cubicBezTo>
                      <a:pt x="1698" y="2954"/>
                      <a:pt x="1582" y="2830"/>
                      <a:pt x="1463" y="2830"/>
                    </a:cubicBezTo>
                    <a:cubicBezTo>
                      <a:pt x="1410" y="2830"/>
                      <a:pt x="1357" y="2855"/>
                      <a:pt x="1319" y="2913"/>
                    </a:cubicBezTo>
                    <a:cubicBezTo>
                      <a:pt x="1250" y="3018"/>
                      <a:pt x="1181" y="3138"/>
                      <a:pt x="1111" y="3242"/>
                    </a:cubicBezTo>
                    <a:cubicBezTo>
                      <a:pt x="1106" y="3250"/>
                      <a:pt x="1101" y="3258"/>
                      <a:pt x="1095" y="3267"/>
                    </a:cubicBezTo>
                    <a:lnTo>
                      <a:pt x="1095" y="3267"/>
                    </a:lnTo>
                    <a:cubicBezTo>
                      <a:pt x="1100" y="3224"/>
                      <a:pt x="1114" y="3182"/>
                      <a:pt x="1128" y="3138"/>
                    </a:cubicBezTo>
                    <a:cubicBezTo>
                      <a:pt x="1146" y="3018"/>
                      <a:pt x="1181" y="2895"/>
                      <a:pt x="1197" y="2791"/>
                    </a:cubicBezTo>
                    <a:cubicBezTo>
                      <a:pt x="1267" y="2566"/>
                      <a:pt x="1319" y="2340"/>
                      <a:pt x="1354" y="2097"/>
                    </a:cubicBezTo>
                    <a:cubicBezTo>
                      <a:pt x="1389" y="1907"/>
                      <a:pt x="1405" y="1681"/>
                      <a:pt x="1354" y="1491"/>
                    </a:cubicBezTo>
                    <a:cubicBezTo>
                      <a:pt x="1297" y="1362"/>
                      <a:pt x="1193" y="1269"/>
                      <a:pt x="1062" y="1269"/>
                    </a:cubicBezTo>
                    <a:cubicBezTo>
                      <a:pt x="1033" y="1269"/>
                      <a:pt x="1003" y="1273"/>
                      <a:pt x="972" y="1282"/>
                    </a:cubicBezTo>
                    <a:cubicBezTo>
                      <a:pt x="868" y="1299"/>
                      <a:pt x="764" y="1403"/>
                      <a:pt x="677" y="1456"/>
                    </a:cubicBezTo>
                    <a:cubicBezTo>
                      <a:pt x="642" y="1491"/>
                      <a:pt x="382" y="1664"/>
                      <a:pt x="417" y="1699"/>
                    </a:cubicBezTo>
                    <a:cubicBezTo>
                      <a:pt x="382" y="1664"/>
                      <a:pt x="434" y="1438"/>
                      <a:pt x="452" y="1403"/>
                    </a:cubicBezTo>
                    <a:cubicBezTo>
                      <a:pt x="452" y="1282"/>
                      <a:pt x="468" y="1160"/>
                      <a:pt x="487" y="1039"/>
                    </a:cubicBezTo>
                    <a:cubicBezTo>
                      <a:pt x="521" y="762"/>
                      <a:pt x="556" y="484"/>
                      <a:pt x="607" y="223"/>
                    </a:cubicBezTo>
                    <a:cubicBezTo>
                      <a:pt x="618" y="87"/>
                      <a:pt x="501" y="1"/>
                      <a:pt x="399"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80" name="Google Shape;4276;p42">
                <a:extLst>
                  <a:ext uri="{FF2B5EF4-FFF2-40B4-BE49-F238E27FC236}">
                    <a16:creationId xmlns:a16="http://schemas.microsoft.com/office/drawing/2014/main" id="{E2AE1DAA-3326-6E7D-78B5-3AC90F4209E9}"/>
                  </a:ext>
                </a:extLst>
              </p:cNvPr>
              <p:cNvSpPr/>
              <p:nvPr/>
            </p:nvSpPr>
            <p:spPr>
              <a:xfrm>
                <a:off x="7720825" y="3508800"/>
                <a:ext cx="425150" cy="644750"/>
              </a:xfrm>
              <a:custGeom>
                <a:avLst/>
                <a:gdLst/>
                <a:ahLst/>
                <a:cxnLst/>
                <a:rect l="l" t="t" r="r" b="b"/>
                <a:pathLst>
                  <a:path w="17006" h="25790" extrusionOk="0">
                    <a:moveTo>
                      <a:pt x="5344" y="1"/>
                    </a:moveTo>
                    <a:cubicBezTo>
                      <a:pt x="3401" y="1"/>
                      <a:pt x="469" y="2274"/>
                      <a:pt x="469" y="2274"/>
                    </a:cubicBezTo>
                    <a:cubicBezTo>
                      <a:pt x="0" y="7323"/>
                      <a:pt x="798" y="12494"/>
                      <a:pt x="2794" y="17144"/>
                    </a:cubicBezTo>
                    <a:cubicBezTo>
                      <a:pt x="3505" y="18794"/>
                      <a:pt x="4373" y="20407"/>
                      <a:pt x="5587" y="21725"/>
                    </a:cubicBezTo>
                    <a:cubicBezTo>
                      <a:pt x="6716" y="22940"/>
                      <a:pt x="8104" y="23877"/>
                      <a:pt x="9509" y="24779"/>
                    </a:cubicBezTo>
                    <a:cubicBezTo>
                      <a:pt x="10186" y="25230"/>
                      <a:pt x="10915" y="25665"/>
                      <a:pt x="11713" y="25769"/>
                    </a:cubicBezTo>
                    <a:cubicBezTo>
                      <a:pt x="11798" y="25782"/>
                      <a:pt x="11886" y="25790"/>
                      <a:pt x="11973" y="25790"/>
                    </a:cubicBezTo>
                    <a:cubicBezTo>
                      <a:pt x="12223" y="25790"/>
                      <a:pt x="12470" y="25728"/>
                      <a:pt x="12650" y="25561"/>
                    </a:cubicBezTo>
                    <a:cubicBezTo>
                      <a:pt x="12963" y="25283"/>
                      <a:pt x="12963" y="24797"/>
                      <a:pt x="12893" y="24363"/>
                    </a:cubicBezTo>
                    <a:cubicBezTo>
                      <a:pt x="12789" y="23687"/>
                      <a:pt x="12563" y="23009"/>
                      <a:pt x="12251" y="22385"/>
                    </a:cubicBezTo>
                    <a:lnTo>
                      <a:pt x="12251" y="22385"/>
                    </a:lnTo>
                    <a:cubicBezTo>
                      <a:pt x="13032" y="22542"/>
                      <a:pt x="13847" y="22628"/>
                      <a:pt x="14663" y="22628"/>
                    </a:cubicBezTo>
                    <a:cubicBezTo>
                      <a:pt x="15305" y="22611"/>
                      <a:pt x="16051" y="22507"/>
                      <a:pt x="16450" y="21986"/>
                    </a:cubicBezTo>
                    <a:cubicBezTo>
                      <a:pt x="17005" y="21274"/>
                      <a:pt x="16607" y="20233"/>
                      <a:pt x="16086" y="19488"/>
                    </a:cubicBezTo>
                    <a:cubicBezTo>
                      <a:pt x="15045" y="18030"/>
                      <a:pt x="13622" y="16901"/>
                      <a:pt x="12512" y="15497"/>
                    </a:cubicBezTo>
                    <a:cubicBezTo>
                      <a:pt x="10880" y="13414"/>
                      <a:pt x="10048" y="10794"/>
                      <a:pt x="9717" y="8174"/>
                    </a:cubicBezTo>
                    <a:cubicBezTo>
                      <a:pt x="9405" y="5553"/>
                      <a:pt x="9562" y="2881"/>
                      <a:pt x="9770" y="243"/>
                    </a:cubicBezTo>
                    <a:cubicBezTo>
                      <a:pt x="9770" y="243"/>
                      <a:pt x="7271" y="1"/>
                      <a:pt x="5344" y="1"/>
                    </a:cubicBezTo>
                    <a:close/>
                  </a:path>
                </a:pathLst>
              </a:custGeom>
              <a:solidFill>
                <a:srgbClr val="FF5076"/>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81" name="Google Shape;4277;p42">
                <a:extLst>
                  <a:ext uri="{FF2B5EF4-FFF2-40B4-BE49-F238E27FC236}">
                    <a16:creationId xmlns:a16="http://schemas.microsoft.com/office/drawing/2014/main" id="{9F627AF0-E4C9-C191-752C-A6BD72F94162}"/>
                  </a:ext>
                </a:extLst>
              </p:cNvPr>
              <p:cNvSpPr/>
              <p:nvPr/>
            </p:nvSpPr>
            <p:spPr>
              <a:xfrm>
                <a:off x="7724725" y="3504275"/>
                <a:ext cx="422550" cy="653425"/>
              </a:xfrm>
              <a:custGeom>
                <a:avLst/>
                <a:gdLst/>
                <a:ahLst/>
                <a:cxnLst/>
                <a:rect l="l" t="t" r="r" b="b"/>
                <a:pathLst>
                  <a:path w="16902" h="26137" extrusionOk="0">
                    <a:moveTo>
                      <a:pt x="5422" y="353"/>
                    </a:moveTo>
                    <a:cubicBezTo>
                      <a:pt x="6249" y="353"/>
                      <a:pt x="7088" y="413"/>
                      <a:pt x="7913" y="459"/>
                    </a:cubicBezTo>
                    <a:cubicBezTo>
                      <a:pt x="8423" y="506"/>
                      <a:pt x="8920" y="539"/>
                      <a:pt x="9428" y="582"/>
                    </a:cubicBezTo>
                    <a:lnTo>
                      <a:pt x="9428" y="582"/>
                    </a:lnTo>
                    <a:cubicBezTo>
                      <a:pt x="9139" y="4385"/>
                      <a:pt x="8954" y="8301"/>
                      <a:pt x="10186" y="11946"/>
                    </a:cubicBezTo>
                    <a:cubicBezTo>
                      <a:pt x="10759" y="13612"/>
                      <a:pt x="11609" y="15139"/>
                      <a:pt x="12772" y="16441"/>
                    </a:cubicBezTo>
                    <a:cubicBezTo>
                      <a:pt x="13379" y="17117"/>
                      <a:pt x="14021" y="17742"/>
                      <a:pt x="14646" y="18401"/>
                    </a:cubicBezTo>
                    <a:cubicBezTo>
                      <a:pt x="15236" y="19026"/>
                      <a:pt x="15861" y="19720"/>
                      <a:pt x="16190" y="20518"/>
                    </a:cubicBezTo>
                    <a:cubicBezTo>
                      <a:pt x="16363" y="20918"/>
                      <a:pt x="16467" y="21404"/>
                      <a:pt x="16294" y="21837"/>
                    </a:cubicBezTo>
                    <a:cubicBezTo>
                      <a:pt x="16120" y="22253"/>
                      <a:pt x="15722" y="22462"/>
                      <a:pt x="15287" y="22549"/>
                    </a:cubicBezTo>
                    <a:cubicBezTo>
                      <a:pt x="15007" y="22614"/>
                      <a:pt x="14707" y="22631"/>
                      <a:pt x="14407" y="22631"/>
                    </a:cubicBezTo>
                    <a:cubicBezTo>
                      <a:pt x="14225" y="22631"/>
                      <a:pt x="14042" y="22625"/>
                      <a:pt x="13865" y="22618"/>
                    </a:cubicBezTo>
                    <a:cubicBezTo>
                      <a:pt x="13293" y="22584"/>
                      <a:pt x="12703" y="22514"/>
                      <a:pt x="12129" y="22392"/>
                    </a:cubicBezTo>
                    <a:cubicBezTo>
                      <a:pt x="12116" y="22389"/>
                      <a:pt x="12103" y="22387"/>
                      <a:pt x="12090" y="22387"/>
                    </a:cubicBezTo>
                    <a:cubicBezTo>
                      <a:pt x="11969" y="22387"/>
                      <a:pt x="11876" y="22528"/>
                      <a:pt x="11939" y="22653"/>
                    </a:cubicBezTo>
                    <a:cubicBezTo>
                      <a:pt x="12182" y="23121"/>
                      <a:pt x="12372" y="23625"/>
                      <a:pt x="12476" y="24145"/>
                    </a:cubicBezTo>
                    <a:cubicBezTo>
                      <a:pt x="12580" y="24544"/>
                      <a:pt x="12719" y="25099"/>
                      <a:pt x="12494" y="25481"/>
                    </a:cubicBezTo>
                    <a:cubicBezTo>
                      <a:pt x="12354" y="25724"/>
                      <a:pt x="12097" y="25801"/>
                      <a:pt x="11825" y="25801"/>
                    </a:cubicBezTo>
                    <a:cubicBezTo>
                      <a:pt x="11592" y="25801"/>
                      <a:pt x="11349" y="25745"/>
                      <a:pt x="11158" y="25689"/>
                    </a:cubicBezTo>
                    <a:cubicBezTo>
                      <a:pt x="10655" y="25550"/>
                      <a:pt x="10204" y="25291"/>
                      <a:pt x="9769" y="25013"/>
                    </a:cubicBezTo>
                    <a:cubicBezTo>
                      <a:pt x="8034" y="23937"/>
                      <a:pt x="6299" y="22757"/>
                      <a:pt x="5015" y="21143"/>
                    </a:cubicBezTo>
                    <a:cubicBezTo>
                      <a:pt x="3731" y="19546"/>
                      <a:pt x="2881" y="17621"/>
                      <a:pt x="2187" y="15694"/>
                    </a:cubicBezTo>
                    <a:cubicBezTo>
                      <a:pt x="1475" y="13734"/>
                      <a:pt x="955" y="11687"/>
                      <a:pt x="660" y="9604"/>
                    </a:cubicBezTo>
                    <a:cubicBezTo>
                      <a:pt x="334" y="7277"/>
                      <a:pt x="280" y="4898"/>
                      <a:pt x="478" y="2553"/>
                    </a:cubicBezTo>
                    <a:lnTo>
                      <a:pt x="478" y="2553"/>
                    </a:lnTo>
                    <a:cubicBezTo>
                      <a:pt x="530" y="2519"/>
                      <a:pt x="594" y="2470"/>
                      <a:pt x="642" y="2437"/>
                    </a:cubicBezTo>
                    <a:cubicBezTo>
                      <a:pt x="834" y="2282"/>
                      <a:pt x="1042" y="2160"/>
                      <a:pt x="1232" y="2021"/>
                    </a:cubicBezTo>
                    <a:cubicBezTo>
                      <a:pt x="1822" y="1639"/>
                      <a:pt x="2430" y="1275"/>
                      <a:pt x="3055" y="963"/>
                    </a:cubicBezTo>
                    <a:cubicBezTo>
                      <a:pt x="3696" y="667"/>
                      <a:pt x="4408" y="373"/>
                      <a:pt x="5137" y="355"/>
                    </a:cubicBezTo>
                    <a:cubicBezTo>
                      <a:pt x="5232" y="353"/>
                      <a:pt x="5327" y="353"/>
                      <a:pt x="5422" y="353"/>
                    </a:cubicBezTo>
                    <a:close/>
                    <a:moveTo>
                      <a:pt x="5474" y="1"/>
                    </a:moveTo>
                    <a:cubicBezTo>
                      <a:pt x="5226" y="1"/>
                      <a:pt x="4979" y="11"/>
                      <a:pt x="4737" y="43"/>
                    </a:cubicBezTo>
                    <a:cubicBezTo>
                      <a:pt x="4182" y="130"/>
                      <a:pt x="3645" y="320"/>
                      <a:pt x="3124" y="547"/>
                    </a:cubicBezTo>
                    <a:cubicBezTo>
                      <a:pt x="2204" y="963"/>
                      <a:pt x="1354" y="1500"/>
                      <a:pt x="538" y="2090"/>
                    </a:cubicBezTo>
                    <a:cubicBezTo>
                      <a:pt x="452" y="2143"/>
                      <a:pt x="365" y="2212"/>
                      <a:pt x="279" y="2282"/>
                    </a:cubicBezTo>
                    <a:cubicBezTo>
                      <a:pt x="122" y="2386"/>
                      <a:pt x="140" y="2507"/>
                      <a:pt x="122" y="2698"/>
                    </a:cubicBezTo>
                    <a:cubicBezTo>
                      <a:pt x="52" y="3531"/>
                      <a:pt x="18" y="4381"/>
                      <a:pt x="18" y="5232"/>
                    </a:cubicBezTo>
                    <a:cubicBezTo>
                      <a:pt x="1" y="8615"/>
                      <a:pt x="556" y="12016"/>
                      <a:pt x="1649" y="15226"/>
                    </a:cubicBezTo>
                    <a:cubicBezTo>
                      <a:pt x="2187" y="16788"/>
                      <a:pt x="2812" y="18315"/>
                      <a:pt x="3645" y="19720"/>
                    </a:cubicBezTo>
                    <a:cubicBezTo>
                      <a:pt x="4460" y="21143"/>
                      <a:pt x="5519" y="22376"/>
                      <a:pt x="6803" y="23399"/>
                    </a:cubicBezTo>
                    <a:cubicBezTo>
                      <a:pt x="7444" y="23903"/>
                      <a:pt x="8104" y="24354"/>
                      <a:pt x="8781" y="24805"/>
                    </a:cubicBezTo>
                    <a:cubicBezTo>
                      <a:pt x="9457" y="25238"/>
                      <a:pt x="10151" y="25724"/>
                      <a:pt x="10915" y="25985"/>
                    </a:cubicBezTo>
                    <a:cubicBezTo>
                      <a:pt x="11178" y="26067"/>
                      <a:pt x="11494" y="26137"/>
                      <a:pt x="11798" y="26137"/>
                    </a:cubicBezTo>
                    <a:cubicBezTo>
                      <a:pt x="12195" y="26137"/>
                      <a:pt x="12573" y="26018"/>
                      <a:pt x="12789" y="25654"/>
                    </a:cubicBezTo>
                    <a:cubicBezTo>
                      <a:pt x="13136" y="25064"/>
                      <a:pt x="12876" y="24197"/>
                      <a:pt x="12703" y="23590"/>
                    </a:cubicBezTo>
                    <a:cubicBezTo>
                      <a:pt x="12616" y="23318"/>
                      <a:pt x="12512" y="23055"/>
                      <a:pt x="12390" y="22795"/>
                    </a:cubicBezTo>
                    <a:lnTo>
                      <a:pt x="12390" y="22795"/>
                    </a:lnTo>
                    <a:cubicBezTo>
                      <a:pt x="12987" y="22911"/>
                      <a:pt x="13605" y="22986"/>
                      <a:pt x="14215" y="22986"/>
                    </a:cubicBezTo>
                    <a:cubicBezTo>
                      <a:pt x="14459" y="22986"/>
                      <a:pt x="14701" y="22974"/>
                      <a:pt x="14940" y="22947"/>
                    </a:cubicBezTo>
                    <a:cubicBezTo>
                      <a:pt x="15669" y="22878"/>
                      <a:pt x="16416" y="22584"/>
                      <a:pt x="16659" y="21820"/>
                    </a:cubicBezTo>
                    <a:cubicBezTo>
                      <a:pt x="16902" y="21057"/>
                      <a:pt x="16502" y="20206"/>
                      <a:pt x="16069" y="19581"/>
                    </a:cubicBezTo>
                    <a:cubicBezTo>
                      <a:pt x="15548" y="18818"/>
                      <a:pt x="14889" y="18142"/>
                      <a:pt x="14246" y="17482"/>
                    </a:cubicBezTo>
                    <a:cubicBezTo>
                      <a:pt x="13587" y="16805"/>
                      <a:pt x="12911" y="16145"/>
                      <a:pt x="12356" y="15382"/>
                    </a:cubicBezTo>
                    <a:cubicBezTo>
                      <a:pt x="11800" y="14653"/>
                      <a:pt x="11349" y="13855"/>
                      <a:pt x="10984" y="13022"/>
                    </a:cubicBezTo>
                    <a:cubicBezTo>
                      <a:pt x="10221" y="11305"/>
                      <a:pt x="9822" y="9431"/>
                      <a:pt x="9649" y="7557"/>
                    </a:cubicBezTo>
                    <a:cubicBezTo>
                      <a:pt x="9457" y="5179"/>
                      <a:pt x="9614" y="2802"/>
                      <a:pt x="9787" y="424"/>
                    </a:cubicBezTo>
                    <a:cubicBezTo>
                      <a:pt x="9794" y="346"/>
                      <a:pt x="9748" y="297"/>
                      <a:pt x="9689" y="278"/>
                    </a:cubicBezTo>
                    <a:lnTo>
                      <a:pt x="9689" y="278"/>
                    </a:lnTo>
                    <a:cubicBezTo>
                      <a:pt x="9667" y="265"/>
                      <a:pt x="9643" y="255"/>
                      <a:pt x="9614" y="251"/>
                    </a:cubicBezTo>
                    <a:cubicBezTo>
                      <a:pt x="8659" y="165"/>
                      <a:pt x="7705" y="95"/>
                      <a:pt x="6750" y="43"/>
                    </a:cubicBezTo>
                    <a:cubicBezTo>
                      <a:pt x="6333" y="32"/>
                      <a:pt x="5901" y="1"/>
                      <a:pt x="5474"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82" name="Google Shape;4278;p42">
                <a:extLst>
                  <a:ext uri="{FF2B5EF4-FFF2-40B4-BE49-F238E27FC236}">
                    <a16:creationId xmlns:a16="http://schemas.microsoft.com/office/drawing/2014/main" id="{F3D94D40-C835-0A84-4221-BF5286DF9BE8}"/>
                  </a:ext>
                </a:extLst>
              </p:cNvPr>
              <p:cNvSpPr/>
              <p:nvPr/>
            </p:nvSpPr>
            <p:spPr>
              <a:xfrm>
                <a:off x="7730771" y="3575300"/>
                <a:ext cx="231676" cy="98750"/>
              </a:xfrm>
              <a:custGeom>
                <a:avLst/>
                <a:gdLst/>
                <a:ahLst/>
                <a:cxnLst/>
                <a:rect l="l" t="t" r="r" b="b"/>
                <a:pathLst>
                  <a:path w="13596" h="3950" extrusionOk="0">
                    <a:moveTo>
                      <a:pt x="13059" y="1"/>
                    </a:moveTo>
                    <a:cubicBezTo>
                      <a:pt x="13006" y="1"/>
                      <a:pt x="12949" y="14"/>
                      <a:pt x="12892" y="44"/>
                    </a:cubicBezTo>
                    <a:cubicBezTo>
                      <a:pt x="9838" y="1536"/>
                      <a:pt x="6490" y="2265"/>
                      <a:pt x="3140" y="2820"/>
                    </a:cubicBezTo>
                    <a:cubicBezTo>
                      <a:pt x="2203" y="2993"/>
                      <a:pt x="1249" y="3132"/>
                      <a:pt x="294" y="3271"/>
                    </a:cubicBezTo>
                    <a:cubicBezTo>
                      <a:pt x="104" y="3306"/>
                      <a:pt x="0" y="3531"/>
                      <a:pt x="51" y="3704"/>
                    </a:cubicBezTo>
                    <a:cubicBezTo>
                      <a:pt x="99" y="3876"/>
                      <a:pt x="257" y="3950"/>
                      <a:pt x="428" y="3950"/>
                    </a:cubicBezTo>
                    <a:cubicBezTo>
                      <a:pt x="447" y="3950"/>
                      <a:pt x="467" y="3949"/>
                      <a:pt x="486" y="3947"/>
                    </a:cubicBezTo>
                    <a:cubicBezTo>
                      <a:pt x="3869" y="3426"/>
                      <a:pt x="7305" y="2906"/>
                      <a:pt x="10550" y="1761"/>
                    </a:cubicBezTo>
                    <a:cubicBezTo>
                      <a:pt x="11469" y="1432"/>
                      <a:pt x="12371" y="1067"/>
                      <a:pt x="13239" y="633"/>
                    </a:cubicBezTo>
                    <a:cubicBezTo>
                      <a:pt x="13596" y="469"/>
                      <a:pt x="13380" y="1"/>
                      <a:pt x="13059"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83" name="Google Shape;4279;p42">
                <a:extLst>
                  <a:ext uri="{FF2B5EF4-FFF2-40B4-BE49-F238E27FC236}">
                    <a16:creationId xmlns:a16="http://schemas.microsoft.com/office/drawing/2014/main" id="{40E3D26C-A5D9-DEEB-A3AC-8E5A90A67D2D}"/>
                  </a:ext>
                </a:extLst>
              </p:cNvPr>
              <p:cNvSpPr/>
              <p:nvPr/>
            </p:nvSpPr>
            <p:spPr>
              <a:xfrm>
                <a:off x="7739900" y="3666325"/>
                <a:ext cx="220831" cy="122900"/>
              </a:xfrm>
              <a:custGeom>
                <a:avLst/>
                <a:gdLst/>
                <a:ahLst/>
                <a:cxnLst/>
                <a:rect l="l" t="t" r="r" b="b"/>
                <a:pathLst>
                  <a:path w="12774" h="4916" extrusionOk="0">
                    <a:moveTo>
                      <a:pt x="12272" y="0"/>
                    </a:moveTo>
                    <a:cubicBezTo>
                      <a:pt x="12218" y="0"/>
                      <a:pt x="12161" y="15"/>
                      <a:pt x="12103" y="49"/>
                    </a:cubicBezTo>
                    <a:cubicBezTo>
                      <a:pt x="9275" y="1629"/>
                      <a:pt x="6256" y="2844"/>
                      <a:pt x="3114" y="3642"/>
                    </a:cubicBezTo>
                    <a:cubicBezTo>
                      <a:pt x="2230" y="3885"/>
                      <a:pt x="1328" y="4075"/>
                      <a:pt x="407" y="4249"/>
                    </a:cubicBezTo>
                    <a:cubicBezTo>
                      <a:pt x="1" y="4314"/>
                      <a:pt x="144" y="4916"/>
                      <a:pt x="523" y="4916"/>
                    </a:cubicBezTo>
                    <a:cubicBezTo>
                      <a:pt x="547" y="4916"/>
                      <a:pt x="573" y="4913"/>
                      <a:pt x="599" y="4908"/>
                    </a:cubicBezTo>
                    <a:cubicBezTo>
                      <a:pt x="3827" y="4318"/>
                      <a:pt x="6985" y="3312"/>
                      <a:pt x="9951" y="1923"/>
                    </a:cubicBezTo>
                    <a:cubicBezTo>
                      <a:pt x="10802" y="1542"/>
                      <a:pt x="11635" y="1109"/>
                      <a:pt x="12450" y="657"/>
                    </a:cubicBezTo>
                    <a:cubicBezTo>
                      <a:pt x="12774" y="466"/>
                      <a:pt x="12573" y="0"/>
                      <a:pt x="12272"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84" name="Google Shape;4280;p42">
                <a:extLst>
                  <a:ext uri="{FF2B5EF4-FFF2-40B4-BE49-F238E27FC236}">
                    <a16:creationId xmlns:a16="http://schemas.microsoft.com/office/drawing/2014/main" id="{0949DDF3-FA6B-7E3F-AEFE-C74D1E92BA9E}"/>
                  </a:ext>
                </a:extLst>
              </p:cNvPr>
              <p:cNvSpPr/>
              <p:nvPr/>
            </p:nvSpPr>
            <p:spPr>
              <a:xfrm>
                <a:off x="7768096" y="3741800"/>
                <a:ext cx="210890" cy="150650"/>
              </a:xfrm>
              <a:custGeom>
                <a:avLst/>
                <a:gdLst/>
                <a:ahLst/>
                <a:cxnLst/>
                <a:rect l="l" t="t" r="r" b="b"/>
                <a:pathLst>
                  <a:path w="12649" h="6026" extrusionOk="0">
                    <a:moveTo>
                      <a:pt x="12134" y="1"/>
                    </a:moveTo>
                    <a:cubicBezTo>
                      <a:pt x="12079" y="1"/>
                      <a:pt x="12022" y="16"/>
                      <a:pt x="11964" y="50"/>
                    </a:cubicBezTo>
                    <a:cubicBezTo>
                      <a:pt x="9100" y="1716"/>
                      <a:pt x="6115" y="3156"/>
                      <a:pt x="3045" y="4371"/>
                    </a:cubicBezTo>
                    <a:cubicBezTo>
                      <a:pt x="2159" y="4700"/>
                      <a:pt x="1275" y="5030"/>
                      <a:pt x="389" y="5343"/>
                    </a:cubicBezTo>
                    <a:cubicBezTo>
                      <a:pt x="0" y="5467"/>
                      <a:pt x="114" y="6025"/>
                      <a:pt x="443" y="6025"/>
                    </a:cubicBezTo>
                    <a:cubicBezTo>
                      <a:pt x="480" y="6025"/>
                      <a:pt x="520" y="6018"/>
                      <a:pt x="563" y="6002"/>
                    </a:cubicBezTo>
                    <a:cubicBezTo>
                      <a:pt x="3739" y="4926"/>
                      <a:pt x="6828" y="3590"/>
                      <a:pt x="9812" y="2046"/>
                    </a:cubicBezTo>
                    <a:cubicBezTo>
                      <a:pt x="10645" y="1595"/>
                      <a:pt x="11495" y="1144"/>
                      <a:pt x="12311" y="658"/>
                    </a:cubicBezTo>
                    <a:cubicBezTo>
                      <a:pt x="12649" y="466"/>
                      <a:pt x="12438" y="1"/>
                      <a:pt x="12134"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85" name="Google Shape;4281;p42">
                <a:extLst>
                  <a:ext uri="{FF2B5EF4-FFF2-40B4-BE49-F238E27FC236}">
                    <a16:creationId xmlns:a16="http://schemas.microsoft.com/office/drawing/2014/main" id="{B8ACA18E-8575-9B38-A308-EFEC017E0648}"/>
                  </a:ext>
                </a:extLst>
              </p:cNvPr>
              <p:cNvSpPr/>
              <p:nvPr/>
            </p:nvSpPr>
            <p:spPr>
              <a:xfrm>
                <a:off x="7802896" y="3817675"/>
                <a:ext cx="197836" cy="166400"/>
              </a:xfrm>
              <a:custGeom>
                <a:avLst/>
                <a:gdLst/>
                <a:ahLst/>
                <a:cxnLst/>
                <a:rect l="l" t="t" r="r" b="b"/>
                <a:pathLst>
                  <a:path w="12089" h="6656" extrusionOk="0">
                    <a:moveTo>
                      <a:pt x="11577" y="1"/>
                    </a:moveTo>
                    <a:cubicBezTo>
                      <a:pt x="11521" y="1"/>
                      <a:pt x="11462" y="16"/>
                      <a:pt x="11401" y="50"/>
                    </a:cubicBezTo>
                    <a:cubicBezTo>
                      <a:pt x="8590" y="1768"/>
                      <a:pt x="5710" y="3347"/>
                      <a:pt x="2760" y="4804"/>
                    </a:cubicBezTo>
                    <a:cubicBezTo>
                      <a:pt x="1909" y="5221"/>
                      <a:pt x="1059" y="5620"/>
                      <a:pt x="208" y="6019"/>
                    </a:cubicBezTo>
                    <a:cubicBezTo>
                      <a:pt x="35" y="6088"/>
                      <a:pt x="0" y="6331"/>
                      <a:pt x="88" y="6488"/>
                    </a:cubicBezTo>
                    <a:cubicBezTo>
                      <a:pt x="155" y="6601"/>
                      <a:pt x="259" y="6655"/>
                      <a:pt x="372" y="6655"/>
                    </a:cubicBezTo>
                    <a:cubicBezTo>
                      <a:pt x="432" y="6655"/>
                      <a:pt x="495" y="6639"/>
                      <a:pt x="555" y="6609"/>
                    </a:cubicBezTo>
                    <a:cubicBezTo>
                      <a:pt x="3540" y="5239"/>
                      <a:pt x="6473" y="3728"/>
                      <a:pt x="9336" y="2081"/>
                    </a:cubicBezTo>
                    <a:cubicBezTo>
                      <a:pt x="10152" y="1629"/>
                      <a:pt x="10950" y="1144"/>
                      <a:pt x="11765" y="658"/>
                    </a:cubicBezTo>
                    <a:cubicBezTo>
                      <a:pt x="12088" y="466"/>
                      <a:pt x="11888" y="1"/>
                      <a:pt x="11577"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86" name="Google Shape;4282;p42">
                <a:extLst>
                  <a:ext uri="{FF2B5EF4-FFF2-40B4-BE49-F238E27FC236}">
                    <a16:creationId xmlns:a16="http://schemas.microsoft.com/office/drawing/2014/main" id="{3A09456C-B3BE-9F3B-CB51-7CF1A77F9126}"/>
                  </a:ext>
                </a:extLst>
              </p:cNvPr>
              <p:cNvSpPr/>
              <p:nvPr/>
            </p:nvSpPr>
            <p:spPr>
              <a:xfrm>
                <a:off x="7858946" y="3883850"/>
                <a:ext cx="173129" cy="170375"/>
              </a:xfrm>
              <a:custGeom>
                <a:avLst/>
                <a:gdLst/>
                <a:ahLst/>
                <a:cxnLst/>
                <a:rect l="l" t="t" r="r" b="b"/>
                <a:pathLst>
                  <a:path w="10846" h="6815" extrusionOk="0">
                    <a:moveTo>
                      <a:pt x="10471" y="1"/>
                    </a:moveTo>
                    <a:cubicBezTo>
                      <a:pt x="10379" y="1"/>
                      <a:pt x="10286" y="41"/>
                      <a:pt x="10204" y="106"/>
                    </a:cubicBezTo>
                    <a:cubicBezTo>
                      <a:pt x="7826" y="1996"/>
                      <a:pt x="5241" y="3646"/>
                      <a:pt x="2534" y="5050"/>
                    </a:cubicBezTo>
                    <a:cubicBezTo>
                      <a:pt x="1771" y="5450"/>
                      <a:pt x="1007" y="5814"/>
                      <a:pt x="209" y="6179"/>
                    </a:cubicBezTo>
                    <a:cubicBezTo>
                      <a:pt x="52" y="6248"/>
                      <a:pt x="1" y="6491"/>
                      <a:pt x="87" y="6647"/>
                    </a:cubicBezTo>
                    <a:cubicBezTo>
                      <a:pt x="155" y="6760"/>
                      <a:pt x="267" y="6814"/>
                      <a:pt x="385" y="6814"/>
                    </a:cubicBezTo>
                    <a:cubicBezTo>
                      <a:pt x="448" y="6814"/>
                      <a:pt x="513" y="6799"/>
                      <a:pt x="573" y="6769"/>
                    </a:cubicBezTo>
                    <a:cubicBezTo>
                      <a:pt x="3384" y="5502"/>
                      <a:pt x="6074" y="3958"/>
                      <a:pt x="8590" y="2170"/>
                    </a:cubicBezTo>
                    <a:cubicBezTo>
                      <a:pt x="9318" y="1667"/>
                      <a:pt x="10012" y="1129"/>
                      <a:pt x="10706" y="592"/>
                    </a:cubicBezTo>
                    <a:cubicBezTo>
                      <a:pt x="10845" y="469"/>
                      <a:pt x="10829" y="227"/>
                      <a:pt x="10706" y="106"/>
                    </a:cubicBezTo>
                    <a:cubicBezTo>
                      <a:pt x="10634" y="32"/>
                      <a:pt x="10553" y="1"/>
                      <a:pt x="10471"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87" name="Google Shape;4283;p42">
                <a:extLst>
                  <a:ext uri="{FF2B5EF4-FFF2-40B4-BE49-F238E27FC236}">
                    <a16:creationId xmlns:a16="http://schemas.microsoft.com/office/drawing/2014/main" id="{1498C4F3-6489-2C4B-57FD-C2D3B1DFD66F}"/>
                  </a:ext>
                </a:extLst>
              </p:cNvPr>
              <p:cNvSpPr/>
              <p:nvPr/>
            </p:nvSpPr>
            <p:spPr>
              <a:xfrm>
                <a:off x="7918221" y="3934875"/>
                <a:ext cx="159045" cy="176900"/>
              </a:xfrm>
              <a:custGeom>
                <a:avLst/>
                <a:gdLst/>
                <a:ahLst/>
                <a:cxnLst/>
                <a:rect l="l" t="t" r="r" b="b"/>
                <a:pathLst>
                  <a:path w="10055" h="7076" extrusionOk="0">
                    <a:moveTo>
                      <a:pt x="9522" y="1"/>
                    </a:moveTo>
                    <a:cubicBezTo>
                      <a:pt x="9446" y="1"/>
                      <a:pt x="9367" y="26"/>
                      <a:pt x="9294" y="84"/>
                    </a:cubicBezTo>
                    <a:cubicBezTo>
                      <a:pt x="7090" y="1889"/>
                      <a:pt x="4783" y="3572"/>
                      <a:pt x="2388" y="5116"/>
                    </a:cubicBezTo>
                    <a:cubicBezTo>
                      <a:pt x="1711" y="5567"/>
                      <a:pt x="1017" y="6002"/>
                      <a:pt x="323" y="6418"/>
                    </a:cubicBezTo>
                    <a:cubicBezTo>
                      <a:pt x="1" y="6623"/>
                      <a:pt x="198" y="7075"/>
                      <a:pt x="496" y="7075"/>
                    </a:cubicBezTo>
                    <a:cubicBezTo>
                      <a:pt x="552" y="7075"/>
                      <a:pt x="610" y="7060"/>
                      <a:pt x="670" y="7025"/>
                    </a:cubicBezTo>
                    <a:cubicBezTo>
                      <a:pt x="3134" y="5516"/>
                      <a:pt x="5528" y="3885"/>
                      <a:pt x="7837" y="2115"/>
                    </a:cubicBezTo>
                    <a:cubicBezTo>
                      <a:pt x="8496" y="1611"/>
                      <a:pt x="9138" y="1090"/>
                      <a:pt x="9780" y="570"/>
                    </a:cubicBezTo>
                    <a:cubicBezTo>
                      <a:pt x="10055" y="350"/>
                      <a:pt x="9809" y="1"/>
                      <a:pt x="9522"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88" name="Google Shape;4284;p42">
                <a:extLst>
                  <a:ext uri="{FF2B5EF4-FFF2-40B4-BE49-F238E27FC236}">
                    <a16:creationId xmlns:a16="http://schemas.microsoft.com/office/drawing/2014/main" id="{5C599CE5-2269-77E6-42BE-96D30683F2B1}"/>
                  </a:ext>
                </a:extLst>
              </p:cNvPr>
              <p:cNvSpPr/>
              <p:nvPr/>
            </p:nvSpPr>
            <p:spPr>
              <a:xfrm>
                <a:off x="7265325" y="3315775"/>
                <a:ext cx="757900" cy="268325"/>
              </a:xfrm>
              <a:custGeom>
                <a:avLst/>
                <a:gdLst/>
                <a:ahLst/>
                <a:cxnLst/>
                <a:rect l="l" t="t" r="r" b="b"/>
                <a:pathLst>
                  <a:path w="30316" h="10733" extrusionOk="0">
                    <a:moveTo>
                      <a:pt x="3072" y="1"/>
                    </a:moveTo>
                    <a:cubicBezTo>
                      <a:pt x="2101" y="191"/>
                      <a:pt x="1302" y="1024"/>
                      <a:pt x="1146" y="1995"/>
                    </a:cubicBezTo>
                    <a:cubicBezTo>
                      <a:pt x="990" y="2967"/>
                      <a:pt x="1511" y="4008"/>
                      <a:pt x="2360" y="4494"/>
                    </a:cubicBezTo>
                    <a:cubicBezTo>
                      <a:pt x="2312" y="4491"/>
                      <a:pt x="2264" y="4489"/>
                      <a:pt x="2216" y="4489"/>
                    </a:cubicBezTo>
                    <a:cubicBezTo>
                      <a:pt x="1216" y="4489"/>
                      <a:pt x="169" y="5167"/>
                      <a:pt x="70" y="6160"/>
                    </a:cubicBezTo>
                    <a:cubicBezTo>
                      <a:pt x="0" y="6854"/>
                      <a:pt x="400" y="7531"/>
                      <a:pt x="955" y="7964"/>
                    </a:cubicBezTo>
                    <a:cubicBezTo>
                      <a:pt x="1511" y="8399"/>
                      <a:pt x="2187" y="8624"/>
                      <a:pt x="2864" y="8832"/>
                    </a:cubicBezTo>
                    <a:cubicBezTo>
                      <a:pt x="6996" y="10097"/>
                      <a:pt x="11318" y="10732"/>
                      <a:pt x="15641" y="10732"/>
                    </a:cubicBezTo>
                    <a:cubicBezTo>
                      <a:pt x="19561" y="10732"/>
                      <a:pt x="23482" y="10210"/>
                      <a:pt x="27261" y="9162"/>
                    </a:cubicBezTo>
                    <a:cubicBezTo>
                      <a:pt x="27261" y="9162"/>
                      <a:pt x="30019" y="8781"/>
                      <a:pt x="29448" y="6594"/>
                    </a:cubicBezTo>
                    <a:cubicBezTo>
                      <a:pt x="29131" y="5430"/>
                      <a:pt x="28390" y="5160"/>
                      <a:pt x="27770" y="5160"/>
                    </a:cubicBezTo>
                    <a:cubicBezTo>
                      <a:pt x="27236" y="5160"/>
                      <a:pt x="26792" y="5362"/>
                      <a:pt x="26792" y="5362"/>
                    </a:cubicBezTo>
                    <a:cubicBezTo>
                      <a:pt x="26792" y="5362"/>
                      <a:pt x="30315" y="3124"/>
                      <a:pt x="26394" y="278"/>
                    </a:cubicBezTo>
                    <a:cubicBezTo>
                      <a:pt x="26394" y="278"/>
                      <a:pt x="21135" y="2187"/>
                      <a:pt x="15027" y="2187"/>
                    </a:cubicBezTo>
                    <a:cubicBezTo>
                      <a:pt x="8919" y="2187"/>
                      <a:pt x="3072" y="1"/>
                      <a:pt x="3072" y="1"/>
                    </a:cubicBezTo>
                    <a:close/>
                  </a:path>
                </a:pathLst>
              </a:custGeom>
              <a:solidFill>
                <a:srgbClr val="FF5076"/>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89" name="Google Shape;4285;p42">
                <a:extLst>
                  <a:ext uri="{FF2B5EF4-FFF2-40B4-BE49-F238E27FC236}">
                    <a16:creationId xmlns:a16="http://schemas.microsoft.com/office/drawing/2014/main" id="{C185DC65-E1FE-590C-33C3-2324EE989EA3}"/>
                  </a:ext>
                </a:extLst>
              </p:cNvPr>
              <p:cNvSpPr/>
              <p:nvPr/>
            </p:nvSpPr>
            <p:spPr>
              <a:xfrm>
                <a:off x="7258950" y="3311500"/>
                <a:ext cx="755600" cy="276925"/>
              </a:xfrm>
              <a:custGeom>
                <a:avLst/>
                <a:gdLst/>
                <a:ahLst/>
                <a:cxnLst/>
                <a:rect l="l" t="t" r="r" b="b"/>
                <a:pathLst>
                  <a:path w="30224" h="11077" extrusionOk="0">
                    <a:moveTo>
                      <a:pt x="3308" y="357"/>
                    </a:moveTo>
                    <a:lnTo>
                      <a:pt x="3308" y="357"/>
                    </a:lnTo>
                    <a:cubicBezTo>
                      <a:pt x="4062" y="630"/>
                      <a:pt x="4848" y="869"/>
                      <a:pt x="5618" y="1074"/>
                    </a:cubicBezTo>
                    <a:cubicBezTo>
                      <a:pt x="7492" y="1594"/>
                      <a:pt x="9383" y="1993"/>
                      <a:pt x="11291" y="2254"/>
                    </a:cubicBezTo>
                    <a:cubicBezTo>
                      <a:pt x="12616" y="2427"/>
                      <a:pt x="13944" y="2509"/>
                      <a:pt x="15270" y="2509"/>
                    </a:cubicBezTo>
                    <a:cubicBezTo>
                      <a:pt x="18200" y="2509"/>
                      <a:pt x="21121" y="2108"/>
                      <a:pt x="23976" y="1403"/>
                    </a:cubicBezTo>
                    <a:cubicBezTo>
                      <a:pt x="24868" y="1185"/>
                      <a:pt x="25762" y="949"/>
                      <a:pt x="26622" y="634"/>
                    </a:cubicBezTo>
                    <a:lnTo>
                      <a:pt x="26622" y="634"/>
                    </a:lnTo>
                    <a:cubicBezTo>
                      <a:pt x="27493" y="1293"/>
                      <a:pt x="28466" y="2263"/>
                      <a:pt x="28314" y="3450"/>
                    </a:cubicBezTo>
                    <a:cubicBezTo>
                      <a:pt x="28227" y="4110"/>
                      <a:pt x="27794" y="4683"/>
                      <a:pt x="27308" y="5116"/>
                    </a:cubicBezTo>
                    <a:cubicBezTo>
                      <a:pt x="27192" y="5215"/>
                      <a:pt x="27108" y="5299"/>
                      <a:pt x="26980" y="5382"/>
                    </a:cubicBezTo>
                    <a:lnTo>
                      <a:pt x="26980" y="5382"/>
                    </a:lnTo>
                    <a:cubicBezTo>
                      <a:pt x="26974" y="5385"/>
                      <a:pt x="26967" y="5389"/>
                      <a:pt x="26961" y="5394"/>
                    </a:cubicBezTo>
                    <a:cubicBezTo>
                      <a:pt x="26796" y="5499"/>
                      <a:pt x="26890" y="5707"/>
                      <a:pt x="27052" y="5707"/>
                    </a:cubicBezTo>
                    <a:cubicBezTo>
                      <a:pt x="27078" y="5707"/>
                      <a:pt x="27106" y="5701"/>
                      <a:pt x="27134" y="5690"/>
                    </a:cubicBezTo>
                    <a:cubicBezTo>
                      <a:pt x="27142" y="5686"/>
                      <a:pt x="27144" y="5684"/>
                      <a:pt x="27143" y="5684"/>
                    </a:cubicBezTo>
                    <a:lnTo>
                      <a:pt x="27143" y="5684"/>
                    </a:lnTo>
                    <a:cubicBezTo>
                      <a:pt x="27146" y="5682"/>
                      <a:pt x="27149" y="5680"/>
                      <a:pt x="27152" y="5678"/>
                    </a:cubicBezTo>
                    <a:lnTo>
                      <a:pt x="27152" y="5678"/>
                    </a:lnTo>
                    <a:cubicBezTo>
                      <a:pt x="27171" y="5670"/>
                      <a:pt x="27196" y="5667"/>
                      <a:pt x="27220" y="5655"/>
                    </a:cubicBezTo>
                    <a:cubicBezTo>
                      <a:pt x="27325" y="5620"/>
                      <a:pt x="27429" y="5585"/>
                      <a:pt x="27551" y="5567"/>
                    </a:cubicBezTo>
                    <a:cubicBezTo>
                      <a:pt x="27715" y="5531"/>
                      <a:pt x="27884" y="5509"/>
                      <a:pt x="28053" y="5509"/>
                    </a:cubicBezTo>
                    <a:cubicBezTo>
                      <a:pt x="28205" y="5509"/>
                      <a:pt x="28357" y="5527"/>
                      <a:pt x="28505" y="5567"/>
                    </a:cubicBezTo>
                    <a:cubicBezTo>
                      <a:pt x="29372" y="5828"/>
                      <a:pt x="29823" y="7060"/>
                      <a:pt x="29511" y="7876"/>
                    </a:cubicBezTo>
                    <a:cubicBezTo>
                      <a:pt x="29268" y="8535"/>
                      <a:pt x="28557" y="8882"/>
                      <a:pt x="27933" y="9072"/>
                    </a:cubicBezTo>
                    <a:lnTo>
                      <a:pt x="27463" y="9177"/>
                    </a:lnTo>
                    <a:cubicBezTo>
                      <a:pt x="26718" y="9333"/>
                      <a:pt x="25971" y="9558"/>
                      <a:pt x="25208" y="9732"/>
                    </a:cubicBezTo>
                    <a:cubicBezTo>
                      <a:pt x="22115" y="10408"/>
                      <a:pt x="18955" y="10739"/>
                      <a:pt x="15778" y="10739"/>
                    </a:cubicBezTo>
                    <a:cubicBezTo>
                      <a:pt x="15694" y="10739"/>
                      <a:pt x="15610" y="10739"/>
                      <a:pt x="15525" y="10738"/>
                    </a:cubicBezTo>
                    <a:cubicBezTo>
                      <a:pt x="12263" y="10704"/>
                      <a:pt x="9001" y="10322"/>
                      <a:pt x="5826" y="9558"/>
                    </a:cubicBezTo>
                    <a:cubicBezTo>
                      <a:pt x="5045" y="9368"/>
                      <a:pt x="4246" y="9160"/>
                      <a:pt x="3466" y="8934"/>
                    </a:cubicBezTo>
                    <a:cubicBezTo>
                      <a:pt x="2737" y="8709"/>
                      <a:pt x="1974" y="8501"/>
                      <a:pt x="1349" y="8031"/>
                    </a:cubicBezTo>
                    <a:cubicBezTo>
                      <a:pt x="794" y="7615"/>
                      <a:pt x="359" y="6886"/>
                      <a:pt x="516" y="6175"/>
                    </a:cubicBezTo>
                    <a:cubicBezTo>
                      <a:pt x="655" y="5585"/>
                      <a:pt x="1176" y="5151"/>
                      <a:pt x="1731" y="4961"/>
                    </a:cubicBezTo>
                    <a:cubicBezTo>
                      <a:pt x="1979" y="4873"/>
                      <a:pt x="2228" y="4835"/>
                      <a:pt x="2476" y="4835"/>
                    </a:cubicBezTo>
                    <a:cubicBezTo>
                      <a:pt x="2522" y="4835"/>
                      <a:pt x="2569" y="4836"/>
                      <a:pt x="2615" y="4839"/>
                    </a:cubicBezTo>
                    <a:cubicBezTo>
                      <a:pt x="2789" y="4839"/>
                      <a:pt x="2858" y="4596"/>
                      <a:pt x="2703" y="4510"/>
                    </a:cubicBezTo>
                    <a:cubicBezTo>
                      <a:pt x="1904" y="4040"/>
                      <a:pt x="1419" y="3087"/>
                      <a:pt x="1574" y="2150"/>
                    </a:cubicBezTo>
                    <a:cubicBezTo>
                      <a:pt x="1744" y="1282"/>
                      <a:pt x="2447" y="565"/>
                      <a:pt x="3308" y="357"/>
                    </a:cubicBezTo>
                    <a:close/>
                    <a:moveTo>
                      <a:pt x="3296" y="0"/>
                    </a:moveTo>
                    <a:cubicBezTo>
                      <a:pt x="3265" y="0"/>
                      <a:pt x="3239" y="10"/>
                      <a:pt x="3218" y="27"/>
                    </a:cubicBezTo>
                    <a:lnTo>
                      <a:pt x="3218" y="27"/>
                    </a:lnTo>
                    <a:cubicBezTo>
                      <a:pt x="2220" y="255"/>
                      <a:pt x="1398" y="1110"/>
                      <a:pt x="1245" y="2132"/>
                    </a:cubicBezTo>
                    <a:cubicBezTo>
                      <a:pt x="1099" y="3023"/>
                      <a:pt x="1456" y="3938"/>
                      <a:pt x="2122" y="4515"/>
                    </a:cubicBezTo>
                    <a:lnTo>
                      <a:pt x="2122" y="4515"/>
                    </a:lnTo>
                    <a:cubicBezTo>
                      <a:pt x="1040" y="4678"/>
                      <a:pt x="1" y="5541"/>
                      <a:pt x="151" y="6731"/>
                    </a:cubicBezTo>
                    <a:cubicBezTo>
                      <a:pt x="377" y="8413"/>
                      <a:pt x="2268" y="8952"/>
                      <a:pt x="3640" y="9350"/>
                    </a:cubicBezTo>
                    <a:cubicBezTo>
                      <a:pt x="7006" y="10322"/>
                      <a:pt x="10511" y="10895"/>
                      <a:pt x="13998" y="11034"/>
                    </a:cubicBezTo>
                    <a:cubicBezTo>
                      <a:pt x="14635" y="11062"/>
                      <a:pt x="15273" y="11076"/>
                      <a:pt x="15910" y="11076"/>
                    </a:cubicBezTo>
                    <a:cubicBezTo>
                      <a:pt x="18798" y="11076"/>
                      <a:pt x="21685" y="10790"/>
                      <a:pt x="24514" y="10236"/>
                    </a:cubicBezTo>
                    <a:cubicBezTo>
                      <a:pt x="25642" y="10010"/>
                      <a:pt x="26769" y="9715"/>
                      <a:pt x="27898" y="9438"/>
                    </a:cubicBezTo>
                    <a:cubicBezTo>
                      <a:pt x="28592" y="9264"/>
                      <a:pt x="29321" y="8899"/>
                      <a:pt x="29703" y="8258"/>
                    </a:cubicBezTo>
                    <a:cubicBezTo>
                      <a:pt x="30223" y="7407"/>
                      <a:pt x="29893" y="6071"/>
                      <a:pt x="29095" y="5498"/>
                    </a:cubicBezTo>
                    <a:cubicBezTo>
                      <a:pt x="28787" y="5258"/>
                      <a:pt x="28410" y="5162"/>
                      <a:pt x="28026" y="5162"/>
                    </a:cubicBezTo>
                    <a:cubicBezTo>
                      <a:pt x="27938" y="5162"/>
                      <a:pt x="27849" y="5167"/>
                      <a:pt x="27761" y="5176"/>
                    </a:cubicBezTo>
                    <a:lnTo>
                      <a:pt x="27761" y="5176"/>
                    </a:lnTo>
                    <a:cubicBezTo>
                      <a:pt x="28380" y="4546"/>
                      <a:pt x="28790" y="3683"/>
                      <a:pt x="28643" y="2809"/>
                    </a:cubicBezTo>
                    <a:cubicBezTo>
                      <a:pt x="28557" y="2305"/>
                      <a:pt x="28296" y="1854"/>
                      <a:pt x="27984" y="1456"/>
                    </a:cubicBezTo>
                    <a:cubicBezTo>
                      <a:pt x="27776" y="1195"/>
                      <a:pt x="27533" y="952"/>
                      <a:pt x="27290" y="727"/>
                    </a:cubicBezTo>
                    <a:cubicBezTo>
                      <a:pt x="27151" y="605"/>
                      <a:pt x="27012" y="501"/>
                      <a:pt x="26873" y="396"/>
                    </a:cubicBezTo>
                    <a:cubicBezTo>
                      <a:pt x="26797" y="335"/>
                      <a:pt x="26733" y="273"/>
                      <a:pt x="26634" y="273"/>
                    </a:cubicBezTo>
                    <a:cubicBezTo>
                      <a:pt x="26622" y="273"/>
                      <a:pt x="26609" y="274"/>
                      <a:pt x="26596" y="276"/>
                    </a:cubicBezTo>
                    <a:cubicBezTo>
                      <a:pt x="26492" y="292"/>
                      <a:pt x="26371" y="362"/>
                      <a:pt x="26249" y="396"/>
                    </a:cubicBezTo>
                    <a:cubicBezTo>
                      <a:pt x="25971" y="484"/>
                      <a:pt x="25677" y="588"/>
                      <a:pt x="25381" y="657"/>
                    </a:cubicBezTo>
                    <a:cubicBezTo>
                      <a:pt x="23005" y="1352"/>
                      <a:pt x="20557" y="1837"/>
                      <a:pt x="18093" y="2046"/>
                    </a:cubicBezTo>
                    <a:cubicBezTo>
                      <a:pt x="17219" y="2122"/>
                      <a:pt x="16344" y="2159"/>
                      <a:pt x="15470" y="2159"/>
                    </a:cubicBezTo>
                    <a:cubicBezTo>
                      <a:pt x="13173" y="2159"/>
                      <a:pt x="10882" y="1903"/>
                      <a:pt x="8619" y="1438"/>
                    </a:cubicBezTo>
                    <a:cubicBezTo>
                      <a:pt x="6867" y="1091"/>
                      <a:pt x="5149" y="605"/>
                      <a:pt x="3448" y="33"/>
                    </a:cubicBezTo>
                    <a:cubicBezTo>
                      <a:pt x="3415" y="33"/>
                      <a:pt x="3398" y="16"/>
                      <a:pt x="3365" y="15"/>
                    </a:cubicBezTo>
                    <a:lnTo>
                      <a:pt x="3365" y="15"/>
                    </a:lnTo>
                    <a:cubicBezTo>
                      <a:pt x="3363" y="14"/>
                      <a:pt x="3360" y="14"/>
                      <a:pt x="3358" y="13"/>
                    </a:cubicBezTo>
                    <a:lnTo>
                      <a:pt x="3358" y="13"/>
                    </a:lnTo>
                    <a:cubicBezTo>
                      <a:pt x="3336" y="4"/>
                      <a:pt x="3315" y="0"/>
                      <a:pt x="3296"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90" name="Google Shape;4286;p42">
                <a:extLst>
                  <a:ext uri="{FF2B5EF4-FFF2-40B4-BE49-F238E27FC236}">
                    <a16:creationId xmlns:a16="http://schemas.microsoft.com/office/drawing/2014/main" id="{92357253-7EC5-E235-A855-8C7F59C9B08D}"/>
                  </a:ext>
                </a:extLst>
              </p:cNvPr>
              <p:cNvSpPr/>
              <p:nvPr/>
            </p:nvSpPr>
            <p:spPr>
              <a:xfrm>
                <a:off x="7347325" y="3291500"/>
                <a:ext cx="76650" cy="251871"/>
              </a:xfrm>
              <a:custGeom>
                <a:avLst/>
                <a:gdLst/>
                <a:ahLst/>
                <a:cxnLst/>
                <a:rect l="l" t="t" r="r" b="b"/>
                <a:pathLst>
                  <a:path w="3066" h="13091" extrusionOk="0">
                    <a:moveTo>
                      <a:pt x="2591" y="0"/>
                    </a:moveTo>
                    <a:cubicBezTo>
                      <a:pt x="2489" y="0"/>
                      <a:pt x="2390" y="51"/>
                      <a:pt x="2326" y="173"/>
                    </a:cubicBezTo>
                    <a:cubicBezTo>
                      <a:pt x="1961" y="867"/>
                      <a:pt x="1787" y="1613"/>
                      <a:pt x="1666" y="2376"/>
                    </a:cubicBezTo>
                    <a:cubicBezTo>
                      <a:pt x="1510" y="3209"/>
                      <a:pt x="1389" y="4026"/>
                      <a:pt x="1250" y="4840"/>
                    </a:cubicBezTo>
                    <a:cubicBezTo>
                      <a:pt x="989" y="6506"/>
                      <a:pt x="711" y="8155"/>
                      <a:pt x="468" y="9803"/>
                    </a:cubicBezTo>
                    <a:cubicBezTo>
                      <a:pt x="313" y="10758"/>
                      <a:pt x="174" y="11712"/>
                      <a:pt x="35" y="12649"/>
                    </a:cubicBezTo>
                    <a:cubicBezTo>
                      <a:pt x="1" y="12840"/>
                      <a:pt x="70" y="13031"/>
                      <a:pt x="278" y="13083"/>
                    </a:cubicBezTo>
                    <a:cubicBezTo>
                      <a:pt x="301" y="13088"/>
                      <a:pt x="325" y="13091"/>
                      <a:pt x="350" y="13091"/>
                    </a:cubicBezTo>
                    <a:cubicBezTo>
                      <a:pt x="499" y="13091"/>
                      <a:pt x="679" y="13003"/>
                      <a:pt x="695" y="12840"/>
                    </a:cubicBezTo>
                    <a:cubicBezTo>
                      <a:pt x="1197" y="9560"/>
                      <a:pt x="1718" y="6281"/>
                      <a:pt x="2256" y="3001"/>
                    </a:cubicBezTo>
                    <a:cubicBezTo>
                      <a:pt x="2395" y="2152"/>
                      <a:pt x="2534" y="1301"/>
                      <a:pt x="2932" y="537"/>
                    </a:cubicBezTo>
                    <a:cubicBezTo>
                      <a:pt x="3065" y="261"/>
                      <a:pt x="2822" y="0"/>
                      <a:pt x="2591"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91" name="Google Shape;4287;p42">
                <a:extLst>
                  <a:ext uri="{FF2B5EF4-FFF2-40B4-BE49-F238E27FC236}">
                    <a16:creationId xmlns:a16="http://schemas.microsoft.com/office/drawing/2014/main" id="{3E34EB69-FCC2-D8CA-C656-53EAD6E010F6}"/>
                  </a:ext>
                </a:extLst>
              </p:cNvPr>
              <p:cNvSpPr/>
              <p:nvPr/>
            </p:nvSpPr>
            <p:spPr>
              <a:xfrm>
                <a:off x="7468350" y="3337675"/>
                <a:ext cx="37550" cy="311275"/>
              </a:xfrm>
              <a:custGeom>
                <a:avLst/>
                <a:gdLst/>
                <a:ahLst/>
                <a:cxnLst/>
                <a:rect l="l" t="t" r="r" b="b"/>
                <a:pathLst>
                  <a:path w="1502" h="12451" extrusionOk="0">
                    <a:moveTo>
                      <a:pt x="1159" y="1"/>
                    </a:moveTo>
                    <a:cubicBezTo>
                      <a:pt x="985" y="1"/>
                      <a:pt x="807" y="114"/>
                      <a:pt x="798" y="339"/>
                    </a:cubicBezTo>
                    <a:cubicBezTo>
                      <a:pt x="678" y="3393"/>
                      <a:pt x="504" y="6447"/>
                      <a:pt x="261" y="9483"/>
                    </a:cubicBezTo>
                    <a:cubicBezTo>
                      <a:pt x="192" y="10369"/>
                      <a:pt x="104" y="11236"/>
                      <a:pt x="18" y="12104"/>
                    </a:cubicBezTo>
                    <a:cubicBezTo>
                      <a:pt x="0" y="12294"/>
                      <a:pt x="192" y="12451"/>
                      <a:pt x="365" y="12451"/>
                    </a:cubicBezTo>
                    <a:cubicBezTo>
                      <a:pt x="573" y="12451"/>
                      <a:pt x="712" y="12294"/>
                      <a:pt x="729" y="12104"/>
                    </a:cubicBezTo>
                    <a:cubicBezTo>
                      <a:pt x="1007" y="9067"/>
                      <a:pt x="1215" y="6013"/>
                      <a:pt x="1372" y="2959"/>
                    </a:cubicBezTo>
                    <a:cubicBezTo>
                      <a:pt x="1423" y="2091"/>
                      <a:pt x="1458" y="1207"/>
                      <a:pt x="1492" y="339"/>
                    </a:cubicBezTo>
                    <a:cubicBezTo>
                      <a:pt x="1501" y="114"/>
                      <a:pt x="1332" y="1"/>
                      <a:pt x="1159"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92" name="Google Shape;4288;p42">
                <a:extLst>
                  <a:ext uri="{FF2B5EF4-FFF2-40B4-BE49-F238E27FC236}">
                    <a16:creationId xmlns:a16="http://schemas.microsoft.com/office/drawing/2014/main" id="{18951C43-1CE1-5EAB-117F-043601B87F07}"/>
                  </a:ext>
                </a:extLst>
              </p:cNvPr>
              <p:cNvSpPr/>
              <p:nvPr/>
            </p:nvSpPr>
            <p:spPr>
              <a:xfrm>
                <a:off x="7584825" y="3347125"/>
                <a:ext cx="21500" cy="282950"/>
              </a:xfrm>
              <a:custGeom>
                <a:avLst/>
                <a:gdLst/>
                <a:ahLst/>
                <a:cxnLst/>
                <a:rect l="l" t="t" r="r" b="b"/>
                <a:pathLst>
                  <a:path w="860" h="11318" extrusionOk="0">
                    <a:moveTo>
                      <a:pt x="477" y="0"/>
                    </a:moveTo>
                    <a:cubicBezTo>
                      <a:pt x="304" y="0"/>
                      <a:pt x="130" y="108"/>
                      <a:pt x="130" y="325"/>
                    </a:cubicBezTo>
                    <a:cubicBezTo>
                      <a:pt x="165" y="3883"/>
                      <a:pt x="130" y="7439"/>
                      <a:pt x="10" y="10979"/>
                    </a:cubicBezTo>
                    <a:cubicBezTo>
                      <a:pt x="0" y="11205"/>
                      <a:pt x="170" y="11317"/>
                      <a:pt x="343" y="11317"/>
                    </a:cubicBezTo>
                    <a:cubicBezTo>
                      <a:pt x="517" y="11317"/>
                      <a:pt x="695" y="11205"/>
                      <a:pt x="704" y="10979"/>
                    </a:cubicBezTo>
                    <a:cubicBezTo>
                      <a:pt x="824" y="7439"/>
                      <a:pt x="859" y="3883"/>
                      <a:pt x="824" y="325"/>
                    </a:cubicBezTo>
                    <a:cubicBezTo>
                      <a:pt x="824" y="108"/>
                      <a:pt x="651" y="0"/>
                      <a:pt x="477"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93" name="Google Shape;4289;p42">
                <a:extLst>
                  <a:ext uri="{FF2B5EF4-FFF2-40B4-BE49-F238E27FC236}">
                    <a16:creationId xmlns:a16="http://schemas.microsoft.com/office/drawing/2014/main" id="{765C307E-446D-4A5D-D477-12E0E5A911A0}"/>
                  </a:ext>
                </a:extLst>
              </p:cNvPr>
              <p:cNvSpPr/>
              <p:nvPr/>
            </p:nvSpPr>
            <p:spPr>
              <a:xfrm>
                <a:off x="7684375" y="3332601"/>
                <a:ext cx="32775" cy="250926"/>
              </a:xfrm>
              <a:custGeom>
                <a:avLst/>
                <a:gdLst/>
                <a:ahLst/>
                <a:cxnLst/>
                <a:rect l="l" t="t" r="r" b="b"/>
                <a:pathLst>
                  <a:path w="1311" h="12087" extrusionOk="0">
                    <a:moveTo>
                      <a:pt x="366" y="1"/>
                    </a:moveTo>
                    <a:cubicBezTo>
                      <a:pt x="192" y="1"/>
                      <a:pt x="0" y="175"/>
                      <a:pt x="19" y="348"/>
                    </a:cubicBezTo>
                    <a:cubicBezTo>
                      <a:pt x="278" y="3298"/>
                      <a:pt x="470" y="6264"/>
                      <a:pt x="556" y="9214"/>
                    </a:cubicBezTo>
                    <a:cubicBezTo>
                      <a:pt x="590" y="10065"/>
                      <a:pt x="608" y="10915"/>
                      <a:pt x="608" y="11748"/>
                    </a:cubicBezTo>
                    <a:cubicBezTo>
                      <a:pt x="617" y="11973"/>
                      <a:pt x="794" y="12086"/>
                      <a:pt x="968" y="12086"/>
                    </a:cubicBezTo>
                    <a:cubicBezTo>
                      <a:pt x="1142" y="12086"/>
                      <a:pt x="1311" y="11973"/>
                      <a:pt x="1303" y="11748"/>
                    </a:cubicBezTo>
                    <a:cubicBezTo>
                      <a:pt x="1268" y="8798"/>
                      <a:pt x="1146" y="5831"/>
                      <a:pt x="921" y="2881"/>
                    </a:cubicBezTo>
                    <a:cubicBezTo>
                      <a:pt x="851" y="2030"/>
                      <a:pt x="782" y="1198"/>
                      <a:pt x="713" y="348"/>
                    </a:cubicBezTo>
                    <a:cubicBezTo>
                      <a:pt x="695" y="175"/>
                      <a:pt x="556" y="1"/>
                      <a:pt x="366"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94" name="Google Shape;4290;p42">
                <a:extLst>
                  <a:ext uri="{FF2B5EF4-FFF2-40B4-BE49-F238E27FC236}">
                    <a16:creationId xmlns:a16="http://schemas.microsoft.com/office/drawing/2014/main" id="{39C11BEA-342C-1B8A-2BB0-0F753716DDF0}"/>
                  </a:ext>
                </a:extLst>
              </p:cNvPr>
              <p:cNvSpPr/>
              <p:nvPr/>
            </p:nvSpPr>
            <p:spPr>
              <a:xfrm>
                <a:off x="7769850" y="3316969"/>
                <a:ext cx="53600" cy="251071"/>
              </a:xfrm>
              <a:custGeom>
                <a:avLst/>
                <a:gdLst/>
                <a:ahLst/>
                <a:cxnLst/>
                <a:rect l="l" t="t" r="r" b="b"/>
                <a:pathLst>
                  <a:path w="2144" h="12094" extrusionOk="0">
                    <a:moveTo>
                      <a:pt x="421" y="0"/>
                    </a:moveTo>
                    <a:cubicBezTo>
                      <a:pt x="217" y="0"/>
                      <a:pt x="0" y="171"/>
                      <a:pt x="52" y="442"/>
                    </a:cubicBezTo>
                    <a:cubicBezTo>
                      <a:pt x="695" y="3322"/>
                      <a:pt x="1128" y="6272"/>
                      <a:pt x="1319" y="9222"/>
                    </a:cubicBezTo>
                    <a:cubicBezTo>
                      <a:pt x="1389" y="10071"/>
                      <a:pt x="1423" y="10904"/>
                      <a:pt x="1440" y="11755"/>
                    </a:cubicBezTo>
                    <a:cubicBezTo>
                      <a:pt x="1449" y="11981"/>
                      <a:pt x="1627" y="12094"/>
                      <a:pt x="1801" y="12094"/>
                    </a:cubicBezTo>
                    <a:cubicBezTo>
                      <a:pt x="1974" y="12094"/>
                      <a:pt x="2143" y="11981"/>
                      <a:pt x="2134" y="11755"/>
                    </a:cubicBezTo>
                    <a:cubicBezTo>
                      <a:pt x="2065" y="8753"/>
                      <a:pt x="1752" y="5751"/>
                      <a:pt x="1232" y="2783"/>
                    </a:cubicBezTo>
                    <a:cubicBezTo>
                      <a:pt x="1076" y="1934"/>
                      <a:pt x="903" y="1083"/>
                      <a:pt x="729" y="250"/>
                    </a:cubicBezTo>
                    <a:cubicBezTo>
                      <a:pt x="688" y="77"/>
                      <a:pt x="557" y="0"/>
                      <a:pt x="421"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95" name="Google Shape;4291;p42">
                <a:extLst>
                  <a:ext uri="{FF2B5EF4-FFF2-40B4-BE49-F238E27FC236}">
                    <a16:creationId xmlns:a16="http://schemas.microsoft.com/office/drawing/2014/main" id="{1588A9AC-A974-A741-999F-7A9D8F099EEE}"/>
                  </a:ext>
                </a:extLst>
              </p:cNvPr>
              <p:cNvSpPr/>
              <p:nvPr/>
            </p:nvSpPr>
            <p:spPr>
              <a:xfrm>
                <a:off x="7863450" y="3291850"/>
                <a:ext cx="69750" cy="257466"/>
              </a:xfrm>
              <a:custGeom>
                <a:avLst/>
                <a:gdLst/>
                <a:ahLst/>
                <a:cxnLst/>
                <a:rect l="l" t="t" r="r" b="b"/>
                <a:pathLst>
                  <a:path w="2790" h="12402" extrusionOk="0">
                    <a:moveTo>
                      <a:pt x="430" y="1"/>
                    </a:moveTo>
                    <a:cubicBezTo>
                      <a:pt x="219" y="1"/>
                      <a:pt x="0" y="174"/>
                      <a:pt x="74" y="437"/>
                    </a:cubicBezTo>
                    <a:cubicBezTo>
                      <a:pt x="976" y="3369"/>
                      <a:pt x="1601" y="6406"/>
                      <a:pt x="1895" y="9460"/>
                    </a:cubicBezTo>
                    <a:cubicBezTo>
                      <a:pt x="1983" y="10328"/>
                      <a:pt x="2052" y="11195"/>
                      <a:pt x="2087" y="12063"/>
                    </a:cubicBezTo>
                    <a:cubicBezTo>
                      <a:pt x="2095" y="12288"/>
                      <a:pt x="2273" y="12401"/>
                      <a:pt x="2446" y="12401"/>
                    </a:cubicBezTo>
                    <a:cubicBezTo>
                      <a:pt x="2620" y="12401"/>
                      <a:pt x="2789" y="12288"/>
                      <a:pt x="2781" y="12063"/>
                    </a:cubicBezTo>
                    <a:cubicBezTo>
                      <a:pt x="2642" y="8956"/>
                      <a:pt x="2208" y="5833"/>
                      <a:pt x="1462" y="2797"/>
                    </a:cubicBezTo>
                    <a:cubicBezTo>
                      <a:pt x="1254" y="1946"/>
                      <a:pt x="1011" y="1096"/>
                      <a:pt x="750" y="245"/>
                    </a:cubicBezTo>
                    <a:cubicBezTo>
                      <a:pt x="702" y="74"/>
                      <a:pt x="568" y="1"/>
                      <a:pt x="430"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96" name="Google Shape;4292;p42">
                <a:extLst>
                  <a:ext uri="{FF2B5EF4-FFF2-40B4-BE49-F238E27FC236}">
                    <a16:creationId xmlns:a16="http://schemas.microsoft.com/office/drawing/2014/main" id="{465A700D-0622-6590-7C65-EC03BBE2BE09}"/>
                  </a:ext>
                </a:extLst>
              </p:cNvPr>
              <p:cNvSpPr/>
              <p:nvPr/>
            </p:nvSpPr>
            <p:spPr>
              <a:xfrm>
                <a:off x="7140375" y="2692350"/>
                <a:ext cx="302425" cy="297775"/>
              </a:xfrm>
              <a:custGeom>
                <a:avLst/>
                <a:gdLst/>
                <a:ahLst/>
                <a:cxnLst/>
                <a:rect l="l" t="t" r="r" b="b"/>
                <a:pathLst>
                  <a:path w="12097" h="11911" extrusionOk="0">
                    <a:moveTo>
                      <a:pt x="7877" y="0"/>
                    </a:moveTo>
                    <a:cubicBezTo>
                      <a:pt x="7176" y="0"/>
                      <a:pt x="6457" y="221"/>
                      <a:pt x="5797" y="471"/>
                    </a:cubicBezTo>
                    <a:cubicBezTo>
                      <a:pt x="4183" y="1112"/>
                      <a:pt x="2622" y="1998"/>
                      <a:pt x="1563" y="3368"/>
                    </a:cubicBezTo>
                    <a:cubicBezTo>
                      <a:pt x="487" y="4740"/>
                      <a:pt x="1" y="6630"/>
                      <a:pt x="626" y="8245"/>
                    </a:cubicBezTo>
                    <a:cubicBezTo>
                      <a:pt x="1234" y="9807"/>
                      <a:pt x="2518" y="10813"/>
                      <a:pt x="4114" y="11281"/>
                    </a:cubicBezTo>
                    <a:cubicBezTo>
                      <a:pt x="4878" y="11507"/>
                      <a:pt x="5692" y="11628"/>
                      <a:pt x="6509" y="11681"/>
                    </a:cubicBezTo>
                    <a:cubicBezTo>
                      <a:pt x="6912" y="11715"/>
                      <a:pt x="7569" y="11910"/>
                      <a:pt x="8106" y="11910"/>
                    </a:cubicBezTo>
                    <a:cubicBezTo>
                      <a:pt x="8377" y="11910"/>
                      <a:pt x="8618" y="11860"/>
                      <a:pt x="8781" y="11715"/>
                    </a:cubicBezTo>
                    <a:lnTo>
                      <a:pt x="11888" y="8956"/>
                    </a:lnTo>
                    <a:cubicBezTo>
                      <a:pt x="12043" y="7585"/>
                      <a:pt x="12096" y="6179"/>
                      <a:pt x="11853" y="4826"/>
                    </a:cubicBezTo>
                    <a:cubicBezTo>
                      <a:pt x="11610" y="3472"/>
                      <a:pt x="11055" y="2137"/>
                      <a:pt x="10135" y="1112"/>
                    </a:cubicBezTo>
                    <a:cubicBezTo>
                      <a:pt x="9806" y="731"/>
                      <a:pt x="9424" y="402"/>
                      <a:pt x="8955" y="210"/>
                    </a:cubicBezTo>
                    <a:cubicBezTo>
                      <a:pt x="8608" y="61"/>
                      <a:pt x="8245" y="0"/>
                      <a:pt x="7877"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97" name="Google Shape;4293;p42">
                <a:extLst>
                  <a:ext uri="{FF2B5EF4-FFF2-40B4-BE49-F238E27FC236}">
                    <a16:creationId xmlns:a16="http://schemas.microsoft.com/office/drawing/2014/main" id="{D6CE7C85-9560-3198-8B0A-99161C019349}"/>
                  </a:ext>
                </a:extLst>
              </p:cNvPr>
              <p:cNvSpPr/>
              <p:nvPr/>
            </p:nvSpPr>
            <p:spPr>
              <a:xfrm>
                <a:off x="7143850" y="2688000"/>
                <a:ext cx="303275" cy="306525"/>
              </a:xfrm>
              <a:custGeom>
                <a:avLst/>
                <a:gdLst/>
                <a:ahLst/>
                <a:cxnLst/>
                <a:rect l="l" t="t" r="r" b="b"/>
                <a:pathLst>
                  <a:path w="12131" h="12261" extrusionOk="0">
                    <a:moveTo>
                      <a:pt x="7723" y="347"/>
                    </a:moveTo>
                    <a:cubicBezTo>
                      <a:pt x="7880" y="347"/>
                      <a:pt x="8037" y="359"/>
                      <a:pt x="8191" y="384"/>
                    </a:cubicBezTo>
                    <a:cubicBezTo>
                      <a:pt x="9632" y="610"/>
                      <a:pt x="10569" y="2119"/>
                      <a:pt x="11071" y="3369"/>
                    </a:cubicBezTo>
                    <a:cubicBezTo>
                      <a:pt x="11645" y="4810"/>
                      <a:pt x="11765" y="6371"/>
                      <a:pt x="11679" y="7915"/>
                    </a:cubicBezTo>
                    <a:cubicBezTo>
                      <a:pt x="11663" y="8288"/>
                      <a:pt x="11617" y="8675"/>
                      <a:pt x="11583" y="9048"/>
                    </a:cubicBezTo>
                    <a:lnTo>
                      <a:pt x="11583" y="9048"/>
                    </a:lnTo>
                    <a:cubicBezTo>
                      <a:pt x="10660" y="9867"/>
                      <a:pt x="9738" y="10670"/>
                      <a:pt x="8834" y="11489"/>
                    </a:cubicBezTo>
                    <a:cubicBezTo>
                      <a:pt x="8712" y="11594"/>
                      <a:pt x="8607" y="11716"/>
                      <a:pt x="8487" y="11785"/>
                    </a:cubicBezTo>
                    <a:cubicBezTo>
                      <a:pt x="8346" y="11887"/>
                      <a:pt x="8159" y="11914"/>
                      <a:pt x="7973" y="11914"/>
                    </a:cubicBezTo>
                    <a:cubicBezTo>
                      <a:pt x="7906" y="11914"/>
                      <a:pt x="7839" y="11911"/>
                      <a:pt x="7774" y="11906"/>
                    </a:cubicBezTo>
                    <a:cubicBezTo>
                      <a:pt x="7497" y="11889"/>
                      <a:pt x="7203" y="11820"/>
                      <a:pt x="6925" y="11767"/>
                    </a:cubicBezTo>
                    <a:cubicBezTo>
                      <a:pt x="6266" y="11646"/>
                      <a:pt x="5588" y="11628"/>
                      <a:pt x="4929" y="11508"/>
                    </a:cubicBezTo>
                    <a:cubicBezTo>
                      <a:pt x="4253" y="11385"/>
                      <a:pt x="3575" y="11195"/>
                      <a:pt x="2969" y="10865"/>
                    </a:cubicBezTo>
                    <a:cubicBezTo>
                      <a:pt x="1875" y="10310"/>
                      <a:pt x="991" y="9373"/>
                      <a:pt x="609" y="8211"/>
                    </a:cubicBezTo>
                    <a:cubicBezTo>
                      <a:pt x="174" y="6943"/>
                      <a:pt x="435" y="5520"/>
                      <a:pt x="1077" y="4375"/>
                    </a:cubicBezTo>
                    <a:cubicBezTo>
                      <a:pt x="1754" y="3160"/>
                      <a:pt x="2865" y="2258"/>
                      <a:pt x="4061" y="1582"/>
                    </a:cubicBezTo>
                    <a:cubicBezTo>
                      <a:pt x="4669" y="1252"/>
                      <a:pt x="5329" y="957"/>
                      <a:pt x="5988" y="715"/>
                    </a:cubicBezTo>
                    <a:cubicBezTo>
                      <a:pt x="6535" y="509"/>
                      <a:pt x="7136" y="347"/>
                      <a:pt x="7723" y="347"/>
                    </a:cubicBezTo>
                    <a:close/>
                    <a:moveTo>
                      <a:pt x="7739" y="1"/>
                    </a:moveTo>
                    <a:cubicBezTo>
                      <a:pt x="6819" y="1"/>
                      <a:pt x="5866" y="357"/>
                      <a:pt x="5033" y="715"/>
                    </a:cubicBezTo>
                    <a:cubicBezTo>
                      <a:pt x="3714" y="1305"/>
                      <a:pt x="2430" y="2085"/>
                      <a:pt x="1476" y="3195"/>
                    </a:cubicBezTo>
                    <a:cubicBezTo>
                      <a:pt x="574" y="4254"/>
                      <a:pt x="1" y="5624"/>
                      <a:pt x="35" y="7031"/>
                    </a:cubicBezTo>
                    <a:cubicBezTo>
                      <a:pt x="88" y="8349"/>
                      <a:pt x="730" y="9599"/>
                      <a:pt x="1719" y="10448"/>
                    </a:cubicBezTo>
                    <a:cubicBezTo>
                      <a:pt x="2795" y="11369"/>
                      <a:pt x="4165" y="11767"/>
                      <a:pt x="5553" y="11959"/>
                    </a:cubicBezTo>
                    <a:cubicBezTo>
                      <a:pt x="5900" y="11993"/>
                      <a:pt x="6248" y="12010"/>
                      <a:pt x="6595" y="12063"/>
                    </a:cubicBezTo>
                    <a:cubicBezTo>
                      <a:pt x="6890" y="12114"/>
                      <a:pt x="7203" y="12184"/>
                      <a:pt x="7497" y="12218"/>
                    </a:cubicBezTo>
                    <a:cubicBezTo>
                      <a:pt x="7648" y="12242"/>
                      <a:pt x="7805" y="12260"/>
                      <a:pt x="7961" y="12260"/>
                    </a:cubicBezTo>
                    <a:cubicBezTo>
                      <a:pt x="8254" y="12260"/>
                      <a:pt x="8544" y="12197"/>
                      <a:pt x="8781" y="11993"/>
                    </a:cubicBezTo>
                    <a:cubicBezTo>
                      <a:pt x="9787" y="11142"/>
                      <a:pt x="10777" y="10223"/>
                      <a:pt x="11765" y="9338"/>
                    </a:cubicBezTo>
                    <a:cubicBezTo>
                      <a:pt x="11800" y="9321"/>
                      <a:pt x="11835" y="9286"/>
                      <a:pt x="11870" y="9252"/>
                    </a:cubicBezTo>
                    <a:cubicBezTo>
                      <a:pt x="11906" y="9219"/>
                      <a:pt x="11921" y="9180"/>
                      <a:pt x="11920" y="9141"/>
                    </a:cubicBezTo>
                    <a:lnTo>
                      <a:pt x="11920" y="9141"/>
                    </a:lnTo>
                    <a:cubicBezTo>
                      <a:pt x="11921" y="9137"/>
                      <a:pt x="11922" y="9134"/>
                      <a:pt x="11922" y="9130"/>
                    </a:cubicBezTo>
                    <a:cubicBezTo>
                      <a:pt x="12113" y="7464"/>
                      <a:pt x="12131" y="5729"/>
                      <a:pt x="11679" y="4097"/>
                    </a:cubicBezTo>
                    <a:cubicBezTo>
                      <a:pt x="11298" y="2744"/>
                      <a:pt x="10551" y="1270"/>
                      <a:pt x="9336" y="472"/>
                    </a:cubicBezTo>
                    <a:cubicBezTo>
                      <a:pt x="8839" y="131"/>
                      <a:pt x="8295" y="1"/>
                      <a:pt x="7739"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98" name="Google Shape;4294;p42">
                <a:extLst>
                  <a:ext uri="{FF2B5EF4-FFF2-40B4-BE49-F238E27FC236}">
                    <a16:creationId xmlns:a16="http://schemas.microsoft.com/office/drawing/2014/main" id="{6F982B85-A764-76F7-8440-F488378270B4}"/>
                  </a:ext>
                </a:extLst>
              </p:cNvPr>
              <p:cNvSpPr/>
              <p:nvPr/>
            </p:nvSpPr>
            <p:spPr>
              <a:xfrm>
                <a:off x="7217175" y="2764825"/>
                <a:ext cx="180500" cy="172700"/>
              </a:xfrm>
              <a:custGeom>
                <a:avLst/>
                <a:gdLst/>
                <a:ahLst/>
                <a:cxnLst/>
                <a:rect l="l" t="t" r="r" b="b"/>
                <a:pathLst>
                  <a:path w="7220" h="6908" extrusionOk="0">
                    <a:moveTo>
                      <a:pt x="4504" y="0"/>
                    </a:moveTo>
                    <a:cubicBezTo>
                      <a:pt x="4276" y="0"/>
                      <a:pt x="4044" y="44"/>
                      <a:pt x="3818" y="106"/>
                    </a:cubicBezTo>
                    <a:cubicBezTo>
                      <a:pt x="2343" y="469"/>
                      <a:pt x="1059" y="1510"/>
                      <a:pt x="365" y="2847"/>
                    </a:cubicBezTo>
                    <a:cubicBezTo>
                      <a:pt x="156" y="3264"/>
                      <a:pt x="1" y="3697"/>
                      <a:pt x="36" y="4166"/>
                    </a:cubicBezTo>
                    <a:cubicBezTo>
                      <a:pt x="122" y="5138"/>
                      <a:pt x="1059" y="5779"/>
                      <a:pt x="1961" y="6161"/>
                    </a:cubicBezTo>
                    <a:cubicBezTo>
                      <a:pt x="3037" y="6595"/>
                      <a:pt x="4165" y="6855"/>
                      <a:pt x="5311" y="6908"/>
                    </a:cubicBezTo>
                    <a:lnTo>
                      <a:pt x="7028" y="6369"/>
                    </a:lnTo>
                    <a:cubicBezTo>
                      <a:pt x="7219" y="4599"/>
                      <a:pt x="6872" y="2760"/>
                      <a:pt x="6039" y="1198"/>
                    </a:cubicBezTo>
                    <a:cubicBezTo>
                      <a:pt x="5797" y="730"/>
                      <a:pt x="5466" y="244"/>
                      <a:pt x="4964" y="71"/>
                    </a:cubicBezTo>
                    <a:cubicBezTo>
                      <a:pt x="4815" y="21"/>
                      <a:pt x="4660" y="0"/>
                      <a:pt x="4504" y="0"/>
                    </a:cubicBezTo>
                    <a:close/>
                  </a:path>
                </a:pathLst>
              </a:custGeom>
              <a:solidFill>
                <a:schemeClr val="accent4"/>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299" name="Google Shape;4295;p42">
                <a:extLst>
                  <a:ext uri="{FF2B5EF4-FFF2-40B4-BE49-F238E27FC236}">
                    <a16:creationId xmlns:a16="http://schemas.microsoft.com/office/drawing/2014/main" id="{C5EE4930-8A99-E027-72B9-7D9C024CA17F}"/>
                  </a:ext>
                </a:extLst>
              </p:cNvPr>
              <p:cNvSpPr/>
              <p:nvPr/>
            </p:nvSpPr>
            <p:spPr>
              <a:xfrm>
                <a:off x="7821050" y="2692350"/>
                <a:ext cx="301950" cy="297775"/>
              </a:xfrm>
              <a:custGeom>
                <a:avLst/>
                <a:gdLst/>
                <a:ahLst/>
                <a:cxnLst/>
                <a:rect l="l" t="t" r="r" b="b"/>
                <a:pathLst>
                  <a:path w="12078" h="11911" extrusionOk="0">
                    <a:moveTo>
                      <a:pt x="4201" y="0"/>
                    </a:moveTo>
                    <a:cubicBezTo>
                      <a:pt x="3833" y="0"/>
                      <a:pt x="3470" y="61"/>
                      <a:pt x="3123" y="210"/>
                    </a:cubicBezTo>
                    <a:cubicBezTo>
                      <a:pt x="2672" y="402"/>
                      <a:pt x="2291" y="731"/>
                      <a:pt x="1943" y="1112"/>
                    </a:cubicBezTo>
                    <a:cubicBezTo>
                      <a:pt x="1023" y="2137"/>
                      <a:pt x="486" y="3472"/>
                      <a:pt x="243" y="4826"/>
                    </a:cubicBezTo>
                    <a:cubicBezTo>
                      <a:pt x="0" y="6179"/>
                      <a:pt x="51" y="7585"/>
                      <a:pt x="208" y="8956"/>
                    </a:cubicBezTo>
                    <a:lnTo>
                      <a:pt x="3297" y="11715"/>
                    </a:lnTo>
                    <a:cubicBezTo>
                      <a:pt x="3465" y="11860"/>
                      <a:pt x="3710" y="11910"/>
                      <a:pt x="3984" y="11910"/>
                    </a:cubicBezTo>
                    <a:cubicBezTo>
                      <a:pt x="4526" y="11910"/>
                      <a:pt x="5183" y="11715"/>
                      <a:pt x="5587" y="11681"/>
                    </a:cubicBezTo>
                    <a:cubicBezTo>
                      <a:pt x="6386" y="11628"/>
                      <a:pt x="7200" y="11507"/>
                      <a:pt x="7982" y="11281"/>
                    </a:cubicBezTo>
                    <a:cubicBezTo>
                      <a:pt x="9560" y="10813"/>
                      <a:pt x="10844" y="9807"/>
                      <a:pt x="11452" y="8245"/>
                    </a:cubicBezTo>
                    <a:cubicBezTo>
                      <a:pt x="12077" y="6630"/>
                      <a:pt x="11591" y="4740"/>
                      <a:pt x="10532" y="3368"/>
                    </a:cubicBezTo>
                    <a:cubicBezTo>
                      <a:pt x="9456" y="1998"/>
                      <a:pt x="7913" y="1112"/>
                      <a:pt x="6298" y="471"/>
                    </a:cubicBezTo>
                    <a:cubicBezTo>
                      <a:pt x="5627" y="221"/>
                      <a:pt x="4904" y="0"/>
                      <a:pt x="4201"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00" name="Google Shape;4296;p42">
                <a:extLst>
                  <a:ext uri="{FF2B5EF4-FFF2-40B4-BE49-F238E27FC236}">
                    <a16:creationId xmlns:a16="http://schemas.microsoft.com/office/drawing/2014/main" id="{A041264F-95E2-F9CB-1038-729EBB500757}"/>
                  </a:ext>
                </a:extLst>
              </p:cNvPr>
              <p:cNvSpPr/>
              <p:nvPr/>
            </p:nvSpPr>
            <p:spPr>
              <a:xfrm>
                <a:off x="7817125" y="2688000"/>
                <a:ext cx="306725" cy="306675"/>
              </a:xfrm>
              <a:custGeom>
                <a:avLst/>
                <a:gdLst/>
                <a:ahLst/>
                <a:cxnLst/>
                <a:rect l="l" t="t" r="r" b="b"/>
                <a:pathLst>
                  <a:path w="12269" h="12267" extrusionOk="0">
                    <a:moveTo>
                      <a:pt x="4388" y="342"/>
                    </a:moveTo>
                    <a:cubicBezTo>
                      <a:pt x="5321" y="342"/>
                      <a:pt x="6294" y="742"/>
                      <a:pt x="7115" y="1113"/>
                    </a:cubicBezTo>
                    <a:cubicBezTo>
                      <a:pt x="8382" y="1686"/>
                      <a:pt x="9562" y="2450"/>
                      <a:pt x="10446" y="3526"/>
                    </a:cubicBezTo>
                    <a:cubicBezTo>
                      <a:pt x="11297" y="4567"/>
                      <a:pt x="11818" y="5920"/>
                      <a:pt x="11696" y="7274"/>
                    </a:cubicBezTo>
                    <a:cubicBezTo>
                      <a:pt x="11591" y="8505"/>
                      <a:pt x="10881" y="9668"/>
                      <a:pt x="9891" y="10397"/>
                    </a:cubicBezTo>
                    <a:cubicBezTo>
                      <a:pt x="8764" y="11247"/>
                      <a:pt x="7357" y="11542"/>
                      <a:pt x="5987" y="11663"/>
                    </a:cubicBezTo>
                    <a:cubicBezTo>
                      <a:pt x="5432" y="11716"/>
                      <a:pt x="4877" y="11871"/>
                      <a:pt x="4322" y="11906"/>
                    </a:cubicBezTo>
                    <a:cubicBezTo>
                      <a:pt x="4265" y="11909"/>
                      <a:pt x="4210" y="11911"/>
                      <a:pt x="4156" y="11911"/>
                    </a:cubicBezTo>
                    <a:cubicBezTo>
                      <a:pt x="3911" y="11911"/>
                      <a:pt x="3691" y="11868"/>
                      <a:pt x="3505" y="11698"/>
                    </a:cubicBezTo>
                    <a:cubicBezTo>
                      <a:pt x="2517" y="10830"/>
                      <a:pt x="1545" y="9962"/>
                      <a:pt x="574" y="9078"/>
                    </a:cubicBezTo>
                    <a:cubicBezTo>
                      <a:pt x="556" y="9069"/>
                      <a:pt x="542" y="9055"/>
                      <a:pt x="528" y="9042"/>
                    </a:cubicBezTo>
                    <a:lnTo>
                      <a:pt x="528" y="9042"/>
                    </a:lnTo>
                    <a:cubicBezTo>
                      <a:pt x="346" y="7473"/>
                      <a:pt x="320" y="5873"/>
                      <a:pt x="712" y="4340"/>
                    </a:cubicBezTo>
                    <a:cubicBezTo>
                      <a:pt x="1059" y="3022"/>
                      <a:pt x="1770" y="1547"/>
                      <a:pt x="2933" y="766"/>
                    </a:cubicBezTo>
                    <a:cubicBezTo>
                      <a:pt x="3386" y="460"/>
                      <a:pt x="3881" y="342"/>
                      <a:pt x="4388" y="342"/>
                    </a:cubicBezTo>
                    <a:close/>
                    <a:moveTo>
                      <a:pt x="4360" y="0"/>
                    </a:moveTo>
                    <a:cubicBezTo>
                      <a:pt x="4150" y="0"/>
                      <a:pt x="3940" y="17"/>
                      <a:pt x="3732" y="55"/>
                    </a:cubicBezTo>
                    <a:cubicBezTo>
                      <a:pt x="2309" y="333"/>
                      <a:pt x="1319" y="1807"/>
                      <a:pt x="782" y="3056"/>
                    </a:cubicBezTo>
                    <a:cubicBezTo>
                      <a:pt x="157" y="4567"/>
                      <a:pt x="0" y="6214"/>
                      <a:pt x="70" y="7829"/>
                    </a:cubicBezTo>
                    <a:cubicBezTo>
                      <a:pt x="104" y="8252"/>
                      <a:pt x="137" y="8677"/>
                      <a:pt x="188" y="9100"/>
                    </a:cubicBezTo>
                    <a:lnTo>
                      <a:pt x="188" y="9100"/>
                    </a:lnTo>
                    <a:cubicBezTo>
                      <a:pt x="175" y="9151"/>
                      <a:pt x="188" y="9208"/>
                      <a:pt x="243" y="9252"/>
                    </a:cubicBezTo>
                    <a:cubicBezTo>
                      <a:pt x="1215" y="10119"/>
                      <a:pt x="2187" y="10987"/>
                      <a:pt x="3176" y="11871"/>
                    </a:cubicBezTo>
                    <a:cubicBezTo>
                      <a:pt x="3366" y="12028"/>
                      <a:pt x="3540" y="12184"/>
                      <a:pt x="3783" y="12236"/>
                    </a:cubicBezTo>
                    <a:cubicBezTo>
                      <a:pt x="3900" y="12258"/>
                      <a:pt x="4018" y="12267"/>
                      <a:pt x="4136" y="12267"/>
                    </a:cubicBezTo>
                    <a:cubicBezTo>
                      <a:pt x="4596" y="12267"/>
                      <a:pt x="5060" y="12131"/>
                      <a:pt x="5502" y="12063"/>
                    </a:cubicBezTo>
                    <a:cubicBezTo>
                      <a:pt x="5865" y="11993"/>
                      <a:pt x="6230" y="11993"/>
                      <a:pt x="6594" y="11941"/>
                    </a:cubicBezTo>
                    <a:cubicBezTo>
                      <a:pt x="6994" y="11889"/>
                      <a:pt x="7392" y="11820"/>
                      <a:pt x="7792" y="11732"/>
                    </a:cubicBezTo>
                    <a:cubicBezTo>
                      <a:pt x="8451" y="11577"/>
                      <a:pt x="9076" y="11334"/>
                      <a:pt x="9666" y="10969"/>
                    </a:cubicBezTo>
                    <a:cubicBezTo>
                      <a:pt x="10742" y="10310"/>
                      <a:pt x="11609" y="9252"/>
                      <a:pt x="11922" y="8002"/>
                    </a:cubicBezTo>
                    <a:cubicBezTo>
                      <a:pt x="12269" y="6666"/>
                      <a:pt x="11938" y="5191"/>
                      <a:pt x="11228" y="4011"/>
                    </a:cubicBezTo>
                    <a:cubicBezTo>
                      <a:pt x="10481" y="2779"/>
                      <a:pt x="9301" y="1860"/>
                      <a:pt x="8035" y="1182"/>
                    </a:cubicBezTo>
                    <a:cubicBezTo>
                      <a:pt x="7376" y="835"/>
                      <a:pt x="6698" y="541"/>
                      <a:pt x="5987" y="298"/>
                    </a:cubicBezTo>
                    <a:cubicBezTo>
                      <a:pt x="5470" y="122"/>
                      <a:pt x="4917" y="0"/>
                      <a:pt x="4360"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01" name="Google Shape;4297;p42">
                <a:extLst>
                  <a:ext uri="{FF2B5EF4-FFF2-40B4-BE49-F238E27FC236}">
                    <a16:creationId xmlns:a16="http://schemas.microsoft.com/office/drawing/2014/main" id="{7CD49C22-D07A-3669-6DB9-FCD2B8E4A844}"/>
                  </a:ext>
                </a:extLst>
              </p:cNvPr>
              <p:cNvSpPr/>
              <p:nvPr/>
            </p:nvSpPr>
            <p:spPr>
              <a:xfrm>
                <a:off x="7865700" y="2764825"/>
                <a:ext cx="180950" cy="172700"/>
              </a:xfrm>
              <a:custGeom>
                <a:avLst/>
                <a:gdLst/>
                <a:ahLst/>
                <a:cxnLst/>
                <a:rect l="l" t="t" r="r" b="b"/>
                <a:pathLst>
                  <a:path w="7238" h="6908" extrusionOk="0">
                    <a:moveTo>
                      <a:pt x="2717" y="0"/>
                    </a:moveTo>
                    <a:cubicBezTo>
                      <a:pt x="2560" y="0"/>
                      <a:pt x="2405" y="21"/>
                      <a:pt x="2256" y="71"/>
                    </a:cubicBezTo>
                    <a:cubicBezTo>
                      <a:pt x="1754" y="244"/>
                      <a:pt x="1442" y="730"/>
                      <a:pt x="1181" y="1198"/>
                    </a:cubicBezTo>
                    <a:cubicBezTo>
                      <a:pt x="348" y="2760"/>
                      <a:pt x="1" y="4599"/>
                      <a:pt x="192" y="6369"/>
                    </a:cubicBezTo>
                    <a:lnTo>
                      <a:pt x="1909" y="6908"/>
                    </a:lnTo>
                    <a:cubicBezTo>
                      <a:pt x="3055" y="6855"/>
                      <a:pt x="4200" y="6595"/>
                      <a:pt x="5259" y="6161"/>
                    </a:cubicBezTo>
                    <a:cubicBezTo>
                      <a:pt x="6161" y="5779"/>
                      <a:pt x="7115" y="5138"/>
                      <a:pt x="7184" y="4166"/>
                    </a:cubicBezTo>
                    <a:cubicBezTo>
                      <a:pt x="7237" y="3697"/>
                      <a:pt x="7080" y="3264"/>
                      <a:pt x="6872" y="2847"/>
                    </a:cubicBezTo>
                    <a:cubicBezTo>
                      <a:pt x="6161" y="1510"/>
                      <a:pt x="4877" y="469"/>
                      <a:pt x="3402" y="106"/>
                    </a:cubicBezTo>
                    <a:cubicBezTo>
                      <a:pt x="3176" y="44"/>
                      <a:pt x="2944" y="0"/>
                      <a:pt x="2717" y="0"/>
                    </a:cubicBezTo>
                    <a:close/>
                  </a:path>
                </a:pathLst>
              </a:custGeom>
              <a:solidFill>
                <a:schemeClr val="accent4"/>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02" name="Google Shape;4298;p42">
                <a:extLst>
                  <a:ext uri="{FF2B5EF4-FFF2-40B4-BE49-F238E27FC236}">
                    <a16:creationId xmlns:a16="http://schemas.microsoft.com/office/drawing/2014/main" id="{5C3D8813-CDEB-52A5-1167-CB015A431BBC}"/>
                  </a:ext>
                </a:extLst>
              </p:cNvPr>
              <p:cNvSpPr/>
              <p:nvPr/>
            </p:nvSpPr>
            <p:spPr>
              <a:xfrm>
                <a:off x="7252750" y="2823400"/>
                <a:ext cx="760475" cy="588250"/>
              </a:xfrm>
              <a:custGeom>
                <a:avLst/>
                <a:gdLst/>
                <a:ahLst/>
                <a:cxnLst/>
                <a:rect l="l" t="t" r="r" b="b"/>
                <a:pathLst>
                  <a:path w="30419" h="23530" extrusionOk="0">
                    <a:moveTo>
                      <a:pt x="5019" y="0"/>
                    </a:moveTo>
                    <a:cubicBezTo>
                      <a:pt x="4942" y="0"/>
                      <a:pt x="4859" y="11"/>
                      <a:pt x="4772" y="35"/>
                    </a:cubicBezTo>
                    <a:cubicBezTo>
                      <a:pt x="3228" y="451"/>
                      <a:pt x="4841" y="3471"/>
                      <a:pt x="4841" y="3471"/>
                    </a:cubicBezTo>
                    <a:cubicBezTo>
                      <a:pt x="4841" y="3471"/>
                      <a:pt x="3568" y="1162"/>
                      <a:pt x="2726" y="1162"/>
                    </a:cubicBezTo>
                    <a:cubicBezTo>
                      <a:pt x="2605" y="1162"/>
                      <a:pt x="2493" y="1210"/>
                      <a:pt x="2395" y="1319"/>
                    </a:cubicBezTo>
                    <a:cubicBezTo>
                      <a:pt x="1608" y="2175"/>
                      <a:pt x="4064" y="3909"/>
                      <a:pt x="4129" y="3956"/>
                    </a:cubicBezTo>
                    <a:lnTo>
                      <a:pt x="4129" y="3956"/>
                    </a:lnTo>
                    <a:cubicBezTo>
                      <a:pt x="4082" y="3923"/>
                      <a:pt x="2820" y="3045"/>
                      <a:pt x="1939" y="3045"/>
                    </a:cubicBezTo>
                    <a:cubicBezTo>
                      <a:pt x="1598" y="3045"/>
                      <a:pt x="1315" y="3177"/>
                      <a:pt x="1181" y="3540"/>
                    </a:cubicBezTo>
                    <a:cubicBezTo>
                      <a:pt x="695" y="4859"/>
                      <a:pt x="4043" y="5432"/>
                      <a:pt x="4043" y="5432"/>
                    </a:cubicBezTo>
                    <a:cubicBezTo>
                      <a:pt x="1667" y="8642"/>
                      <a:pt x="973" y="11748"/>
                      <a:pt x="383" y="14611"/>
                    </a:cubicBezTo>
                    <a:cubicBezTo>
                      <a:pt x="174" y="15705"/>
                      <a:pt x="1" y="16866"/>
                      <a:pt x="365" y="17926"/>
                    </a:cubicBezTo>
                    <a:cubicBezTo>
                      <a:pt x="695" y="18879"/>
                      <a:pt x="1440" y="19661"/>
                      <a:pt x="2291" y="20216"/>
                    </a:cubicBezTo>
                    <a:cubicBezTo>
                      <a:pt x="3124" y="20737"/>
                      <a:pt x="7722" y="23409"/>
                      <a:pt x="15218" y="23530"/>
                    </a:cubicBezTo>
                    <a:cubicBezTo>
                      <a:pt x="22697" y="23409"/>
                      <a:pt x="27313" y="20737"/>
                      <a:pt x="28146" y="20216"/>
                    </a:cubicBezTo>
                    <a:cubicBezTo>
                      <a:pt x="28995" y="19661"/>
                      <a:pt x="29724" y="18879"/>
                      <a:pt x="30055" y="17926"/>
                    </a:cubicBezTo>
                    <a:cubicBezTo>
                      <a:pt x="30418" y="16866"/>
                      <a:pt x="30263" y="15705"/>
                      <a:pt x="30037" y="14611"/>
                    </a:cubicBezTo>
                    <a:cubicBezTo>
                      <a:pt x="29447" y="11748"/>
                      <a:pt x="28753" y="8642"/>
                      <a:pt x="26376" y="5432"/>
                    </a:cubicBezTo>
                    <a:cubicBezTo>
                      <a:pt x="26376" y="5432"/>
                      <a:pt x="29724" y="4859"/>
                      <a:pt x="29238" y="3540"/>
                    </a:cubicBezTo>
                    <a:cubicBezTo>
                      <a:pt x="29105" y="3177"/>
                      <a:pt x="28822" y="3045"/>
                      <a:pt x="28483" y="3045"/>
                    </a:cubicBezTo>
                    <a:cubicBezTo>
                      <a:pt x="27608" y="3045"/>
                      <a:pt x="26356" y="3922"/>
                      <a:pt x="26308" y="3956"/>
                    </a:cubicBezTo>
                    <a:lnTo>
                      <a:pt x="26308" y="3956"/>
                    </a:lnTo>
                    <a:cubicBezTo>
                      <a:pt x="26375" y="3908"/>
                      <a:pt x="28811" y="2175"/>
                      <a:pt x="28042" y="1319"/>
                    </a:cubicBezTo>
                    <a:cubicBezTo>
                      <a:pt x="27942" y="1210"/>
                      <a:pt x="27828" y="1162"/>
                      <a:pt x="27705" y="1162"/>
                    </a:cubicBezTo>
                    <a:cubicBezTo>
                      <a:pt x="26851" y="1162"/>
                      <a:pt x="25578" y="3471"/>
                      <a:pt x="25578" y="3471"/>
                    </a:cubicBezTo>
                    <a:cubicBezTo>
                      <a:pt x="25578" y="3471"/>
                      <a:pt x="27209" y="451"/>
                      <a:pt x="25664" y="35"/>
                    </a:cubicBezTo>
                    <a:cubicBezTo>
                      <a:pt x="25576" y="11"/>
                      <a:pt x="25494" y="0"/>
                      <a:pt x="25417" y="0"/>
                    </a:cubicBezTo>
                    <a:cubicBezTo>
                      <a:pt x="24132" y="0"/>
                      <a:pt x="24224" y="3089"/>
                      <a:pt x="24224" y="3089"/>
                    </a:cubicBezTo>
                    <a:cubicBezTo>
                      <a:pt x="24224" y="3089"/>
                      <a:pt x="22142" y="469"/>
                      <a:pt x="15218" y="347"/>
                    </a:cubicBezTo>
                    <a:cubicBezTo>
                      <a:pt x="8277" y="469"/>
                      <a:pt x="6195" y="3089"/>
                      <a:pt x="6195" y="3089"/>
                    </a:cubicBezTo>
                    <a:cubicBezTo>
                      <a:pt x="6195" y="3089"/>
                      <a:pt x="6304" y="0"/>
                      <a:pt x="5019"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03" name="Google Shape;4299;p42">
                <a:extLst>
                  <a:ext uri="{FF2B5EF4-FFF2-40B4-BE49-F238E27FC236}">
                    <a16:creationId xmlns:a16="http://schemas.microsoft.com/office/drawing/2014/main" id="{3CDDA26A-B2FD-E7CF-03C7-35F8C1674258}"/>
                  </a:ext>
                </a:extLst>
              </p:cNvPr>
              <p:cNvSpPr/>
              <p:nvPr/>
            </p:nvSpPr>
            <p:spPr>
              <a:xfrm>
                <a:off x="7250150" y="2819225"/>
                <a:ext cx="766550" cy="596575"/>
              </a:xfrm>
              <a:custGeom>
                <a:avLst/>
                <a:gdLst/>
                <a:ahLst/>
                <a:cxnLst/>
                <a:rect l="l" t="t" r="r" b="b"/>
                <a:pathLst>
                  <a:path w="30662" h="23863" extrusionOk="0">
                    <a:moveTo>
                      <a:pt x="25490" y="339"/>
                    </a:moveTo>
                    <a:cubicBezTo>
                      <a:pt x="25720" y="339"/>
                      <a:pt x="25969" y="441"/>
                      <a:pt x="26098" y="618"/>
                    </a:cubicBezTo>
                    <a:cubicBezTo>
                      <a:pt x="26427" y="1070"/>
                      <a:pt x="26219" y="1816"/>
                      <a:pt x="26064" y="2284"/>
                    </a:cubicBezTo>
                    <a:cubicBezTo>
                      <a:pt x="25925" y="2719"/>
                      <a:pt x="25751" y="3152"/>
                      <a:pt x="25543" y="3552"/>
                    </a:cubicBezTo>
                    <a:cubicBezTo>
                      <a:pt x="25471" y="3684"/>
                      <a:pt x="25590" y="3807"/>
                      <a:pt x="25705" y="3807"/>
                    </a:cubicBezTo>
                    <a:cubicBezTo>
                      <a:pt x="25756" y="3807"/>
                      <a:pt x="25805" y="3783"/>
                      <a:pt x="25837" y="3725"/>
                    </a:cubicBezTo>
                    <a:cubicBezTo>
                      <a:pt x="25994" y="3447"/>
                      <a:pt x="26168" y="3170"/>
                      <a:pt x="26341" y="2909"/>
                    </a:cubicBezTo>
                    <a:cubicBezTo>
                      <a:pt x="26635" y="2476"/>
                      <a:pt x="26948" y="2025"/>
                      <a:pt x="27382" y="1694"/>
                    </a:cubicBezTo>
                    <a:cubicBezTo>
                      <a:pt x="27490" y="1617"/>
                      <a:pt x="27654" y="1499"/>
                      <a:pt x="27799" y="1499"/>
                    </a:cubicBezTo>
                    <a:cubicBezTo>
                      <a:pt x="27816" y="1499"/>
                      <a:pt x="27833" y="1500"/>
                      <a:pt x="27850" y="1504"/>
                    </a:cubicBezTo>
                    <a:cubicBezTo>
                      <a:pt x="28024" y="1539"/>
                      <a:pt x="28128" y="1729"/>
                      <a:pt x="28128" y="1902"/>
                    </a:cubicBezTo>
                    <a:cubicBezTo>
                      <a:pt x="28111" y="2388"/>
                      <a:pt x="27607" y="2858"/>
                      <a:pt x="27278" y="3170"/>
                    </a:cubicBezTo>
                    <a:cubicBezTo>
                      <a:pt x="26983" y="3463"/>
                      <a:pt x="26655" y="3740"/>
                      <a:pt x="26326" y="3983"/>
                    </a:cubicBezTo>
                    <a:lnTo>
                      <a:pt x="26326" y="3983"/>
                    </a:lnTo>
                    <a:cubicBezTo>
                      <a:pt x="26325" y="3983"/>
                      <a:pt x="26324" y="3984"/>
                      <a:pt x="26323" y="3985"/>
                    </a:cubicBezTo>
                    <a:cubicBezTo>
                      <a:pt x="26164" y="4087"/>
                      <a:pt x="26259" y="4309"/>
                      <a:pt x="26406" y="4309"/>
                    </a:cubicBezTo>
                    <a:cubicBezTo>
                      <a:pt x="26434" y="4309"/>
                      <a:pt x="26465" y="4300"/>
                      <a:pt x="26497" y="4280"/>
                    </a:cubicBezTo>
                    <a:cubicBezTo>
                      <a:pt x="26510" y="4271"/>
                      <a:pt x="26524" y="4261"/>
                      <a:pt x="26537" y="4251"/>
                    </a:cubicBezTo>
                    <a:lnTo>
                      <a:pt x="26537" y="4251"/>
                    </a:lnTo>
                    <a:cubicBezTo>
                      <a:pt x="26804" y="4056"/>
                      <a:pt x="27102" y="3891"/>
                      <a:pt x="27399" y="3742"/>
                    </a:cubicBezTo>
                    <a:cubicBezTo>
                      <a:pt x="27718" y="3596"/>
                      <a:pt x="28170" y="3379"/>
                      <a:pt x="28567" y="3379"/>
                    </a:cubicBezTo>
                    <a:cubicBezTo>
                      <a:pt x="28688" y="3379"/>
                      <a:pt x="28804" y="3399"/>
                      <a:pt x="28909" y="3447"/>
                    </a:cubicBezTo>
                    <a:cubicBezTo>
                      <a:pt x="29099" y="3552"/>
                      <a:pt x="29222" y="3776"/>
                      <a:pt x="29222" y="3985"/>
                    </a:cubicBezTo>
                    <a:cubicBezTo>
                      <a:pt x="29222" y="4193"/>
                      <a:pt x="29083" y="4350"/>
                      <a:pt x="28944" y="4489"/>
                    </a:cubicBezTo>
                    <a:cubicBezTo>
                      <a:pt x="28544" y="4836"/>
                      <a:pt x="27989" y="5026"/>
                      <a:pt x="27486" y="5183"/>
                    </a:cubicBezTo>
                    <a:cubicBezTo>
                      <a:pt x="27139" y="5287"/>
                      <a:pt x="26792" y="5373"/>
                      <a:pt x="26427" y="5426"/>
                    </a:cubicBezTo>
                    <a:cubicBezTo>
                      <a:pt x="26323" y="5442"/>
                      <a:pt x="26272" y="5599"/>
                      <a:pt x="26323" y="5685"/>
                    </a:cubicBezTo>
                    <a:cubicBezTo>
                      <a:pt x="27799" y="7663"/>
                      <a:pt x="28770" y="9902"/>
                      <a:pt x="29395" y="12279"/>
                    </a:cubicBezTo>
                    <a:cubicBezTo>
                      <a:pt x="29673" y="13320"/>
                      <a:pt x="29916" y="14379"/>
                      <a:pt x="30089" y="15455"/>
                    </a:cubicBezTo>
                    <a:cubicBezTo>
                      <a:pt x="30297" y="16670"/>
                      <a:pt x="30263" y="17919"/>
                      <a:pt x="29516" y="18960"/>
                    </a:cubicBezTo>
                    <a:cubicBezTo>
                      <a:pt x="28857" y="19897"/>
                      <a:pt x="27833" y="20469"/>
                      <a:pt x="26827" y="20955"/>
                    </a:cubicBezTo>
                    <a:cubicBezTo>
                      <a:pt x="25525" y="21598"/>
                      <a:pt x="24155" y="22084"/>
                      <a:pt x="22767" y="22482"/>
                    </a:cubicBezTo>
                    <a:cubicBezTo>
                      <a:pt x="20650" y="23055"/>
                      <a:pt x="18463" y="23384"/>
                      <a:pt x="16277" y="23488"/>
                    </a:cubicBezTo>
                    <a:cubicBezTo>
                      <a:pt x="15932" y="23504"/>
                      <a:pt x="15586" y="23511"/>
                      <a:pt x="15240" y="23511"/>
                    </a:cubicBezTo>
                    <a:cubicBezTo>
                      <a:pt x="13219" y="23511"/>
                      <a:pt x="11185" y="23257"/>
                      <a:pt x="9214" y="22812"/>
                    </a:cubicBezTo>
                    <a:cubicBezTo>
                      <a:pt x="7618" y="22447"/>
                      <a:pt x="6039" y="21961"/>
                      <a:pt x="4547" y="21302"/>
                    </a:cubicBezTo>
                    <a:cubicBezTo>
                      <a:pt x="3765" y="20955"/>
                      <a:pt x="2967" y="20573"/>
                      <a:pt x="2256" y="20071"/>
                    </a:cubicBezTo>
                    <a:cubicBezTo>
                      <a:pt x="1319" y="19411"/>
                      <a:pt x="591" y="18440"/>
                      <a:pt x="469" y="17276"/>
                    </a:cubicBezTo>
                    <a:cubicBezTo>
                      <a:pt x="330" y="16096"/>
                      <a:pt x="642" y="14900"/>
                      <a:pt x="885" y="13755"/>
                    </a:cubicBezTo>
                    <a:cubicBezTo>
                      <a:pt x="1371" y="11516"/>
                      <a:pt x="2048" y="9347"/>
                      <a:pt x="3210" y="7351"/>
                    </a:cubicBezTo>
                    <a:cubicBezTo>
                      <a:pt x="3541" y="6779"/>
                      <a:pt x="3904" y="6224"/>
                      <a:pt x="4304" y="5685"/>
                    </a:cubicBezTo>
                    <a:cubicBezTo>
                      <a:pt x="4373" y="5599"/>
                      <a:pt x="4304" y="5442"/>
                      <a:pt x="4200" y="5426"/>
                    </a:cubicBezTo>
                    <a:cubicBezTo>
                      <a:pt x="3402" y="5303"/>
                      <a:pt x="2516" y="5079"/>
                      <a:pt x="1857" y="4609"/>
                    </a:cubicBezTo>
                    <a:cubicBezTo>
                      <a:pt x="1510" y="4366"/>
                      <a:pt x="1215" y="3933"/>
                      <a:pt x="1579" y="3552"/>
                    </a:cubicBezTo>
                    <a:cubicBezTo>
                      <a:pt x="1700" y="3425"/>
                      <a:pt x="1865" y="3378"/>
                      <a:pt x="2045" y="3378"/>
                    </a:cubicBezTo>
                    <a:cubicBezTo>
                      <a:pt x="2382" y="3378"/>
                      <a:pt x="2771" y="3543"/>
                      <a:pt x="3020" y="3656"/>
                    </a:cubicBezTo>
                    <a:cubicBezTo>
                      <a:pt x="3418" y="3811"/>
                      <a:pt x="3800" y="4037"/>
                      <a:pt x="4147" y="4280"/>
                    </a:cubicBezTo>
                    <a:cubicBezTo>
                      <a:pt x="4176" y="4300"/>
                      <a:pt x="4204" y="4309"/>
                      <a:pt x="4231" y="4309"/>
                    </a:cubicBezTo>
                    <a:cubicBezTo>
                      <a:pt x="4368" y="4309"/>
                      <a:pt x="4466" y="4087"/>
                      <a:pt x="4321" y="3985"/>
                    </a:cubicBezTo>
                    <a:cubicBezTo>
                      <a:pt x="4283" y="3957"/>
                      <a:pt x="4246" y="3930"/>
                      <a:pt x="4208" y="3903"/>
                    </a:cubicBezTo>
                    <a:lnTo>
                      <a:pt x="4208" y="3903"/>
                    </a:lnTo>
                    <a:cubicBezTo>
                      <a:pt x="3959" y="3718"/>
                      <a:pt x="3732" y="3522"/>
                      <a:pt x="3506" y="3325"/>
                    </a:cubicBezTo>
                    <a:cubicBezTo>
                      <a:pt x="3141" y="2978"/>
                      <a:pt x="2655" y="2545"/>
                      <a:pt x="2534" y="2041"/>
                    </a:cubicBezTo>
                    <a:cubicBezTo>
                      <a:pt x="2499" y="1868"/>
                      <a:pt x="2516" y="1660"/>
                      <a:pt x="2690" y="1555"/>
                    </a:cubicBezTo>
                    <a:cubicBezTo>
                      <a:pt x="2739" y="1518"/>
                      <a:pt x="2791" y="1503"/>
                      <a:pt x="2844" y="1503"/>
                    </a:cubicBezTo>
                    <a:cubicBezTo>
                      <a:pt x="2938" y="1503"/>
                      <a:pt x="3035" y="1552"/>
                      <a:pt x="3124" y="1608"/>
                    </a:cubicBezTo>
                    <a:cubicBezTo>
                      <a:pt x="3557" y="1868"/>
                      <a:pt x="3904" y="2337"/>
                      <a:pt x="4182" y="2753"/>
                    </a:cubicBezTo>
                    <a:cubicBezTo>
                      <a:pt x="4408" y="3066"/>
                      <a:pt x="4616" y="3395"/>
                      <a:pt x="4790" y="3725"/>
                    </a:cubicBezTo>
                    <a:cubicBezTo>
                      <a:pt x="4827" y="3783"/>
                      <a:pt x="4880" y="3807"/>
                      <a:pt x="4934" y="3807"/>
                    </a:cubicBezTo>
                    <a:cubicBezTo>
                      <a:pt x="5054" y="3807"/>
                      <a:pt x="5174" y="3684"/>
                      <a:pt x="5102" y="3552"/>
                    </a:cubicBezTo>
                    <a:cubicBezTo>
                      <a:pt x="4911" y="3221"/>
                      <a:pt x="4772" y="2858"/>
                      <a:pt x="4651" y="2510"/>
                    </a:cubicBezTo>
                    <a:cubicBezTo>
                      <a:pt x="4460" y="1990"/>
                      <a:pt x="4235" y="1296"/>
                      <a:pt x="4460" y="757"/>
                    </a:cubicBezTo>
                    <a:cubicBezTo>
                      <a:pt x="4570" y="496"/>
                      <a:pt x="4827" y="357"/>
                      <a:pt x="5083" y="357"/>
                    </a:cubicBezTo>
                    <a:cubicBezTo>
                      <a:pt x="5270" y="357"/>
                      <a:pt x="5457" y="431"/>
                      <a:pt x="5588" y="584"/>
                    </a:cubicBezTo>
                    <a:cubicBezTo>
                      <a:pt x="5917" y="983"/>
                      <a:pt x="6021" y="1590"/>
                      <a:pt x="6074" y="2094"/>
                    </a:cubicBezTo>
                    <a:cubicBezTo>
                      <a:pt x="6125" y="2476"/>
                      <a:pt x="6143" y="2874"/>
                      <a:pt x="6125" y="3256"/>
                    </a:cubicBezTo>
                    <a:cubicBezTo>
                      <a:pt x="6125" y="3352"/>
                      <a:pt x="6225" y="3431"/>
                      <a:pt x="6315" y="3431"/>
                    </a:cubicBezTo>
                    <a:cubicBezTo>
                      <a:pt x="6355" y="3431"/>
                      <a:pt x="6394" y="3415"/>
                      <a:pt x="6421" y="3378"/>
                    </a:cubicBezTo>
                    <a:cubicBezTo>
                      <a:pt x="6715" y="3031"/>
                      <a:pt x="7115" y="2753"/>
                      <a:pt x="7497" y="2527"/>
                    </a:cubicBezTo>
                    <a:cubicBezTo>
                      <a:pt x="8693" y="1782"/>
                      <a:pt x="10065" y="1347"/>
                      <a:pt x="11435" y="1070"/>
                    </a:cubicBezTo>
                    <a:cubicBezTo>
                      <a:pt x="12719" y="827"/>
                      <a:pt x="14021" y="706"/>
                      <a:pt x="15322" y="688"/>
                    </a:cubicBezTo>
                    <a:cubicBezTo>
                      <a:pt x="17353" y="723"/>
                      <a:pt x="19400" y="965"/>
                      <a:pt x="21326" y="1660"/>
                    </a:cubicBezTo>
                    <a:cubicBezTo>
                      <a:pt x="22228" y="1990"/>
                      <a:pt x="23148" y="2423"/>
                      <a:pt x="23877" y="3066"/>
                    </a:cubicBezTo>
                    <a:cubicBezTo>
                      <a:pt x="23998" y="3170"/>
                      <a:pt x="24120" y="3256"/>
                      <a:pt x="24206" y="3378"/>
                    </a:cubicBezTo>
                    <a:cubicBezTo>
                      <a:pt x="24238" y="3415"/>
                      <a:pt x="24279" y="3431"/>
                      <a:pt x="24319" y="3431"/>
                    </a:cubicBezTo>
                    <a:cubicBezTo>
                      <a:pt x="24410" y="3431"/>
                      <a:pt x="24502" y="3352"/>
                      <a:pt x="24502" y="3256"/>
                    </a:cubicBezTo>
                    <a:cubicBezTo>
                      <a:pt x="24502" y="2944"/>
                      <a:pt x="24502" y="2615"/>
                      <a:pt x="24537" y="2284"/>
                    </a:cubicBezTo>
                    <a:cubicBezTo>
                      <a:pt x="24588" y="1764"/>
                      <a:pt x="24675" y="1157"/>
                      <a:pt x="24970" y="706"/>
                    </a:cubicBezTo>
                    <a:cubicBezTo>
                      <a:pt x="25074" y="532"/>
                      <a:pt x="25231" y="375"/>
                      <a:pt x="25439" y="341"/>
                    </a:cubicBezTo>
                    <a:cubicBezTo>
                      <a:pt x="25456" y="340"/>
                      <a:pt x="25473" y="339"/>
                      <a:pt x="25490" y="339"/>
                    </a:cubicBezTo>
                    <a:close/>
                    <a:moveTo>
                      <a:pt x="5083" y="0"/>
                    </a:moveTo>
                    <a:cubicBezTo>
                      <a:pt x="4806" y="0"/>
                      <a:pt x="4527" y="109"/>
                      <a:pt x="4321" y="324"/>
                    </a:cubicBezTo>
                    <a:cubicBezTo>
                      <a:pt x="3882" y="813"/>
                      <a:pt x="4018" y="1582"/>
                      <a:pt x="4169" y="2151"/>
                    </a:cubicBezTo>
                    <a:lnTo>
                      <a:pt x="4169" y="2151"/>
                    </a:lnTo>
                    <a:cubicBezTo>
                      <a:pt x="3910" y="1807"/>
                      <a:pt x="3612" y="1473"/>
                      <a:pt x="3245" y="1278"/>
                    </a:cubicBezTo>
                    <a:cubicBezTo>
                      <a:pt x="3115" y="1208"/>
                      <a:pt x="2978" y="1174"/>
                      <a:pt x="2846" y="1174"/>
                    </a:cubicBezTo>
                    <a:cubicBezTo>
                      <a:pt x="2522" y="1174"/>
                      <a:pt x="2231" y="1381"/>
                      <a:pt x="2169" y="1764"/>
                    </a:cubicBezTo>
                    <a:cubicBezTo>
                      <a:pt x="2090" y="2307"/>
                      <a:pt x="2526" y="2822"/>
                      <a:pt x="2893" y="3212"/>
                    </a:cubicBezTo>
                    <a:lnTo>
                      <a:pt x="2893" y="3212"/>
                    </a:lnTo>
                    <a:cubicBezTo>
                      <a:pt x="2633" y="3114"/>
                      <a:pt x="2344" y="3036"/>
                      <a:pt x="2069" y="3036"/>
                    </a:cubicBezTo>
                    <a:cubicBezTo>
                      <a:pt x="1856" y="3036"/>
                      <a:pt x="1652" y="3083"/>
                      <a:pt x="1475" y="3205"/>
                    </a:cubicBezTo>
                    <a:cubicBezTo>
                      <a:pt x="989" y="3517"/>
                      <a:pt x="954" y="4176"/>
                      <a:pt x="1319" y="4593"/>
                    </a:cubicBezTo>
                    <a:cubicBezTo>
                      <a:pt x="1683" y="5026"/>
                      <a:pt x="2308" y="5269"/>
                      <a:pt x="2846" y="5442"/>
                    </a:cubicBezTo>
                    <a:cubicBezTo>
                      <a:pt x="3181" y="5554"/>
                      <a:pt x="3515" y="5643"/>
                      <a:pt x="3858" y="5719"/>
                    </a:cubicBezTo>
                    <a:lnTo>
                      <a:pt x="3858" y="5719"/>
                    </a:lnTo>
                    <a:cubicBezTo>
                      <a:pt x="2448" y="7698"/>
                      <a:pt x="1488" y="9915"/>
                      <a:pt x="885" y="12262"/>
                    </a:cubicBezTo>
                    <a:cubicBezTo>
                      <a:pt x="607" y="13320"/>
                      <a:pt x="348" y="14414"/>
                      <a:pt x="191" y="15506"/>
                    </a:cubicBezTo>
                    <a:cubicBezTo>
                      <a:pt x="1" y="16721"/>
                      <a:pt x="35" y="17970"/>
                      <a:pt x="746" y="19030"/>
                    </a:cubicBezTo>
                    <a:cubicBezTo>
                      <a:pt x="1424" y="20053"/>
                      <a:pt x="2465" y="20677"/>
                      <a:pt x="3541" y="21216"/>
                    </a:cubicBezTo>
                    <a:cubicBezTo>
                      <a:pt x="4876" y="21875"/>
                      <a:pt x="6299" y="22396"/>
                      <a:pt x="7722" y="22794"/>
                    </a:cubicBezTo>
                    <a:cubicBezTo>
                      <a:pt x="9891" y="23402"/>
                      <a:pt x="12112" y="23731"/>
                      <a:pt x="14350" y="23835"/>
                    </a:cubicBezTo>
                    <a:cubicBezTo>
                      <a:pt x="14713" y="23854"/>
                      <a:pt x="15076" y="23863"/>
                      <a:pt x="15440" y="23863"/>
                    </a:cubicBezTo>
                    <a:cubicBezTo>
                      <a:pt x="17479" y="23863"/>
                      <a:pt x="19529" y="23583"/>
                      <a:pt x="21517" y="23141"/>
                    </a:cubicBezTo>
                    <a:cubicBezTo>
                      <a:pt x="23165" y="22778"/>
                      <a:pt x="24779" y="22257"/>
                      <a:pt x="26323" y="21580"/>
                    </a:cubicBezTo>
                    <a:cubicBezTo>
                      <a:pt x="27191" y="21198"/>
                      <a:pt x="28058" y="20765"/>
                      <a:pt x="28805" y="20192"/>
                    </a:cubicBezTo>
                    <a:cubicBezTo>
                      <a:pt x="29707" y="19481"/>
                      <a:pt x="30367" y="18509"/>
                      <a:pt x="30506" y="17346"/>
                    </a:cubicBezTo>
                    <a:cubicBezTo>
                      <a:pt x="30661" y="16149"/>
                      <a:pt x="30367" y="14951"/>
                      <a:pt x="30106" y="13789"/>
                    </a:cubicBezTo>
                    <a:cubicBezTo>
                      <a:pt x="29620" y="11481"/>
                      <a:pt x="28909" y="9225"/>
                      <a:pt x="27729" y="7177"/>
                    </a:cubicBezTo>
                    <a:cubicBezTo>
                      <a:pt x="27441" y="6679"/>
                      <a:pt x="27114" y="6193"/>
                      <a:pt x="26782" y="5720"/>
                    </a:cubicBezTo>
                    <a:lnTo>
                      <a:pt x="26782" y="5720"/>
                    </a:lnTo>
                    <a:cubicBezTo>
                      <a:pt x="27052" y="5661"/>
                      <a:pt x="27326" y="5591"/>
                      <a:pt x="27591" y="5512"/>
                    </a:cubicBezTo>
                    <a:cubicBezTo>
                      <a:pt x="28146" y="5338"/>
                      <a:pt x="28770" y="5113"/>
                      <a:pt x="29204" y="4697"/>
                    </a:cubicBezTo>
                    <a:cubicBezTo>
                      <a:pt x="29603" y="4332"/>
                      <a:pt x="29707" y="3725"/>
                      <a:pt x="29308" y="3309"/>
                    </a:cubicBezTo>
                    <a:cubicBezTo>
                      <a:pt x="29114" y="3114"/>
                      <a:pt x="28861" y="3045"/>
                      <a:pt x="28596" y="3045"/>
                    </a:cubicBezTo>
                    <a:cubicBezTo>
                      <a:pt x="28302" y="3045"/>
                      <a:pt x="27992" y="3130"/>
                      <a:pt x="27731" y="3223"/>
                    </a:cubicBezTo>
                    <a:lnTo>
                      <a:pt x="27731" y="3223"/>
                    </a:lnTo>
                    <a:cubicBezTo>
                      <a:pt x="28077" y="2867"/>
                      <a:pt x="28416" y="2438"/>
                      <a:pt x="28458" y="1955"/>
                    </a:cubicBezTo>
                    <a:cubicBezTo>
                      <a:pt x="28501" y="1531"/>
                      <a:pt x="28188" y="1168"/>
                      <a:pt x="27788" y="1168"/>
                    </a:cubicBezTo>
                    <a:cubicBezTo>
                      <a:pt x="27713" y="1168"/>
                      <a:pt x="27635" y="1181"/>
                      <a:pt x="27556" y="1208"/>
                    </a:cubicBezTo>
                    <a:cubicBezTo>
                      <a:pt x="27111" y="1352"/>
                      <a:pt x="26762" y="1755"/>
                      <a:pt x="26468" y="2135"/>
                    </a:cubicBezTo>
                    <a:lnTo>
                      <a:pt x="26468" y="2135"/>
                    </a:lnTo>
                    <a:cubicBezTo>
                      <a:pt x="26624" y="1603"/>
                      <a:pt x="26714" y="983"/>
                      <a:pt x="26445" y="514"/>
                    </a:cubicBezTo>
                    <a:cubicBezTo>
                      <a:pt x="26261" y="191"/>
                      <a:pt x="25897" y="8"/>
                      <a:pt x="25539" y="8"/>
                    </a:cubicBezTo>
                    <a:cubicBezTo>
                      <a:pt x="25321" y="8"/>
                      <a:pt x="25106" y="76"/>
                      <a:pt x="24935" y="220"/>
                    </a:cubicBezTo>
                    <a:cubicBezTo>
                      <a:pt x="24467" y="602"/>
                      <a:pt x="24328" y="1296"/>
                      <a:pt x="24241" y="1851"/>
                    </a:cubicBezTo>
                    <a:cubicBezTo>
                      <a:pt x="24193" y="2173"/>
                      <a:pt x="24162" y="2496"/>
                      <a:pt x="24153" y="2819"/>
                    </a:cubicBezTo>
                    <a:lnTo>
                      <a:pt x="24153" y="2819"/>
                    </a:lnTo>
                    <a:cubicBezTo>
                      <a:pt x="23893" y="2583"/>
                      <a:pt x="23586" y="2386"/>
                      <a:pt x="23304" y="2215"/>
                    </a:cubicBezTo>
                    <a:cubicBezTo>
                      <a:pt x="22073" y="1451"/>
                      <a:pt x="20666" y="1018"/>
                      <a:pt x="19262" y="741"/>
                    </a:cubicBezTo>
                    <a:cubicBezTo>
                      <a:pt x="17961" y="480"/>
                      <a:pt x="16645" y="359"/>
                      <a:pt x="15328" y="341"/>
                    </a:cubicBezTo>
                    <a:lnTo>
                      <a:pt x="15328" y="341"/>
                    </a:lnTo>
                    <a:cubicBezTo>
                      <a:pt x="15326" y="341"/>
                      <a:pt x="15324" y="341"/>
                      <a:pt x="15322" y="341"/>
                    </a:cubicBezTo>
                    <a:cubicBezTo>
                      <a:pt x="15319" y="341"/>
                      <a:pt x="15317" y="341"/>
                      <a:pt x="15315" y="341"/>
                    </a:cubicBezTo>
                    <a:lnTo>
                      <a:pt x="15315" y="341"/>
                    </a:lnTo>
                    <a:cubicBezTo>
                      <a:pt x="13253" y="376"/>
                      <a:pt x="11155" y="619"/>
                      <a:pt x="9197" y="1331"/>
                    </a:cubicBezTo>
                    <a:cubicBezTo>
                      <a:pt x="8242" y="1678"/>
                      <a:pt x="7305" y="2129"/>
                      <a:pt x="6525" y="2805"/>
                    </a:cubicBezTo>
                    <a:cubicBezTo>
                      <a:pt x="6509" y="2818"/>
                      <a:pt x="6494" y="2832"/>
                      <a:pt x="6478" y="2845"/>
                    </a:cubicBezTo>
                    <a:lnTo>
                      <a:pt x="6478" y="2845"/>
                    </a:lnTo>
                    <a:cubicBezTo>
                      <a:pt x="6473" y="2600"/>
                      <a:pt x="6454" y="2355"/>
                      <a:pt x="6421" y="2111"/>
                    </a:cubicBezTo>
                    <a:cubicBezTo>
                      <a:pt x="6352" y="1521"/>
                      <a:pt x="6247" y="827"/>
                      <a:pt x="5848" y="341"/>
                    </a:cubicBezTo>
                    <a:cubicBezTo>
                      <a:pt x="5647" y="113"/>
                      <a:pt x="5366" y="0"/>
                      <a:pt x="5083" y="0"/>
                    </a:cubicBezTo>
                    <a:close/>
                  </a:path>
                </a:pathLst>
              </a:custGeom>
              <a:solidFill>
                <a:srgbClr val="353535"/>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04" name="Google Shape;4300;p42">
                <a:extLst>
                  <a:ext uri="{FF2B5EF4-FFF2-40B4-BE49-F238E27FC236}">
                    <a16:creationId xmlns:a16="http://schemas.microsoft.com/office/drawing/2014/main" id="{A94A9DAD-B35A-2A23-25DD-C55357B75EDE}"/>
                  </a:ext>
                </a:extLst>
              </p:cNvPr>
              <p:cNvSpPr/>
              <p:nvPr/>
            </p:nvSpPr>
            <p:spPr>
              <a:xfrm>
                <a:off x="7472250" y="3066325"/>
                <a:ext cx="314100" cy="283750"/>
              </a:xfrm>
              <a:custGeom>
                <a:avLst/>
                <a:gdLst/>
                <a:ahLst/>
                <a:cxnLst/>
                <a:rect l="l" t="t" r="r" b="b"/>
                <a:pathLst>
                  <a:path w="12564" h="11350" extrusionOk="0">
                    <a:moveTo>
                      <a:pt x="6282" y="0"/>
                    </a:moveTo>
                    <a:cubicBezTo>
                      <a:pt x="4703" y="35"/>
                      <a:pt x="3037" y="435"/>
                      <a:pt x="2014" y="1615"/>
                    </a:cubicBezTo>
                    <a:cubicBezTo>
                      <a:pt x="1216" y="2499"/>
                      <a:pt x="903" y="3697"/>
                      <a:pt x="626" y="4859"/>
                    </a:cubicBezTo>
                    <a:cubicBezTo>
                      <a:pt x="295" y="6196"/>
                      <a:pt x="1" y="7584"/>
                      <a:pt x="174" y="8954"/>
                    </a:cubicBezTo>
                    <a:cubicBezTo>
                      <a:pt x="209" y="9250"/>
                      <a:pt x="261" y="9562"/>
                      <a:pt x="417" y="9822"/>
                    </a:cubicBezTo>
                    <a:cubicBezTo>
                      <a:pt x="573" y="10065"/>
                      <a:pt x="799" y="10256"/>
                      <a:pt x="1042" y="10412"/>
                    </a:cubicBezTo>
                    <a:cubicBezTo>
                      <a:pt x="1910" y="10985"/>
                      <a:pt x="2967" y="11193"/>
                      <a:pt x="3992" y="11279"/>
                    </a:cubicBezTo>
                    <a:cubicBezTo>
                      <a:pt x="4503" y="11326"/>
                      <a:pt x="5014" y="11349"/>
                      <a:pt x="5526" y="11349"/>
                    </a:cubicBezTo>
                    <a:cubicBezTo>
                      <a:pt x="5778" y="11349"/>
                      <a:pt x="6030" y="11343"/>
                      <a:pt x="6282" y="11332"/>
                    </a:cubicBezTo>
                    <a:cubicBezTo>
                      <a:pt x="6535" y="11343"/>
                      <a:pt x="6787" y="11349"/>
                      <a:pt x="7039" y="11349"/>
                    </a:cubicBezTo>
                    <a:cubicBezTo>
                      <a:pt x="7548" y="11349"/>
                      <a:pt x="8056" y="11326"/>
                      <a:pt x="8555" y="11279"/>
                    </a:cubicBezTo>
                    <a:cubicBezTo>
                      <a:pt x="9596" y="11193"/>
                      <a:pt x="10655" y="10985"/>
                      <a:pt x="11523" y="10412"/>
                    </a:cubicBezTo>
                    <a:cubicBezTo>
                      <a:pt x="11766" y="10256"/>
                      <a:pt x="11991" y="10065"/>
                      <a:pt x="12129" y="9822"/>
                    </a:cubicBezTo>
                    <a:cubicBezTo>
                      <a:pt x="12286" y="9562"/>
                      <a:pt x="12356" y="9250"/>
                      <a:pt x="12390" y="8954"/>
                    </a:cubicBezTo>
                    <a:cubicBezTo>
                      <a:pt x="12564" y="7584"/>
                      <a:pt x="12268" y="6196"/>
                      <a:pt x="11939" y="4859"/>
                    </a:cubicBezTo>
                    <a:cubicBezTo>
                      <a:pt x="11662" y="3697"/>
                      <a:pt x="11331" y="2499"/>
                      <a:pt x="10551" y="1615"/>
                    </a:cubicBezTo>
                    <a:cubicBezTo>
                      <a:pt x="9510" y="435"/>
                      <a:pt x="7861" y="35"/>
                      <a:pt x="6282" y="0"/>
                    </a:cubicBezTo>
                    <a:close/>
                  </a:path>
                </a:pathLst>
              </a:custGeom>
              <a:solidFill>
                <a:schemeClr val="accent4"/>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05" name="Google Shape;4301;p42">
                <a:extLst>
                  <a:ext uri="{FF2B5EF4-FFF2-40B4-BE49-F238E27FC236}">
                    <a16:creationId xmlns:a16="http://schemas.microsoft.com/office/drawing/2014/main" id="{9783A608-3261-7F95-D81D-875074B75499}"/>
                  </a:ext>
                </a:extLst>
              </p:cNvPr>
              <p:cNvSpPr/>
              <p:nvPr/>
            </p:nvSpPr>
            <p:spPr>
              <a:xfrm>
                <a:off x="7449700" y="2829100"/>
                <a:ext cx="343600" cy="197418"/>
              </a:xfrm>
              <a:custGeom>
                <a:avLst/>
                <a:gdLst/>
                <a:ahLst/>
                <a:cxnLst/>
                <a:rect l="l" t="t" r="r" b="b"/>
                <a:pathLst>
                  <a:path w="13744" h="10188" extrusionOk="0">
                    <a:moveTo>
                      <a:pt x="8731" y="1"/>
                    </a:moveTo>
                    <a:cubicBezTo>
                      <a:pt x="8211" y="1"/>
                      <a:pt x="7537" y="56"/>
                      <a:pt x="6681" y="224"/>
                    </a:cubicBezTo>
                    <a:cubicBezTo>
                      <a:pt x="4112" y="744"/>
                      <a:pt x="3765" y="1473"/>
                      <a:pt x="3765" y="1473"/>
                    </a:cubicBezTo>
                    <a:cubicBezTo>
                      <a:pt x="2465" y="2463"/>
                      <a:pt x="1371" y="3729"/>
                      <a:pt x="607" y="5170"/>
                    </a:cubicBezTo>
                    <a:cubicBezTo>
                      <a:pt x="260" y="5829"/>
                      <a:pt x="1" y="6697"/>
                      <a:pt x="503" y="7234"/>
                    </a:cubicBezTo>
                    <a:cubicBezTo>
                      <a:pt x="729" y="7481"/>
                      <a:pt x="1053" y="7582"/>
                      <a:pt x="1387" y="7582"/>
                    </a:cubicBezTo>
                    <a:cubicBezTo>
                      <a:pt x="1594" y="7582"/>
                      <a:pt x="1803" y="7543"/>
                      <a:pt x="1995" y="7477"/>
                    </a:cubicBezTo>
                    <a:cubicBezTo>
                      <a:pt x="2499" y="7304"/>
                      <a:pt x="2932" y="6975"/>
                      <a:pt x="3384" y="6714"/>
                    </a:cubicBezTo>
                    <a:lnTo>
                      <a:pt x="3384" y="6714"/>
                    </a:lnTo>
                    <a:cubicBezTo>
                      <a:pt x="3106" y="7165"/>
                      <a:pt x="2985" y="7720"/>
                      <a:pt x="3020" y="8241"/>
                    </a:cubicBezTo>
                    <a:cubicBezTo>
                      <a:pt x="3055" y="8571"/>
                      <a:pt x="3175" y="8918"/>
                      <a:pt x="3471" y="9039"/>
                    </a:cubicBezTo>
                    <a:cubicBezTo>
                      <a:pt x="3547" y="9071"/>
                      <a:pt x="3627" y="9085"/>
                      <a:pt x="3708" y="9085"/>
                    </a:cubicBezTo>
                    <a:cubicBezTo>
                      <a:pt x="3885" y="9085"/>
                      <a:pt x="4068" y="9019"/>
                      <a:pt x="4235" y="8935"/>
                    </a:cubicBezTo>
                    <a:cubicBezTo>
                      <a:pt x="4945" y="8588"/>
                      <a:pt x="5553" y="8032"/>
                      <a:pt x="5952" y="7356"/>
                    </a:cubicBezTo>
                    <a:cubicBezTo>
                      <a:pt x="5970" y="7946"/>
                      <a:pt x="6056" y="8518"/>
                      <a:pt x="6160" y="9092"/>
                    </a:cubicBezTo>
                    <a:cubicBezTo>
                      <a:pt x="6229" y="9386"/>
                      <a:pt x="6299" y="9698"/>
                      <a:pt x="6507" y="9924"/>
                    </a:cubicBezTo>
                    <a:cubicBezTo>
                      <a:pt x="6684" y="10107"/>
                      <a:pt x="6916" y="10187"/>
                      <a:pt x="7160" y="10187"/>
                    </a:cubicBezTo>
                    <a:cubicBezTo>
                      <a:pt x="7610" y="10187"/>
                      <a:pt x="8099" y="9913"/>
                      <a:pt x="8346" y="9508"/>
                    </a:cubicBezTo>
                    <a:cubicBezTo>
                      <a:pt x="8711" y="8883"/>
                      <a:pt x="8659" y="8102"/>
                      <a:pt x="8589" y="7373"/>
                    </a:cubicBezTo>
                    <a:lnTo>
                      <a:pt x="8589" y="7373"/>
                    </a:lnTo>
                    <a:cubicBezTo>
                      <a:pt x="8885" y="7894"/>
                      <a:pt x="9197" y="8449"/>
                      <a:pt x="9700" y="8761"/>
                    </a:cubicBezTo>
                    <a:cubicBezTo>
                      <a:pt x="9935" y="8915"/>
                      <a:pt x="10223" y="9001"/>
                      <a:pt x="10502" y="9001"/>
                    </a:cubicBezTo>
                    <a:cubicBezTo>
                      <a:pt x="10821" y="9001"/>
                      <a:pt x="11127" y="8890"/>
                      <a:pt x="11331" y="8640"/>
                    </a:cubicBezTo>
                    <a:cubicBezTo>
                      <a:pt x="11747" y="8120"/>
                      <a:pt x="11488" y="7356"/>
                      <a:pt x="11192" y="6766"/>
                    </a:cubicBezTo>
                    <a:lnTo>
                      <a:pt x="11192" y="6766"/>
                    </a:lnTo>
                    <a:cubicBezTo>
                      <a:pt x="11504" y="7148"/>
                      <a:pt x="11974" y="7442"/>
                      <a:pt x="12476" y="7460"/>
                    </a:cubicBezTo>
                    <a:cubicBezTo>
                      <a:pt x="12980" y="7460"/>
                      <a:pt x="13501" y="7148"/>
                      <a:pt x="13621" y="6662"/>
                    </a:cubicBezTo>
                    <a:cubicBezTo>
                      <a:pt x="13744" y="6211"/>
                      <a:pt x="13535" y="5742"/>
                      <a:pt x="13327" y="5325"/>
                    </a:cubicBezTo>
                    <a:cubicBezTo>
                      <a:pt x="12425" y="3556"/>
                      <a:pt x="11366" y="1838"/>
                      <a:pt x="10186" y="224"/>
                    </a:cubicBezTo>
                    <a:cubicBezTo>
                      <a:pt x="10186" y="224"/>
                      <a:pt x="9769" y="1"/>
                      <a:pt x="8731" y="1"/>
                    </a:cubicBezTo>
                    <a:close/>
                  </a:path>
                </a:pathLst>
              </a:custGeom>
              <a:solidFill>
                <a:schemeClr val="accent4"/>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06" name="Google Shape;4302;p42">
                <a:extLst>
                  <a:ext uri="{FF2B5EF4-FFF2-40B4-BE49-F238E27FC236}">
                    <a16:creationId xmlns:a16="http://schemas.microsoft.com/office/drawing/2014/main" id="{1975FF8D-23E2-A2C0-1C7D-1AF76904F081}"/>
                  </a:ext>
                </a:extLst>
              </p:cNvPr>
              <p:cNvSpPr/>
              <p:nvPr/>
            </p:nvSpPr>
            <p:spPr>
              <a:xfrm>
                <a:off x="7580250" y="3129550"/>
                <a:ext cx="103725" cy="71275"/>
              </a:xfrm>
              <a:custGeom>
                <a:avLst/>
                <a:gdLst/>
                <a:ahLst/>
                <a:cxnLst/>
                <a:rect l="l" t="t" r="r" b="b"/>
                <a:pathLst>
                  <a:path w="4149" h="2851" extrusionOk="0">
                    <a:moveTo>
                      <a:pt x="1219" y="0"/>
                    </a:moveTo>
                    <a:cubicBezTo>
                      <a:pt x="1076" y="0"/>
                      <a:pt x="951" y="13"/>
                      <a:pt x="764" y="58"/>
                    </a:cubicBezTo>
                    <a:cubicBezTo>
                      <a:pt x="540" y="109"/>
                      <a:pt x="313" y="178"/>
                      <a:pt x="158" y="352"/>
                    </a:cubicBezTo>
                    <a:cubicBezTo>
                      <a:pt x="36" y="509"/>
                      <a:pt x="1" y="734"/>
                      <a:pt x="36" y="925"/>
                    </a:cubicBezTo>
                    <a:cubicBezTo>
                      <a:pt x="70" y="1238"/>
                      <a:pt x="244" y="1515"/>
                      <a:pt x="452" y="1723"/>
                    </a:cubicBezTo>
                    <a:cubicBezTo>
                      <a:pt x="678" y="1948"/>
                      <a:pt x="938" y="2122"/>
                      <a:pt x="1181" y="2279"/>
                    </a:cubicBezTo>
                    <a:lnTo>
                      <a:pt x="2067" y="2851"/>
                    </a:lnTo>
                    <a:lnTo>
                      <a:pt x="2951" y="2279"/>
                    </a:lnTo>
                    <a:cubicBezTo>
                      <a:pt x="3212" y="2122"/>
                      <a:pt x="3471" y="1948"/>
                      <a:pt x="3698" y="1723"/>
                    </a:cubicBezTo>
                    <a:cubicBezTo>
                      <a:pt x="3906" y="1515"/>
                      <a:pt x="4079" y="1238"/>
                      <a:pt x="4114" y="925"/>
                    </a:cubicBezTo>
                    <a:cubicBezTo>
                      <a:pt x="4149" y="734"/>
                      <a:pt x="4114" y="509"/>
                      <a:pt x="3975" y="352"/>
                    </a:cubicBezTo>
                    <a:cubicBezTo>
                      <a:pt x="3836" y="178"/>
                      <a:pt x="3610" y="109"/>
                      <a:pt x="3385" y="58"/>
                    </a:cubicBezTo>
                    <a:cubicBezTo>
                      <a:pt x="3199" y="13"/>
                      <a:pt x="3067" y="0"/>
                      <a:pt x="2919" y="0"/>
                    </a:cubicBezTo>
                    <a:cubicBezTo>
                      <a:pt x="2720" y="0"/>
                      <a:pt x="2493" y="23"/>
                      <a:pt x="2067" y="23"/>
                    </a:cubicBezTo>
                    <a:cubicBezTo>
                      <a:pt x="1630" y="23"/>
                      <a:pt x="1409" y="0"/>
                      <a:pt x="1219"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07" name="Google Shape;4303;p42">
                <a:extLst>
                  <a:ext uri="{FF2B5EF4-FFF2-40B4-BE49-F238E27FC236}">
                    <a16:creationId xmlns:a16="http://schemas.microsoft.com/office/drawing/2014/main" id="{B6029E68-6501-84B1-B70F-92BCCE262D7E}"/>
                  </a:ext>
                </a:extLst>
              </p:cNvPr>
              <p:cNvSpPr/>
              <p:nvPr/>
            </p:nvSpPr>
            <p:spPr>
              <a:xfrm>
                <a:off x="7627575" y="3196475"/>
                <a:ext cx="8700" cy="67150"/>
              </a:xfrm>
              <a:custGeom>
                <a:avLst/>
                <a:gdLst/>
                <a:ahLst/>
                <a:cxnLst/>
                <a:rect l="l" t="t" r="r" b="b"/>
                <a:pathLst>
                  <a:path w="348" h="2686" extrusionOk="0">
                    <a:moveTo>
                      <a:pt x="174" y="1"/>
                    </a:moveTo>
                    <a:cubicBezTo>
                      <a:pt x="87" y="1"/>
                      <a:pt x="0" y="53"/>
                      <a:pt x="0" y="157"/>
                    </a:cubicBezTo>
                    <a:lnTo>
                      <a:pt x="0" y="2517"/>
                    </a:lnTo>
                    <a:cubicBezTo>
                      <a:pt x="0" y="2629"/>
                      <a:pt x="87" y="2685"/>
                      <a:pt x="174" y="2685"/>
                    </a:cubicBezTo>
                    <a:cubicBezTo>
                      <a:pt x="260" y="2685"/>
                      <a:pt x="347" y="2629"/>
                      <a:pt x="347" y="2517"/>
                    </a:cubicBezTo>
                    <a:lnTo>
                      <a:pt x="347" y="157"/>
                    </a:lnTo>
                    <a:cubicBezTo>
                      <a:pt x="347" y="53"/>
                      <a:pt x="260" y="1"/>
                      <a:pt x="174"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08" name="Google Shape;4304;p42">
                <a:extLst>
                  <a:ext uri="{FF2B5EF4-FFF2-40B4-BE49-F238E27FC236}">
                    <a16:creationId xmlns:a16="http://schemas.microsoft.com/office/drawing/2014/main" id="{7A735446-A69A-C17A-D93A-C81B0E96EBFA}"/>
                  </a:ext>
                </a:extLst>
              </p:cNvPr>
              <p:cNvSpPr/>
              <p:nvPr/>
            </p:nvSpPr>
            <p:spPr>
              <a:xfrm>
                <a:off x="7546700" y="3206975"/>
                <a:ext cx="170725" cy="58850"/>
              </a:xfrm>
              <a:custGeom>
                <a:avLst/>
                <a:gdLst/>
                <a:ahLst/>
                <a:cxnLst/>
                <a:rect l="l" t="t" r="r" b="b"/>
                <a:pathLst>
                  <a:path w="6829" h="2354" extrusionOk="0">
                    <a:moveTo>
                      <a:pt x="6595" y="1"/>
                    </a:moveTo>
                    <a:cubicBezTo>
                      <a:pt x="6544" y="1"/>
                      <a:pt x="6494" y="25"/>
                      <a:pt x="6463" y="84"/>
                    </a:cubicBezTo>
                    <a:cubicBezTo>
                      <a:pt x="5873" y="1160"/>
                      <a:pt x="4797" y="1905"/>
                      <a:pt x="3564" y="1993"/>
                    </a:cubicBezTo>
                    <a:cubicBezTo>
                      <a:pt x="3465" y="2001"/>
                      <a:pt x="3366" y="2005"/>
                      <a:pt x="3267" y="2005"/>
                    </a:cubicBezTo>
                    <a:cubicBezTo>
                      <a:pt x="2081" y="2005"/>
                      <a:pt x="916" y="1432"/>
                      <a:pt x="371" y="344"/>
                    </a:cubicBezTo>
                    <a:cubicBezTo>
                      <a:pt x="338" y="277"/>
                      <a:pt x="285" y="250"/>
                      <a:pt x="232" y="250"/>
                    </a:cubicBezTo>
                    <a:cubicBezTo>
                      <a:pt x="118" y="250"/>
                      <a:pt x="0" y="375"/>
                      <a:pt x="59" y="517"/>
                    </a:cubicBezTo>
                    <a:cubicBezTo>
                      <a:pt x="651" y="1701"/>
                      <a:pt x="1937" y="2354"/>
                      <a:pt x="3235" y="2354"/>
                    </a:cubicBezTo>
                    <a:cubicBezTo>
                      <a:pt x="3345" y="2354"/>
                      <a:pt x="3454" y="2349"/>
                      <a:pt x="3564" y="2340"/>
                    </a:cubicBezTo>
                    <a:cubicBezTo>
                      <a:pt x="4917" y="2236"/>
                      <a:pt x="6115" y="1437"/>
                      <a:pt x="6757" y="257"/>
                    </a:cubicBezTo>
                    <a:cubicBezTo>
                      <a:pt x="6829" y="125"/>
                      <a:pt x="6710" y="1"/>
                      <a:pt x="6595"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09" name="Google Shape;4305;p42">
                <a:extLst>
                  <a:ext uri="{FF2B5EF4-FFF2-40B4-BE49-F238E27FC236}">
                    <a16:creationId xmlns:a16="http://schemas.microsoft.com/office/drawing/2014/main" id="{2730F60B-E3D4-AE46-1CF2-8A5D7D27DBAF}"/>
                  </a:ext>
                </a:extLst>
              </p:cNvPr>
              <p:cNvSpPr/>
              <p:nvPr/>
            </p:nvSpPr>
            <p:spPr>
              <a:xfrm>
                <a:off x="7346450" y="3006900"/>
                <a:ext cx="185700" cy="185700"/>
              </a:xfrm>
              <a:custGeom>
                <a:avLst/>
                <a:gdLst/>
                <a:ahLst/>
                <a:cxnLst/>
                <a:rect l="l" t="t" r="r" b="b"/>
                <a:pathLst>
                  <a:path w="7428" h="7428" extrusionOk="0">
                    <a:moveTo>
                      <a:pt x="3714" y="1"/>
                    </a:moveTo>
                    <a:cubicBezTo>
                      <a:pt x="1667" y="1"/>
                      <a:pt x="1" y="1649"/>
                      <a:pt x="1" y="3714"/>
                    </a:cubicBezTo>
                    <a:cubicBezTo>
                      <a:pt x="1" y="5762"/>
                      <a:pt x="1667" y="7428"/>
                      <a:pt x="3714" y="7428"/>
                    </a:cubicBezTo>
                    <a:cubicBezTo>
                      <a:pt x="5762" y="7428"/>
                      <a:pt x="7428" y="5762"/>
                      <a:pt x="7428" y="3714"/>
                    </a:cubicBezTo>
                    <a:cubicBezTo>
                      <a:pt x="7428" y="1649"/>
                      <a:pt x="5762" y="1"/>
                      <a:pt x="3714"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10" name="Google Shape;4306;p42">
                <a:extLst>
                  <a:ext uri="{FF2B5EF4-FFF2-40B4-BE49-F238E27FC236}">
                    <a16:creationId xmlns:a16="http://schemas.microsoft.com/office/drawing/2014/main" id="{D78DD75E-95B5-E439-3ABE-1341A8DCC011}"/>
                  </a:ext>
                </a:extLst>
              </p:cNvPr>
              <p:cNvSpPr/>
              <p:nvPr/>
            </p:nvSpPr>
            <p:spPr>
              <a:xfrm>
                <a:off x="7388525" y="3048550"/>
                <a:ext cx="101975" cy="101950"/>
              </a:xfrm>
              <a:custGeom>
                <a:avLst/>
                <a:gdLst/>
                <a:ahLst/>
                <a:cxnLst/>
                <a:rect l="l" t="t" r="r" b="b"/>
                <a:pathLst>
                  <a:path w="4079" h="4078" extrusionOk="0">
                    <a:moveTo>
                      <a:pt x="2031" y="1"/>
                    </a:moveTo>
                    <a:cubicBezTo>
                      <a:pt x="903" y="1"/>
                      <a:pt x="0" y="920"/>
                      <a:pt x="0" y="2048"/>
                    </a:cubicBezTo>
                    <a:cubicBezTo>
                      <a:pt x="0" y="3175"/>
                      <a:pt x="903" y="4078"/>
                      <a:pt x="2031" y="4078"/>
                    </a:cubicBezTo>
                    <a:cubicBezTo>
                      <a:pt x="3158" y="4078"/>
                      <a:pt x="4079" y="3175"/>
                      <a:pt x="4079" y="2048"/>
                    </a:cubicBezTo>
                    <a:cubicBezTo>
                      <a:pt x="4079" y="920"/>
                      <a:pt x="3158" y="1"/>
                      <a:pt x="2031"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11" name="Google Shape;4307;p42">
                <a:extLst>
                  <a:ext uri="{FF2B5EF4-FFF2-40B4-BE49-F238E27FC236}">
                    <a16:creationId xmlns:a16="http://schemas.microsoft.com/office/drawing/2014/main" id="{4F06DC3B-72F0-B906-B1A5-1935C957B4D4}"/>
                  </a:ext>
                </a:extLst>
              </p:cNvPr>
              <p:cNvSpPr/>
              <p:nvPr/>
            </p:nvSpPr>
            <p:spPr>
              <a:xfrm>
                <a:off x="7417150" y="3053300"/>
                <a:ext cx="44275" cy="44275"/>
              </a:xfrm>
              <a:custGeom>
                <a:avLst/>
                <a:gdLst/>
                <a:ahLst/>
                <a:cxnLst/>
                <a:rect l="l" t="t" r="r" b="b"/>
                <a:pathLst>
                  <a:path w="1771" h="1771" extrusionOk="0">
                    <a:moveTo>
                      <a:pt x="886" y="1"/>
                    </a:moveTo>
                    <a:cubicBezTo>
                      <a:pt x="400" y="1"/>
                      <a:pt x="1" y="401"/>
                      <a:pt x="1" y="887"/>
                    </a:cubicBezTo>
                    <a:cubicBezTo>
                      <a:pt x="1" y="1372"/>
                      <a:pt x="400" y="1771"/>
                      <a:pt x="886" y="1771"/>
                    </a:cubicBezTo>
                    <a:cubicBezTo>
                      <a:pt x="1372" y="1771"/>
                      <a:pt x="1770" y="1372"/>
                      <a:pt x="1770" y="887"/>
                    </a:cubicBezTo>
                    <a:cubicBezTo>
                      <a:pt x="1770" y="401"/>
                      <a:pt x="1372" y="1"/>
                      <a:pt x="886"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12" name="Google Shape;4308;p42">
                <a:extLst>
                  <a:ext uri="{FF2B5EF4-FFF2-40B4-BE49-F238E27FC236}">
                    <a16:creationId xmlns:a16="http://schemas.microsoft.com/office/drawing/2014/main" id="{D1541FD2-6700-DA16-C105-91B32748B580}"/>
                  </a:ext>
                </a:extLst>
              </p:cNvPr>
              <p:cNvSpPr/>
              <p:nvPr/>
            </p:nvSpPr>
            <p:spPr>
              <a:xfrm>
                <a:off x="7342125" y="3002575"/>
                <a:ext cx="194375" cy="101525"/>
              </a:xfrm>
              <a:custGeom>
                <a:avLst/>
                <a:gdLst/>
                <a:ahLst/>
                <a:cxnLst/>
                <a:rect l="l" t="t" r="r" b="b"/>
                <a:pathLst>
                  <a:path w="7775" h="4061" extrusionOk="0">
                    <a:moveTo>
                      <a:pt x="3887" y="0"/>
                    </a:moveTo>
                    <a:cubicBezTo>
                      <a:pt x="1736" y="0"/>
                      <a:pt x="0" y="1736"/>
                      <a:pt x="0" y="3887"/>
                    </a:cubicBezTo>
                    <a:cubicBezTo>
                      <a:pt x="0" y="3973"/>
                      <a:pt x="70" y="4061"/>
                      <a:pt x="174" y="4061"/>
                    </a:cubicBezTo>
                    <a:cubicBezTo>
                      <a:pt x="260" y="4061"/>
                      <a:pt x="347" y="3973"/>
                      <a:pt x="347" y="3887"/>
                    </a:cubicBezTo>
                    <a:cubicBezTo>
                      <a:pt x="347" y="1926"/>
                      <a:pt x="1944" y="347"/>
                      <a:pt x="3887" y="347"/>
                    </a:cubicBezTo>
                    <a:cubicBezTo>
                      <a:pt x="5847" y="347"/>
                      <a:pt x="7427" y="1926"/>
                      <a:pt x="7427" y="3887"/>
                    </a:cubicBezTo>
                    <a:cubicBezTo>
                      <a:pt x="7427" y="3973"/>
                      <a:pt x="7513" y="4061"/>
                      <a:pt x="7601" y="4061"/>
                    </a:cubicBezTo>
                    <a:cubicBezTo>
                      <a:pt x="7705" y="4061"/>
                      <a:pt x="7774" y="3973"/>
                      <a:pt x="7774" y="3887"/>
                    </a:cubicBezTo>
                    <a:cubicBezTo>
                      <a:pt x="7774" y="1736"/>
                      <a:pt x="6039" y="0"/>
                      <a:pt x="3887"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13" name="Google Shape;4309;p42">
                <a:extLst>
                  <a:ext uri="{FF2B5EF4-FFF2-40B4-BE49-F238E27FC236}">
                    <a16:creationId xmlns:a16="http://schemas.microsoft.com/office/drawing/2014/main" id="{A6E58599-8067-EC75-3087-FFC75EFF5999}"/>
                  </a:ext>
                </a:extLst>
              </p:cNvPr>
              <p:cNvSpPr/>
              <p:nvPr/>
            </p:nvSpPr>
            <p:spPr>
              <a:xfrm>
                <a:off x="7718650" y="3006900"/>
                <a:ext cx="185700" cy="185700"/>
              </a:xfrm>
              <a:custGeom>
                <a:avLst/>
                <a:gdLst/>
                <a:ahLst/>
                <a:cxnLst/>
                <a:rect l="l" t="t" r="r" b="b"/>
                <a:pathLst>
                  <a:path w="7428" h="7428" extrusionOk="0">
                    <a:moveTo>
                      <a:pt x="3714" y="1"/>
                    </a:moveTo>
                    <a:cubicBezTo>
                      <a:pt x="1667" y="1"/>
                      <a:pt x="1" y="1649"/>
                      <a:pt x="1" y="3714"/>
                    </a:cubicBezTo>
                    <a:cubicBezTo>
                      <a:pt x="1" y="5762"/>
                      <a:pt x="1667" y="7428"/>
                      <a:pt x="3714" y="7428"/>
                    </a:cubicBezTo>
                    <a:cubicBezTo>
                      <a:pt x="5762" y="7428"/>
                      <a:pt x="7428" y="5762"/>
                      <a:pt x="7428" y="3714"/>
                    </a:cubicBezTo>
                    <a:cubicBezTo>
                      <a:pt x="7428" y="1649"/>
                      <a:pt x="5762" y="1"/>
                      <a:pt x="3714"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14" name="Google Shape;4310;p42">
                <a:extLst>
                  <a:ext uri="{FF2B5EF4-FFF2-40B4-BE49-F238E27FC236}">
                    <a16:creationId xmlns:a16="http://schemas.microsoft.com/office/drawing/2014/main" id="{60BD5D58-3A32-6159-136A-BE758E776003}"/>
                  </a:ext>
                </a:extLst>
              </p:cNvPr>
              <p:cNvSpPr/>
              <p:nvPr/>
            </p:nvSpPr>
            <p:spPr>
              <a:xfrm>
                <a:off x="7760725" y="3048550"/>
                <a:ext cx="101975" cy="101950"/>
              </a:xfrm>
              <a:custGeom>
                <a:avLst/>
                <a:gdLst/>
                <a:ahLst/>
                <a:cxnLst/>
                <a:rect l="l" t="t" r="r" b="b"/>
                <a:pathLst>
                  <a:path w="4079" h="4078" extrusionOk="0">
                    <a:moveTo>
                      <a:pt x="2031" y="1"/>
                    </a:moveTo>
                    <a:cubicBezTo>
                      <a:pt x="903" y="1"/>
                      <a:pt x="0" y="920"/>
                      <a:pt x="0" y="2048"/>
                    </a:cubicBezTo>
                    <a:cubicBezTo>
                      <a:pt x="0" y="3175"/>
                      <a:pt x="903" y="4078"/>
                      <a:pt x="2031" y="4078"/>
                    </a:cubicBezTo>
                    <a:cubicBezTo>
                      <a:pt x="3159" y="4078"/>
                      <a:pt x="4079" y="3175"/>
                      <a:pt x="4079" y="2048"/>
                    </a:cubicBezTo>
                    <a:cubicBezTo>
                      <a:pt x="4079" y="920"/>
                      <a:pt x="3159" y="1"/>
                      <a:pt x="2031"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15" name="Google Shape;4311;p42">
                <a:extLst>
                  <a:ext uri="{FF2B5EF4-FFF2-40B4-BE49-F238E27FC236}">
                    <a16:creationId xmlns:a16="http://schemas.microsoft.com/office/drawing/2014/main" id="{0481F2DA-EA99-415B-8132-BA6E7FE3AFCF}"/>
                  </a:ext>
                </a:extLst>
              </p:cNvPr>
              <p:cNvSpPr/>
              <p:nvPr/>
            </p:nvSpPr>
            <p:spPr>
              <a:xfrm>
                <a:off x="7789350" y="3053300"/>
                <a:ext cx="44275" cy="44275"/>
              </a:xfrm>
              <a:custGeom>
                <a:avLst/>
                <a:gdLst/>
                <a:ahLst/>
                <a:cxnLst/>
                <a:rect l="l" t="t" r="r" b="b"/>
                <a:pathLst>
                  <a:path w="1771" h="1771" extrusionOk="0">
                    <a:moveTo>
                      <a:pt x="886" y="1"/>
                    </a:moveTo>
                    <a:cubicBezTo>
                      <a:pt x="400" y="1"/>
                      <a:pt x="1" y="401"/>
                      <a:pt x="1" y="887"/>
                    </a:cubicBezTo>
                    <a:cubicBezTo>
                      <a:pt x="1" y="1372"/>
                      <a:pt x="400" y="1771"/>
                      <a:pt x="886" y="1771"/>
                    </a:cubicBezTo>
                    <a:cubicBezTo>
                      <a:pt x="1372" y="1771"/>
                      <a:pt x="1771" y="1372"/>
                      <a:pt x="1771" y="887"/>
                    </a:cubicBezTo>
                    <a:cubicBezTo>
                      <a:pt x="1771" y="401"/>
                      <a:pt x="1372" y="1"/>
                      <a:pt x="886"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16" name="Google Shape;4312;p42">
                <a:extLst>
                  <a:ext uri="{FF2B5EF4-FFF2-40B4-BE49-F238E27FC236}">
                    <a16:creationId xmlns:a16="http://schemas.microsoft.com/office/drawing/2014/main" id="{0D836AAD-F8C1-F5F5-926B-DFD801400C52}"/>
                  </a:ext>
                </a:extLst>
              </p:cNvPr>
              <p:cNvSpPr/>
              <p:nvPr/>
            </p:nvSpPr>
            <p:spPr>
              <a:xfrm>
                <a:off x="7714325" y="3002575"/>
                <a:ext cx="194375" cy="101525"/>
              </a:xfrm>
              <a:custGeom>
                <a:avLst/>
                <a:gdLst/>
                <a:ahLst/>
                <a:cxnLst/>
                <a:rect l="l" t="t" r="r" b="b"/>
                <a:pathLst>
                  <a:path w="7775" h="4061" extrusionOk="0">
                    <a:moveTo>
                      <a:pt x="3887" y="0"/>
                    </a:moveTo>
                    <a:cubicBezTo>
                      <a:pt x="1736" y="0"/>
                      <a:pt x="0" y="1736"/>
                      <a:pt x="0" y="3887"/>
                    </a:cubicBezTo>
                    <a:cubicBezTo>
                      <a:pt x="0" y="3973"/>
                      <a:pt x="70" y="4061"/>
                      <a:pt x="174" y="4061"/>
                    </a:cubicBezTo>
                    <a:cubicBezTo>
                      <a:pt x="260" y="4061"/>
                      <a:pt x="347" y="3973"/>
                      <a:pt x="347" y="3887"/>
                    </a:cubicBezTo>
                    <a:cubicBezTo>
                      <a:pt x="347" y="1926"/>
                      <a:pt x="1926" y="347"/>
                      <a:pt x="3887" y="347"/>
                    </a:cubicBezTo>
                    <a:cubicBezTo>
                      <a:pt x="5847" y="347"/>
                      <a:pt x="7427" y="1926"/>
                      <a:pt x="7427" y="3887"/>
                    </a:cubicBezTo>
                    <a:cubicBezTo>
                      <a:pt x="7427" y="3973"/>
                      <a:pt x="7513" y="4061"/>
                      <a:pt x="7601" y="4061"/>
                    </a:cubicBezTo>
                    <a:cubicBezTo>
                      <a:pt x="7705" y="4061"/>
                      <a:pt x="7774" y="3973"/>
                      <a:pt x="7774" y="3887"/>
                    </a:cubicBezTo>
                    <a:cubicBezTo>
                      <a:pt x="7774" y="1736"/>
                      <a:pt x="6039" y="0"/>
                      <a:pt x="3887"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17" name="Google Shape;4313;p42">
                <a:extLst>
                  <a:ext uri="{FF2B5EF4-FFF2-40B4-BE49-F238E27FC236}">
                    <a16:creationId xmlns:a16="http://schemas.microsoft.com/office/drawing/2014/main" id="{9ADCD261-D827-BEE7-5B73-D11382C0F986}"/>
                  </a:ext>
                </a:extLst>
              </p:cNvPr>
              <p:cNvSpPr/>
              <p:nvPr/>
            </p:nvSpPr>
            <p:spPr>
              <a:xfrm>
                <a:off x="7300900" y="3190075"/>
                <a:ext cx="94350" cy="75225"/>
              </a:xfrm>
              <a:custGeom>
                <a:avLst/>
                <a:gdLst/>
                <a:ahLst/>
                <a:cxnLst/>
                <a:rect l="l" t="t" r="r" b="b"/>
                <a:pathLst>
                  <a:path w="3774" h="3009" extrusionOk="0">
                    <a:moveTo>
                      <a:pt x="174" y="0"/>
                    </a:moveTo>
                    <a:cubicBezTo>
                      <a:pt x="87" y="0"/>
                      <a:pt x="0" y="57"/>
                      <a:pt x="0" y="170"/>
                    </a:cubicBezTo>
                    <a:cubicBezTo>
                      <a:pt x="0" y="638"/>
                      <a:pt x="70" y="1089"/>
                      <a:pt x="157" y="1558"/>
                    </a:cubicBezTo>
                    <a:cubicBezTo>
                      <a:pt x="178" y="1641"/>
                      <a:pt x="248" y="1680"/>
                      <a:pt x="319" y="1680"/>
                    </a:cubicBezTo>
                    <a:cubicBezTo>
                      <a:pt x="368" y="1680"/>
                      <a:pt x="417" y="1662"/>
                      <a:pt x="451" y="1628"/>
                    </a:cubicBezTo>
                    <a:cubicBezTo>
                      <a:pt x="632" y="1471"/>
                      <a:pt x="811" y="1316"/>
                      <a:pt x="985" y="1160"/>
                    </a:cubicBezTo>
                    <a:lnTo>
                      <a:pt x="985" y="1160"/>
                    </a:lnTo>
                    <a:cubicBezTo>
                      <a:pt x="1098" y="1686"/>
                      <a:pt x="1202" y="2212"/>
                      <a:pt x="1319" y="2738"/>
                    </a:cubicBezTo>
                    <a:cubicBezTo>
                      <a:pt x="1329" y="2816"/>
                      <a:pt x="1404" y="2861"/>
                      <a:pt x="1481" y="2861"/>
                    </a:cubicBezTo>
                    <a:cubicBezTo>
                      <a:pt x="1541" y="2861"/>
                      <a:pt x="1601" y="2834"/>
                      <a:pt x="1631" y="2773"/>
                    </a:cubicBezTo>
                    <a:cubicBezTo>
                      <a:pt x="1735" y="2565"/>
                      <a:pt x="1858" y="2338"/>
                      <a:pt x="1962" y="2130"/>
                    </a:cubicBezTo>
                    <a:cubicBezTo>
                      <a:pt x="2013" y="2026"/>
                      <a:pt x="2066" y="1940"/>
                      <a:pt x="2117" y="1836"/>
                    </a:cubicBezTo>
                    <a:cubicBezTo>
                      <a:pt x="2137" y="1796"/>
                      <a:pt x="2157" y="1762"/>
                      <a:pt x="2177" y="1730"/>
                    </a:cubicBezTo>
                    <a:lnTo>
                      <a:pt x="2177" y="1730"/>
                    </a:lnTo>
                    <a:cubicBezTo>
                      <a:pt x="2181" y="1759"/>
                      <a:pt x="2187" y="1789"/>
                      <a:pt x="2187" y="1818"/>
                    </a:cubicBezTo>
                    <a:cubicBezTo>
                      <a:pt x="2205" y="1940"/>
                      <a:pt x="2221" y="2061"/>
                      <a:pt x="2256" y="2183"/>
                    </a:cubicBezTo>
                    <a:cubicBezTo>
                      <a:pt x="2291" y="2408"/>
                      <a:pt x="2325" y="2651"/>
                      <a:pt x="2360" y="2894"/>
                    </a:cubicBezTo>
                    <a:cubicBezTo>
                      <a:pt x="2378" y="2975"/>
                      <a:pt x="2442" y="3009"/>
                      <a:pt x="2510" y="3009"/>
                    </a:cubicBezTo>
                    <a:cubicBezTo>
                      <a:pt x="2573" y="3009"/>
                      <a:pt x="2639" y="2979"/>
                      <a:pt x="2672" y="2928"/>
                    </a:cubicBezTo>
                    <a:cubicBezTo>
                      <a:pt x="3072" y="2408"/>
                      <a:pt x="3401" y="1852"/>
                      <a:pt x="3714" y="1281"/>
                    </a:cubicBezTo>
                    <a:cubicBezTo>
                      <a:pt x="3773" y="1139"/>
                      <a:pt x="3655" y="1013"/>
                      <a:pt x="3541" y="1013"/>
                    </a:cubicBezTo>
                    <a:cubicBezTo>
                      <a:pt x="3487" y="1013"/>
                      <a:pt x="3434" y="1041"/>
                      <a:pt x="3401" y="1107"/>
                    </a:cubicBezTo>
                    <a:cubicBezTo>
                      <a:pt x="3172" y="1552"/>
                      <a:pt x="2911" y="1987"/>
                      <a:pt x="2627" y="2404"/>
                    </a:cubicBezTo>
                    <a:lnTo>
                      <a:pt x="2627" y="2404"/>
                    </a:lnTo>
                    <a:lnTo>
                      <a:pt x="2534" y="1818"/>
                    </a:lnTo>
                    <a:cubicBezTo>
                      <a:pt x="2517" y="1628"/>
                      <a:pt x="2517" y="1262"/>
                      <a:pt x="2256" y="1211"/>
                    </a:cubicBezTo>
                    <a:cubicBezTo>
                      <a:pt x="2239" y="1208"/>
                      <a:pt x="2224" y="1206"/>
                      <a:pt x="2208" y="1206"/>
                    </a:cubicBezTo>
                    <a:cubicBezTo>
                      <a:pt x="1983" y="1206"/>
                      <a:pt x="1886" y="1551"/>
                      <a:pt x="1788" y="1714"/>
                    </a:cubicBezTo>
                    <a:cubicBezTo>
                      <a:pt x="1707" y="1867"/>
                      <a:pt x="1630" y="2020"/>
                      <a:pt x="1553" y="2174"/>
                    </a:cubicBezTo>
                    <a:lnTo>
                      <a:pt x="1553" y="2174"/>
                    </a:lnTo>
                    <a:cubicBezTo>
                      <a:pt x="1458" y="1708"/>
                      <a:pt x="1358" y="1242"/>
                      <a:pt x="1268" y="777"/>
                    </a:cubicBezTo>
                    <a:cubicBezTo>
                      <a:pt x="1246" y="690"/>
                      <a:pt x="1170" y="651"/>
                      <a:pt x="1094" y="651"/>
                    </a:cubicBezTo>
                    <a:cubicBezTo>
                      <a:pt x="1049" y="651"/>
                      <a:pt x="1005" y="665"/>
                      <a:pt x="972" y="691"/>
                    </a:cubicBezTo>
                    <a:cubicBezTo>
                      <a:pt x="802" y="860"/>
                      <a:pt x="624" y="1021"/>
                      <a:pt x="443" y="1180"/>
                    </a:cubicBezTo>
                    <a:lnTo>
                      <a:pt x="443" y="1180"/>
                    </a:lnTo>
                    <a:cubicBezTo>
                      <a:pt x="380" y="849"/>
                      <a:pt x="347" y="509"/>
                      <a:pt x="347" y="170"/>
                    </a:cubicBezTo>
                    <a:cubicBezTo>
                      <a:pt x="347" y="57"/>
                      <a:pt x="260" y="0"/>
                      <a:pt x="17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18" name="Google Shape;4314;p42">
                <a:extLst>
                  <a:ext uri="{FF2B5EF4-FFF2-40B4-BE49-F238E27FC236}">
                    <a16:creationId xmlns:a16="http://schemas.microsoft.com/office/drawing/2014/main" id="{CB281E47-8177-9DDC-3FBA-D0C746751855}"/>
                  </a:ext>
                </a:extLst>
              </p:cNvPr>
              <p:cNvSpPr/>
              <p:nvPr/>
            </p:nvSpPr>
            <p:spPr>
              <a:xfrm>
                <a:off x="7896175" y="3178800"/>
                <a:ext cx="68900" cy="63525"/>
              </a:xfrm>
              <a:custGeom>
                <a:avLst/>
                <a:gdLst/>
                <a:ahLst/>
                <a:cxnLst/>
                <a:rect l="l" t="t" r="r" b="b"/>
                <a:pathLst>
                  <a:path w="2756" h="2541" extrusionOk="0">
                    <a:moveTo>
                      <a:pt x="2499" y="0"/>
                    </a:moveTo>
                    <a:cubicBezTo>
                      <a:pt x="2413" y="0"/>
                      <a:pt x="2330" y="57"/>
                      <a:pt x="2340" y="170"/>
                    </a:cubicBezTo>
                    <a:cubicBezTo>
                      <a:pt x="2393" y="736"/>
                      <a:pt x="2280" y="1323"/>
                      <a:pt x="2006" y="1825"/>
                    </a:cubicBezTo>
                    <a:lnTo>
                      <a:pt x="2006" y="1825"/>
                    </a:lnTo>
                    <a:cubicBezTo>
                      <a:pt x="1957" y="1342"/>
                      <a:pt x="1825" y="872"/>
                      <a:pt x="1611" y="429"/>
                    </a:cubicBezTo>
                    <a:cubicBezTo>
                      <a:pt x="1585" y="371"/>
                      <a:pt x="1532" y="345"/>
                      <a:pt x="1476" y="345"/>
                    </a:cubicBezTo>
                    <a:cubicBezTo>
                      <a:pt x="1415" y="345"/>
                      <a:pt x="1351" y="375"/>
                      <a:pt x="1315" y="429"/>
                    </a:cubicBezTo>
                    <a:cubicBezTo>
                      <a:pt x="1107" y="764"/>
                      <a:pt x="864" y="1076"/>
                      <a:pt x="579" y="1347"/>
                    </a:cubicBezTo>
                    <a:lnTo>
                      <a:pt x="579" y="1347"/>
                    </a:lnTo>
                    <a:lnTo>
                      <a:pt x="378" y="464"/>
                    </a:lnTo>
                    <a:cubicBezTo>
                      <a:pt x="358" y="381"/>
                      <a:pt x="290" y="345"/>
                      <a:pt x="219" y="345"/>
                    </a:cubicBezTo>
                    <a:cubicBezTo>
                      <a:pt x="113" y="345"/>
                      <a:pt x="0" y="426"/>
                      <a:pt x="31" y="552"/>
                    </a:cubicBezTo>
                    <a:cubicBezTo>
                      <a:pt x="135" y="933"/>
                      <a:pt x="223" y="1315"/>
                      <a:pt x="309" y="1713"/>
                    </a:cubicBezTo>
                    <a:cubicBezTo>
                      <a:pt x="329" y="1795"/>
                      <a:pt x="391" y="1828"/>
                      <a:pt x="460" y="1828"/>
                    </a:cubicBezTo>
                    <a:cubicBezTo>
                      <a:pt x="509" y="1828"/>
                      <a:pt x="561" y="1812"/>
                      <a:pt x="604" y="1783"/>
                    </a:cubicBezTo>
                    <a:cubicBezTo>
                      <a:pt x="918" y="1524"/>
                      <a:pt x="1200" y="1221"/>
                      <a:pt x="1433" y="883"/>
                    </a:cubicBezTo>
                    <a:lnTo>
                      <a:pt x="1433" y="883"/>
                    </a:lnTo>
                    <a:cubicBezTo>
                      <a:pt x="1612" y="1360"/>
                      <a:pt x="1694" y="1867"/>
                      <a:pt x="1680" y="2373"/>
                    </a:cubicBezTo>
                    <a:cubicBezTo>
                      <a:pt x="1680" y="2469"/>
                      <a:pt x="1780" y="2541"/>
                      <a:pt x="1871" y="2541"/>
                    </a:cubicBezTo>
                    <a:cubicBezTo>
                      <a:pt x="1910" y="2541"/>
                      <a:pt x="1948" y="2527"/>
                      <a:pt x="1974" y="2495"/>
                    </a:cubicBezTo>
                    <a:cubicBezTo>
                      <a:pt x="2495" y="1836"/>
                      <a:pt x="2756" y="1003"/>
                      <a:pt x="2687" y="170"/>
                    </a:cubicBezTo>
                    <a:cubicBezTo>
                      <a:pt x="2678" y="57"/>
                      <a:pt x="2586" y="0"/>
                      <a:pt x="2499"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19" name="Google Shape;4315;p42">
                <a:extLst>
                  <a:ext uri="{FF2B5EF4-FFF2-40B4-BE49-F238E27FC236}">
                    <a16:creationId xmlns:a16="http://schemas.microsoft.com/office/drawing/2014/main" id="{5E9FF609-8C44-A1E4-D2CA-52C346D5B9C4}"/>
                  </a:ext>
                </a:extLst>
              </p:cNvPr>
              <p:cNvSpPr/>
              <p:nvPr/>
            </p:nvSpPr>
            <p:spPr>
              <a:xfrm>
                <a:off x="7831450" y="3288200"/>
                <a:ext cx="31250" cy="31050"/>
              </a:xfrm>
              <a:custGeom>
                <a:avLst/>
                <a:gdLst/>
                <a:ahLst/>
                <a:cxnLst/>
                <a:rect l="l" t="t" r="r" b="b"/>
                <a:pathLst>
                  <a:path w="1250" h="1242" extrusionOk="0">
                    <a:moveTo>
                      <a:pt x="204" y="1"/>
                    </a:moveTo>
                    <a:cubicBezTo>
                      <a:pt x="188" y="1"/>
                      <a:pt x="172" y="3"/>
                      <a:pt x="156" y="10"/>
                    </a:cubicBezTo>
                    <a:cubicBezTo>
                      <a:pt x="70" y="44"/>
                      <a:pt x="1" y="132"/>
                      <a:pt x="35" y="218"/>
                    </a:cubicBezTo>
                    <a:cubicBezTo>
                      <a:pt x="105" y="514"/>
                      <a:pt x="191" y="808"/>
                      <a:pt x="260" y="1120"/>
                    </a:cubicBezTo>
                    <a:cubicBezTo>
                      <a:pt x="283" y="1188"/>
                      <a:pt x="364" y="1241"/>
                      <a:pt x="442" y="1241"/>
                    </a:cubicBezTo>
                    <a:cubicBezTo>
                      <a:pt x="484" y="1241"/>
                      <a:pt x="525" y="1226"/>
                      <a:pt x="556" y="1190"/>
                    </a:cubicBezTo>
                    <a:cubicBezTo>
                      <a:pt x="746" y="947"/>
                      <a:pt x="954" y="704"/>
                      <a:pt x="1162" y="461"/>
                    </a:cubicBezTo>
                    <a:cubicBezTo>
                      <a:pt x="1232" y="391"/>
                      <a:pt x="1250" y="287"/>
                      <a:pt x="1162" y="218"/>
                    </a:cubicBezTo>
                    <a:cubicBezTo>
                      <a:pt x="1137" y="183"/>
                      <a:pt x="1093" y="166"/>
                      <a:pt x="1048" y="166"/>
                    </a:cubicBezTo>
                    <a:cubicBezTo>
                      <a:pt x="1002" y="166"/>
                      <a:pt x="954" y="183"/>
                      <a:pt x="919" y="218"/>
                    </a:cubicBezTo>
                    <a:lnTo>
                      <a:pt x="510" y="696"/>
                    </a:lnTo>
                    <a:lnTo>
                      <a:pt x="510" y="696"/>
                    </a:lnTo>
                    <a:cubicBezTo>
                      <a:pt x="460" y="508"/>
                      <a:pt x="408" y="320"/>
                      <a:pt x="364" y="132"/>
                    </a:cubicBezTo>
                    <a:cubicBezTo>
                      <a:pt x="351" y="60"/>
                      <a:pt x="278" y="1"/>
                      <a:pt x="204"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20" name="Google Shape;4316;p42">
                <a:extLst>
                  <a:ext uri="{FF2B5EF4-FFF2-40B4-BE49-F238E27FC236}">
                    <a16:creationId xmlns:a16="http://schemas.microsoft.com/office/drawing/2014/main" id="{A4A3EA15-A083-AE9E-DBE6-FAB299DD8129}"/>
                  </a:ext>
                </a:extLst>
              </p:cNvPr>
              <p:cNvSpPr/>
              <p:nvPr/>
            </p:nvSpPr>
            <p:spPr>
              <a:xfrm>
                <a:off x="7413275" y="3291200"/>
                <a:ext cx="39475" cy="34550"/>
              </a:xfrm>
              <a:custGeom>
                <a:avLst/>
                <a:gdLst/>
                <a:ahLst/>
                <a:cxnLst/>
                <a:rect l="l" t="t" r="r" b="b"/>
                <a:pathLst>
                  <a:path w="1579" h="1382" extrusionOk="0">
                    <a:moveTo>
                      <a:pt x="1370" y="1"/>
                    </a:moveTo>
                    <a:cubicBezTo>
                      <a:pt x="1325" y="1"/>
                      <a:pt x="1282" y="14"/>
                      <a:pt x="1249" y="47"/>
                    </a:cubicBezTo>
                    <a:cubicBezTo>
                      <a:pt x="1046" y="317"/>
                      <a:pt x="865" y="597"/>
                      <a:pt x="721" y="896"/>
                    </a:cubicBezTo>
                    <a:lnTo>
                      <a:pt x="721" y="896"/>
                    </a:lnTo>
                    <a:cubicBezTo>
                      <a:pt x="588" y="749"/>
                      <a:pt x="468" y="597"/>
                      <a:pt x="347" y="428"/>
                    </a:cubicBezTo>
                    <a:cubicBezTo>
                      <a:pt x="312" y="382"/>
                      <a:pt x="254" y="351"/>
                      <a:pt x="193" y="351"/>
                    </a:cubicBezTo>
                    <a:cubicBezTo>
                      <a:pt x="163" y="351"/>
                      <a:pt x="133" y="359"/>
                      <a:pt x="104" y="376"/>
                    </a:cubicBezTo>
                    <a:cubicBezTo>
                      <a:pt x="35" y="410"/>
                      <a:pt x="0" y="532"/>
                      <a:pt x="51" y="602"/>
                    </a:cubicBezTo>
                    <a:cubicBezTo>
                      <a:pt x="225" y="861"/>
                      <a:pt x="433" y="1104"/>
                      <a:pt x="641" y="1331"/>
                    </a:cubicBezTo>
                    <a:cubicBezTo>
                      <a:pt x="677" y="1366"/>
                      <a:pt x="718" y="1381"/>
                      <a:pt x="759" y="1381"/>
                    </a:cubicBezTo>
                    <a:cubicBezTo>
                      <a:pt x="838" y="1381"/>
                      <a:pt x="914" y="1324"/>
                      <a:pt x="937" y="1243"/>
                    </a:cubicBezTo>
                    <a:cubicBezTo>
                      <a:pt x="1076" y="914"/>
                      <a:pt x="1284" y="567"/>
                      <a:pt x="1509" y="289"/>
                    </a:cubicBezTo>
                    <a:cubicBezTo>
                      <a:pt x="1562" y="220"/>
                      <a:pt x="1578" y="116"/>
                      <a:pt x="1509" y="47"/>
                    </a:cubicBezTo>
                    <a:cubicBezTo>
                      <a:pt x="1472" y="18"/>
                      <a:pt x="1420" y="1"/>
                      <a:pt x="1370"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21" name="Google Shape;4317;p42">
                <a:extLst>
                  <a:ext uri="{FF2B5EF4-FFF2-40B4-BE49-F238E27FC236}">
                    <a16:creationId xmlns:a16="http://schemas.microsoft.com/office/drawing/2014/main" id="{B5010C8A-0C53-9BBB-5F89-BEC8CA6944AF}"/>
                  </a:ext>
                </a:extLst>
              </p:cNvPr>
              <p:cNvSpPr/>
              <p:nvPr/>
            </p:nvSpPr>
            <p:spPr>
              <a:xfrm>
                <a:off x="7409800" y="2936525"/>
                <a:ext cx="33850" cy="37775"/>
              </a:xfrm>
              <a:custGeom>
                <a:avLst/>
                <a:gdLst/>
                <a:ahLst/>
                <a:cxnLst/>
                <a:rect l="l" t="t" r="r" b="b"/>
                <a:pathLst>
                  <a:path w="1354" h="1511" extrusionOk="0">
                    <a:moveTo>
                      <a:pt x="417" y="1150"/>
                    </a:moveTo>
                    <a:cubicBezTo>
                      <a:pt x="417" y="1155"/>
                      <a:pt x="418" y="1159"/>
                      <a:pt x="421" y="1161"/>
                    </a:cubicBezTo>
                    <a:lnTo>
                      <a:pt x="421" y="1161"/>
                    </a:lnTo>
                    <a:cubicBezTo>
                      <a:pt x="420" y="1162"/>
                      <a:pt x="419" y="1163"/>
                      <a:pt x="419" y="1163"/>
                    </a:cubicBezTo>
                    <a:cubicBezTo>
                      <a:pt x="417" y="1163"/>
                      <a:pt x="417" y="1158"/>
                      <a:pt x="417" y="1150"/>
                    </a:cubicBezTo>
                    <a:close/>
                    <a:moveTo>
                      <a:pt x="233" y="0"/>
                    </a:moveTo>
                    <a:cubicBezTo>
                      <a:pt x="158" y="0"/>
                      <a:pt x="84" y="39"/>
                      <a:pt x="70" y="126"/>
                    </a:cubicBezTo>
                    <a:cubicBezTo>
                      <a:pt x="0" y="491"/>
                      <a:pt x="0" y="872"/>
                      <a:pt x="104" y="1236"/>
                    </a:cubicBezTo>
                    <a:cubicBezTo>
                      <a:pt x="139" y="1340"/>
                      <a:pt x="190" y="1428"/>
                      <a:pt x="278" y="1479"/>
                    </a:cubicBezTo>
                    <a:cubicBezTo>
                      <a:pt x="322" y="1501"/>
                      <a:pt x="365" y="1511"/>
                      <a:pt x="409" y="1511"/>
                    </a:cubicBezTo>
                    <a:cubicBezTo>
                      <a:pt x="469" y="1511"/>
                      <a:pt x="530" y="1492"/>
                      <a:pt x="590" y="1462"/>
                    </a:cubicBezTo>
                    <a:cubicBezTo>
                      <a:pt x="729" y="1393"/>
                      <a:pt x="850" y="1254"/>
                      <a:pt x="954" y="1132"/>
                    </a:cubicBezTo>
                    <a:cubicBezTo>
                      <a:pt x="1093" y="993"/>
                      <a:pt x="1215" y="838"/>
                      <a:pt x="1301" y="664"/>
                    </a:cubicBezTo>
                    <a:cubicBezTo>
                      <a:pt x="1354" y="577"/>
                      <a:pt x="1336" y="473"/>
                      <a:pt x="1250" y="421"/>
                    </a:cubicBezTo>
                    <a:cubicBezTo>
                      <a:pt x="1222" y="410"/>
                      <a:pt x="1192" y="404"/>
                      <a:pt x="1163" y="404"/>
                    </a:cubicBezTo>
                    <a:cubicBezTo>
                      <a:pt x="1101" y="404"/>
                      <a:pt x="1042" y="431"/>
                      <a:pt x="1007" y="491"/>
                    </a:cubicBezTo>
                    <a:cubicBezTo>
                      <a:pt x="919" y="646"/>
                      <a:pt x="833" y="768"/>
                      <a:pt x="711" y="889"/>
                    </a:cubicBezTo>
                    <a:cubicBezTo>
                      <a:pt x="660" y="959"/>
                      <a:pt x="590" y="1011"/>
                      <a:pt x="537" y="1081"/>
                    </a:cubicBezTo>
                    <a:cubicBezTo>
                      <a:pt x="521" y="1097"/>
                      <a:pt x="503" y="1097"/>
                      <a:pt x="486" y="1115"/>
                    </a:cubicBezTo>
                    <a:cubicBezTo>
                      <a:pt x="480" y="1121"/>
                      <a:pt x="477" y="1125"/>
                      <a:pt x="475" y="1128"/>
                    </a:cubicBezTo>
                    <a:lnTo>
                      <a:pt x="475" y="1128"/>
                    </a:lnTo>
                    <a:cubicBezTo>
                      <a:pt x="474" y="1127"/>
                      <a:pt x="474" y="1127"/>
                      <a:pt x="472" y="1127"/>
                    </a:cubicBezTo>
                    <a:cubicBezTo>
                      <a:pt x="469" y="1127"/>
                      <a:pt x="463" y="1128"/>
                      <a:pt x="451" y="1132"/>
                    </a:cubicBezTo>
                    <a:lnTo>
                      <a:pt x="446" y="1138"/>
                    </a:lnTo>
                    <a:lnTo>
                      <a:pt x="446" y="1138"/>
                    </a:lnTo>
                    <a:cubicBezTo>
                      <a:pt x="433" y="1107"/>
                      <a:pt x="431" y="1077"/>
                      <a:pt x="417" y="1046"/>
                    </a:cubicBezTo>
                    <a:cubicBezTo>
                      <a:pt x="399" y="942"/>
                      <a:pt x="382" y="854"/>
                      <a:pt x="382" y="768"/>
                    </a:cubicBezTo>
                    <a:cubicBezTo>
                      <a:pt x="364" y="577"/>
                      <a:pt x="364" y="387"/>
                      <a:pt x="399" y="213"/>
                    </a:cubicBezTo>
                    <a:cubicBezTo>
                      <a:pt x="417" y="126"/>
                      <a:pt x="382" y="21"/>
                      <a:pt x="278" y="5"/>
                    </a:cubicBezTo>
                    <a:cubicBezTo>
                      <a:pt x="263" y="2"/>
                      <a:pt x="248" y="0"/>
                      <a:pt x="233"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22" name="Google Shape;4318;p42">
                <a:extLst>
                  <a:ext uri="{FF2B5EF4-FFF2-40B4-BE49-F238E27FC236}">
                    <a16:creationId xmlns:a16="http://schemas.microsoft.com/office/drawing/2014/main" id="{0543D12C-9D77-3411-0849-1040C84A7127}"/>
                  </a:ext>
                </a:extLst>
              </p:cNvPr>
              <p:cNvSpPr/>
              <p:nvPr/>
            </p:nvSpPr>
            <p:spPr>
              <a:xfrm>
                <a:off x="7824775" y="2937675"/>
                <a:ext cx="62225" cy="44625"/>
              </a:xfrm>
              <a:custGeom>
                <a:avLst/>
                <a:gdLst/>
                <a:ahLst/>
                <a:cxnLst/>
                <a:rect l="l" t="t" r="r" b="b"/>
                <a:pathLst>
                  <a:path w="2489" h="1785" extrusionOk="0">
                    <a:moveTo>
                      <a:pt x="209" y="0"/>
                    </a:moveTo>
                    <a:cubicBezTo>
                      <a:pt x="105" y="0"/>
                      <a:pt x="0" y="85"/>
                      <a:pt x="41" y="218"/>
                    </a:cubicBezTo>
                    <a:cubicBezTo>
                      <a:pt x="180" y="739"/>
                      <a:pt x="423" y="1243"/>
                      <a:pt x="753" y="1676"/>
                    </a:cubicBezTo>
                    <a:cubicBezTo>
                      <a:pt x="794" y="1725"/>
                      <a:pt x="857" y="1755"/>
                      <a:pt x="917" y="1755"/>
                    </a:cubicBezTo>
                    <a:cubicBezTo>
                      <a:pt x="985" y="1755"/>
                      <a:pt x="1047" y="1717"/>
                      <a:pt x="1066" y="1625"/>
                    </a:cubicBezTo>
                    <a:cubicBezTo>
                      <a:pt x="1106" y="1415"/>
                      <a:pt x="1168" y="1205"/>
                      <a:pt x="1251" y="1006"/>
                    </a:cubicBezTo>
                    <a:lnTo>
                      <a:pt x="1251" y="1006"/>
                    </a:lnTo>
                    <a:cubicBezTo>
                      <a:pt x="1328" y="1253"/>
                      <a:pt x="1447" y="1486"/>
                      <a:pt x="1603" y="1694"/>
                    </a:cubicBezTo>
                    <a:cubicBezTo>
                      <a:pt x="1638" y="1754"/>
                      <a:pt x="1694" y="1785"/>
                      <a:pt x="1751" y="1785"/>
                    </a:cubicBezTo>
                    <a:cubicBezTo>
                      <a:pt x="1807" y="1785"/>
                      <a:pt x="1864" y="1754"/>
                      <a:pt x="1899" y="1694"/>
                    </a:cubicBezTo>
                    <a:cubicBezTo>
                      <a:pt x="2019" y="1486"/>
                      <a:pt x="2158" y="1294"/>
                      <a:pt x="2297" y="1086"/>
                    </a:cubicBezTo>
                    <a:cubicBezTo>
                      <a:pt x="2401" y="878"/>
                      <a:pt x="2489" y="653"/>
                      <a:pt x="2436" y="427"/>
                    </a:cubicBezTo>
                    <a:cubicBezTo>
                      <a:pt x="2415" y="344"/>
                      <a:pt x="2348" y="308"/>
                      <a:pt x="2277" y="308"/>
                    </a:cubicBezTo>
                    <a:cubicBezTo>
                      <a:pt x="2171" y="308"/>
                      <a:pt x="2058" y="389"/>
                      <a:pt x="2089" y="514"/>
                    </a:cubicBezTo>
                    <a:cubicBezTo>
                      <a:pt x="2142" y="688"/>
                      <a:pt x="2019" y="861"/>
                      <a:pt x="1933" y="1000"/>
                    </a:cubicBezTo>
                    <a:cubicBezTo>
                      <a:pt x="1875" y="1097"/>
                      <a:pt x="1811" y="1194"/>
                      <a:pt x="1748" y="1291"/>
                    </a:cubicBezTo>
                    <a:lnTo>
                      <a:pt x="1748" y="1291"/>
                    </a:lnTo>
                    <a:cubicBezTo>
                      <a:pt x="1610" y="1046"/>
                      <a:pt x="1525" y="771"/>
                      <a:pt x="1499" y="496"/>
                    </a:cubicBezTo>
                    <a:cubicBezTo>
                      <a:pt x="1477" y="386"/>
                      <a:pt x="1385" y="311"/>
                      <a:pt x="1298" y="311"/>
                    </a:cubicBezTo>
                    <a:cubicBezTo>
                      <a:pt x="1249" y="311"/>
                      <a:pt x="1201" y="335"/>
                      <a:pt x="1170" y="392"/>
                    </a:cubicBezTo>
                    <a:cubicBezTo>
                      <a:pt x="1027" y="642"/>
                      <a:pt x="908" y="901"/>
                      <a:pt x="825" y="1167"/>
                    </a:cubicBezTo>
                    <a:lnTo>
                      <a:pt x="825" y="1167"/>
                    </a:lnTo>
                    <a:cubicBezTo>
                      <a:pt x="626" y="846"/>
                      <a:pt x="475" y="494"/>
                      <a:pt x="372" y="132"/>
                    </a:cubicBezTo>
                    <a:cubicBezTo>
                      <a:pt x="350" y="40"/>
                      <a:pt x="280" y="0"/>
                      <a:pt x="209"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23" name="Google Shape;4319;p42">
                <a:extLst>
                  <a:ext uri="{FF2B5EF4-FFF2-40B4-BE49-F238E27FC236}">
                    <a16:creationId xmlns:a16="http://schemas.microsoft.com/office/drawing/2014/main" id="{CB04C82E-13C4-C404-345F-7DCB369D2EEE}"/>
                  </a:ext>
                </a:extLst>
              </p:cNvPr>
              <p:cNvSpPr/>
              <p:nvPr/>
            </p:nvSpPr>
            <p:spPr>
              <a:xfrm>
                <a:off x="7549475" y="2869475"/>
                <a:ext cx="90675" cy="63075"/>
              </a:xfrm>
              <a:custGeom>
                <a:avLst/>
                <a:gdLst/>
                <a:ahLst/>
                <a:cxnLst/>
                <a:rect l="l" t="t" r="r" b="b"/>
                <a:pathLst>
                  <a:path w="3627" h="2523" extrusionOk="0">
                    <a:moveTo>
                      <a:pt x="393" y="1"/>
                    </a:moveTo>
                    <a:cubicBezTo>
                      <a:pt x="342" y="1"/>
                      <a:pt x="292" y="25"/>
                      <a:pt x="260" y="84"/>
                    </a:cubicBezTo>
                    <a:cubicBezTo>
                      <a:pt x="139" y="274"/>
                      <a:pt x="70" y="482"/>
                      <a:pt x="35" y="691"/>
                    </a:cubicBezTo>
                    <a:cubicBezTo>
                      <a:pt x="17" y="882"/>
                      <a:pt x="1" y="1125"/>
                      <a:pt x="105" y="1281"/>
                    </a:cubicBezTo>
                    <a:cubicBezTo>
                      <a:pt x="173" y="1378"/>
                      <a:pt x="263" y="1421"/>
                      <a:pt x="357" y="1421"/>
                    </a:cubicBezTo>
                    <a:cubicBezTo>
                      <a:pt x="430" y="1421"/>
                      <a:pt x="505" y="1395"/>
                      <a:pt x="573" y="1350"/>
                    </a:cubicBezTo>
                    <a:cubicBezTo>
                      <a:pt x="725" y="1274"/>
                      <a:pt x="871" y="1184"/>
                      <a:pt x="1014" y="1093"/>
                    </a:cubicBezTo>
                    <a:lnTo>
                      <a:pt x="1014" y="1093"/>
                    </a:lnTo>
                    <a:cubicBezTo>
                      <a:pt x="1024" y="1495"/>
                      <a:pt x="950" y="1899"/>
                      <a:pt x="799" y="2270"/>
                    </a:cubicBezTo>
                    <a:cubicBezTo>
                      <a:pt x="753" y="2376"/>
                      <a:pt x="814" y="2523"/>
                      <a:pt x="935" y="2523"/>
                    </a:cubicBezTo>
                    <a:cubicBezTo>
                      <a:pt x="952" y="2523"/>
                      <a:pt x="970" y="2520"/>
                      <a:pt x="989" y="2513"/>
                    </a:cubicBezTo>
                    <a:cubicBezTo>
                      <a:pt x="1336" y="2409"/>
                      <a:pt x="1562" y="2044"/>
                      <a:pt x="1787" y="1785"/>
                    </a:cubicBezTo>
                    <a:cubicBezTo>
                      <a:pt x="1993" y="1540"/>
                      <a:pt x="2198" y="1305"/>
                      <a:pt x="2404" y="1073"/>
                    </a:cubicBezTo>
                    <a:lnTo>
                      <a:pt x="2404" y="1073"/>
                    </a:lnTo>
                    <a:cubicBezTo>
                      <a:pt x="2456" y="1302"/>
                      <a:pt x="2504" y="1526"/>
                      <a:pt x="2551" y="1750"/>
                    </a:cubicBezTo>
                    <a:cubicBezTo>
                      <a:pt x="2599" y="1954"/>
                      <a:pt x="2645" y="2317"/>
                      <a:pt x="2901" y="2317"/>
                    </a:cubicBezTo>
                    <a:cubicBezTo>
                      <a:pt x="2927" y="2317"/>
                      <a:pt x="2955" y="2313"/>
                      <a:pt x="2985" y="2305"/>
                    </a:cubicBezTo>
                    <a:cubicBezTo>
                      <a:pt x="3245" y="2236"/>
                      <a:pt x="3367" y="1854"/>
                      <a:pt x="3436" y="1628"/>
                    </a:cubicBezTo>
                    <a:cubicBezTo>
                      <a:pt x="3540" y="1315"/>
                      <a:pt x="3610" y="1003"/>
                      <a:pt x="3627" y="674"/>
                    </a:cubicBezTo>
                    <a:cubicBezTo>
                      <a:pt x="3627" y="570"/>
                      <a:pt x="3540" y="518"/>
                      <a:pt x="3453" y="518"/>
                    </a:cubicBezTo>
                    <a:cubicBezTo>
                      <a:pt x="3366" y="518"/>
                      <a:pt x="3280" y="570"/>
                      <a:pt x="3280" y="674"/>
                    </a:cubicBezTo>
                    <a:cubicBezTo>
                      <a:pt x="3263" y="899"/>
                      <a:pt x="3228" y="1125"/>
                      <a:pt x="3159" y="1350"/>
                    </a:cubicBezTo>
                    <a:cubicBezTo>
                      <a:pt x="3141" y="1437"/>
                      <a:pt x="3106" y="1542"/>
                      <a:pt x="3055" y="1646"/>
                    </a:cubicBezTo>
                    <a:cubicBezTo>
                      <a:pt x="3037" y="1697"/>
                      <a:pt x="3020" y="1750"/>
                      <a:pt x="2985" y="1819"/>
                    </a:cubicBezTo>
                    <a:cubicBezTo>
                      <a:pt x="2975" y="1828"/>
                      <a:pt x="2956" y="1858"/>
                      <a:pt x="2940" y="1888"/>
                    </a:cubicBezTo>
                    <a:lnTo>
                      <a:pt x="2940" y="1888"/>
                    </a:lnTo>
                    <a:cubicBezTo>
                      <a:pt x="2938" y="1882"/>
                      <a:pt x="2936" y="1877"/>
                      <a:pt x="2932" y="1871"/>
                    </a:cubicBezTo>
                    <a:cubicBezTo>
                      <a:pt x="2932" y="1819"/>
                      <a:pt x="2916" y="1766"/>
                      <a:pt x="2898" y="1715"/>
                    </a:cubicBezTo>
                    <a:cubicBezTo>
                      <a:pt x="2881" y="1611"/>
                      <a:pt x="2846" y="1507"/>
                      <a:pt x="2828" y="1385"/>
                    </a:cubicBezTo>
                    <a:lnTo>
                      <a:pt x="2673" y="656"/>
                    </a:lnTo>
                    <a:cubicBezTo>
                      <a:pt x="2650" y="576"/>
                      <a:pt x="2567" y="526"/>
                      <a:pt x="2488" y="526"/>
                    </a:cubicBezTo>
                    <a:cubicBezTo>
                      <a:pt x="2447" y="526"/>
                      <a:pt x="2407" y="540"/>
                      <a:pt x="2377" y="570"/>
                    </a:cubicBezTo>
                    <a:cubicBezTo>
                      <a:pt x="2118" y="864"/>
                      <a:pt x="1875" y="1160"/>
                      <a:pt x="1614" y="1437"/>
                    </a:cubicBezTo>
                    <a:cubicBezTo>
                      <a:pt x="1516" y="1568"/>
                      <a:pt x="1404" y="1698"/>
                      <a:pt x="1289" y="1828"/>
                    </a:cubicBezTo>
                    <a:lnTo>
                      <a:pt x="1289" y="1828"/>
                    </a:lnTo>
                    <a:cubicBezTo>
                      <a:pt x="1365" y="1485"/>
                      <a:pt x="1386" y="1135"/>
                      <a:pt x="1354" y="778"/>
                    </a:cubicBezTo>
                    <a:cubicBezTo>
                      <a:pt x="1340" y="683"/>
                      <a:pt x="1264" y="599"/>
                      <a:pt x="1165" y="599"/>
                    </a:cubicBezTo>
                    <a:cubicBezTo>
                      <a:pt x="1137" y="599"/>
                      <a:pt x="1107" y="606"/>
                      <a:pt x="1076" y="621"/>
                    </a:cubicBezTo>
                    <a:cubicBezTo>
                      <a:pt x="938" y="725"/>
                      <a:pt x="799" y="813"/>
                      <a:pt x="642" y="899"/>
                    </a:cubicBezTo>
                    <a:lnTo>
                      <a:pt x="487" y="1003"/>
                    </a:lnTo>
                    <a:cubicBezTo>
                      <a:pt x="454" y="1020"/>
                      <a:pt x="421" y="1036"/>
                      <a:pt x="388" y="1067"/>
                    </a:cubicBezTo>
                    <a:lnTo>
                      <a:pt x="388" y="1067"/>
                    </a:lnTo>
                    <a:cubicBezTo>
                      <a:pt x="386" y="1064"/>
                      <a:pt x="384" y="1060"/>
                      <a:pt x="382" y="1056"/>
                    </a:cubicBezTo>
                    <a:cubicBezTo>
                      <a:pt x="330" y="952"/>
                      <a:pt x="364" y="778"/>
                      <a:pt x="382" y="674"/>
                    </a:cubicBezTo>
                    <a:cubicBezTo>
                      <a:pt x="417" y="535"/>
                      <a:pt x="468" y="396"/>
                      <a:pt x="556" y="258"/>
                    </a:cubicBezTo>
                    <a:cubicBezTo>
                      <a:pt x="628" y="125"/>
                      <a:pt x="508" y="1"/>
                      <a:pt x="393"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24" name="Google Shape;4320;p42">
                <a:extLst>
                  <a:ext uri="{FF2B5EF4-FFF2-40B4-BE49-F238E27FC236}">
                    <a16:creationId xmlns:a16="http://schemas.microsoft.com/office/drawing/2014/main" id="{0B89CF83-C5F6-A45E-EB5A-104D21D1ADC1}"/>
                  </a:ext>
                </a:extLst>
              </p:cNvPr>
              <p:cNvSpPr/>
              <p:nvPr/>
            </p:nvSpPr>
            <p:spPr>
              <a:xfrm>
                <a:off x="7696525" y="2878275"/>
                <a:ext cx="26875" cy="29500"/>
              </a:xfrm>
              <a:custGeom>
                <a:avLst/>
                <a:gdLst/>
                <a:ahLst/>
                <a:cxnLst/>
                <a:rect l="l" t="t" r="r" b="b"/>
                <a:pathLst>
                  <a:path w="1075" h="1180" extrusionOk="0">
                    <a:moveTo>
                      <a:pt x="204" y="1"/>
                    </a:moveTo>
                    <a:cubicBezTo>
                      <a:pt x="188" y="1"/>
                      <a:pt x="173" y="3"/>
                      <a:pt x="157" y="10"/>
                    </a:cubicBezTo>
                    <a:cubicBezTo>
                      <a:pt x="70" y="26"/>
                      <a:pt x="0" y="130"/>
                      <a:pt x="35" y="218"/>
                    </a:cubicBezTo>
                    <a:cubicBezTo>
                      <a:pt x="139" y="565"/>
                      <a:pt x="313" y="859"/>
                      <a:pt x="556" y="1137"/>
                    </a:cubicBezTo>
                    <a:cubicBezTo>
                      <a:pt x="585" y="1166"/>
                      <a:pt x="629" y="1180"/>
                      <a:pt x="675" y="1180"/>
                    </a:cubicBezTo>
                    <a:cubicBezTo>
                      <a:pt x="738" y="1180"/>
                      <a:pt x="803" y="1153"/>
                      <a:pt x="833" y="1102"/>
                    </a:cubicBezTo>
                    <a:cubicBezTo>
                      <a:pt x="955" y="843"/>
                      <a:pt x="1025" y="565"/>
                      <a:pt x="1059" y="287"/>
                    </a:cubicBezTo>
                    <a:cubicBezTo>
                      <a:pt x="1075" y="192"/>
                      <a:pt x="990" y="111"/>
                      <a:pt x="909" y="111"/>
                    </a:cubicBezTo>
                    <a:cubicBezTo>
                      <a:pt x="901" y="111"/>
                      <a:pt x="894" y="112"/>
                      <a:pt x="886" y="114"/>
                    </a:cubicBezTo>
                    <a:cubicBezTo>
                      <a:pt x="782" y="114"/>
                      <a:pt x="729" y="183"/>
                      <a:pt x="712" y="287"/>
                    </a:cubicBezTo>
                    <a:lnTo>
                      <a:pt x="712" y="339"/>
                    </a:lnTo>
                    <a:cubicBezTo>
                      <a:pt x="694" y="373"/>
                      <a:pt x="694" y="391"/>
                      <a:pt x="694" y="426"/>
                    </a:cubicBezTo>
                    <a:cubicBezTo>
                      <a:pt x="678" y="496"/>
                      <a:pt x="660" y="547"/>
                      <a:pt x="643" y="600"/>
                    </a:cubicBezTo>
                    <a:cubicBezTo>
                      <a:pt x="637" y="623"/>
                      <a:pt x="631" y="643"/>
                      <a:pt x="626" y="663"/>
                    </a:cubicBezTo>
                    <a:lnTo>
                      <a:pt x="626" y="663"/>
                    </a:lnTo>
                    <a:cubicBezTo>
                      <a:pt x="592" y="622"/>
                      <a:pt x="562" y="576"/>
                      <a:pt x="539" y="530"/>
                    </a:cubicBezTo>
                    <a:lnTo>
                      <a:pt x="435" y="322"/>
                    </a:lnTo>
                    <a:lnTo>
                      <a:pt x="435" y="304"/>
                    </a:lnTo>
                    <a:cubicBezTo>
                      <a:pt x="417" y="287"/>
                      <a:pt x="417" y="253"/>
                      <a:pt x="400" y="235"/>
                    </a:cubicBezTo>
                    <a:cubicBezTo>
                      <a:pt x="382" y="200"/>
                      <a:pt x="382" y="165"/>
                      <a:pt x="365" y="130"/>
                    </a:cubicBezTo>
                    <a:cubicBezTo>
                      <a:pt x="337" y="60"/>
                      <a:pt x="273" y="1"/>
                      <a:pt x="204"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25" name="Google Shape;4321;p42">
                <a:extLst>
                  <a:ext uri="{FF2B5EF4-FFF2-40B4-BE49-F238E27FC236}">
                    <a16:creationId xmlns:a16="http://schemas.microsoft.com/office/drawing/2014/main" id="{8B4924B0-80DF-9EC6-9021-466932E4B653}"/>
                  </a:ext>
                </a:extLst>
              </p:cNvPr>
              <p:cNvSpPr/>
              <p:nvPr/>
            </p:nvSpPr>
            <p:spPr>
              <a:xfrm>
                <a:off x="7250150" y="2819225"/>
                <a:ext cx="766550" cy="596575"/>
              </a:xfrm>
              <a:custGeom>
                <a:avLst/>
                <a:gdLst/>
                <a:ahLst/>
                <a:cxnLst/>
                <a:rect l="l" t="t" r="r" b="b"/>
                <a:pathLst>
                  <a:path w="30662" h="23863" extrusionOk="0">
                    <a:moveTo>
                      <a:pt x="25490" y="339"/>
                    </a:moveTo>
                    <a:cubicBezTo>
                      <a:pt x="25720" y="339"/>
                      <a:pt x="25969" y="441"/>
                      <a:pt x="26098" y="618"/>
                    </a:cubicBezTo>
                    <a:cubicBezTo>
                      <a:pt x="26427" y="1070"/>
                      <a:pt x="26219" y="1816"/>
                      <a:pt x="26064" y="2284"/>
                    </a:cubicBezTo>
                    <a:cubicBezTo>
                      <a:pt x="25925" y="2719"/>
                      <a:pt x="25751" y="3152"/>
                      <a:pt x="25543" y="3552"/>
                    </a:cubicBezTo>
                    <a:cubicBezTo>
                      <a:pt x="25471" y="3684"/>
                      <a:pt x="25590" y="3807"/>
                      <a:pt x="25705" y="3807"/>
                    </a:cubicBezTo>
                    <a:cubicBezTo>
                      <a:pt x="25756" y="3807"/>
                      <a:pt x="25805" y="3783"/>
                      <a:pt x="25837" y="3725"/>
                    </a:cubicBezTo>
                    <a:cubicBezTo>
                      <a:pt x="25994" y="3447"/>
                      <a:pt x="26168" y="3170"/>
                      <a:pt x="26341" y="2909"/>
                    </a:cubicBezTo>
                    <a:cubicBezTo>
                      <a:pt x="26635" y="2476"/>
                      <a:pt x="26948" y="2025"/>
                      <a:pt x="27382" y="1694"/>
                    </a:cubicBezTo>
                    <a:cubicBezTo>
                      <a:pt x="27490" y="1617"/>
                      <a:pt x="27654" y="1499"/>
                      <a:pt x="27799" y="1499"/>
                    </a:cubicBezTo>
                    <a:cubicBezTo>
                      <a:pt x="27816" y="1499"/>
                      <a:pt x="27833" y="1500"/>
                      <a:pt x="27850" y="1504"/>
                    </a:cubicBezTo>
                    <a:cubicBezTo>
                      <a:pt x="28024" y="1539"/>
                      <a:pt x="28128" y="1729"/>
                      <a:pt x="28128" y="1902"/>
                    </a:cubicBezTo>
                    <a:cubicBezTo>
                      <a:pt x="28111" y="2388"/>
                      <a:pt x="27607" y="2858"/>
                      <a:pt x="27278" y="3170"/>
                    </a:cubicBezTo>
                    <a:cubicBezTo>
                      <a:pt x="26983" y="3463"/>
                      <a:pt x="26655" y="3740"/>
                      <a:pt x="26326" y="3983"/>
                    </a:cubicBezTo>
                    <a:lnTo>
                      <a:pt x="26326" y="3983"/>
                    </a:lnTo>
                    <a:cubicBezTo>
                      <a:pt x="26325" y="3983"/>
                      <a:pt x="26324" y="3984"/>
                      <a:pt x="26323" y="3985"/>
                    </a:cubicBezTo>
                    <a:cubicBezTo>
                      <a:pt x="26164" y="4087"/>
                      <a:pt x="26259" y="4309"/>
                      <a:pt x="26406" y="4309"/>
                    </a:cubicBezTo>
                    <a:cubicBezTo>
                      <a:pt x="26434" y="4309"/>
                      <a:pt x="26465" y="4300"/>
                      <a:pt x="26497" y="4280"/>
                    </a:cubicBezTo>
                    <a:cubicBezTo>
                      <a:pt x="26510" y="4271"/>
                      <a:pt x="26524" y="4261"/>
                      <a:pt x="26537" y="4251"/>
                    </a:cubicBezTo>
                    <a:lnTo>
                      <a:pt x="26537" y="4251"/>
                    </a:lnTo>
                    <a:cubicBezTo>
                      <a:pt x="26804" y="4056"/>
                      <a:pt x="27102" y="3891"/>
                      <a:pt x="27399" y="3742"/>
                    </a:cubicBezTo>
                    <a:cubicBezTo>
                      <a:pt x="27718" y="3596"/>
                      <a:pt x="28170" y="3379"/>
                      <a:pt x="28567" y="3379"/>
                    </a:cubicBezTo>
                    <a:cubicBezTo>
                      <a:pt x="28688" y="3379"/>
                      <a:pt x="28804" y="3399"/>
                      <a:pt x="28909" y="3447"/>
                    </a:cubicBezTo>
                    <a:cubicBezTo>
                      <a:pt x="29099" y="3552"/>
                      <a:pt x="29222" y="3776"/>
                      <a:pt x="29222" y="3985"/>
                    </a:cubicBezTo>
                    <a:cubicBezTo>
                      <a:pt x="29222" y="4193"/>
                      <a:pt x="29083" y="4350"/>
                      <a:pt x="28944" y="4489"/>
                    </a:cubicBezTo>
                    <a:cubicBezTo>
                      <a:pt x="28544" y="4836"/>
                      <a:pt x="27989" y="5026"/>
                      <a:pt x="27486" y="5183"/>
                    </a:cubicBezTo>
                    <a:cubicBezTo>
                      <a:pt x="27139" y="5287"/>
                      <a:pt x="26792" y="5373"/>
                      <a:pt x="26427" y="5426"/>
                    </a:cubicBezTo>
                    <a:cubicBezTo>
                      <a:pt x="26323" y="5442"/>
                      <a:pt x="26272" y="5599"/>
                      <a:pt x="26323" y="5685"/>
                    </a:cubicBezTo>
                    <a:cubicBezTo>
                      <a:pt x="27799" y="7663"/>
                      <a:pt x="28770" y="9902"/>
                      <a:pt x="29395" y="12279"/>
                    </a:cubicBezTo>
                    <a:cubicBezTo>
                      <a:pt x="29673" y="13320"/>
                      <a:pt x="29916" y="14379"/>
                      <a:pt x="30089" y="15455"/>
                    </a:cubicBezTo>
                    <a:cubicBezTo>
                      <a:pt x="30297" y="16670"/>
                      <a:pt x="30263" y="17919"/>
                      <a:pt x="29516" y="18960"/>
                    </a:cubicBezTo>
                    <a:cubicBezTo>
                      <a:pt x="28857" y="19897"/>
                      <a:pt x="27833" y="20469"/>
                      <a:pt x="26827" y="20955"/>
                    </a:cubicBezTo>
                    <a:cubicBezTo>
                      <a:pt x="25525" y="21598"/>
                      <a:pt x="24155" y="22084"/>
                      <a:pt x="22767" y="22482"/>
                    </a:cubicBezTo>
                    <a:cubicBezTo>
                      <a:pt x="20650" y="23055"/>
                      <a:pt x="18463" y="23384"/>
                      <a:pt x="16277" y="23488"/>
                    </a:cubicBezTo>
                    <a:cubicBezTo>
                      <a:pt x="15932" y="23504"/>
                      <a:pt x="15586" y="23511"/>
                      <a:pt x="15240" y="23511"/>
                    </a:cubicBezTo>
                    <a:cubicBezTo>
                      <a:pt x="13219" y="23511"/>
                      <a:pt x="11185" y="23257"/>
                      <a:pt x="9214" y="22812"/>
                    </a:cubicBezTo>
                    <a:cubicBezTo>
                      <a:pt x="7618" y="22447"/>
                      <a:pt x="6039" y="21961"/>
                      <a:pt x="4547" y="21302"/>
                    </a:cubicBezTo>
                    <a:cubicBezTo>
                      <a:pt x="3765" y="20955"/>
                      <a:pt x="2967" y="20573"/>
                      <a:pt x="2256" y="20071"/>
                    </a:cubicBezTo>
                    <a:cubicBezTo>
                      <a:pt x="1319" y="19411"/>
                      <a:pt x="591" y="18440"/>
                      <a:pt x="469" y="17276"/>
                    </a:cubicBezTo>
                    <a:cubicBezTo>
                      <a:pt x="330" y="16096"/>
                      <a:pt x="642" y="14900"/>
                      <a:pt x="885" y="13755"/>
                    </a:cubicBezTo>
                    <a:cubicBezTo>
                      <a:pt x="1371" y="11516"/>
                      <a:pt x="2048" y="9347"/>
                      <a:pt x="3210" y="7351"/>
                    </a:cubicBezTo>
                    <a:cubicBezTo>
                      <a:pt x="3541" y="6779"/>
                      <a:pt x="3904" y="6224"/>
                      <a:pt x="4304" y="5685"/>
                    </a:cubicBezTo>
                    <a:cubicBezTo>
                      <a:pt x="4373" y="5599"/>
                      <a:pt x="4304" y="5442"/>
                      <a:pt x="4200" y="5426"/>
                    </a:cubicBezTo>
                    <a:cubicBezTo>
                      <a:pt x="3402" y="5303"/>
                      <a:pt x="2516" y="5079"/>
                      <a:pt x="1857" y="4609"/>
                    </a:cubicBezTo>
                    <a:cubicBezTo>
                      <a:pt x="1510" y="4366"/>
                      <a:pt x="1215" y="3933"/>
                      <a:pt x="1579" y="3552"/>
                    </a:cubicBezTo>
                    <a:cubicBezTo>
                      <a:pt x="1700" y="3425"/>
                      <a:pt x="1865" y="3378"/>
                      <a:pt x="2045" y="3378"/>
                    </a:cubicBezTo>
                    <a:cubicBezTo>
                      <a:pt x="2382" y="3378"/>
                      <a:pt x="2771" y="3543"/>
                      <a:pt x="3020" y="3656"/>
                    </a:cubicBezTo>
                    <a:cubicBezTo>
                      <a:pt x="3418" y="3811"/>
                      <a:pt x="3800" y="4037"/>
                      <a:pt x="4147" y="4280"/>
                    </a:cubicBezTo>
                    <a:cubicBezTo>
                      <a:pt x="4176" y="4300"/>
                      <a:pt x="4204" y="4309"/>
                      <a:pt x="4231" y="4309"/>
                    </a:cubicBezTo>
                    <a:cubicBezTo>
                      <a:pt x="4368" y="4309"/>
                      <a:pt x="4466" y="4087"/>
                      <a:pt x="4321" y="3985"/>
                    </a:cubicBezTo>
                    <a:cubicBezTo>
                      <a:pt x="4283" y="3957"/>
                      <a:pt x="4246" y="3930"/>
                      <a:pt x="4208" y="3903"/>
                    </a:cubicBezTo>
                    <a:lnTo>
                      <a:pt x="4208" y="3903"/>
                    </a:lnTo>
                    <a:cubicBezTo>
                      <a:pt x="3959" y="3718"/>
                      <a:pt x="3732" y="3522"/>
                      <a:pt x="3506" y="3325"/>
                    </a:cubicBezTo>
                    <a:cubicBezTo>
                      <a:pt x="3141" y="2978"/>
                      <a:pt x="2655" y="2545"/>
                      <a:pt x="2534" y="2041"/>
                    </a:cubicBezTo>
                    <a:cubicBezTo>
                      <a:pt x="2499" y="1868"/>
                      <a:pt x="2516" y="1660"/>
                      <a:pt x="2690" y="1555"/>
                    </a:cubicBezTo>
                    <a:cubicBezTo>
                      <a:pt x="2739" y="1518"/>
                      <a:pt x="2791" y="1503"/>
                      <a:pt x="2844" y="1503"/>
                    </a:cubicBezTo>
                    <a:cubicBezTo>
                      <a:pt x="2938" y="1503"/>
                      <a:pt x="3035" y="1552"/>
                      <a:pt x="3124" y="1608"/>
                    </a:cubicBezTo>
                    <a:cubicBezTo>
                      <a:pt x="3557" y="1868"/>
                      <a:pt x="3904" y="2337"/>
                      <a:pt x="4182" y="2753"/>
                    </a:cubicBezTo>
                    <a:cubicBezTo>
                      <a:pt x="4408" y="3066"/>
                      <a:pt x="4616" y="3395"/>
                      <a:pt x="4790" y="3725"/>
                    </a:cubicBezTo>
                    <a:cubicBezTo>
                      <a:pt x="4827" y="3783"/>
                      <a:pt x="4880" y="3807"/>
                      <a:pt x="4934" y="3807"/>
                    </a:cubicBezTo>
                    <a:cubicBezTo>
                      <a:pt x="5054" y="3807"/>
                      <a:pt x="5174" y="3684"/>
                      <a:pt x="5102" y="3552"/>
                    </a:cubicBezTo>
                    <a:cubicBezTo>
                      <a:pt x="4911" y="3221"/>
                      <a:pt x="4772" y="2858"/>
                      <a:pt x="4651" y="2510"/>
                    </a:cubicBezTo>
                    <a:cubicBezTo>
                      <a:pt x="4460" y="1990"/>
                      <a:pt x="4235" y="1296"/>
                      <a:pt x="4460" y="757"/>
                    </a:cubicBezTo>
                    <a:cubicBezTo>
                      <a:pt x="4570" y="496"/>
                      <a:pt x="4827" y="357"/>
                      <a:pt x="5083" y="357"/>
                    </a:cubicBezTo>
                    <a:cubicBezTo>
                      <a:pt x="5270" y="357"/>
                      <a:pt x="5457" y="431"/>
                      <a:pt x="5588" y="584"/>
                    </a:cubicBezTo>
                    <a:cubicBezTo>
                      <a:pt x="5917" y="983"/>
                      <a:pt x="6021" y="1590"/>
                      <a:pt x="6074" y="2094"/>
                    </a:cubicBezTo>
                    <a:cubicBezTo>
                      <a:pt x="6125" y="2476"/>
                      <a:pt x="6143" y="2874"/>
                      <a:pt x="6125" y="3256"/>
                    </a:cubicBezTo>
                    <a:cubicBezTo>
                      <a:pt x="6125" y="3352"/>
                      <a:pt x="6225" y="3431"/>
                      <a:pt x="6315" y="3431"/>
                    </a:cubicBezTo>
                    <a:cubicBezTo>
                      <a:pt x="6355" y="3431"/>
                      <a:pt x="6394" y="3415"/>
                      <a:pt x="6421" y="3378"/>
                    </a:cubicBezTo>
                    <a:cubicBezTo>
                      <a:pt x="6715" y="3031"/>
                      <a:pt x="7115" y="2753"/>
                      <a:pt x="7497" y="2527"/>
                    </a:cubicBezTo>
                    <a:cubicBezTo>
                      <a:pt x="8693" y="1782"/>
                      <a:pt x="10065" y="1347"/>
                      <a:pt x="11435" y="1070"/>
                    </a:cubicBezTo>
                    <a:cubicBezTo>
                      <a:pt x="12719" y="827"/>
                      <a:pt x="14021" y="706"/>
                      <a:pt x="15322" y="688"/>
                    </a:cubicBezTo>
                    <a:cubicBezTo>
                      <a:pt x="17353" y="723"/>
                      <a:pt x="19400" y="965"/>
                      <a:pt x="21326" y="1660"/>
                    </a:cubicBezTo>
                    <a:cubicBezTo>
                      <a:pt x="22228" y="1990"/>
                      <a:pt x="23148" y="2423"/>
                      <a:pt x="23877" y="3066"/>
                    </a:cubicBezTo>
                    <a:cubicBezTo>
                      <a:pt x="23998" y="3170"/>
                      <a:pt x="24120" y="3256"/>
                      <a:pt x="24206" y="3378"/>
                    </a:cubicBezTo>
                    <a:cubicBezTo>
                      <a:pt x="24238" y="3415"/>
                      <a:pt x="24279" y="3431"/>
                      <a:pt x="24319" y="3431"/>
                    </a:cubicBezTo>
                    <a:cubicBezTo>
                      <a:pt x="24410" y="3431"/>
                      <a:pt x="24502" y="3352"/>
                      <a:pt x="24502" y="3256"/>
                    </a:cubicBezTo>
                    <a:cubicBezTo>
                      <a:pt x="24502" y="2944"/>
                      <a:pt x="24502" y="2615"/>
                      <a:pt x="24537" y="2284"/>
                    </a:cubicBezTo>
                    <a:cubicBezTo>
                      <a:pt x="24588" y="1764"/>
                      <a:pt x="24675" y="1157"/>
                      <a:pt x="24970" y="706"/>
                    </a:cubicBezTo>
                    <a:cubicBezTo>
                      <a:pt x="25074" y="532"/>
                      <a:pt x="25231" y="375"/>
                      <a:pt x="25439" y="341"/>
                    </a:cubicBezTo>
                    <a:cubicBezTo>
                      <a:pt x="25456" y="340"/>
                      <a:pt x="25473" y="339"/>
                      <a:pt x="25490" y="339"/>
                    </a:cubicBezTo>
                    <a:close/>
                    <a:moveTo>
                      <a:pt x="5083" y="0"/>
                    </a:moveTo>
                    <a:cubicBezTo>
                      <a:pt x="4806" y="0"/>
                      <a:pt x="4527" y="109"/>
                      <a:pt x="4321" y="324"/>
                    </a:cubicBezTo>
                    <a:cubicBezTo>
                      <a:pt x="3882" y="813"/>
                      <a:pt x="4018" y="1582"/>
                      <a:pt x="4169" y="2151"/>
                    </a:cubicBezTo>
                    <a:lnTo>
                      <a:pt x="4169" y="2151"/>
                    </a:lnTo>
                    <a:cubicBezTo>
                      <a:pt x="3910" y="1807"/>
                      <a:pt x="3612" y="1473"/>
                      <a:pt x="3245" y="1278"/>
                    </a:cubicBezTo>
                    <a:cubicBezTo>
                      <a:pt x="3115" y="1208"/>
                      <a:pt x="2978" y="1174"/>
                      <a:pt x="2846" y="1174"/>
                    </a:cubicBezTo>
                    <a:cubicBezTo>
                      <a:pt x="2522" y="1174"/>
                      <a:pt x="2231" y="1381"/>
                      <a:pt x="2169" y="1764"/>
                    </a:cubicBezTo>
                    <a:cubicBezTo>
                      <a:pt x="2090" y="2307"/>
                      <a:pt x="2526" y="2822"/>
                      <a:pt x="2893" y="3212"/>
                    </a:cubicBezTo>
                    <a:lnTo>
                      <a:pt x="2893" y="3212"/>
                    </a:lnTo>
                    <a:cubicBezTo>
                      <a:pt x="2633" y="3114"/>
                      <a:pt x="2344" y="3036"/>
                      <a:pt x="2069" y="3036"/>
                    </a:cubicBezTo>
                    <a:cubicBezTo>
                      <a:pt x="1856" y="3036"/>
                      <a:pt x="1652" y="3083"/>
                      <a:pt x="1475" y="3205"/>
                    </a:cubicBezTo>
                    <a:cubicBezTo>
                      <a:pt x="989" y="3517"/>
                      <a:pt x="954" y="4176"/>
                      <a:pt x="1319" y="4593"/>
                    </a:cubicBezTo>
                    <a:cubicBezTo>
                      <a:pt x="1683" y="5026"/>
                      <a:pt x="2308" y="5269"/>
                      <a:pt x="2846" y="5442"/>
                    </a:cubicBezTo>
                    <a:cubicBezTo>
                      <a:pt x="3181" y="5554"/>
                      <a:pt x="3515" y="5643"/>
                      <a:pt x="3858" y="5719"/>
                    </a:cubicBezTo>
                    <a:lnTo>
                      <a:pt x="3858" y="5719"/>
                    </a:lnTo>
                    <a:cubicBezTo>
                      <a:pt x="2448" y="7698"/>
                      <a:pt x="1488" y="9915"/>
                      <a:pt x="885" y="12262"/>
                    </a:cubicBezTo>
                    <a:cubicBezTo>
                      <a:pt x="607" y="13320"/>
                      <a:pt x="348" y="14414"/>
                      <a:pt x="191" y="15506"/>
                    </a:cubicBezTo>
                    <a:cubicBezTo>
                      <a:pt x="1" y="16721"/>
                      <a:pt x="35" y="17970"/>
                      <a:pt x="746" y="19030"/>
                    </a:cubicBezTo>
                    <a:cubicBezTo>
                      <a:pt x="1424" y="20053"/>
                      <a:pt x="2465" y="20677"/>
                      <a:pt x="3541" y="21216"/>
                    </a:cubicBezTo>
                    <a:cubicBezTo>
                      <a:pt x="4876" y="21875"/>
                      <a:pt x="6299" y="22396"/>
                      <a:pt x="7722" y="22794"/>
                    </a:cubicBezTo>
                    <a:cubicBezTo>
                      <a:pt x="9891" y="23402"/>
                      <a:pt x="12112" y="23731"/>
                      <a:pt x="14350" y="23835"/>
                    </a:cubicBezTo>
                    <a:cubicBezTo>
                      <a:pt x="14713" y="23854"/>
                      <a:pt x="15076" y="23863"/>
                      <a:pt x="15440" y="23863"/>
                    </a:cubicBezTo>
                    <a:cubicBezTo>
                      <a:pt x="17479" y="23863"/>
                      <a:pt x="19529" y="23583"/>
                      <a:pt x="21517" y="23141"/>
                    </a:cubicBezTo>
                    <a:cubicBezTo>
                      <a:pt x="23165" y="22778"/>
                      <a:pt x="24779" y="22257"/>
                      <a:pt x="26323" y="21580"/>
                    </a:cubicBezTo>
                    <a:cubicBezTo>
                      <a:pt x="27191" y="21198"/>
                      <a:pt x="28058" y="20765"/>
                      <a:pt x="28805" y="20192"/>
                    </a:cubicBezTo>
                    <a:cubicBezTo>
                      <a:pt x="29707" y="19481"/>
                      <a:pt x="30367" y="18509"/>
                      <a:pt x="30506" y="17346"/>
                    </a:cubicBezTo>
                    <a:cubicBezTo>
                      <a:pt x="30661" y="16149"/>
                      <a:pt x="30367" y="14951"/>
                      <a:pt x="30106" y="13789"/>
                    </a:cubicBezTo>
                    <a:cubicBezTo>
                      <a:pt x="29620" y="11481"/>
                      <a:pt x="28909" y="9225"/>
                      <a:pt x="27729" y="7177"/>
                    </a:cubicBezTo>
                    <a:cubicBezTo>
                      <a:pt x="27441" y="6679"/>
                      <a:pt x="27114" y="6193"/>
                      <a:pt x="26782" y="5720"/>
                    </a:cubicBezTo>
                    <a:lnTo>
                      <a:pt x="26782" y="5720"/>
                    </a:lnTo>
                    <a:cubicBezTo>
                      <a:pt x="27052" y="5661"/>
                      <a:pt x="27326" y="5591"/>
                      <a:pt x="27591" y="5512"/>
                    </a:cubicBezTo>
                    <a:cubicBezTo>
                      <a:pt x="28146" y="5338"/>
                      <a:pt x="28770" y="5113"/>
                      <a:pt x="29204" y="4697"/>
                    </a:cubicBezTo>
                    <a:cubicBezTo>
                      <a:pt x="29603" y="4332"/>
                      <a:pt x="29707" y="3725"/>
                      <a:pt x="29308" y="3309"/>
                    </a:cubicBezTo>
                    <a:cubicBezTo>
                      <a:pt x="29114" y="3114"/>
                      <a:pt x="28861" y="3045"/>
                      <a:pt x="28596" y="3045"/>
                    </a:cubicBezTo>
                    <a:cubicBezTo>
                      <a:pt x="28302" y="3045"/>
                      <a:pt x="27992" y="3130"/>
                      <a:pt x="27731" y="3223"/>
                    </a:cubicBezTo>
                    <a:lnTo>
                      <a:pt x="27731" y="3223"/>
                    </a:lnTo>
                    <a:cubicBezTo>
                      <a:pt x="28077" y="2867"/>
                      <a:pt x="28416" y="2438"/>
                      <a:pt x="28458" y="1955"/>
                    </a:cubicBezTo>
                    <a:cubicBezTo>
                      <a:pt x="28501" y="1531"/>
                      <a:pt x="28188" y="1168"/>
                      <a:pt x="27788" y="1168"/>
                    </a:cubicBezTo>
                    <a:cubicBezTo>
                      <a:pt x="27713" y="1168"/>
                      <a:pt x="27635" y="1181"/>
                      <a:pt x="27556" y="1208"/>
                    </a:cubicBezTo>
                    <a:cubicBezTo>
                      <a:pt x="27111" y="1352"/>
                      <a:pt x="26762" y="1755"/>
                      <a:pt x="26468" y="2135"/>
                    </a:cubicBezTo>
                    <a:lnTo>
                      <a:pt x="26468" y="2135"/>
                    </a:lnTo>
                    <a:cubicBezTo>
                      <a:pt x="26624" y="1603"/>
                      <a:pt x="26714" y="983"/>
                      <a:pt x="26445" y="514"/>
                    </a:cubicBezTo>
                    <a:cubicBezTo>
                      <a:pt x="26261" y="191"/>
                      <a:pt x="25897" y="8"/>
                      <a:pt x="25539" y="8"/>
                    </a:cubicBezTo>
                    <a:cubicBezTo>
                      <a:pt x="25321" y="8"/>
                      <a:pt x="25106" y="76"/>
                      <a:pt x="24935" y="220"/>
                    </a:cubicBezTo>
                    <a:cubicBezTo>
                      <a:pt x="24467" y="602"/>
                      <a:pt x="24328" y="1296"/>
                      <a:pt x="24241" y="1851"/>
                    </a:cubicBezTo>
                    <a:cubicBezTo>
                      <a:pt x="24193" y="2173"/>
                      <a:pt x="24162" y="2496"/>
                      <a:pt x="24153" y="2819"/>
                    </a:cubicBezTo>
                    <a:lnTo>
                      <a:pt x="24153" y="2819"/>
                    </a:lnTo>
                    <a:cubicBezTo>
                      <a:pt x="23893" y="2583"/>
                      <a:pt x="23586" y="2386"/>
                      <a:pt x="23304" y="2215"/>
                    </a:cubicBezTo>
                    <a:cubicBezTo>
                      <a:pt x="22073" y="1451"/>
                      <a:pt x="20666" y="1018"/>
                      <a:pt x="19262" y="741"/>
                    </a:cubicBezTo>
                    <a:cubicBezTo>
                      <a:pt x="17961" y="480"/>
                      <a:pt x="16645" y="359"/>
                      <a:pt x="15328" y="341"/>
                    </a:cubicBezTo>
                    <a:lnTo>
                      <a:pt x="15328" y="341"/>
                    </a:lnTo>
                    <a:cubicBezTo>
                      <a:pt x="15326" y="341"/>
                      <a:pt x="15324" y="341"/>
                      <a:pt x="15322" y="341"/>
                    </a:cubicBezTo>
                    <a:cubicBezTo>
                      <a:pt x="15319" y="341"/>
                      <a:pt x="15317" y="341"/>
                      <a:pt x="15315" y="341"/>
                    </a:cubicBezTo>
                    <a:lnTo>
                      <a:pt x="15315" y="341"/>
                    </a:lnTo>
                    <a:cubicBezTo>
                      <a:pt x="13253" y="376"/>
                      <a:pt x="11155" y="619"/>
                      <a:pt x="9197" y="1331"/>
                    </a:cubicBezTo>
                    <a:cubicBezTo>
                      <a:pt x="8242" y="1678"/>
                      <a:pt x="7305" y="2129"/>
                      <a:pt x="6525" y="2805"/>
                    </a:cubicBezTo>
                    <a:cubicBezTo>
                      <a:pt x="6509" y="2818"/>
                      <a:pt x="6494" y="2832"/>
                      <a:pt x="6478" y="2845"/>
                    </a:cubicBezTo>
                    <a:lnTo>
                      <a:pt x="6478" y="2845"/>
                    </a:lnTo>
                    <a:cubicBezTo>
                      <a:pt x="6473" y="2600"/>
                      <a:pt x="6454" y="2355"/>
                      <a:pt x="6421" y="2111"/>
                    </a:cubicBezTo>
                    <a:cubicBezTo>
                      <a:pt x="6352" y="1521"/>
                      <a:pt x="6247" y="827"/>
                      <a:pt x="5848" y="341"/>
                    </a:cubicBezTo>
                    <a:cubicBezTo>
                      <a:pt x="5647" y="113"/>
                      <a:pt x="5366" y="0"/>
                      <a:pt x="5083"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26" name="Google Shape;4322;p42">
                <a:extLst>
                  <a:ext uri="{FF2B5EF4-FFF2-40B4-BE49-F238E27FC236}">
                    <a16:creationId xmlns:a16="http://schemas.microsoft.com/office/drawing/2014/main" id="{C92C3C82-CDCE-A69A-04E4-BF8BF9E11FD4}"/>
                  </a:ext>
                </a:extLst>
              </p:cNvPr>
              <p:cNvSpPr/>
              <p:nvPr/>
            </p:nvSpPr>
            <p:spPr>
              <a:xfrm>
                <a:off x="7365550" y="3473225"/>
                <a:ext cx="271125" cy="358800"/>
              </a:xfrm>
              <a:custGeom>
                <a:avLst/>
                <a:gdLst/>
                <a:ahLst/>
                <a:cxnLst/>
                <a:rect l="l" t="t" r="r" b="b"/>
                <a:pathLst>
                  <a:path w="10845" h="14352" extrusionOk="0">
                    <a:moveTo>
                      <a:pt x="0" y="1"/>
                    </a:moveTo>
                    <a:lnTo>
                      <a:pt x="1683" y="14352"/>
                    </a:lnTo>
                    <a:lnTo>
                      <a:pt x="9179" y="14352"/>
                    </a:lnTo>
                    <a:lnTo>
                      <a:pt x="10845" y="1"/>
                    </a:lnTo>
                    <a:close/>
                  </a:path>
                </a:pathLst>
              </a:custGeom>
              <a:solidFill>
                <a:schemeClr val="accent5"/>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27" name="Google Shape;4323;p42">
                <a:extLst>
                  <a:ext uri="{FF2B5EF4-FFF2-40B4-BE49-F238E27FC236}">
                    <a16:creationId xmlns:a16="http://schemas.microsoft.com/office/drawing/2014/main" id="{8535A0B5-2A6A-D4EE-1F91-6E87A014AFED}"/>
                  </a:ext>
                </a:extLst>
              </p:cNvPr>
              <p:cNvSpPr/>
              <p:nvPr/>
            </p:nvSpPr>
            <p:spPr>
              <a:xfrm>
                <a:off x="7361200" y="3468900"/>
                <a:ext cx="280275" cy="367475"/>
              </a:xfrm>
              <a:custGeom>
                <a:avLst/>
                <a:gdLst/>
                <a:ahLst/>
                <a:cxnLst/>
                <a:rect l="l" t="t" r="r" b="b"/>
                <a:pathLst>
                  <a:path w="11211" h="14699" extrusionOk="0">
                    <a:moveTo>
                      <a:pt x="10829" y="347"/>
                    </a:moveTo>
                    <a:lnTo>
                      <a:pt x="9197" y="14351"/>
                    </a:lnTo>
                    <a:lnTo>
                      <a:pt x="2014" y="14351"/>
                    </a:lnTo>
                    <a:lnTo>
                      <a:pt x="383" y="347"/>
                    </a:lnTo>
                    <a:close/>
                    <a:moveTo>
                      <a:pt x="174" y="0"/>
                    </a:moveTo>
                    <a:cubicBezTo>
                      <a:pt x="122" y="0"/>
                      <a:pt x="87" y="18"/>
                      <a:pt x="52" y="53"/>
                    </a:cubicBezTo>
                    <a:cubicBezTo>
                      <a:pt x="18" y="88"/>
                      <a:pt x="1" y="139"/>
                      <a:pt x="1" y="192"/>
                    </a:cubicBezTo>
                    <a:lnTo>
                      <a:pt x="1683" y="14541"/>
                    </a:lnTo>
                    <a:cubicBezTo>
                      <a:pt x="1701" y="14629"/>
                      <a:pt x="1771" y="14698"/>
                      <a:pt x="1857" y="14698"/>
                    </a:cubicBezTo>
                    <a:lnTo>
                      <a:pt x="9353" y="14698"/>
                    </a:lnTo>
                    <a:cubicBezTo>
                      <a:pt x="9440" y="14698"/>
                      <a:pt x="9510" y="14629"/>
                      <a:pt x="9526" y="14541"/>
                    </a:cubicBezTo>
                    <a:lnTo>
                      <a:pt x="11192" y="192"/>
                    </a:lnTo>
                    <a:cubicBezTo>
                      <a:pt x="11210" y="139"/>
                      <a:pt x="11192" y="88"/>
                      <a:pt x="11158" y="53"/>
                    </a:cubicBezTo>
                    <a:cubicBezTo>
                      <a:pt x="11123" y="18"/>
                      <a:pt x="11071" y="0"/>
                      <a:pt x="11019"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28" name="Google Shape;4324;p42">
                <a:extLst>
                  <a:ext uri="{FF2B5EF4-FFF2-40B4-BE49-F238E27FC236}">
                    <a16:creationId xmlns:a16="http://schemas.microsoft.com/office/drawing/2014/main" id="{18A507E2-53F8-5CA3-681B-0F227D366376}"/>
                  </a:ext>
                </a:extLst>
              </p:cNvPr>
              <p:cNvSpPr/>
              <p:nvPr/>
            </p:nvSpPr>
            <p:spPr>
              <a:xfrm>
                <a:off x="7381175" y="3604700"/>
                <a:ext cx="239475" cy="122350"/>
              </a:xfrm>
              <a:custGeom>
                <a:avLst/>
                <a:gdLst/>
                <a:ahLst/>
                <a:cxnLst/>
                <a:rect l="l" t="t" r="r" b="b"/>
                <a:pathLst>
                  <a:path w="9579" h="4894" extrusionOk="0">
                    <a:moveTo>
                      <a:pt x="0" y="0"/>
                    </a:moveTo>
                    <a:lnTo>
                      <a:pt x="572" y="4893"/>
                    </a:lnTo>
                    <a:lnTo>
                      <a:pt x="9040" y="4893"/>
                    </a:lnTo>
                    <a:lnTo>
                      <a:pt x="9578" y="0"/>
                    </a:lnTo>
                    <a:close/>
                  </a:path>
                </a:pathLst>
              </a:custGeom>
              <a:solidFill>
                <a:srgbClr val="FFFFFF"/>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29" name="Google Shape;4325;p42">
                <a:extLst>
                  <a:ext uri="{FF2B5EF4-FFF2-40B4-BE49-F238E27FC236}">
                    <a16:creationId xmlns:a16="http://schemas.microsoft.com/office/drawing/2014/main" id="{5A847000-22EB-8A6A-BA6A-7E206867EF7A}"/>
                  </a:ext>
                </a:extLst>
              </p:cNvPr>
              <p:cNvSpPr/>
              <p:nvPr/>
            </p:nvSpPr>
            <p:spPr>
              <a:xfrm>
                <a:off x="7376825" y="3600350"/>
                <a:ext cx="248150" cy="131025"/>
              </a:xfrm>
              <a:custGeom>
                <a:avLst/>
                <a:gdLst/>
                <a:ahLst/>
                <a:cxnLst/>
                <a:rect l="l" t="t" r="r" b="b"/>
                <a:pathLst>
                  <a:path w="9926" h="5241" extrusionOk="0">
                    <a:moveTo>
                      <a:pt x="9561" y="348"/>
                    </a:moveTo>
                    <a:lnTo>
                      <a:pt x="9058" y="4894"/>
                    </a:lnTo>
                    <a:lnTo>
                      <a:pt x="903" y="4894"/>
                    </a:lnTo>
                    <a:lnTo>
                      <a:pt x="364" y="348"/>
                    </a:lnTo>
                    <a:close/>
                    <a:moveTo>
                      <a:pt x="174" y="1"/>
                    </a:moveTo>
                    <a:cubicBezTo>
                      <a:pt x="121" y="1"/>
                      <a:pt x="70" y="17"/>
                      <a:pt x="35" y="52"/>
                    </a:cubicBezTo>
                    <a:cubicBezTo>
                      <a:pt x="1" y="87"/>
                      <a:pt x="1" y="139"/>
                      <a:pt x="1" y="191"/>
                    </a:cubicBezTo>
                    <a:lnTo>
                      <a:pt x="572" y="5084"/>
                    </a:lnTo>
                    <a:cubicBezTo>
                      <a:pt x="572" y="5171"/>
                      <a:pt x="660" y="5241"/>
                      <a:pt x="746" y="5241"/>
                    </a:cubicBezTo>
                    <a:lnTo>
                      <a:pt x="9214" y="5241"/>
                    </a:lnTo>
                    <a:cubicBezTo>
                      <a:pt x="9301" y="5241"/>
                      <a:pt x="9371" y="5171"/>
                      <a:pt x="9387" y="5084"/>
                    </a:cubicBezTo>
                    <a:lnTo>
                      <a:pt x="9926" y="191"/>
                    </a:lnTo>
                    <a:cubicBezTo>
                      <a:pt x="9926" y="139"/>
                      <a:pt x="9926" y="87"/>
                      <a:pt x="9891" y="52"/>
                    </a:cubicBezTo>
                    <a:cubicBezTo>
                      <a:pt x="9857" y="17"/>
                      <a:pt x="9804" y="1"/>
                      <a:pt x="9752"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30" name="Google Shape;4326;p42">
                <a:extLst>
                  <a:ext uri="{FF2B5EF4-FFF2-40B4-BE49-F238E27FC236}">
                    <a16:creationId xmlns:a16="http://schemas.microsoft.com/office/drawing/2014/main" id="{74FDAA64-71B3-4D33-6BA0-3F1A956E1602}"/>
                  </a:ext>
                </a:extLst>
              </p:cNvPr>
              <p:cNvSpPr/>
              <p:nvPr/>
            </p:nvSpPr>
            <p:spPr>
              <a:xfrm>
                <a:off x="7369025" y="3458925"/>
                <a:ext cx="25" cy="44700"/>
              </a:xfrm>
              <a:custGeom>
                <a:avLst/>
                <a:gdLst/>
                <a:ahLst/>
                <a:cxnLst/>
                <a:rect l="l" t="t" r="r" b="b"/>
                <a:pathLst>
                  <a:path w="1" h="1788" extrusionOk="0">
                    <a:moveTo>
                      <a:pt x="0" y="1"/>
                    </a:moveTo>
                    <a:lnTo>
                      <a:pt x="0" y="1787"/>
                    </a:lnTo>
                    <a:close/>
                  </a:path>
                </a:pathLst>
              </a:custGeom>
              <a:solidFill>
                <a:srgbClr val="FFA25C"/>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31" name="Google Shape;4327;p42">
                <a:extLst>
                  <a:ext uri="{FF2B5EF4-FFF2-40B4-BE49-F238E27FC236}">
                    <a16:creationId xmlns:a16="http://schemas.microsoft.com/office/drawing/2014/main" id="{8F9112E5-22B2-E9B0-2163-6FD8EBE54516}"/>
                  </a:ext>
                </a:extLst>
              </p:cNvPr>
              <p:cNvSpPr/>
              <p:nvPr/>
            </p:nvSpPr>
            <p:spPr>
              <a:xfrm>
                <a:off x="7406325" y="3458925"/>
                <a:ext cx="25" cy="44700"/>
              </a:xfrm>
              <a:custGeom>
                <a:avLst/>
                <a:gdLst/>
                <a:ahLst/>
                <a:cxnLst/>
                <a:rect l="l" t="t" r="r" b="b"/>
                <a:pathLst>
                  <a:path w="1" h="1788" extrusionOk="0">
                    <a:moveTo>
                      <a:pt x="0" y="1"/>
                    </a:moveTo>
                    <a:lnTo>
                      <a:pt x="0" y="1787"/>
                    </a:lnTo>
                    <a:close/>
                  </a:path>
                </a:pathLst>
              </a:custGeom>
              <a:solidFill>
                <a:srgbClr val="FFA25C"/>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32" name="Google Shape;4328;p42">
                <a:extLst>
                  <a:ext uri="{FF2B5EF4-FFF2-40B4-BE49-F238E27FC236}">
                    <a16:creationId xmlns:a16="http://schemas.microsoft.com/office/drawing/2014/main" id="{500C455F-9B4E-00DD-9C86-564875706CD6}"/>
                  </a:ext>
                </a:extLst>
              </p:cNvPr>
              <p:cNvSpPr/>
              <p:nvPr/>
            </p:nvSpPr>
            <p:spPr>
              <a:xfrm>
                <a:off x="7443625" y="3458925"/>
                <a:ext cx="25" cy="44700"/>
              </a:xfrm>
              <a:custGeom>
                <a:avLst/>
                <a:gdLst/>
                <a:ahLst/>
                <a:cxnLst/>
                <a:rect l="l" t="t" r="r" b="b"/>
                <a:pathLst>
                  <a:path w="1" h="1788" extrusionOk="0">
                    <a:moveTo>
                      <a:pt x="1" y="1"/>
                    </a:moveTo>
                    <a:lnTo>
                      <a:pt x="1" y="1787"/>
                    </a:lnTo>
                    <a:close/>
                  </a:path>
                </a:pathLst>
              </a:custGeom>
              <a:solidFill>
                <a:srgbClr val="FFA25C"/>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33" name="Google Shape;4329;p42">
                <a:extLst>
                  <a:ext uri="{FF2B5EF4-FFF2-40B4-BE49-F238E27FC236}">
                    <a16:creationId xmlns:a16="http://schemas.microsoft.com/office/drawing/2014/main" id="{3E99823D-EDBD-25A7-20B4-A11FA532C2F4}"/>
                  </a:ext>
                </a:extLst>
              </p:cNvPr>
              <p:cNvSpPr/>
              <p:nvPr/>
            </p:nvSpPr>
            <p:spPr>
              <a:xfrm>
                <a:off x="7480950" y="3458925"/>
                <a:ext cx="25" cy="44700"/>
              </a:xfrm>
              <a:custGeom>
                <a:avLst/>
                <a:gdLst/>
                <a:ahLst/>
                <a:cxnLst/>
                <a:rect l="l" t="t" r="r" b="b"/>
                <a:pathLst>
                  <a:path w="1" h="1788" extrusionOk="0">
                    <a:moveTo>
                      <a:pt x="0" y="1"/>
                    </a:moveTo>
                    <a:lnTo>
                      <a:pt x="0" y="1787"/>
                    </a:lnTo>
                    <a:close/>
                  </a:path>
                </a:pathLst>
              </a:custGeom>
              <a:solidFill>
                <a:srgbClr val="FFA25C"/>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34" name="Google Shape;4330;p42">
                <a:extLst>
                  <a:ext uri="{FF2B5EF4-FFF2-40B4-BE49-F238E27FC236}">
                    <a16:creationId xmlns:a16="http://schemas.microsoft.com/office/drawing/2014/main" id="{88437757-A6E6-0A5A-ACF8-C53DD405C46A}"/>
                  </a:ext>
                </a:extLst>
              </p:cNvPr>
              <p:cNvSpPr/>
              <p:nvPr/>
            </p:nvSpPr>
            <p:spPr>
              <a:xfrm>
                <a:off x="7518250" y="3458925"/>
                <a:ext cx="25" cy="44700"/>
              </a:xfrm>
              <a:custGeom>
                <a:avLst/>
                <a:gdLst/>
                <a:ahLst/>
                <a:cxnLst/>
                <a:rect l="l" t="t" r="r" b="b"/>
                <a:pathLst>
                  <a:path w="1" h="1788" extrusionOk="0">
                    <a:moveTo>
                      <a:pt x="0" y="1"/>
                    </a:moveTo>
                    <a:lnTo>
                      <a:pt x="0" y="1787"/>
                    </a:lnTo>
                    <a:close/>
                  </a:path>
                </a:pathLst>
              </a:custGeom>
              <a:solidFill>
                <a:srgbClr val="FFA25C"/>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35" name="Google Shape;4331;p42">
                <a:extLst>
                  <a:ext uri="{FF2B5EF4-FFF2-40B4-BE49-F238E27FC236}">
                    <a16:creationId xmlns:a16="http://schemas.microsoft.com/office/drawing/2014/main" id="{0F6183CC-5998-47C3-8782-348F25905890}"/>
                  </a:ext>
                </a:extLst>
              </p:cNvPr>
              <p:cNvSpPr/>
              <p:nvPr/>
            </p:nvSpPr>
            <p:spPr>
              <a:xfrm>
                <a:off x="7555550" y="3458925"/>
                <a:ext cx="25" cy="44700"/>
              </a:xfrm>
              <a:custGeom>
                <a:avLst/>
                <a:gdLst/>
                <a:ahLst/>
                <a:cxnLst/>
                <a:rect l="l" t="t" r="r" b="b"/>
                <a:pathLst>
                  <a:path w="1" h="1788" extrusionOk="0">
                    <a:moveTo>
                      <a:pt x="1" y="1"/>
                    </a:moveTo>
                    <a:lnTo>
                      <a:pt x="1" y="1787"/>
                    </a:lnTo>
                    <a:close/>
                  </a:path>
                </a:pathLst>
              </a:custGeom>
              <a:solidFill>
                <a:srgbClr val="FFA25C"/>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36" name="Google Shape;4332;p42">
                <a:extLst>
                  <a:ext uri="{FF2B5EF4-FFF2-40B4-BE49-F238E27FC236}">
                    <a16:creationId xmlns:a16="http://schemas.microsoft.com/office/drawing/2014/main" id="{DBA7273C-4BD9-4D07-3F2B-60DA98B36589}"/>
                  </a:ext>
                </a:extLst>
              </p:cNvPr>
              <p:cNvSpPr/>
              <p:nvPr/>
            </p:nvSpPr>
            <p:spPr>
              <a:xfrm>
                <a:off x="7592850" y="3458925"/>
                <a:ext cx="25" cy="44700"/>
              </a:xfrm>
              <a:custGeom>
                <a:avLst/>
                <a:gdLst/>
                <a:ahLst/>
                <a:cxnLst/>
                <a:rect l="l" t="t" r="r" b="b"/>
                <a:pathLst>
                  <a:path w="1" h="1788" extrusionOk="0">
                    <a:moveTo>
                      <a:pt x="1" y="1"/>
                    </a:moveTo>
                    <a:lnTo>
                      <a:pt x="1" y="1787"/>
                    </a:lnTo>
                    <a:close/>
                  </a:path>
                </a:pathLst>
              </a:custGeom>
              <a:solidFill>
                <a:srgbClr val="FFA25C"/>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37" name="Google Shape;4333;p42">
                <a:extLst>
                  <a:ext uri="{FF2B5EF4-FFF2-40B4-BE49-F238E27FC236}">
                    <a16:creationId xmlns:a16="http://schemas.microsoft.com/office/drawing/2014/main" id="{3C05B0D9-12DF-50DB-4575-BC959162D028}"/>
                  </a:ext>
                </a:extLst>
              </p:cNvPr>
              <p:cNvSpPr/>
              <p:nvPr/>
            </p:nvSpPr>
            <p:spPr>
              <a:xfrm>
                <a:off x="7630175" y="3458925"/>
                <a:ext cx="25" cy="44700"/>
              </a:xfrm>
              <a:custGeom>
                <a:avLst/>
                <a:gdLst/>
                <a:ahLst/>
                <a:cxnLst/>
                <a:rect l="l" t="t" r="r" b="b"/>
                <a:pathLst>
                  <a:path w="1" h="1788" extrusionOk="0">
                    <a:moveTo>
                      <a:pt x="0" y="1"/>
                    </a:moveTo>
                    <a:lnTo>
                      <a:pt x="0" y="1787"/>
                    </a:lnTo>
                    <a:close/>
                  </a:path>
                </a:pathLst>
              </a:custGeom>
              <a:solidFill>
                <a:srgbClr val="FFA25C"/>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38" name="Google Shape;4334;p42">
                <a:extLst>
                  <a:ext uri="{FF2B5EF4-FFF2-40B4-BE49-F238E27FC236}">
                    <a16:creationId xmlns:a16="http://schemas.microsoft.com/office/drawing/2014/main" id="{53F4D9A7-44F8-A2BA-2F32-1034F34C78EE}"/>
                  </a:ext>
                </a:extLst>
              </p:cNvPr>
              <p:cNvSpPr/>
              <p:nvPr/>
            </p:nvSpPr>
            <p:spPr>
              <a:xfrm>
                <a:off x="7120875" y="3645850"/>
                <a:ext cx="508450" cy="282925"/>
              </a:xfrm>
              <a:custGeom>
                <a:avLst/>
                <a:gdLst/>
                <a:ahLst/>
                <a:cxnLst/>
                <a:rect l="l" t="t" r="r" b="b"/>
                <a:pathLst>
                  <a:path w="20338" h="11317" extrusionOk="0">
                    <a:moveTo>
                      <a:pt x="3881" y="1"/>
                    </a:moveTo>
                    <a:cubicBezTo>
                      <a:pt x="951" y="1"/>
                      <a:pt x="226" y="124"/>
                      <a:pt x="226" y="124"/>
                    </a:cubicBezTo>
                    <a:lnTo>
                      <a:pt x="1" y="9216"/>
                    </a:lnTo>
                    <a:cubicBezTo>
                      <a:pt x="1" y="9216"/>
                      <a:pt x="5318" y="11316"/>
                      <a:pt x="12155" y="11316"/>
                    </a:cubicBezTo>
                    <a:cubicBezTo>
                      <a:pt x="12239" y="11316"/>
                      <a:pt x="12323" y="11316"/>
                      <a:pt x="12407" y="11315"/>
                    </a:cubicBezTo>
                    <a:cubicBezTo>
                      <a:pt x="19382" y="11264"/>
                      <a:pt x="20337" y="6857"/>
                      <a:pt x="20215" y="5589"/>
                    </a:cubicBezTo>
                    <a:cubicBezTo>
                      <a:pt x="20111" y="4323"/>
                      <a:pt x="18376" y="402"/>
                      <a:pt x="10116" y="124"/>
                    </a:cubicBezTo>
                    <a:cubicBezTo>
                      <a:pt x="7363" y="31"/>
                      <a:pt x="5346" y="1"/>
                      <a:pt x="3881" y="1"/>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39" name="Google Shape;4335;p42">
                <a:extLst>
                  <a:ext uri="{FF2B5EF4-FFF2-40B4-BE49-F238E27FC236}">
                    <a16:creationId xmlns:a16="http://schemas.microsoft.com/office/drawing/2014/main" id="{2260416F-6298-EAF9-34BB-DDA8B1C129BB}"/>
                  </a:ext>
                </a:extLst>
              </p:cNvPr>
              <p:cNvSpPr/>
              <p:nvPr/>
            </p:nvSpPr>
            <p:spPr>
              <a:xfrm>
                <a:off x="7115675" y="3641400"/>
                <a:ext cx="516675" cy="291675"/>
              </a:xfrm>
              <a:custGeom>
                <a:avLst/>
                <a:gdLst/>
                <a:ahLst/>
                <a:cxnLst/>
                <a:rect l="l" t="t" r="r" b="b"/>
                <a:pathLst>
                  <a:path w="20667" h="11667" extrusionOk="0">
                    <a:moveTo>
                      <a:pt x="3983" y="1"/>
                    </a:moveTo>
                    <a:cubicBezTo>
                      <a:pt x="1176" y="1"/>
                      <a:pt x="444" y="117"/>
                      <a:pt x="399" y="128"/>
                    </a:cubicBezTo>
                    <a:cubicBezTo>
                      <a:pt x="313" y="145"/>
                      <a:pt x="243" y="233"/>
                      <a:pt x="260" y="319"/>
                    </a:cubicBezTo>
                    <a:cubicBezTo>
                      <a:pt x="276" y="412"/>
                      <a:pt x="348" y="478"/>
                      <a:pt x="438" y="478"/>
                    </a:cubicBezTo>
                    <a:cubicBezTo>
                      <a:pt x="448" y="478"/>
                      <a:pt x="458" y="477"/>
                      <a:pt x="468" y="475"/>
                    </a:cubicBezTo>
                    <a:cubicBezTo>
                      <a:pt x="480" y="464"/>
                      <a:pt x="1222" y="348"/>
                      <a:pt x="4017" y="348"/>
                    </a:cubicBezTo>
                    <a:cubicBezTo>
                      <a:pt x="5484" y="348"/>
                      <a:pt x="7517" y="380"/>
                      <a:pt x="10308" y="475"/>
                    </a:cubicBezTo>
                    <a:cubicBezTo>
                      <a:pt x="19694" y="788"/>
                      <a:pt x="20250" y="5732"/>
                      <a:pt x="20250" y="5785"/>
                    </a:cubicBezTo>
                    <a:cubicBezTo>
                      <a:pt x="20303" y="6375"/>
                      <a:pt x="20111" y="7815"/>
                      <a:pt x="18966" y="9064"/>
                    </a:cubicBezTo>
                    <a:cubicBezTo>
                      <a:pt x="17630" y="10540"/>
                      <a:pt x="15495" y="11303"/>
                      <a:pt x="12615" y="11320"/>
                    </a:cubicBezTo>
                    <a:cubicBezTo>
                      <a:pt x="12505" y="11321"/>
                      <a:pt x="12396" y="11321"/>
                      <a:pt x="12287" y="11321"/>
                    </a:cubicBezTo>
                    <a:cubicBezTo>
                      <a:pt x="5588" y="11321"/>
                      <a:pt x="312" y="9255"/>
                      <a:pt x="260" y="9221"/>
                    </a:cubicBezTo>
                    <a:cubicBezTo>
                      <a:pt x="242" y="9213"/>
                      <a:pt x="222" y="9210"/>
                      <a:pt x="203" y="9210"/>
                    </a:cubicBezTo>
                    <a:cubicBezTo>
                      <a:pt x="133" y="9210"/>
                      <a:pt x="63" y="9256"/>
                      <a:pt x="35" y="9325"/>
                    </a:cubicBezTo>
                    <a:cubicBezTo>
                      <a:pt x="1" y="9411"/>
                      <a:pt x="52" y="9515"/>
                      <a:pt x="139" y="9550"/>
                    </a:cubicBezTo>
                    <a:cubicBezTo>
                      <a:pt x="191" y="9568"/>
                      <a:pt x="5570" y="11667"/>
                      <a:pt x="12355" y="11667"/>
                    </a:cubicBezTo>
                    <a:lnTo>
                      <a:pt x="12615" y="11667"/>
                    </a:lnTo>
                    <a:cubicBezTo>
                      <a:pt x="15599" y="11650"/>
                      <a:pt x="17820" y="10852"/>
                      <a:pt x="19227" y="9307"/>
                    </a:cubicBezTo>
                    <a:cubicBezTo>
                      <a:pt x="20441" y="7954"/>
                      <a:pt x="20666" y="6427"/>
                      <a:pt x="20597" y="5751"/>
                    </a:cubicBezTo>
                    <a:cubicBezTo>
                      <a:pt x="20441" y="3911"/>
                      <a:pt x="18081" y="388"/>
                      <a:pt x="10324" y="128"/>
                    </a:cubicBezTo>
                    <a:cubicBezTo>
                      <a:pt x="7504" y="33"/>
                      <a:pt x="5458" y="1"/>
                      <a:pt x="3983"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40" name="Google Shape;4336;p42">
                <a:extLst>
                  <a:ext uri="{FF2B5EF4-FFF2-40B4-BE49-F238E27FC236}">
                    <a16:creationId xmlns:a16="http://schemas.microsoft.com/office/drawing/2014/main" id="{DBE3CAB8-4F9D-58F1-7735-630D3C5C8DBE}"/>
                  </a:ext>
                </a:extLst>
              </p:cNvPr>
              <p:cNvSpPr/>
              <p:nvPr/>
            </p:nvSpPr>
            <p:spPr>
              <a:xfrm>
                <a:off x="7430625" y="3690575"/>
                <a:ext cx="157100" cy="27075"/>
              </a:xfrm>
              <a:custGeom>
                <a:avLst/>
                <a:gdLst/>
                <a:ahLst/>
                <a:cxnLst/>
                <a:rect l="l" t="t" r="r" b="b"/>
                <a:pathLst>
                  <a:path w="6284" h="1083" extrusionOk="0">
                    <a:moveTo>
                      <a:pt x="225" y="1"/>
                    </a:moveTo>
                    <a:cubicBezTo>
                      <a:pt x="0" y="1"/>
                      <a:pt x="0" y="348"/>
                      <a:pt x="225" y="348"/>
                    </a:cubicBezTo>
                    <a:cubicBezTo>
                      <a:pt x="2168" y="364"/>
                      <a:pt x="4095" y="607"/>
                      <a:pt x="5986" y="1077"/>
                    </a:cubicBezTo>
                    <a:cubicBezTo>
                      <a:pt x="6002" y="1080"/>
                      <a:pt x="6018" y="1082"/>
                      <a:pt x="6033" y="1082"/>
                    </a:cubicBezTo>
                    <a:cubicBezTo>
                      <a:pt x="6223" y="1082"/>
                      <a:pt x="6283" y="795"/>
                      <a:pt x="6090" y="746"/>
                    </a:cubicBezTo>
                    <a:cubicBezTo>
                      <a:pt x="4165" y="278"/>
                      <a:pt x="2203" y="17"/>
                      <a:pt x="225"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41" name="Google Shape;4337;p42">
                <a:extLst>
                  <a:ext uri="{FF2B5EF4-FFF2-40B4-BE49-F238E27FC236}">
                    <a16:creationId xmlns:a16="http://schemas.microsoft.com/office/drawing/2014/main" id="{896E50BF-F2AD-0124-6C39-39C467462F0C}"/>
                  </a:ext>
                </a:extLst>
              </p:cNvPr>
              <p:cNvSpPr/>
              <p:nvPr/>
            </p:nvSpPr>
            <p:spPr>
              <a:xfrm>
                <a:off x="7436250" y="3736100"/>
                <a:ext cx="193975" cy="33600"/>
              </a:xfrm>
              <a:custGeom>
                <a:avLst/>
                <a:gdLst/>
                <a:ahLst/>
                <a:cxnLst/>
                <a:rect l="l" t="t" r="r" b="b"/>
                <a:pathLst>
                  <a:path w="7759" h="1344" extrusionOk="0">
                    <a:moveTo>
                      <a:pt x="211" y="0"/>
                    </a:moveTo>
                    <a:cubicBezTo>
                      <a:pt x="0" y="0"/>
                      <a:pt x="5" y="332"/>
                      <a:pt x="226" y="348"/>
                    </a:cubicBezTo>
                    <a:cubicBezTo>
                      <a:pt x="2656" y="452"/>
                      <a:pt x="5085" y="799"/>
                      <a:pt x="7461" y="1338"/>
                    </a:cubicBezTo>
                    <a:cubicBezTo>
                      <a:pt x="7478" y="1342"/>
                      <a:pt x="7493" y="1343"/>
                      <a:pt x="7508" y="1343"/>
                    </a:cubicBezTo>
                    <a:cubicBezTo>
                      <a:pt x="7699" y="1343"/>
                      <a:pt x="7759" y="1056"/>
                      <a:pt x="7566" y="1007"/>
                    </a:cubicBezTo>
                    <a:cubicBezTo>
                      <a:pt x="5154" y="452"/>
                      <a:pt x="2690" y="105"/>
                      <a:pt x="226" y="1"/>
                    </a:cubicBezTo>
                    <a:cubicBezTo>
                      <a:pt x="221" y="1"/>
                      <a:pt x="216" y="0"/>
                      <a:pt x="211"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42" name="Google Shape;4338;p42">
                <a:extLst>
                  <a:ext uri="{FF2B5EF4-FFF2-40B4-BE49-F238E27FC236}">
                    <a16:creationId xmlns:a16="http://schemas.microsoft.com/office/drawing/2014/main" id="{D4AA8713-55A1-0F38-3114-A5CEB76E27CC}"/>
                  </a:ext>
                </a:extLst>
              </p:cNvPr>
              <p:cNvSpPr/>
              <p:nvPr/>
            </p:nvSpPr>
            <p:spPr>
              <a:xfrm>
                <a:off x="7436250" y="3784275"/>
                <a:ext cx="190000" cy="20925"/>
              </a:xfrm>
              <a:custGeom>
                <a:avLst/>
                <a:gdLst/>
                <a:ahLst/>
                <a:cxnLst/>
                <a:rect l="l" t="t" r="r" b="b"/>
                <a:pathLst>
                  <a:path w="7600" h="837" extrusionOk="0">
                    <a:moveTo>
                      <a:pt x="210" y="0"/>
                    </a:moveTo>
                    <a:cubicBezTo>
                      <a:pt x="0" y="0"/>
                      <a:pt x="6" y="330"/>
                      <a:pt x="226" y="348"/>
                    </a:cubicBezTo>
                    <a:cubicBezTo>
                      <a:pt x="2621" y="452"/>
                      <a:pt x="4997" y="607"/>
                      <a:pt x="7375" y="834"/>
                    </a:cubicBezTo>
                    <a:cubicBezTo>
                      <a:pt x="7386" y="835"/>
                      <a:pt x="7396" y="836"/>
                      <a:pt x="7406" y="836"/>
                    </a:cubicBezTo>
                    <a:cubicBezTo>
                      <a:pt x="7600" y="836"/>
                      <a:pt x="7590" y="520"/>
                      <a:pt x="7375" y="487"/>
                    </a:cubicBezTo>
                    <a:cubicBezTo>
                      <a:pt x="4997" y="260"/>
                      <a:pt x="2621" y="87"/>
                      <a:pt x="226" y="1"/>
                    </a:cubicBezTo>
                    <a:cubicBezTo>
                      <a:pt x="221" y="0"/>
                      <a:pt x="215" y="0"/>
                      <a:pt x="210"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43" name="Google Shape;4339;p42">
                <a:extLst>
                  <a:ext uri="{FF2B5EF4-FFF2-40B4-BE49-F238E27FC236}">
                    <a16:creationId xmlns:a16="http://schemas.microsoft.com/office/drawing/2014/main" id="{844E5CAF-4050-B9F5-567D-7878DCAFED0B}"/>
                  </a:ext>
                </a:extLst>
              </p:cNvPr>
              <p:cNvSpPr/>
              <p:nvPr/>
            </p:nvSpPr>
            <p:spPr>
              <a:xfrm>
                <a:off x="7434100" y="3832850"/>
                <a:ext cx="185225" cy="14800"/>
              </a:xfrm>
              <a:custGeom>
                <a:avLst/>
                <a:gdLst/>
                <a:ahLst/>
                <a:cxnLst/>
                <a:rect l="l" t="t" r="r" b="b"/>
                <a:pathLst>
                  <a:path w="7409" h="592" extrusionOk="0">
                    <a:moveTo>
                      <a:pt x="208" y="1"/>
                    </a:moveTo>
                    <a:cubicBezTo>
                      <a:pt x="0" y="1"/>
                      <a:pt x="6" y="331"/>
                      <a:pt x="225" y="348"/>
                    </a:cubicBezTo>
                    <a:cubicBezTo>
                      <a:pt x="2533" y="487"/>
                      <a:pt x="4875" y="557"/>
                      <a:pt x="7200" y="591"/>
                    </a:cubicBezTo>
                    <a:cubicBezTo>
                      <a:pt x="7409" y="591"/>
                      <a:pt x="7409" y="244"/>
                      <a:pt x="7200" y="244"/>
                    </a:cubicBezTo>
                    <a:cubicBezTo>
                      <a:pt x="4875" y="209"/>
                      <a:pt x="2533" y="140"/>
                      <a:pt x="225" y="1"/>
                    </a:cubicBezTo>
                    <a:cubicBezTo>
                      <a:pt x="219" y="1"/>
                      <a:pt x="214" y="1"/>
                      <a:pt x="208"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44" name="Google Shape;4340;p42">
                <a:extLst>
                  <a:ext uri="{FF2B5EF4-FFF2-40B4-BE49-F238E27FC236}">
                    <a16:creationId xmlns:a16="http://schemas.microsoft.com/office/drawing/2014/main" id="{75B3827A-BF8A-4A78-9EBC-D1B31F25213B}"/>
                  </a:ext>
                </a:extLst>
              </p:cNvPr>
              <p:cNvSpPr/>
              <p:nvPr/>
            </p:nvSpPr>
            <p:spPr>
              <a:xfrm>
                <a:off x="7433050" y="3878325"/>
                <a:ext cx="137275" cy="17175"/>
              </a:xfrm>
              <a:custGeom>
                <a:avLst/>
                <a:gdLst/>
                <a:ahLst/>
                <a:cxnLst/>
                <a:rect l="l" t="t" r="r" b="b"/>
                <a:pathLst>
                  <a:path w="5491" h="687" extrusionOk="0">
                    <a:moveTo>
                      <a:pt x="271" y="1"/>
                    </a:moveTo>
                    <a:cubicBezTo>
                      <a:pt x="84" y="1"/>
                      <a:pt x="1" y="301"/>
                      <a:pt x="216" y="334"/>
                    </a:cubicBezTo>
                    <a:cubicBezTo>
                      <a:pt x="1696" y="565"/>
                      <a:pt x="3203" y="687"/>
                      <a:pt x="4701" y="687"/>
                    </a:cubicBezTo>
                    <a:cubicBezTo>
                      <a:pt x="4889" y="687"/>
                      <a:pt x="5077" y="685"/>
                      <a:pt x="5264" y="681"/>
                    </a:cubicBezTo>
                    <a:cubicBezTo>
                      <a:pt x="5485" y="681"/>
                      <a:pt x="5490" y="333"/>
                      <a:pt x="5280" y="333"/>
                    </a:cubicBezTo>
                    <a:cubicBezTo>
                      <a:pt x="5275" y="333"/>
                      <a:pt x="5270" y="333"/>
                      <a:pt x="5264" y="334"/>
                    </a:cubicBezTo>
                    <a:cubicBezTo>
                      <a:pt x="5080" y="338"/>
                      <a:pt x="4895" y="340"/>
                      <a:pt x="4710" y="340"/>
                    </a:cubicBezTo>
                    <a:cubicBezTo>
                      <a:pt x="3243" y="340"/>
                      <a:pt x="1766" y="219"/>
                      <a:pt x="302" y="4"/>
                    </a:cubicBezTo>
                    <a:cubicBezTo>
                      <a:pt x="291" y="2"/>
                      <a:pt x="281" y="1"/>
                      <a:pt x="271"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45" name="Google Shape;4341;p42">
                <a:extLst>
                  <a:ext uri="{FF2B5EF4-FFF2-40B4-BE49-F238E27FC236}">
                    <a16:creationId xmlns:a16="http://schemas.microsoft.com/office/drawing/2014/main" id="{B8418714-C0DE-211E-4513-957B482045BD}"/>
                  </a:ext>
                </a:extLst>
              </p:cNvPr>
              <p:cNvSpPr/>
              <p:nvPr/>
            </p:nvSpPr>
            <p:spPr>
              <a:xfrm>
                <a:off x="7206575" y="3734800"/>
                <a:ext cx="56825" cy="62700"/>
              </a:xfrm>
              <a:custGeom>
                <a:avLst/>
                <a:gdLst/>
                <a:ahLst/>
                <a:cxnLst/>
                <a:rect l="l" t="t" r="r" b="b"/>
                <a:pathLst>
                  <a:path w="2273" h="2508" extrusionOk="0">
                    <a:moveTo>
                      <a:pt x="2097" y="1"/>
                    </a:moveTo>
                    <a:cubicBezTo>
                      <a:pt x="2008" y="1"/>
                      <a:pt x="1917" y="53"/>
                      <a:pt x="1917" y="157"/>
                    </a:cubicBezTo>
                    <a:cubicBezTo>
                      <a:pt x="1904" y="571"/>
                      <a:pt x="1891" y="986"/>
                      <a:pt x="1886" y="1393"/>
                    </a:cubicBezTo>
                    <a:lnTo>
                      <a:pt x="1886" y="1393"/>
                    </a:lnTo>
                    <a:lnTo>
                      <a:pt x="1344" y="851"/>
                    </a:lnTo>
                    <a:cubicBezTo>
                      <a:pt x="1312" y="820"/>
                      <a:pt x="1269" y="804"/>
                      <a:pt x="1226" y="804"/>
                    </a:cubicBezTo>
                    <a:cubicBezTo>
                      <a:pt x="1150" y="804"/>
                      <a:pt x="1072" y="851"/>
                      <a:pt x="1050" y="939"/>
                    </a:cubicBezTo>
                    <a:cubicBezTo>
                      <a:pt x="974" y="1267"/>
                      <a:pt x="925" y="1603"/>
                      <a:pt x="898" y="1949"/>
                    </a:cubicBezTo>
                    <a:lnTo>
                      <a:pt x="898" y="1949"/>
                    </a:lnTo>
                    <a:cubicBezTo>
                      <a:pt x="688" y="1713"/>
                      <a:pt x="508" y="1448"/>
                      <a:pt x="372" y="1164"/>
                    </a:cubicBezTo>
                    <a:cubicBezTo>
                      <a:pt x="340" y="1099"/>
                      <a:pt x="290" y="1073"/>
                      <a:pt x="239" y="1073"/>
                    </a:cubicBezTo>
                    <a:cubicBezTo>
                      <a:pt x="123" y="1073"/>
                      <a:pt x="0" y="1205"/>
                      <a:pt x="60" y="1337"/>
                    </a:cubicBezTo>
                    <a:cubicBezTo>
                      <a:pt x="268" y="1772"/>
                      <a:pt x="564" y="2153"/>
                      <a:pt x="927" y="2466"/>
                    </a:cubicBezTo>
                    <a:cubicBezTo>
                      <a:pt x="967" y="2494"/>
                      <a:pt x="1012" y="2507"/>
                      <a:pt x="1055" y="2507"/>
                    </a:cubicBezTo>
                    <a:cubicBezTo>
                      <a:pt x="1144" y="2507"/>
                      <a:pt x="1223" y="2449"/>
                      <a:pt x="1223" y="2344"/>
                    </a:cubicBezTo>
                    <a:cubicBezTo>
                      <a:pt x="1236" y="1997"/>
                      <a:pt x="1270" y="1660"/>
                      <a:pt x="1333" y="1326"/>
                    </a:cubicBezTo>
                    <a:lnTo>
                      <a:pt x="1333" y="1326"/>
                    </a:lnTo>
                    <a:lnTo>
                      <a:pt x="1934" y="1927"/>
                    </a:lnTo>
                    <a:cubicBezTo>
                      <a:pt x="1968" y="1961"/>
                      <a:pt x="2009" y="1977"/>
                      <a:pt x="2050" y="1977"/>
                    </a:cubicBezTo>
                    <a:cubicBezTo>
                      <a:pt x="2135" y="1977"/>
                      <a:pt x="2217" y="1911"/>
                      <a:pt x="2230" y="1806"/>
                    </a:cubicBezTo>
                    <a:cubicBezTo>
                      <a:pt x="2246" y="1268"/>
                      <a:pt x="2246" y="712"/>
                      <a:pt x="2264" y="157"/>
                    </a:cubicBezTo>
                    <a:cubicBezTo>
                      <a:pt x="2273" y="53"/>
                      <a:pt x="2186" y="1"/>
                      <a:pt x="2097"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46" name="Google Shape;4342;p42">
                <a:extLst>
                  <a:ext uri="{FF2B5EF4-FFF2-40B4-BE49-F238E27FC236}">
                    <a16:creationId xmlns:a16="http://schemas.microsoft.com/office/drawing/2014/main" id="{1384ABDD-02E1-D00E-8BC5-BF9A96548FDC}"/>
                  </a:ext>
                </a:extLst>
              </p:cNvPr>
              <p:cNvSpPr/>
              <p:nvPr/>
            </p:nvSpPr>
            <p:spPr>
              <a:xfrm>
                <a:off x="7326500" y="3832975"/>
                <a:ext cx="71075" cy="38825"/>
              </a:xfrm>
              <a:custGeom>
                <a:avLst/>
                <a:gdLst/>
                <a:ahLst/>
                <a:cxnLst/>
                <a:rect l="l" t="t" r="r" b="b"/>
                <a:pathLst>
                  <a:path w="2843" h="1553" extrusionOk="0">
                    <a:moveTo>
                      <a:pt x="191" y="0"/>
                    </a:moveTo>
                    <a:cubicBezTo>
                      <a:pt x="104" y="0"/>
                      <a:pt x="17" y="57"/>
                      <a:pt x="17" y="170"/>
                    </a:cubicBezTo>
                    <a:cubicBezTo>
                      <a:pt x="1" y="568"/>
                      <a:pt x="174" y="968"/>
                      <a:pt x="452" y="1228"/>
                    </a:cubicBezTo>
                    <a:cubicBezTo>
                      <a:pt x="493" y="1269"/>
                      <a:pt x="542" y="1288"/>
                      <a:pt x="588" y="1288"/>
                    </a:cubicBezTo>
                    <a:cubicBezTo>
                      <a:pt x="660" y="1288"/>
                      <a:pt x="725" y="1242"/>
                      <a:pt x="746" y="1158"/>
                    </a:cubicBezTo>
                    <a:cubicBezTo>
                      <a:pt x="789" y="976"/>
                      <a:pt x="858" y="801"/>
                      <a:pt x="954" y="636"/>
                    </a:cubicBezTo>
                    <a:lnTo>
                      <a:pt x="954" y="636"/>
                    </a:lnTo>
                    <a:cubicBezTo>
                      <a:pt x="1021" y="858"/>
                      <a:pt x="1120" y="1063"/>
                      <a:pt x="1301" y="1211"/>
                    </a:cubicBezTo>
                    <a:cubicBezTo>
                      <a:pt x="1341" y="1242"/>
                      <a:pt x="1390" y="1259"/>
                      <a:pt x="1438" y="1259"/>
                    </a:cubicBezTo>
                    <a:cubicBezTo>
                      <a:pt x="1496" y="1259"/>
                      <a:pt x="1551" y="1234"/>
                      <a:pt x="1579" y="1176"/>
                    </a:cubicBezTo>
                    <a:cubicBezTo>
                      <a:pt x="1655" y="1042"/>
                      <a:pt x="1726" y="908"/>
                      <a:pt x="1795" y="772"/>
                    </a:cubicBezTo>
                    <a:lnTo>
                      <a:pt x="1795" y="772"/>
                    </a:lnTo>
                    <a:cubicBezTo>
                      <a:pt x="1840" y="991"/>
                      <a:pt x="1886" y="1208"/>
                      <a:pt x="1926" y="1419"/>
                    </a:cubicBezTo>
                    <a:cubicBezTo>
                      <a:pt x="1948" y="1507"/>
                      <a:pt x="2025" y="1553"/>
                      <a:pt x="2101" y="1553"/>
                    </a:cubicBezTo>
                    <a:cubicBezTo>
                      <a:pt x="2146" y="1553"/>
                      <a:pt x="2190" y="1537"/>
                      <a:pt x="2222" y="1505"/>
                    </a:cubicBezTo>
                    <a:cubicBezTo>
                      <a:pt x="2534" y="1176"/>
                      <a:pt x="2742" y="760"/>
                      <a:pt x="2812" y="309"/>
                    </a:cubicBezTo>
                    <a:cubicBezTo>
                      <a:pt x="2843" y="183"/>
                      <a:pt x="2728" y="95"/>
                      <a:pt x="2625" y="95"/>
                    </a:cubicBezTo>
                    <a:cubicBezTo>
                      <a:pt x="2558" y="95"/>
                      <a:pt x="2495" y="132"/>
                      <a:pt x="2481" y="221"/>
                    </a:cubicBezTo>
                    <a:cubicBezTo>
                      <a:pt x="2433" y="487"/>
                      <a:pt x="2334" y="745"/>
                      <a:pt x="2191" y="976"/>
                    </a:cubicBezTo>
                    <a:lnTo>
                      <a:pt x="2191" y="976"/>
                    </a:lnTo>
                    <a:cubicBezTo>
                      <a:pt x="2142" y="714"/>
                      <a:pt x="2090" y="455"/>
                      <a:pt x="2030" y="204"/>
                    </a:cubicBezTo>
                    <a:cubicBezTo>
                      <a:pt x="2021" y="116"/>
                      <a:pt x="1945" y="72"/>
                      <a:pt x="1868" y="72"/>
                    </a:cubicBezTo>
                    <a:cubicBezTo>
                      <a:pt x="1809" y="72"/>
                      <a:pt x="1748" y="99"/>
                      <a:pt x="1718" y="152"/>
                    </a:cubicBezTo>
                    <a:cubicBezTo>
                      <a:pt x="1615" y="357"/>
                      <a:pt x="1503" y="572"/>
                      <a:pt x="1396" y="783"/>
                    </a:cubicBezTo>
                    <a:lnTo>
                      <a:pt x="1396" y="783"/>
                    </a:lnTo>
                    <a:cubicBezTo>
                      <a:pt x="1282" y="605"/>
                      <a:pt x="1235" y="387"/>
                      <a:pt x="1197" y="186"/>
                    </a:cubicBezTo>
                    <a:cubicBezTo>
                      <a:pt x="1187" y="98"/>
                      <a:pt x="1105" y="45"/>
                      <a:pt x="1025" y="45"/>
                    </a:cubicBezTo>
                    <a:cubicBezTo>
                      <a:pt x="980" y="45"/>
                      <a:pt x="934" y="62"/>
                      <a:pt x="903" y="100"/>
                    </a:cubicBezTo>
                    <a:cubicBezTo>
                      <a:pt x="743" y="296"/>
                      <a:pt x="610" y="517"/>
                      <a:pt x="515" y="759"/>
                    </a:cubicBezTo>
                    <a:lnTo>
                      <a:pt x="515" y="759"/>
                    </a:lnTo>
                    <a:cubicBezTo>
                      <a:pt x="405" y="585"/>
                      <a:pt x="353" y="381"/>
                      <a:pt x="364" y="170"/>
                    </a:cubicBezTo>
                    <a:cubicBezTo>
                      <a:pt x="364" y="57"/>
                      <a:pt x="278" y="0"/>
                      <a:pt x="191"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47" name="Google Shape;4343;p42">
                <a:extLst>
                  <a:ext uri="{FF2B5EF4-FFF2-40B4-BE49-F238E27FC236}">
                    <a16:creationId xmlns:a16="http://schemas.microsoft.com/office/drawing/2014/main" id="{1CB5A8FB-FDC3-CDAB-50A9-41AC8525ED2C}"/>
                  </a:ext>
                </a:extLst>
              </p:cNvPr>
              <p:cNvSpPr/>
              <p:nvPr/>
            </p:nvSpPr>
            <p:spPr>
              <a:xfrm>
                <a:off x="7377250" y="3750450"/>
                <a:ext cx="9550" cy="9575"/>
              </a:xfrm>
              <a:custGeom>
                <a:avLst/>
                <a:gdLst/>
                <a:ahLst/>
                <a:cxnLst/>
                <a:rect l="l" t="t" r="r" b="b"/>
                <a:pathLst>
                  <a:path w="382" h="383" extrusionOk="0">
                    <a:moveTo>
                      <a:pt x="174" y="0"/>
                    </a:moveTo>
                    <a:cubicBezTo>
                      <a:pt x="139" y="0"/>
                      <a:pt x="122" y="17"/>
                      <a:pt x="88" y="52"/>
                    </a:cubicBezTo>
                    <a:cubicBezTo>
                      <a:pt x="70" y="52"/>
                      <a:pt x="70" y="70"/>
                      <a:pt x="53" y="86"/>
                    </a:cubicBezTo>
                    <a:cubicBezTo>
                      <a:pt x="35" y="104"/>
                      <a:pt x="18" y="121"/>
                      <a:pt x="18" y="139"/>
                    </a:cubicBezTo>
                    <a:cubicBezTo>
                      <a:pt x="0" y="174"/>
                      <a:pt x="0" y="191"/>
                      <a:pt x="0" y="209"/>
                    </a:cubicBezTo>
                    <a:cubicBezTo>
                      <a:pt x="0" y="243"/>
                      <a:pt x="0" y="260"/>
                      <a:pt x="18" y="278"/>
                    </a:cubicBezTo>
                    <a:cubicBezTo>
                      <a:pt x="18" y="295"/>
                      <a:pt x="35" y="313"/>
                      <a:pt x="53" y="329"/>
                    </a:cubicBezTo>
                    <a:cubicBezTo>
                      <a:pt x="53" y="347"/>
                      <a:pt x="70" y="347"/>
                      <a:pt x="88" y="364"/>
                    </a:cubicBezTo>
                    <a:cubicBezTo>
                      <a:pt x="104" y="382"/>
                      <a:pt x="139" y="382"/>
                      <a:pt x="174" y="382"/>
                    </a:cubicBezTo>
                    <a:lnTo>
                      <a:pt x="208" y="382"/>
                    </a:lnTo>
                    <a:cubicBezTo>
                      <a:pt x="243" y="364"/>
                      <a:pt x="278" y="364"/>
                      <a:pt x="296" y="329"/>
                    </a:cubicBezTo>
                    <a:cubicBezTo>
                      <a:pt x="313" y="313"/>
                      <a:pt x="331" y="313"/>
                      <a:pt x="331" y="295"/>
                    </a:cubicBezTo>
                    <a:cubicBezTo>
                      <a:pt x="347" y="278"/>
                      <a:pt x="365" y="260"/>
                      <a:pt x="365" y="225"/>
                    </a:cubicBezTo>
                    <a:cubicBezTo>
                      <a:pt x="382" y="209"/>
                      <a:pt x="382" y="191"/>
                      <a:pt x="382" y="174"/>
                    </a:cubicBezTo>
                    <a:cubicBezTo>
                      <a:pt x="382" y="139"/>
                      <a:pt x="382" y="121"/>
                      <a:pt x="365" y="104"/>
                    </a:cubicBezTo>
                    <a:cubicBezTo>
                      <a:pt x="365" y="86"/>
                      <a:pt x="347" y="52"/>
                      <a:pt x="331" y="52"/>
                    </a:cubicBezTo>
                    <a:cubicBezTo>
                      <a:pt x="331" y="35"/>
                      <a:pt x="313" y="35"/>
                      <a:pt x="296" y="17"/>
                    </a:cubicBezTo>
                    <a:cubicBezTo>
                      <a:pt x="278" y="0"/>
                      <a:pt x="243" y="0"/>
                      <a:pt x="208"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48" name="Google Shape;4344;p42">
                <a:extLst>
                  <a:ext uri="{FF2B5EF4-FFF2-40B4-BE49-F238E27FC236}">
                    <a16:creationId xmlns:a16="http://schemas.microsoft.com/office/drawing/2014/main" id="{3E816099-50E7-DAA3-9A0B-F6F3AEEC321B}"/>
                  </a:ext>
                </a:extLst>
              </p:cNvPr>
              <p:cNvSpPr/>
              <p:nvPr/>
            </p:nvSpPr>
            <p:spPr>
              <a:xfrm>
                <a:off x="7316950" y="3685375"/>
                <a:ext cx="9575" cy="8700"/>
              </a:xfrm>
              <a:custGeom>
                <a:avLst/>
                <a:gdLst/>
                <a:ahLst/>
                <a:cxnLst/>
                <a:rect l="l" t="t" r="r" b="b"/>
                <a:pathLst>
                  <a:path w="383" h="348" extrusionOk="0">
                    <a:moveTo>
                      <a:pt x="174" y="1"/>
                    </a:moveTo>
                    <a:cubicBezTo>
                      <a:pt x="140" y="1"/>
                      <a:pt x="122" y="1"/>
                      <a:pt x="105" y="17"/>
                    </a:cubicBezTo>
                    <a:cubicBezTo>
                      <a:pt x="87" y="17"/>
                      <a:pt x="52" y="35"/>
                      <a:pt x="52" y="52"/>
                    </a:cubicBezTo>
                    <a:cubicBezTo>
                      <a:pt x="36" y="70"/>
                      <a:pt x="18" y="87"/>
                      <a:pt x="18" y="105"/>
                    </a:cubicBezTo>
                    <a:cubicBezTo>
                      <a:pt x="1" y="139"/>
                      <a:pt x="1" y="156"/>
                      <a:pt x="1" y="174"/>
                    </a:cubicBezTo>
                    <a:lnTo>
                      <a:pt x="1" y="225"/>
                    </a:lnTo>
                    <a:cubicBezTo>
                      <a:pt x="1" y="260"/>
                      <a:pt x="18" y="278"/>
                      <a:pt x="52" y="295"/>
                    </a:cubicBezTo>
                    <a:cubicBezTo>
                      <a:pt x="52" y="313"/>
                      <a:pt x="70" y="313"/>
                      <a:pt x="87" y="330"/>
                    </a:cubicBezTo>
                    <a:cubicBezTo>
                      <a:pt x="105" y="348"/>
                      <a:pt x="140" y="348"/>
                      <a:pt x="174" y="348"/>
                    </a:cubicBezTo>
                    <a:lnTo>
                      <a:pt x="209" y="348"/>
                    </a:lnTo>
                    <a:cubicBezTo>
                      <a:pt x="244" y="348"/>
                      <a:pt x="261" y="348"/>
                      <a:pt x="279" y="330"/>
                    </a:cubicBezTo>
                    <a:cubicBezTo>
                      <a:pt x="295" y="330"/>
                      <a:pt x="313" y="313"/>
                      <a:pt x="330" y="295"/>
                    </a:cubicBezTo>
                    <a:cubicBezTo>
                      <a:pt x="348" y="278"/>
                      <a:pt x="365" y="260"/>
                      <a:pt x="365" y="243"/>
                    </a:cubicBezTo>
                    <a:cubicBezTo>
                      <a:pt x="383" y="225"/>
                      <a:pt x="383" y="209"/>
                      <a:pt x="383" y="174"/>
                    </a:cubicBezTo>
                    <a:lnTo>
                      <a:pt x="383" y="139"/>
                    </a:lnTo>
                    <a:cubicBezTo>
                      <a:pt x="365" y="105"/>
                      <a:pt x="365" y="70"/>
                      <a:pt x="330" y="52"/>
                    </a:cubicBezTo>
                    <a:cubicBezTo>
                      <a:pt x="330" y="52"/>
                      <a:pt x="313" y="35"/>
                      <a:pt x="295" y="35"/>
                    </a:cubicBezTo>
                    <a:cubicBezTo>
                      <a:pt x="279" y="17"/>
                      <a:pt x="244" y="1"/>
                      <a:pt x="209"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49" name="Google Shape;4345;p42">
                <a:extLst>
                  <a:ext uri="{FF2B5EF4-FFF2-40B4-BE49-F238E27FC236}">
                    <a16:creationId xmlns:a16="http://schemas.microsoft.com/office/drawing/2014/main" id="{F5E91F54-8F7D-AB28-7119-95040926990A}"/>
                  </a:ext>
                </a:extLst>
              </p:cNvPr>
              <p:cNvSpPr/>
              <p:nvPr/>
            </p:nvSpPr>
            <p:spPr>
              <a:xfrm>
                <a:off x="7206325" y="3697950"/>
                <a:ext cx="12175" cy="10775"/>
              </a:xfrm>
              <a:custGeom>
                <a:avLst/>
                <a:gdLst/>
                <a:ahLst/>
                <a:cxnLst/>
                <a:rect l="l" t="t" r="r" b="b"/>
                <a:pathLst>
                  <a:path w="487" h="431" extrusionOk="0">
                    <a:moveTo>
                      <a:pt x="157" y="296"/>
                    </a:moveTo>
                    <a:lnTo>
                      <a:pt x="174" y="312"/>
                    </a:lnTo>
                    <a:lnTo>
                      <a:pt x="174" y="330"/>
                    </a:lnTo>
                    <a:cubicBezTo>
                      <a:pt x="174" y="313"/>
                      <a:pt x="158" y="296"/>
                      <a:pt x="157" y="296"/>
                    </a:cubicBezTo>
                    <a:close/>
                    <a:moveTo>
                      <a:pt x="313" y="330"/>
                    </a:moveTo>
                    <a:lnTo>
                      <a:pt x="313" y="330"/>
                    </a:lnTo>
                    <a:lnTo>
                      <a:pt x="313" y="330"/>
                    </a:lnTo>
                    <a:close/>
                    <a:moveTo>
                      <a:pt x="192" y="330"/>
                    </a:moveTo>
                    <a:cubicBezTo>
                      <a:pt x="192" y="330"/>
                      <a:pt x="205" y="330"/>
                      <a:pt x="208" y="342"/>
                    </a:cubicBezTo>
                    <a:lnTo>
                      <a:pt x="208" y="342"/>
                    </a:lnTo>
                    <a:cubicBezTo>
                      <a:pt x="203" y="339"/>
                      <a:pt x="197" y="336"/>
                      <a:pt x="192" y="330"/>
                    </a:cubicBezTo>
                    <a:lnTo>
                      <a:pt x="192" y="330"/>
                    </a:lnTo>
                    <a:lnTo>
                      <a:pt x="192" y="330"/>
                    </a:lnTo>
                    <a:close/>
                    <a:moveTo>
                      <a:pt x="243" y="0"/>
                    </a:moveTo>
                    <a:cubicBezTo>
                      <a:pt x="227" y="0"/>
                      <a:pt x="209" y="18"/>
                      <a:pt x="192" y="18"/>
                    </a:cubicBezTo>
                    <a:lnTo>
                      <a:pt x="174" y="18"/>
                    </a:lnTo>
                    <a:cubicBezTo>
                      <a:pt x="157" y="18"/>
                      <a:pt x="139" y="35"/>
                      <a:pt x="123" y="35"/>
                    </a:cubicBezTo>
                    <a:lnTo>
                      <a:pt x="123" y="53"/>
                    </a:lnTo>
                    <a:cubicBezTo>
                      <a:pt x="105" y="53"/>
                      <a:pt x="88" y="69"/>
                      <a:pt x="70" y="69"/>
                    </a:cubicBezTo>
                    <a:lnTo>
                      <a:pt x="70" y="88"/>
                    </a:lnTo>
                    <a:lnTo>
                      <a:pt x="35" y="122"/>
                    </a:lnTo>
                    <a:cubicBezTo>
                      <a:pt x="35" y="139"/>
                      <a:pt x="19" y="157"/>
                      <a:pt x="19" y="157"/>
                    </a:cubicBezTo>
                    <a:lnTo>
                      <a:pt x="19" y="192"/>
                    </a:lnTo>
                    <a:cubicBezTo>
                      <a:pt x="0" y="208"/>
                      <a:pt x="0" y="226"/>
                      <a:pt x="0" y="243"/>
                    </a:cubicBezTo>
                    <a:cubicBezTo>
                      <a:pt x="0" y="261"/>
                      <a:pt x="0" y="278"/>
                      <a:pt x="19" y="296"/>
                    </a:cubicBezTo>
                    <a:cubicBezTo>
                      <a:pt x="19" y="330"/>
                      <a:pt x="19" y="347"/>
                      <a:pt x="35" y="365"/>
                    </a:cubicBezTo>
                    <a:cubicBezTo>
                      <a:pt x="53" y="382"/>
                      <a:pt x="70" y="400"/>
                      <a:pt x="88" y="400"/>
                    </a:cubicBezTo>
                    <a:cubicBezTo>
                      <a:pt x="105" y="417"/>
                      <a:pt x="139" y="417"/>
                      <a:pt x="157" y="417"/>
                    </a:cubicBezTo>
                    <a:cubicBezTo>
                      <a:pt x="166" y="426"/>
                      <a:pt x="178" y="430"/>
                      <a:pt x="192" y="430"/>
                    </a:cubicBezTo>
                    <a:cubicBezTo>
                      <a:pt x="205" y="430"/>
                      <a:pt x="218" y="426"/>
                      <a:pt x="227" y="417"/>
                    </a:cubicBezTo>
                    <a:cubicBezTo>
                      <a:pt x="243" y="417"/>
                      <a:pt x="243" y="417"/>
                      <a:pt x="261" y="400"/>
                    </a:cubicBezTo>
                    <a:cubicBezTo>
                      <a:pt x="273" y="394"/>
                      <a:pt x="283" y="388"/>
                      <a:pt x="291" y="382"/>
                    </a:cubicBezTo>
                    <a:lnTo>
                      <a:pt x="331" y="382"/>
                    </a:lnTo>
                    <a:cubicBezTo>
                      <a:pt x="347" y="382"/>
                      <a:pt x="382" y="365"/>
                      <a:pt x="400" y="365"/>
                    </a:cubicBezTo>
                    <a:cubicBezTo>
                      <a:pt x="400" y="347"/>
                      <a:pt x="417" y="347"/>
                      <a:pt x="435" y="330"/>
                    </a:cubicBezTo>
                    <a:cubicBezTo>
                      <a:pt x="452" y="312"/>
                      <a:pt x="470" y="278"/>
                      <a:pt x="470" y="261"/>
                    </a:cubicBezTo>
                    <a:cubicBezTo>
                      <a:pt x="470" y="243"/>
                      <a:pt x="486" y="226"/>
                      <a:pt x="486" y="208"/>
                    </a:cubicBezTo>
                    <a:cubicBezTo>
                      <a:pt x="486" y="174"/>
                      <a:pt x="470" y="139"/>
                      <a:pt x="452" y="122"/>
                    </a:cubicBezTo>
                    <a:cubicBezTo>
                      <a:pt x="452" y="104"/>
                      <a:pt x="435" y="88"/>
                      <a:pt x="435" y="69"/>
                    </a:cubicBezTo>
                    <a:lnTo>
                      <a:pt x="417" y="69"/>
                    </a:lnTo>
                    <a:lnTo>
                      <a:pt x="382" y="35"/>
                    </a:lnTo>
                    <a:cubicBezTo>
                      <a:pt x="366" y="35"/>
                      <a:pt x="331" y="18"/>
                      <a:pt x="331" y="18"/>
                    </a:cubicBezTo>
                    <a:lnTo>
                      <a:pt x="313" y="18"/>
                    </a:lnTo>
                    <a:cubicBezTo>
                      <a:pt x="296" y="18"/>
                      <a:pt x="278" y="0"/>
                      <a:pt x="261"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50" name="Google Shape;4346;p42">
                <a:extLst>
                  <a:ext uri="{FF2B5EF4-FFF2-40B4-BE49-F238E27FC236}">
                    <a16:creationId xmlns:a16="http://schemas.microsoft.com/office/drawing/2014/main" id="{901A8192-A8CB-9375-8FBF-282649C19281}"/>
                  </a:ext>
                </a:extLst>
              </p:cNvPr>
              <p:cNvSpPr/>
              <p:nvPr/>
            </p:nvSpPr>
            <p:spPr>
              <a:xfrm>
                <a:off x="7103350" y="3795200"/>
                <a:ext cx="60250" cy="48200"/>
              </a:xfrm>
              <a:custGeom>
                <a:avLst/>
                <a:gdLst/>
                <a:ahLst/>
                <a:cxnLst/>
                <a:rect l="l" t="t" r="r" b="b"/>
                <a:pathLst>
                  <a:path w="2410" h="1928" extrusionOk="0">
                    <a:moveTo>
                      <a:pt x="208" y="1"/>
                    </a:moveTo>
                    <a:cubicBezTo>
                      <a:pt x="104" y="1"/>
                      <a:pt x="0" y="86"/>
                      <a:pt x="42" y="223"/>
                    </a:cubicBezTo>
                    <a:cubicBezTo>
                      <a:pt x="216" y="795"/>
                      <a:pt x="494" y="1350"/>
                      <a:pt x="841" y="1836"/>
                    </a:cubicBezTo>
                    <a:cubicBezTo>
                      <a:pt x="883" y="1894"/>
                      <a:pt x="939" y="1928"/>
                      <a:pt x="996" y="1928"/>
                    </a:cubicBezTo>
                    <a:cubicBezTo>
                      <a:pt x="1008" y="1928"/>
                      <a:pt x="1019" y="1926"/>
                      <a:pt x="1031" y="1924"/>
                    </a:cubicBezTo>
                    <a:cubicBezTo>
                      <a:pt x="1100" y="1906"/>
                      <a:pt x="1170" y="1820"/>
                      <a:pt x="1170" y="1750"/>
                    </a:cubicBezTo>
                    <a:cubicBezTo>
                      <a:pt x="1132" y="1461"/>
                      <a:pt x="1167" y="1172"/>
                      <a:pt x="1275" y="903"/>
                    </a:cubicBezTo>
                    <a:lnTo>
                      <a:pt x="1275" y="903"/>
                    </a:lnTo>
                    <a:cubicBezTo>
                      <a:pt x="1395" y="1133"/>
                      <a:pt x="1512" y="1364"/>
                      <a:pt x="1621" y="1593"/>
                    </a:cubicBezTo>
                    <a:cubicBezTo>
                      <a:pt x="1650" y="1651"/>
                      <a:pt x="1705" y="1676"/>
                      <a:pt x="1763" y="1676"/>
                    </a:cubicBezTo>
                    <a:cubicBezTo>
                      <a:pt x="1810" y="1676"/>
                      <a:pt x="1860" y="1659"/>
                      <a:pt x="1898" y="1628"/>
                    </a:cubicBezTo>
                    <a:cubicBezTo>
                      <a:pt x="2125" y="1403"/>
                      <a:pt x="2280" y="1142"/>
                      <a:pt x="2368" y="848"/>
                    </a:cubicBezTo>
                    <a:cubicBezTo>
                      <a:pt x="2410" y="711"/>
                      <a:pt x="2305" y="625"/>
                      <a:pt x="2201" y="625"/>
                    </a:cubicBezTo>
                    <a:cubicBezTo>
                      <a:pt x="2133" y="625"/>
                      <a:pt x="2065" y="662"/>
                      <a:pt x="2037" y="744"/>
                    </a:cubicBezTo>
                    <a:cubicBezTo>
                      <a:pt x="1990" y="909"/>
                      <a:pt x="1911" y="1065"/>
                      <a:pt x="1811" y="1203"/>
                    </a:cubicBezTo>
                    <a:lnTo>
                      <a:pt x="1811" y="1203"/>
                    </a:lnTo>
                    <a:cubicBezTo>
                      <a:pt x="1684" y="946"/>
                      <a:pt x="1552" y="688"/>
                      <a:pt x="1431" y="431"/>
                    </a:cubicBezTo>
                    <a:cubicBezTo>
                      <a:pt x="1397" y="373"/>
                      <a:pt x="1340" y="346"/>
                      <a:pt x="1282" y="346"/>
                    </a:cubicBezTo>
                    <a:cubicBezTo>
                      <a:pt x="1219" y="346"/>
                      <a:pt x="1154" y="377"/>
                      <a:pt x="1118" y="431"/>
                    </a:cubicBezTo>
                    <a:cubicBezTo>
                      <a:pt x="974" y="657"/>
                      <a:pt x="879" y="920"/>
                      <a:pt x="836" y="1190"/>
                    </a:cubicBezTo>
                    <a:lnTo>
                      <a:pt x="836" y="1190"/>
                    </a:lnTo>
                    <a:cubicBezTo>
                      <a:pt x="645" y="853"/>
                      <a:pt x="488" y="494"/>
                      <a:pt x="371" y="119"/>
                    </a:cubicBezTo>
                    <a:cubicBezTo>
                      <a:pt x="344" y="37"/>
                      <a:pt x="276" y="1"/>
                      <a:pt x="208"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51" name="Google Shape;4347;p42">
                <a:extLst>
                  <a:ext uri="{FF2B5EF4-FFF2-40B4-BE49-F238E27FC236}">
                    <a16:creationId xmlns:a16="http://schemas.microsoft.com/office/drawing/2014/main" id="{4BDAAE12-53C1-ADF7-7F30-652FF151C7FC}"/>
                  </a:ext>
                </a:extLst>
              </p:cNvPr>
              <p:cNvSpPr/>
              <p:nvPr/>
            </p:nvSpPr>
            <p:spPr>
              <a:xfrm>
                <a:off x="7234075" y="3854100"/>
                <a:ext cx="10025" cy="8700"/>
              </a:xfrm>
              <a:custGeom>
                <a:avLst/>
                <a:gdLst/>
                <a:ahLst/>
                <a:cxnLst/>
                <a:rect l="l" t="t" r="r" b="b"/>
                <a:pathLst>
                  <a:path w="401" h="348" extrusionOk="0">
                    <a:moveTo>
                      <a:pt x="175" y="1"/>
                    </a:moveTo>
                    <a:cubicBezTo>
                      <a:pt x="158" y="1"/>
                      <a:pt x="123" y="1"/>
                      <a:pt x="105" y="19"/>
                    </a:cubicBezTo>
                    <a:cubicBezTo>
                      <a:pt x="88" y="19"/>
                      <a:pt x="70" y="36"/>
                      <a:pt x="54" y="54"/>
                    </a:cubicBezTo>
                    <a:cubicBezTo>
                      <a:pt x="36" y="70"/>
                      <a:pt x="19" y="88"/>
                      <a:pt x="19" y="105"/>
                    </a:cubicBezTo>
                    <a:cubicBezTo>
                      <a:pt x="1" y="140"/>
                      <a:pt x="1" y="158"/>
                      <a:pt x="1" y="174"/>
                    </a:cubicBezTo>
                    <a:lnTo>
                      <a:pt x="1" y="227"/>
                    </a:lnTo>
                    <a:cubicBezTo>
                      <a:pt x="19" y="262"/>
                      <a:pt x="36" y="278"/>
                      <a:pt x="54" y="296"/>
                    </a:cubicBezTo>
                    <a:lnTo>
                      <a:pt x="88" y="331"/>
                    </a:lnTo>
                    <a:cubicBezTo>
                      <a:pt x="123" y="348"/>
                      <a:pt x="140" y="348"/>
                      <a:pt x="175" y="348"/>
                    </a:cubicBezTo>
                    <a:lnTo>
                      <a:pt x="227" y="348"/>
                    </a:lnTo>
                    <a:cubicBezTo>
                      <a:pt x="244" y="348"/>
                      <a:pt x="262" y="348"/>
                      <a:pt x="279" y="331"/>
                    </a:cubicBezTo>
                    <a:cubicBezTo>
                      <a:pt x="313" y="331"/>
                      <a:pt x="331" y="313"/>
                      <a:pt x="348" y="296"/>
                    </a:cubicBezTo>
                    <a:cubicBezTo>
                      <a:pt x="366" y="278"/>
                      <a:pt x="366" y="262"/>
                      <a:pt x="383" y="244"/>
                    </a:cubicBezTo>
                    <a:cubicBezTo>
                      <a:pt x="383" y="227"/>
                      <a:pt x="401" y="209"/>
                      <a:pt x="401" y="174"/>
                    </a:cubicBezTo>
                    <a:cubicBezTo>
                      <a:pt x="383" y="158"/>
                      <a:pt x="383" y="140"/>
                      <a:pt x="383" y="140"/>
                    </a:cubicBezTo>
                    <a:cubicBezTo>
                      <a:pt x="383" y="105"/>
                      <a:pt x="366" y="70"/>
                      <a:pt x="348" y="54"/>
                    </a:cubicBezTo>
                    <a:cubicBezTo>
                      <a:pt x="331" y="54"/>
                      <a:pt x="313" y="36"/>
                      <a:pt x="313" y="36"/>
                    </a:cubicBezTo>
                    <a:cubicBezTo>
                      <a:pt x="279" y="19"/>
                      <a:pt x="244" y="1"/>
                      <a:pt x="227"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52" name="Google Shape;4348;p42">
                <a:extLst>
                  <a:ext uri="{FF2B5EF4-FFF2-40B4-BE49-F238E27FC236}">
                    <a16:creationId xmlns:a16="http://schemas.microsoft.com/office/drawing/2014/main" id="{DFF9F5D3-E8C1-988C-AC5C-63D655F3C20C}"/>
                  </a:ext>
                </a:extLst>
              </p:cNvPr>
              <p:cNvSpPr/>
              <p:nvPr/>
            </p:nvSpPr>
            <p:spPr>
              <a:xfrm>
                <a:off x="7096600" y="3718750"/>
                <a:ext cx="10850" cy="11325"/>
              </a:xfrm>
              <a:custGeom>
                <a:avLst/>
                <a:gdLst/>
                <a:ahLst/>
                <a:cxnLst/>
                <a:rect l="l" t="t" r="r" b="b"/>
                <a:pathLst>
                  <a:path w="434" h="453" extrusionOk="0">
                    <a:moveTo>
                      <a:pt x="174" y="1"/>
                    </a:moveTo>
                    <a:cubicBezTo>
                      <a:pt x="156" y="1"/>
                      <a:pt x="139" y="19"/>
                      <a:pt x="104" y="19"/>
                    </a:cubicBezTo>
                    <a:cubicBezTo>
                      <a:pt x="86" y="36"/>
                      <a:pt x="69" y="36"/>
                      <a:pt x="51" y="54"/>
                    </a:cubicBezTo>
                    <a:cubicBezTo>
                      <a:pt x="51" y="70"/>
                      <a:pt x="35" y="88"/>
                      <a:pt x="35" y="88"/>
                    </a:cubicBezTo>
                    <a:cubicBezTo>
                      <a:pt x="17" y="123"/>
                      <a:pt x="0" y="158"/>
                      <a:pt x="0" y="174"/>
                    </a:cubicBezTo>
                    <a:cubicBezTo>
                      <a:pt x="0" y="193"/>
                      <a:pt x="0" y="209"/>
                      <a:pt x="17" y="227"/>
                    </a:cubicBezTo>
                    <a:cubicBezTo>
                      <a:pt x="17" y="262"/>
                      <a:pt x="35" y="279"/>
                      <a:pt x="51" y="313"/>
                    </a:cubicBezTo>
                    <a:cubicBezTo>
                      <a:pt x="86" y="331"/>
                      <a:pt x="121" y="366"/>
                      <a:pt x="139" y="401"/>
                    </a:cubicBezTo>
                    <a:cubicBezTo>
                      <a:pt x="156" y="417"/>
                      <a:pt x="174" y="417"/>
                      <a:pt x="190" y="435"/>
                    </a:cubicBezTo>
                    <a:cubicBezTo>
                      <a:pt x="225" y="435"/>
                      <a:pt x="243" y="452"/>
                      <a:pt x="260" y="452"/>
                    </a:cubicBezTo>
                    <a:cubicBezTo>
                      <a:pt x="294" y="452"/>
                      <a:pt x="312" y="435"/>
                      <a:pt x="329" y="435"/>
                    </a:cubicBezTo>
                    <a:cubicBezTo>
                      <a:pt x="347" y="417"/>
                      <a:pt x="364" y="417"/>
                      <a:pt x="382" y="401"/>
                    </a:cubicBezTo>
                    <a:cubicBezTo>
                      <a:pt x="398" y="383"/>
                      <a:pt x="398" y="366"/>
                      <a:pt x="417" y="366"/>
                    </a:cubicBezTo>
                    <a:cubicBezTo>
                      <a:pt x="433" y="331"/>
                      <a:pt x="433" y="297"/>
                      <a:pt x="433" y="279"/>
                    </a:cubicBezTo>
                    <a:lnTo>
                      <a:pt x="433" y="227"/>
                    </a:lnTo>
                    <a:cubicBezTo>
                      <a:pt x="417" y="193"/>
                      <a:pt x="417" y="174"/>
                      <a:pt x="382" y="158"/>
                    </a:cubicBezTo>
                    <a:cubicBezTo>
                      <a:pt x="364" y="123"/>
                      <a:pt x="329" y="88"/>
                      <a:pt x="294" y="54"/>
                    </a:cubicBezTo>
                    <a:cubicBezTo>
                      <a:pt x="278" y="36"/>
                      <a:pt x="260" y="36"/>
                      <a:pt x="243" y="19"/>
                    </a:cubicBezTo>
                    <a:cubicBezTo>
                      <a:pt x="225" y="19"/>
                      <a:pt x="208" y="1"/>
                      <a:pt x="174"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53" name="Google Shape;4349;p42">
                <a:extLst>
                  <a:ext uri="{FF2B5EF4-FFF2-40B4-BE49-F238E27FC236}">
                    <a16:creationId xmlns:a16="http://schemas.microsoft.com/office/drawing/2014/main" id="{05FB33CD-F6D5-161F-97E0-D7A1A4D52BB2}"/>
                  </a:ext>
                </a:extLst>
              </p:cNvPr>
              <p:cNvSpPr/>
              <p:nvPr/>
            </p:nvSpPr>
            <p:spPr>
              <a:xfrm>
                <a:off x="7345550" y="3457925"/>
                <a:ext cx="311400" cy="51300"/>
              </a:xfrm>
              <a:prstGeom prst="roundRect">
                <a:avLst>
                  <a:gd name="adj" fmla="val 50000"/>
                </a:avLst>
              </a:prstGeom>
              <a:solidFill>
                <a:schemeClr val="accent5"/>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54" name="Google Shape;4350;p42">
                <a:extLst>
                  <a:ext uri="{FF2B5EF4-FFF2-40B4-BE49-F238E27FC236}">
                    <a16:creationId xmlns:a16="http://schemas.microsoft.com/office/drawing/2014/main" id="{9FFEA5DF-D464-B114-9204-63C082690448}"/>
                  </a:ext>
                </a:extLst>
              </p:cNvPr>
              <p:cNvSpPr/>
              <p:nvPr/>
            </p:nvSpPr>
            <p:spPr>
              <a:xfrm>
                <a:off x="7338650" y="3451550"/>
                <a:ext cx="327125" cy="61200"/>
              </a:xfrm>
              <a:custGeom>
                <a:avLst/>
                <a:gdLst/>
                <a:ahLst/>
                <a:cxnLst/>
                <a:rect l="l" t="t" r="r" b="b"/>
                <a:pathLst>
                  <a:path w="13085" h="2448" extrusionOk="0">
                    <a:moveTo>
                      <a:pt x="11869" y="347"/>
                    </a:moveTo>
                    <a:cubicBezTo>
                      <a:pt x="12355" y="347"/>
                      <a:pt x="12737" y="729"/>
                      <a:pt x="12737" y="1233"/>
                    </a:cubicBezTo>
                    <a:cubicBezTo>
                      <a:pt x="12737" y="1701"/>
                      <a:pt x="12355" y="2100"/>
                      <a:pt x="11869" y="2100"/>
                    </a:cubicBezTo>
                    <a:lnTo>
                      <a:pt x="1197" y="2100"/>
                    </a:lnTo>
                    <a:cubicBezTo>
                      <a:pt x="729" y="2100"/>
                      <a:pt x="348" y="1701"/>
                      <a:pt x="348" y="1198"/>
                    </a:cubicBezTo>
                    <a:cubicBezTo>
                      <a:pt x="348" y="729"/>
                      <a:pt x="729" y="347"/>
                      <a:pt x="1197" y="347"/>
                    </a:cubicBezTo>
                    <a:close/>
                    <a:moveTo>
                      <a:pt x="1197" y="0"/>
                    </a:moveTo>
                    <a:cubicBezTo>
                      <a:pt x="538" y="0"/>
                      <a:pt x="1" y="539"/>
                      <a:pt x="1" y="1233"/>
                    </a:cubicBezTo>
                    <a:cubicBezTo>
                      <a:pt x="1" y="1892"/>
                      <a:pt x="538" y="2447"/>
                      <a:pt x="1197" y="2447"/>
                    </a:cubicBezTo>
                    <a:lnTo>
                      <a:pt x="11869" y="2447"/>
                    </a:lnTo>
                    <a:cubicBezTo>
                      <a:pt x="12545" y="2447"/>
                      <a:pt x="13084" y="1892"/>
                      <a:pt x="13084" y="1198"/>
                    </a:cubicBezTo>
                    <a:cubicBezTo>
                      <a:pt x="13084" y="539"/>
                      <a:pt x="12545" y="0"/>
                      <a:pt x="11869"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55" name="Google Shape;4351;p42">
                <a:extLst>
                  <a:ext uri="{FF2B5EF4-FFF2-40B4-BE49-F238E27FC236}">
                    <a16:creationId xmlns:a16="http://schemas.microsoft.com/office/drawing/2014/main" id="{89244742-B074-6717-C0BD-BF93F2754D87}"/>
                  </a:ext>
                </a:extLst>
              </p:cNvPr>
              <p:cNvSpPr/>
              <p:nvPr/>
            </p:nvSpPr>
            <p:spPr>
              <a:xfrm>
                <a:off x="7364675" y="3454700"/>
                <a:ext cx="8700" cy="53175"/>
              </a:xfrm>
              <a:custGeom>
                <a:avLst/>
                <a:gdLst/>
                <a:ahLst/>
                <a:cxnLst/>
                <a:rect l="l" t="t" r="r" b="b"/>
                <a:pathLst>
                  <a:path w="348" h="2127" extrusionOk="0">
                    <a:moveTo>
                      <a:pt x="174" y="0"/>
                    </a:moveTo>
                    <a:cubicBezTo>
                      <a:pt x="87" y="0"/>
                      <a:pt x="1" y="57"/>
                      <a:pt x="1" y="170"/>
                    </a:cubicBezTo>
                    <a:lnTo>
                      <a:pt x="1" y="1956"/>
                    </a:lnTo>
                    <a:cubicBezTo>
                      <a:pt x="1" y="2069"/>
                      <a:pt x="87" y="2126"/>
                      <a:pt x="174" y="2126"/>
                    </a:cubicBezTo>
                    <a:cubicBezTo>
                      <a:pt x="261" y="2126"/>
                      <a:pt x="348" y="2069"/>
                      <a:pt x="348" y="1956"/>
                    </a:cubicBezTo>
                    <a:lnTo>
                      <a:pt x="348" y="170"/>
                    </a:lnTo>
                    <a:cubicBezTo>
                      <a:pt x="348" y="57"/>
                      <a:pt x="261" y="0"/>
                      <a:pt x="17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56" name="Google Shape;4352;p42">
                <a:extLst>
                  <a:ext uri="{FF2B5EF4-FFF2-40B4-BE49-F238E27FC236}">
                    <a16:creationId xmlns:a16="http://schemas.microsoft.com/office/drawing/2014/main" id="{ED479C32-E64B-487A-965E-FDB7815DCD41}"/>
                  </a:ext>
                </a:extLst>
              </p:cNvPr>
              <p:cNvSpPr/>
              <p:nvPr/>
            </p:nvSpPr>
            <p:spPr>
              <a:xfrm>
                <a:off x="7401975" y="3454700"/>
                <a:ext cx="8700" cy="53175"/>
              </a:xfrm>
              <a:custGeom>
                <a:avLst/>
                <a:gdLst/>
                <a:ahLst/>
                <a:cxnLst/>
                <a:rect l="l" t="t" r="r" b="b"/>
                <a:pathLst>
                  <a:path w="348" h="2127" extrusionOk="0">
                    <a:moveTo>
                      <a:pt x="174" y="0"/>
                    </a:moveTo>
                    <a:cubicBezTo>
                      <a:pt x="88" y="0"/>
                      <a:pt x="1" y="57"/>
                      <a:pt x="1" y="170"/>
                    </a:cubicBezTo>
                    <a:lnTo>
                      <a:pt x="1" y="1956"/>
                    </a:lnTo>
                    <a:cubicBezTo>
                      <a:pt x="1" y="2069"/>
                      <a:pt x="88" y="2126"/>
                      <a:pt x="174" y="2126"/>
                    </a:cubicBezTo>
                    <a:cubicBezTo>
                      <a:pt x="261" y="2126"/>
                      <a:pt x="348" y="2069"/>
                      <a:pt x="348" y="1956"/>
                    </a:cubicBezTo>
                    <a:lnTo>
                      <a:pt x="348" y="170"/>
                    </a:lnTo>
                    <a:cubicBezTo>
                      <a:pt x="348" y="57"/>
                      <a:pt x="261" y="0"/>
                      <a:pt x="17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57" name="Google Shape;4353;p42">
                <a:extLst>
                  <a:ext uri="{FF2B5EF4-FFF2-40B4-BE49-F238E27FC236}">
                    <a16:creationId xmlns:a16="http://schemas.microsoft.com/office/drawing/2014/main" id="{06C60869-956A-FB3B-E8D6-08A23F49A30A}"/>
                  </a:ext>
                </a:extLst>
              </p:cNvPr>
              <p:cNvSpPr/>
              <p:nvPr/>
            </p:nvSpPr>
            <p:spPr>
              <a:xfrm>
                <a:off x="7439300" y="3454700"/>
                <a:ext cx="8700" cy="53175"/>
              </a:xfrm>
              <a:custGeom>
                <a:avLst/>
                <a:gdLst/>
                <a:ahLst/>
                <a:cxnLst/>
                <a:rect l="l" t="t" r="r" b="b"/>
                <a:pathLst>
                  <a:path w="348" h="2127" extrusionOk="0">
                    <a:moveTo>
                      <a:pt x="174" y="0"/>
                    </a:moveTo>
                    <a:cubicBezTo>
                      <a:pt x="87" y="0"/>
                      <a:pt x="0" y="57"/>
                      <a:pt x="0" y="170"/>
                    </a:cubicBezTo>
                    <a:lnTo>
                      <a:pt x="0" y="1956"/>
                    </a:lnTo>
                    <a:cubicBezTo>
                      <a:pt x="0" y="2069"/>
                      <a:pt x="87" y="2126"/>
                      <a:pt x="174" y="2126"/>
                    </a:cubicBezTo>
                    <a:cubicBezTo>
                      <a:pt x="261" y="2126"/>
                      <a:pt x="347" y="2069"/>
                      <a:pt x="347" y="1956"/>
                    </a:cubicBezTo>
                    <a:lnTo>
                      <a:pt x="347" y="170"/>
                    </a:lnTo>
                    <a:cubicBezTo>
                      <a:pt x="347" y="57"/>
                      <a:pt x="261" y="0"/>
                      <a:pt x="17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58" name="Google Shape;4354;p42">
                <a:extLst>
                  <a:ext uri="{FF2B5EF4-FFF2-40B4-BE49-F238E27FC236}">
                    <a16:creationId xmlns:a16="http://schemas.microsoft.com/office/drawing/2014/main" id="{30A0A62C-C1D9-B359-C86C-0B730D9CF060}"/>
                  </a:ext>
                </a:extLst>
              </p:cNvPr>
              <p:cNvSpPr/>
              <p:nvPr/>
            </p:nvSpPr>
            <p:spPr>
              <a:xfrm>
                <a:off x="7476600" y="3454700"/>
                <a:ext cx="8700" cy="53175"/>
              </a:xfrm>
              <a:custGeom>
                <a:avLst/>
                <a:gdLst/>
                <a:ahLst/>
                <a:cxnLst/>
                <a:rect l="l" t="t" r="r" b="b"/>
                <a:pathLst>
                  <a:path w="348" h="2127" extrusionOk="0">
                    <a:moveTo>
                      <a:pt x="174" y="0"/>
                    </a:moveTo>
                    <a:cubicBezTo>
                      <a:pt x="87" y="0"/>
                      <a:pt x="0" y="57"/>
                      <a:pt x="0" y="170"/>
                    </a:cubicBezTo>
                    <a:lnTo>
                      <a:pt x="0" y="1956"/>
                    </a:lnTo>
                    <a:cubicBezTo>
                      <a:pt x="0" y="2069"/>
                      <a:pt x="87" y="2126"/>
                      <a:pt x="174" y="2126"/>
                    </a:cubicBezTo>
                    <a:cubicBezTo>
                      <a:pt x="261" y="2126"/>
                      <a:pt x="348" y="2069"/>
                      <a:pt x="348" y="1956"/>
                    </a:cubicBezTo>
                    <a:lnTo>
                      <a:pt x="348" y="170"/>
                    </a:lnTo>
                    <a:cubicBezTo>
                      <a:pt x="348" y="57"/>
                      <a:pt x="261" y="0"/>
                      <a:pt x="17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59" name="Google Shape;4355;p42">
                <a:extLst>
                  <a:ext uri="{FF2B5EF4-FFF2-40B4-BE49-F238E27FC236}">
                    <a16:creationId xmlns:a16="http://schemas.microsoft.com/office/drawing/2014/main" id="{6B67A452-816B-C62D-089F-1FF0FEB0B067}"/>
                  </a:ext>
                </a:extLst>
              </p:cNvPr>
              <p:cNvSpPr/>
              <p:nvPr/>
            </p:nvSpPr>
            <p:spPr>
              <a:xfrm>
                <a:off x="7513900" y="3454700"/>
                <a:ext cx="8700" cy="53175"/>
              </a:xfrm>
              <a:custGeom>
                <a:avLst/>
                <a:gdLst/>
                <a:ahLst/>
                <a:cxnLst/>
                <a:rect l="l" t="t" r="r" b="b"/>
                <a:pathLst>
                  <a:path w="348" h="2127" extrusionOk="0">
                    <a:moveTo>
                      <a:pt x="174" y="0"/>
                    </a:moveTo>
                    <a:cubicBezTo>
                      <a:pt x="88" y="0"/>
                      <a:pt x="1" y="57"/>
                      <a:pt x="1" y="170"/>
                    </a:cubicBezTo>
                    <a:lnTo>
                      <a:pt x="1" y="1956"/>
                    </a:lnTo>
                    <a:cubicBezTo>
                      <a:pt x="1" y="2069"/>
                      <a:pt x="88" y="2126"/>
                      <a:pt x="174" y="2126"/>
                    </a:cubicBezTo>
                    <a:cubicBezTo>
                      <a:pt x="261" y="2126"/>
                      <a:pt x="348" y="2069"/>
                      <a:pt x="348" y="1956"/>
                    </a:cubicBezTo>
                    <a:lnTo>
                      <a:pt x="348" y="170"/>
                    </a:lnTo>
                    <a:cubicBezTo>
                      <a:pt x="348" y="57"/>
                      <a:pt x="261" y="0"/>
                      <a:pt x="17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60" name="Google Shape;4356;p42">
                <a:extLst>
                  <a:ext uri="{FF2B5EF4-FFF2-40B4-BE49-F238E27FC236}">
                    <a16:creationId xmlns:a16="http://schemas.microsoft.com/office/drawing/2014/main" id="{32AA3845-3250-532B-B3C1-D07EDE5EC275}"/>
                  </a:ext>
                </a:extLst>
              </p:cNvPr>
              <p:cNvSpPr/>
              <p:nvPr/>
            </p:nvSpPr>
            <p:spPr>
              <a:xfrm>
                <a:off x="7551225" y="3454700"/>
                <a:ext cx="8700" cy="53175"/>
              </a:xfrm>
              <a:custGeom>
                <a:avLst/>
                <a:gdLst/>
                <a:ahLst/>
                <a:cxnLst/>
                <a:rect l="l" t="t" r="r" b="b"/>
                <a:pathLst>
                  <a:path w="348" h="2127" extrusionOk="0">
                    <a:moveTo>
                      <a:pt x="174" y="0"/>
                    </a:moveTo>
                    <a:cubicBezTo>
                      <a:pt x="87" y="0"/>
                      <a:pt x="0" y="57"/>
                      <a:pt x="0" y="170"/>
                    </a:cubicBezTo>
                    <a:lnTo>
                      <a:pt x="0" y="1956"/>
                    </a:lnTo>
                    <a:cubicBezTo>
                      <a:pt x="0" y="2069"/>
                      <a:pt x="87" y="2126"/>
                      <a:pt x="174" y="2126"/>
                    </a:cubicBezTo>
                    <a:cubicBezTo>
                      <a:pt x="260" y="2126"/>
                      <a:pt x="347" y="2069"/>
                      <a:pt x="347" y="1956"/>
                    </a:cubicBezTo>
                    <a:lnTo>
                      <a:pt x="347" y="170"/>
                    </a:lnTo>
                    <a:cubicBezTo>
                      <a:pt x="347" y="57"/>
                      <a:pt x="260" y="0"/>
                      <a:pt x="17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61" name="Google Shape;4357;p42">
                <a:extLst>
                  <a:ext uri="{FF2B5EF4-FFF2-40B4-BE49-F238E27FC236}">
                    <a16:creationId xmlns:a16="http://schemas.microsoft.com/office/drawing/2014/main" id="{9C384A46-1FB2-50FE-C0E3-CF85867DA79F}"/>
                  </a:ext>
                </a:extLst>
              </p:cNvPr>
              <p:cNvSpPr/>
              <p:nvPr/>
            </p:nvSpPr>
            <p:spPr>
              <a:xfrm>
                <a:off x="7588525" y="3454700"/>
                <a:ext cx="8700" cy="53175"/>
              </a:xfrm>
              <a:custGeom>
                <a:avLst/>
                <a:gdLst/>
                <a:ahLst/>
                <a:cxnLst/>
                <a:rect l="l" t="t" r="r" b="b"/>
                <a:pathLst>
                  <a:path w="348" h="2127" extrusionOk="0">
                    <a:moveTo>
                      <a:pt x="174" y="0"/>
                    </a:moveTo>
                    <a:cubicBezTo>
                      <a:pt x="87" y="0"/>
                      <a:pt x="0" y="57"/>
                      <a:pt x="0" y="170"/>
                    </a:cubicBezTo>
                    <a:lnTo>
                      <a:pt x="0" y="1956"/>
                    </a:lnTo>
                    <a:cubicBezTo>
                      <a:pt x="0" y="2069"/>
                      <a:pt x="87" y="2126"/>
                      <a:pt x="174" y="2126"/>
                    </a:cubicBezTo>
                    <a:cubicBezTo>
                      <a:pt x="261" y="2126"/>
                      <a:pt x="347" y="2069"/>
                      <a:pt x="347" y="1956"/>
                    </a:cubicBezTo>
                    <a:lnTo>
                      <a:pt x="347" y="170"/>
                    </a:lnTo>
                    <a:cubicBezTo>
                      <a:pt x="347" y="57"/>
                      <a:pt x="261" y="0"/>
                      <a:pt x="17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362" name="Google Shape;4358;p42">
                <a:extLst>
                  <a:ext uri="{FF2B5EF4-FFF2-40B4-BE49-F238E27FC236}">
                    <a16:creationId xmlns:a16="http://schemas.microsoft.com/office/drawing/2014/main" id="{980203E6-4A3C-4A9C-7F87-AF350695B0FD}"/>
                  </a:ext>
                </a:extLst>
              </p:cNvPr>
              <p:cNvSpPr/>
              <p:nvPr/>
            </p:nvSpPr>
            <p:spPr>
              <a:xfrm>
                <a:off x="7625825" y="3454700"/>
                <a:ext cx="8700" cy="53175"/>
              </a:xfrm>
              <a:custGeom>
                <a:avLst/>
                <a:gdLst/>
                <a:ahLst/>
                <a:cxnLst/>
                <a:rect l="l" t="t" r="r" b="b"/>
                <a:pathLst>
                  <a:path w="348" h="2127" extrusionOk="0">
                    <a:moveTo>
                      <a:pt x="174" y="0"/>
                    </a:moveTo>
                    <a:cubicBezTo>
                      <a:pt x="87" y="0"/>
                      <a:pt x="1" y="57"/>
                      <a:pt x="1" y="170"/>
                    </a:cubicBezTo>
                    <a:lnTo>
                      <a:pt x="1" y="1956"/>
                    </a:lnTo>
                    <a:cubicBezTo>
                      <a:pt x="1" y="2069"/>
                      <a:pt x="87" y="2126"/>
                      <a:pt x="174" y="2126"/>
                    </a:cubicBezTo>
                    <a:cubicBezTo>
                      <a:pt x="261" y="2126"/>
                      <a:pt x="348" y="2069"/>
                      <a:pt x="348" y="1956"/>
                    </a:cubicBezTo>
                    <a:lnTo>
                      <a:pt x="348" y="170"/>
                    </a:lnTo>
                    <a:cubicBezTo>
                      <a:pt x="348" y="57"/>
                      <a:pt x="261" y="0"/>
                      <a:pt x="17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grpSp>
      </p:grpSp>
      <p:sp>
        <p:nvSpPr>
          <p:cNvPr id="363" name="Rounded Rectangle 362">
            <a:extLst>
              <a:ext uri="{FF2B5EF4-FFF2-40B4-BE49-F238E27FC236}">
                <a16:creationId xmlns:a16="http://schemas.microsoft.com/office/drawing/2014/main" id="{FF7DE819-FDF4-E8EF-8E97-52953A46E7E1}"/>
              </a:ext>
            </a:extLst>
          </p:cNvPr>
          <p:cNvSpPr/>
          <p:nvPr/>
        </p:nvSpPr>
        <p:spPr>
          <a:xfrm>
            <a:off x="3749317" y="2842294"/>
            <a:ext cx="5532284" cy="2100519"/>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en-VN" sz="1800">
              <a:solidFill>
                <a:srgbClr val="FDE9D4"/>
              </a:solidFill>
              <a:latin typeface="UTM Avo" panose="02040603050506020204" pitchFamily="18" charset="0"/>
            </a:endParaRPr>
          </a:p>
        </p:txBody>
      </p:sp>
      <p:sp>
        <p:nvSpPr>
          <p:cNvPr id="364" name="TextBox 363">
            <a:extLst>
              <a:ext uri="{FF2B5EF4-FFF2-40B4-BE49-F238E27FC236}">
                <a16:creationId xmlns:a16="http://schemas.microsoft.com/office/drawing/2014/main" id="{00BD06E8-3E9D-CE0F-EC2A-122DE9B3A3B7}"/>
              </a:ext>
            </a:extLst>
          </p:cNvPr>
          <p:cNvSpPr txBox="1"/>
          <p:nvPr/>
        </p:nvSpPr>
        <p:spPr>
          <a:xfrm>
            <a:off x="4161325" y="2999311"/>
            <a:ext cx="4790511" cy="1675843"/>
          </a:xfrm>
          <a:prstGeom prst="rect">
            <a:avLst/>
          </a:prstGeom>
          <a:noFill/>
        </p:spPr>
        <p:txBody>
          <a:bodyPr wrap="square" rtlCol="0">
            <a:spAutoFit/>
          </a:bodyPr>
          <a:lstStyle/>
          <a:p>
            <a:pPr algn="just" defTabSz="1219170">
              <a:lnSpc>
                <a:spcPct val="150000"/>
              </a:lnSpc>
            </a:pPr>
            <a:r>
              <a:rPr lang="en-VN" sz="2400" dirty="0">
                <a:latin typeface="UTM Avo" panose="02040603050506020204" pitchFamily="18" charset="0"/>
              </a:rPr>
              <a:t>Các em hãy giúp gấu hái táo trên cây cao bằng cách trả lời các câu hỏi trắc nghiệm. </a:t>
            </a:r>
          </a:p>
        </p:txBody>
      </p:sp>
      <p:pic>
        <p:nvPicPr>
          <p:cNvPr id="3" name="Picture 2">
            <a:extLst>
              <a:ext uri="{FF2B5EF4-FFF2-40B4-BE49-F238E27FC236}">
                <a16:creationId xmlns:a16="http://schemas.microsoft.com/office/drawing/2014/main" id="{082336B7-1414-5144-9CBB-73C16FECF7DB}"/>
              </a:ext>
            </a:extLst>
          </p:cNvPr>
          <p:cNvPicPr>
            <a:picLocks noChangeAspect="1"/>
          </p:cNvPicPr>
          <p:nvPr/>
        </p:nvPicPr>
        <p:blipFill>
          <a:blip r:embed="rId5"/>
          <a:stretch>
            <a:fillRect/>
          </a:stretch>
        </p:blipFill>
        <p:spPr>
          <a:xfrm>
            <a:off x="0" y="-32076"/>
            <a:ext cx="1791175" cy="868828"/>
          </a:xfrm>
          <a:prstGeom prst="rect">
            <a:avLst/>
          </a:prstGeom>
          <a:noFill/>
        </p:spPr>
      </p:pic>
    </p:spTree>
    <p:extLst>
      <p:ext uri="{BB962C8B-B14F-4D97-AF65-F5344CB8AC3E}">
        <p14:creationId xmlns:p14="http://schemas.microsoft.com/office/powerpoint/2010/main" val="36574429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164"/>
                                        </p:tgtEl>
                                        <p:attrNameLst>
                                          <p:attrName>style.visibility</p:attrName>
                                        </p:attrNameLst>
                                      </p:cBhvr>
                                      <p:to>
                                        <p:strVal val="visible"/>
                                      </p:to>
                                    </p:set>
                                    <p:animEffect transition="in" filter="wedge">
                                      <p:cBhvr>
                                        <p:cTn id="7" dur="750"/>
                                        <p:tgtEl>
                                          <p:spTgt spid="164"/>
                                        </p:tgtEl>
                                      </p:cBhvr>
                                    </p:animEffect>
                                  </p:childTnLst>
                                </p:cTn>
                              </p:par>
                              <p:par>
                                <p:cTn id="8" presetID="20" presetClass="entr" presetSubtype="0" fill="hold" nodeType="withEffect">
                                  <p:stCondLst>
                                    <p:cond delay="0"/>
                                  </p:stCondLst>
                                  <p:childTnLst>
                                    <p:set>
                                      <p:cBhvr>
                                        <p:cTn id="9" dur="1" fill="hold">
                                          <p:stCondLst>
                                            <p:cond delay="0"/>
                                          </p:stCondLst>
                                        </p:cTn>
                                        <p:tgtEl>
                                          <p:spTgt spid="198"/>
                                        </p:tgtEl>
                                        <p:attrNameLst>
                                          <p:attrName>style.visibility</p:attrName>
                                        </p:attrNameLst>
                                      </p:cBhvr>
                                      <p:to>
                                        <p:strVal val="visible"/>
                                      </p:to>
                                    </p:set>
                                    <p:animEffect transition="in" filter="wedge">
                                      <p:cBhvr>
                                        <p:cTn id="10" dur="750"/>
                                        <p:tgtEl>
                                          <p:spTgt spid="198"/>
                                        </p:tgtEl>
                                      </p:cBhvr>
                                    </p:animEffect>
                                  </p:childTnLst>
                                </p:cTn>
                              </p:par>
                            </p:childTnLst>
                          </p:cTn>
                        </p:par>
                        <p:par>
                          <p:cTn id="11" fill="hold">
                            <p:stCondLst>
                              <p:cond delay="750"/>
                            </p:stCondLst>
                            <p:childTnLst>
                              <p:par>
                                <p:cTn id="12" presetID="3" presetClass="entr" presetSubtype="10" fill="hold" grpId="0" nodeType="afterEffect">
                                  <p:stCondLst>
                                    <p:cond delay="0"/>
                                  </p:stCondLst>
                                  <p:childTnLst>
                                    <p:set>
                                      <p:cBhvr>
                                        <p:cTn id="13" dur="1" fill="hold">
                                          <p:stCondLst>
                                            <p:cond delay="0"/>
                                          </p:stCondLst>
                                        </p:cTn>
                                        <p:tgtEl>
                                          <p:spTgt spid="163"/>
                                        </p:tgtEl>
                                        <p:attrNameLst>
                                          <p:attrName>style.visibility</p:attrName>
                                        </p:attrNameLst>
                                      </p:cBhvr>
                                      <p:to>
                                        <p:strVal val="visible"/>
                                      </p:to>
                                    </p:set>
                                    <p:animEffect transition="in" filter="blinds(horizontal)">
                                      <p:cBhvr>
                                        <p:cTn id="14" dur="500"/>
                                        <p:tgtEl>
                                          <p:spTgt spid="163"/>
                                        </p:tgtEl>
                                      </p:cBhvr>
                                    </p:animEffect>
                                  </p:childTnLst>
                                </p:cTn>
                              </p:par>
                            </p:childTnLst>
                          </p:cTn>
                        </p:par>
                        <p:par>
                          <p:cTn id="15" fill="hold">
                            <p:stCondLst>
                              <p:cond delay="1250"/>
                            </p:stCondLst>
                            <p:childTnLst>
                              <p:par>
                                <p:cTn id="16" presetID="3" presetClass="entr" presetSubtype="10" fill="hold" grpId="0" nodeType="afterEffect">
                                  <p:stCondLst>
                                    <p:cond delay="0"/>
                                  </p:stCondLst>
                                  <p:childTnLst>
                                    <p:set>
                                      <p:cBhvr>
                                        <p:cTn id="17" dur="1" fill="hold">
                                          <p:stCondLst>
                                            <p:cond delay="0"/>
                                          </p:stCondLst>
                                        </p:cTn>
                                        <p:tgtEl>
                                          <p:spTgt spid="193"/>
                                        </p:tgtEl>
                                        <p:attrNameLst>
                                          <p:attrName>style.visibility</p:attrName>
                                        </p:attrNameLst>
                                      </p:cBhvr>
                                      <p:to>
                                        <p:strVal val="visible"/>
                                      </p:to>
                                    </p:set>
                                    <p:animEffect transition="in" filter="blinds(horizontal)">
                                      <p:cBhvr>
                                        <p:cTn id="18" dur="500"/>
                                        <p:tgtEl>
                                          <p:spTgt spid="193"/>
                                        </p:tgtEl>
                                      </p:cBhvr>
                                    </p:animEffect>
                                  </p:childTnLst>
                                </p:cTn>
                              </p:par>
                            </p:childTnLst>
                          </p:cTn>
                        </p:par>
                        <p:par>
                          <p:cTn id="19" fill="hold">
                            <p:stCondLst>
                              <p:cond delay="1750"/>
                            </p:stCondLst>
                            <p:childTnLst>
                              <p:par>
                                <p:cTn id="20" presetID="5" presetClass="entr" presetSubtype="10" fill="hold" nodeType="afterEffect">
                                  <p:stCondLst>
                                    <p:cond delay="0"/>
                                  </p:stCondLst>
                                  <p:childTnLst>
                                    <p:set>
                                      <p:cBhvr>
                                        <p:cTn id="21" dur="1" fill="hold">
                                          <p:stCondLst>
                                            <p:cond delay="0"/>
                                          </p:stCondLst>
                                        </p:cTn>
                                        <p:tgtEl>
                                          <p:spTgt spid="208"/>
                                        </p:tgtEl>
                                        <p:attrNameLst>
                                          <p:attrName>style.visibility</p:attrName>
                                        </p:attrNameLst>
                                      </p:cBhvr>
                                      <p:to>
                                        <p:strVal val="visible"/>
                                      </p:to>
                                    </p:set>
                                    <p:animEffect transition="in" filter="checkerboard(across)">
                                      <p:cBhvr>
                                        <p:cTn id="22" dur="500"/>
                                        <p:tgtEl>
                                          <p:spTgt spid="208"/>
                                        </p:tgtEl>
                                      </p:cBhvr>
                                    </p:animEffect>
                                  </p:childTnLst>
                                </p:cTn>
                              </p:par>
                            </p:childTnLst>
                          </p:cTn>
                        </p:par>
                        <p:par>
                          <p:cTn id="23" fill="hold">
                            <p:stCondLst>
                              <p:cond delay="2250"/>
                            </p:stCondLst>
                            <p:childTnLst>
                              <p:par>
                                <p:cTn id="24" presetID="5" presetClass="entr" presetSubtype="10" fill="hold" nodeType="afterEffect">
                                  <p:stCondLst>
                                    <p:cond delay="0"/>
                                  </p:stCondLst>
                                  <p:childTnLst>
                                    <p:set>
                                      <p:cBhvr>
                                        <p:cTn id="25" dur="1" fill="hold">
                                          <p:stCondLst>
                                            <p:cond delay="0"/>
                                          </p:stCondLst>
                                        </p:cTn>
                                        <p:tgtEl>
                                          <p:spTgt spid="196"/>
                                        </p:tgtEl>
                                        <p:attrNameLst>
                                          <p:attrName>style.visibility</p:attrName>
                                        </p:attrNameLst>
                                      </p:cBhvr>
                                      <p:to>
                                        <p:strVal val="visible"/>
                                      </p:to>
                                    </p:set>
                                    <p:animEffect transition="in" filter="checkerboard(across)">
                                      <p:cBhvr>
                                        <p:cTn id="26" dur="500"/>
                                        <p:tgtEl>
                                          <p:spTgt spid="196"/>
                                        </p:tgtEl>
                                      </p:cBhvr>
                                    </p:animEffect>
                                  </p:childTnLst>
                                </p:cTn>
                              </p:par>
                            </p:childTnLst>
                          </p:cTn>
                        </p:par>
                        <p:par>
                          <p:cTn id="27" fill="hold">
                            <p:stCondLst>
                              <p:cond delay="2750"/>
                            </p:stCondLst>
                            <p:childTnLst>
                              <p:par>
                                <p:cTn id="28" presetID="49" presetClass="entr" presetSubtype="0" decel="100000" fill="hold" nodeType="afterEffect">
                                  <p:stCondLst>
                                    <p:cond delay="0"/>
                                  </p:stCondLst>
                                  <p:childTnLst>
                                    <p:set>
                                      <p:cBhvr>
                                        <p:cTn id="29" dur="1" fill="hold">
                                          <p:stCondLst>
                                            <p:cond delay="0"/>
                                          </p:stCondLst>
                                        </p:cTn>
                                        <p:tgtEl>
                                          <p:spTgt spid="197"/>
                                        </p:tgtEl>
                                        <p:attrNameLst>
                                          <p:attrName>style.visibility</p:attrName>
                                        </p:attrNameLst>
                                      </p:cBhvr>
                                      <p:to>
                                        <p:strVal val="visible"/>
                                      </p:to>
                                    </p:set>
                                    <p:anim calcmode="lin" valueType="num">
                                      <p:cBhvr>
                                        <p:cTn id="30" dur="500" fill="hold"/>
                                        <p:tgtEl>
                                          <p:spTgt spid="197"/>
                                        </p:tgtEl>
                                        <p:attrNameLst>
                                          <p:attrName>ppt_w</p:attrName>
                                        </p:attrNameLst>
                                      </p:cBhvr>
                                      <p:tavLst>
                                        <p:tav tm="0">
                                          <p:val>
                                            <p:fltVal val="0"/>
                                          </p:val>
                                        </p:tav>
                                        <p:tav tm="100000">
                                          <p:val>
                                            <p:strVal val="#ppt_w"/>
                                          </p:val>
                                        </p:tav>
                                      </p:tavLst>
                                    </p:anim>
                                    <p:anim calcmode="lin" valueType="num">
                                      <p:cBhvr>
                                        <p:cTn id="31" dur="500" fill="hold"/>
                                        <p:tgtEl>
                                          <p:spTgt spid="197"/>
                                        </p:tgtEl>
                                        <p:attrNameLst>
                                          <p:attrName>ppt_h</p:attrName>
                                        </p:attrNameLst>
                                      </p:cBhvr>
                                      <p:tavLst>
                                        <p:tav tm="0">
                                          <p:val>
                                            <p:fltVal val="0"/>
                                          </p:val>
                                        </p:tav>
                                        <p:tav tm="100000">
                                          <p:val>
                                            <p:strVal val="#ppt_h"/>
                                          </p:val>
                                        </p:tav>
                                      </p:tavLst>
                                    </p:anim>
                                    <p:anim calcmode="lin" valueType="num">
                                      <p:cBhvr>
                                        <p:cTn id="32" dur="500" fill="hold"/>
                                        <p:tgtEl>
                                          <p:spTgt spid="197"/>
                                        </p:tgtEl>
                                        <p:attrNameLst>
                                          <p:attrName>style.rotation</p:attrName>
                                        </p:attrNameLst>
                                      </p:cBhvr>
                                      <p:tavLst>
                                        <p:tav tm="0">
                                          <p:val>
                                            <p:fltVal val="360"/>
                                          </p:val>
                                        </p:tav>
                                        <p:tav tm="100000">
                                          <p:val>
                                            <p:fltVal val="0"/>
                                          </p:val>
                                        </p:tav>
                                      </p:tavLst>
                                    </p:anim>
                                    <p:animEffect transition="in" filter="fade">
                                      <p:cBhvr>
                                        <p:cTn id="33" dur="500"/>
                                        <p:tgtEl>
                                          <p:spTgt spid="197"/>
                                        </p:tgtEl>
                                      </p:cBhvr>
                                    </p:animEffect>
                                  </p:childTnLst>
                                </p:cTn>
                              </p:par>
                            </p:childTnLst>
                          </p:cTn>
                        </p:par>
                        <p:par>
                          <p:cTn id="34" fill="hold">
                            <p:stCondLst>
                              <p:cond delay="3250"/>
                            </p:stCondLst>
                            <p:childTnLst>
                              <p:par>
                                <p:cTn id="35" presetID="49" presetClass="entr" presetSubtype="0" decel="100000" fill="hold" nodeType="afterEffect">
                                  <p:stCondLst>
                                    <p:cond delay="0"/>
                                  </p:stCondLst>
                                  <p:childTnLst>
                                    <p:set>
                                      <p:cBhvr>
                                        <p:cTn id="36" dur="1" fill="hold">
                                          <p:stCondLst>
                                            <p:cond delay="0"/>
                                          </p:stCondLst>
                                        </p:cTn>
                                        <p:tgtEl>
                                          <p:spTgt spid="194"/>
                                        </p:tgtEl>
                                        <p:attrNameLst>
                                          <p:attrName>style.visibility</p:attrName>
                                        </p:attrNameLst>
                                      </p:cBhvr>
                                      <p:to>
                                        <p:strVal val="visible"/>
                                      </p:to>
                                    </p:set>
                                    <p:anim calcmode="lin" valueType="num">
                                      <p:cBhvr>
                                        <p:cTn id="37" dur="500" fill="hold"/>
                                        <p:tgtEl>
                                          <p:spTgt spid="194"/>
                                        </p:tgtEl>
                                        <p:attrNameLst>
                                          <p:attrName>ppt_w</p:attrName>
                                        </p:attrNameLst>
                                      </p:cBhvr>
                                      <p:tavLst>
                                        <p:tav tm="0">
                                          <p:val>
                                            <p:fltVal val="0"/>
                                          </p:val>
                                        </p:tav>
                                        <p:tav tm="100000">
                                          <p:val>
                                            <p:strVal val="#ppt_w"/>
                                          </p:val>
                                        </p:tav>
                                      </p:tavLst>
                                    </p:anim>
                                    <p:anim calcmode="lin" valueType="num">
                                      <p:cBhvr>
                                        <p:cTn id="38" dur="500" fill="hold"/>
                                        <p:tgtEl>
                                          <p:spTgt spid="194"/>
                                        </p:tgtEl>
                                        <p:attrNameLst>
                                          <p:attrName>ppt_h</p:attrName>
                                        </p:attrNameLst>
                                      </p:cBhvr>
                                      <p:tavLst>
                                        <p:tav tm="0">
                                          <p:val>
                                            <p:fltVal val="0"/>
                                          </p:val>
                                        </p:tav>
                                        <p:tav tm="100000">
                                          <p:val>
                                            <p:strVal val="#ppt_h"/>
                                          </p:val>
                                        </p:tav>
                                      </p:tavLst>
                                    </p:anim>
                                    <p:anim calcmode="lin" valueType="num">
                                      <p:cBhvr>
                                        <p:cTn id="39" dur="500" fill="hold"/>
                                        <p:tgtEl>
                                          <p:spTgt spid="194"/>
                                        </p:tgtEl>
                                        <p:attrNameLst>
                                          <p:attrName>style.rotation</p:attrName>
                                        </p:attrNameLst>
                                      </p:cBhvr>
                                      <p:tavLst>
                                        <p:tav tm="0">
                                          <p:val>
                                            <p:fltVal val="360"/>
                                          </p:val>
                                        </p:tav>
                                        <p:tav tm="100000">
                                          <p:val>
                                            <p:fltVal val="0"/>
                                          </p:val>
                                        </p:tav>
                                      </p:tavLst>
                                    </p:anim>
                                    <p:animEffect transition="in" filter="fade">
                                      <p:cBhvr>
                                        <p:cTn id="40" dur="500"/>
                                        <p:tgtEl>
                                          <p:spTgt spid="194"/>
                                        </p:tgtEl>
                                      </p:cBhvr>
                                    </p:animEffect>
                                  </p:childTnLst>
                                </p:cTn>
                              </p:par>
                            </p:childTnLst>
                          </p:cTn>
                        </p:par>
                        <p:par>
                          <p:cTn id="41" fill="hold">
                            <p:stCondLst>
                              <p:cond delay="3750"/>
                            </p:stCondLst>
                            <p:childTnLst>
                              <p:par>
                                <p:cTn id="42" presetID="49" presetClass="entr" presetSubtype="0" decel="100000" fill="hold" nodeType="afterEffect">
                                  <p:stCondLst>
                                    <p:cond delay="0"/>
                                  </p:stCondLst>
                                  <p:childTnLst>
                                    <p:set>
                                      <p:cBhvr>
                                        <p:cTn id="43" dur="1" fill="hold">
                                          <p:stCondLst>
                                            <p:cond delay="0"/>
                                          </p:stCondLst>
                                        </p:cTn>
                                        <p:tgtEl>
                                          <p:spTgt spid="208"/>
                                        </p:tgtEl>
                                        <p:attrNameLst>
                                          <p:attrName>style.visibility</p:attrName>
                                        </p:attrNameLst>
                                      </p:cBhvr>
                                      <p:to>
                                        <p:strVal val="visible"/>
                                      </p:to>
                                    </p:set>
                                    <p:anim calcmode="lin" valueType="num">
                                      <p:cBhvr>
                                        <p:cTn id="44" dur="500" fill="hold"/>
                                        <p:tgtEl>
                                          <p:spTgt spid="208"/>
                                        </p:tgtEl>
                                        <p:attrNameLst>
                                          <p:attrName>ppt_w</p:attrName>
                                        </p:attrNameLst>
                                      </p:cBhvr>
                                      <p:tavLst>
                                        <p:tav tm="0">
                                          <p:val>
                                            <p:fltVal val="0"/>
                                          </p:val>
                                        </p:tav>
                                        <p:tav tm="100000">
                                          <p:val>
                                            <p:strVal val="#ppt_w"/>
                                          </p:val>
                                        </p:tav>
                                      </p:tavLst>
                                    </p:anim>
                                    <p:anim calcmode="lin" valueType="num">
                                      <p:cBhvr>
                                        <p:cTn id="45" dur="500" fill="hold"/>
                                        <p:tgtEl>
                                          <p:spTgt spid="208"/>
                                        </p:tgtEl>
                                        <p:attrNameLst>
                                          <p:attrName>ppt_h</p:attrName>
                                        </p:attrNameLst>
                                      </p:cBhvr>
                                      <p:tavLst>
                                        <p:tav tm="0">
                                          <p:val>
                                            <p:fltVal val="0"/>
                                          </p:val>
                                        </p:tav>
                                        <p:tav tm="100000">
                                          <p:val>
                                            <p:strVal val="#ppt_h"/>
                                          </p:val>
                                        </p:tav>
                                      </p:tavLst>
                                    </p:anim>
                                    <p:anim calcmode="lin" valueType="num">
                                      <p:cBhvr>
                                        <p:cTn id="46" dur="500" fill="hold"/>
                                        <p:tgtEl>
                                          <p:spTgt spid="208"/>
                                        </p:tgtEl>
                                        <p:attrNameLst>
                                          <p:attrName>style.rotation</p:attrName>
                                        </p:attrNameLst>
                                      </p:cBhvr>
                                      <p:tavLst>
                                        <p:tav tm="0">
                                          <p:val>
                                            <p:fltVal val="360"/>
                                          </p:val>
                                        </p:tav>
                                        <p:tav tm="100000">
                                          <p:val>
                                            <p:fltVal val="0"/>
                                          </p:val>
                                        </p:tav>
                                      </p:tavLst>
                                    </p:anim>
                                    <p:animEffect transition="in" filter="fade">
                                      <p:cBhvr>
                                        <p:cTn id="47" dur="500"/>
                                        <p:tgtEl>
                                          <p:spTgt spid="208"/>
                                        </p:tgtEl>
                                      </p:cBhvr>
                                    </p:animEffect>
                                  </p:childTnLst>
                                </p:cTn>
                              </p:par>
                            </p:childTnLst>
                          </p:cTn>
                        </p:par>
                        <p:par>
                          <p:cTn id="48" fill="hold">
                            <p:stCondLst>
                              <p:cond delay="4250"/>
                            </p:stCondLst>
                            <p:childTnLst>
                              <p:par>
                                <p:cTn id="49" presetID="55" presetClass="entr" presetSubtype="0" fill="hold" grpId="0" nodeType="afterEffect">
                                  <p:stCondLst>
                                    <p:cond delay="0"/>
                                  </p:stCondLst>
                                  <p:childTnLst>
                                    <p:set>
                                      <p:cBhvr>
                                        <p:cTn id="50" dur="1" fill="hold">
                                          <p:stCondLst>
                                            <p:cond delay="0"/>
                                          </p:stCondLst>
                                        </p:cTn>
                                        <p:tgtEl>
                                          <p:spTgt spid="363"/>
                                        </p:tgtEl>
                                        <p:attrNameLst>
                                          <p:attrName>style.visibility</p:attrName>
                                        </p:attrNameLst>
                                      </p:cBhvr>
                                      <p:to>
                                        <p:strVal val="visible"/>
                                      </p:to>
                                    </p:set>
                                    <p:anim calcmode="lin" valueType="num">
                                      <p:cBhvr>
                                        <p:cTn id="51" dur="500" fill="hold"/>
                                        <p:tgtEl>
                                          <p:spTgt spid="363"/>
                                        </p:tgtEl>
                                        <p:attrNameLst>
                                          <p:attrName>ppt_w</p:attrName>
                                        </p:attrNameLst>
                                      </p:cBhvr>
                                      <p:tavLst>
                                        <p:tav tm="0">
                                          <p:val>
                                            <p:strVal val="#ppt_w*0.70"/>
                                          </p:val>
                                        </p:tav>
                                        <p:tav tm="100000">
                                          <p:val>
                                            <p:strVal val="#ppt_w"/>
                                          </p:val>
                                        </p:tav>
                                      </p:tavLst>
                                    </p:anim>
                                    <p:anim calcmode="lin" valueType="num">
                                      <p:cBhvr>
                                        <p:cTn id="52" dur="500" fill="hold"/>
                                        <p:tgtEl>
                                          <p:spTgt spid="363"/>
                                        </p:tgtEl>
                                        <p:attrNameLst>
                                          <p:attrName>ppt_h</p:attrName>
                                        </p:attrNameLst>
                                      </p:cBhvr>
                                      <p:tavLst>
                                        <p:tav tm="0">
                                          <p:val>
                                            <p:strVal val="#ppt_h"/>
                                          </p:val>
                                        </p:tav>
                                        <p:tav tm="100000">
                                          <p:val>
                                            <p:strVal val="#ppt_h"/>
                                          </p:val>
                                        </p:tav>
                                      </p:tavLst>
                                    </p:anim>
                                    <p:animEffect transition="in" filter="fade">
                                      <p:cBhvr>
                                        <p:cTn id="53" dur="500"/>
                                        <p:tgtEl>
                                          <p:spTgt spid="363"/>
                                        </p:tgtEl>
                                      </p:cBhvr>
                                    </p:animEffect>
                                  </p:childTnLst>
                                </p:cTn>
                              </p:par>
                            </p:childTnLst>
                          </p:cTn>
                        </p:par>
                        <p:par>
                          <p:cTn id="54" fill="hold">
                            <p:stCondLst>
                              <p:cond delay="4750"/>
                            </p:stCondLst>
                            <p:childTnLst>
                              <p:par>
                                <p:cTn id="55" presetID="55" presetClass="entr" presetSubtype="0" fill="hold" grpId="0" nodeType="afterEffect">
                                  <p:stCondLst>
                                    <p:cond delay="0"/>
                                  </p:stCondLst>
                                  <p:childTnLst>
                                    <p:set>
                                      <p:cBhvr>
                                        <p:cTn id="56" dur="1" fill="hold">
                                          <p:stCondLst>
                                            <p:cond delay="0"/>
                                          </p:stCondLst>
                                        </p:cTn>
                                        <p:tgtEl>
                                          <p:spTgt spid="364"/>
                                        </p:tgtEl>
                                        <p:attrNameLst>
                                          <p:attrName>style.visibility</p:attrName>
                                        </p:attrNameLst>
                                      </p:cBhvr>
                                      <p:to>
                                        <p:strVal val="visible"/>
                                      </p:to>
                                    </p:set>
                                    <p:anim calcmode="lin" valueType="num">
                                      <p:cBhvr>
                                        <p:cTn id="57" dur="500" fill="hold"/>
                                        <p:tgtEl>
                                          <p:spTgt spid="364"/>
                                        </p:tgtEl>
                                        <p:attrNameLst>
                                          <p:attrName>ppt_w</p:attrName>
                                        </p:attrNameLst>
                                      </p:cBhvr>
                                      <p:tavLst>
                                        <p:tav tm="0">
                                          <p:val>
                                            <p:strVal val="#ppt_w*0.70"/>
                                          </p:val>
                                        </p:tav>
                                        <p:tav tm="100000">
                                          <p:val>
                                            <p:strVal val="#ppt_w"/>
                                          </p:val>
                                        </p:tav>
                                      </p:tavLst>
                                    </p:anim>
                                    <p:anim calcmode="lin" valueType="num">
                                      <p:cBhvr>
                                        <p:cTn id="58" dur="500" fill="hold"/>
                                        <p:tgtEl>
                                          <p:spTgt spid="364"/>
                                        </p:tgtEl>
                                        <p:attrNameLst>
                                          <p:attrName>ppt_h</p:attrName>
                                        </p:attrNameLst>
                                      </p:cBhvr>
                                      <p:tavLst>
                                        <p:tav tm="0">
                                          <p:val>
                                            <p:strVal val="#ppt_h"/>
                                          </p:val>
                                        </p:tav>
                                        <p:tav tm="100000">
                                          <p:val>
                                            <p:strVal val="#ppt_h"/>
                                          </p:val>
                                        </p:tav>
                                      </p:tavLst>
                                    </p:anim>
                                    <p:animEffect transition="in" filter="fade">
                                      <p:cBhvr>
                                        <p:cTn id="59" dur="500"/>
                                        <p:tgtEl>
                                          <p:spTgt spid="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p:bldP spid="193" grpId="0"/>
      <p:bldP spid="363" grpId="0" animBg="1"/>
      <p:bldP spid="36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ÂY TÁO">
            <a:hlinkClick r:id="rId3" action="ppaction://hlinksldjump"/>
            <a:extLst>
              <a:ext uri="{FF2B5EF4-FFF2-40B4-BE49-F238E27FC236}">
                <a16:creationId xmlns:a16="http://schemas.microsoft.com/office/drawing/2014/main" id="{3E38AF02-9797-BD15-F459-764952067601}"/>
              </a:ext>
            </a:extLst>
          </p:cNvPr>
          <p:cNvPicPr>
            <a:picLocks noChangeAspect="1"/>
          </p:cNvPicPr>
          <p:nvPr/>
        </p:nvPicPr>
        <p:blipFill rotWithShape="1">
          <a:blip r:embed="rId4"/>
          <a:srcRect l="7617" t="4396" r="14203" b="7479"/>
          <a:stretch/>
        </p:blipFill>
        <p:spPr>
          <a:xfrm>
            <a:off x="352479" y="392020"/>
            <a:ext cx="6305757" cy="6278519"/>
          </a:xfrm>
          <a:prstGeom prst="rect">
            <a:avLst/>
          </a:prstGeom>
        </p:spPr>
      </p:pic>
      <p:pic>
        <p:nvPicPr>
          <p:cNvPr id="202" name="QUẢ 5">
            <a:hlinkClick r:id="rId5" action="ppaction://hlinksldjump"/>
            <a:extLst>
              <a:ext uri="{FF2B5EF4-FFF2-40B4-BE49-F238E27FC236}">
                <a16:creationId xmlns:a16="http://schemas.microsoft.com/office/drawing/2014/main" id="{1605C5C6-7018-7FAC-DB57-72F486619880}"/>
              </a:ext>
            </a:extLst>
          </p:cNvPr>
          <p:cNvPicPr>
            <a:picLocks noChangeAspect="1"/>
          </p:cNvPicPr>
          <p:nvPr/>
        </p:nvPicPr>
        <p:blipFill rotWithShape="1">
          <a:blip r:embed="rId6"/>
          <a:srcRect l="5293" t="4586" r="55091" b="48545"/>
          <a:stretch/>
        </p:blipFill>
        <p:spPr>
          <a:xfrm>
            <a:off x="499651" y="3626103"/>
            <a:ext cx="1347664" cy="1408356"/>
          </a:xfrm>
          <a:prstGeom prst="rect">
            <a:avLst/>
          </a:prstGeom>
        </p:spPr>
      </p:pic>
      <p:pic>
        <p:nvPicPr>
          <p:cNvPr id="204" name="QUẢ 1">
            <a:hlinkClick r:id="rId7" action="ppaction://hlinksldjump"/>
            <a:extLst>
              <a:ext uri="{FF2B5EF4-FFF2-40B4-BE49-F238E27FC236}">
                <a16:creationId xmlns:a16="http://schemas.microsoft.com/office/drawing/2014/main" id="{522C44DB-E647-EE17-D05F-64E40F88D86E}"/>
              </a:ext>
            </a:extLst>
          </p:cNvPr>
          <p:cNvPicPr>
            <a:picLocks noChangeAspect="1"/>
          </p:cNvPicPr>
          <p:nvPr/>
        </p:nvPicPr>
        <p:blipFill rotWithShape="1">
          <a:blip r:embed="rId8"/>
          <a:srcRect l="6603" t="4981" r="56680" b="50100"/>
          <a:stretch/>
        </p:blipFill>
        <p:spPr>
          <a:xfrm>
            <a:off x="3687239" y="354495"/>
            <a:ext cx="1261680" cy="1363407"/>
          </a:xfrm>
          <a:prstGeom prst="rect">
            <a:avLst/>
          </a:prstGeom>
        </p:spPr>
      </p:pic>
      <p:pic>
        <p:nvPicPr>
          <p:cNvPr id="205" name="QUẢ 2">
            <a:hlinkClick r:id="rId9" action="ppaction://hlinksldjump"/>
            <a:extLst>
              <a:ext uri="{FF2B5EF4-FFF2-40B4-BE49-F238E27FC236}">
                <a16:creationId xmlns:a16="http://schemas.microsoft.com/office/drawing/2014/main" id="{4F6EAD79-824A-67DC-FBB1-D633869B22C0}"/>
              </a:ext>
            </a:extLst>
          </p:cNvPr>
          <p:cNvPicPr>
            <a:picLocks noChangeAspect="1"/>
          </p:cNvPicPr>
          <p:nvPr/>
        </p:nvPicPr>
        <p:blipFill rotWithShape="1">
          <a:blip r:embed="rId8"/>
          <a:srcRect l="47078" t="4527" r="16205" b="50554"/>
          <a:stretch/>
        </p:blipFill>
        <p:spPr>
          <a:xfrm>
            <a:off x="5068247" y="736670"/>
            <a:ext cx="1261680" cy="1363407"/>
          </a:xfrm>
          <a:prstGeom prst="rect">
            <a:avLst/>
          </a:prstGeom>
        </p:spPr>
      </p:pic>
      <p:pic>
        <p:nvPicPr>
          <p:cNvPr id="206" name="QUẢ 4">
            <a:hlinkClick r:id="rId10" action="ppaction://hlinksldjump"/>
            <a:extLst>
              <a:ext uri="{FF2B5EF4-FFF2-40B4-BE49-F238E27FC236}">
                <a16:creationId xmlns:a16="http://schemas.microsoft.com/office/drawing/2014/main" id="{2B205111-2660-4082-62F9-9FC5279C86F6}"/>
              </a:ext>
            </a:extLst>
          </p:cNvPr>
          <p:cNvPicPr>
            <a:picLocks noChangeAspect="1"/>
          </p:cNvPicPr>
          <p:nvPr/>
        </p:nvPicPr>
        <p:blipFill rotWithShape="1">
          <a:blip r:embed="rId8"/>
          <a:srcRect l="47929" t="47322" r="15354" b="7759"/>
          <a:stretch/>
        </p:blipFill>
        <p:spPr>
          <a:xfrm>
            <a:off x="1437955" y="2262697"/>
            <a:ext cx="1261680" cy="1363407"/>
          </a:xfrm>
          <a:prstGeom prst="rect">
            <a:avLst/>
          </a:prstGeom>
        </p:spPr>
      </p:pic>
      <p:pic>
        <p:nvPicPr>
          <p:cNvPr id="207" name="QUẢ 3">
            <a:hlinkClick r:id="rId11" action="ppaction://hlinksldjump"/>
            <a:extLst>
              <a:ext uri="{FF2B5EF4-FFF2-40B4-BE49-F238E27FC236}">
                <a16:creationId xmlns:a16="http://schemas.microsoft.com/office/drawing/2014/main" id="{7BAEB5F7-BEEE-4600-B61E-77E4570365C5}"/>
              </a:ext>
            </a:extLst>
          </p:cNvPr>
          <p:cNvPicPr>
            <a:picLocks noChangeAspect="1"/>
          </p:cNvPicPr>
          <p:nvPr/>
        </p:nvPicPr>
        <p:blipFill rotWithShape="1">
          <a:blip r:embed="rId8"/>
          <a:srcRect l="8559" t="47772" r="54724" b="7309"/>
          <a:stretch/>
        </p:blipFill>
        <p:spPr>
          <a:xfrm>
            <a:off x="4061663" y="1492607"/>
            <a:ext cx="1261680" cy="1363407"/>
          </a:xfrm>
          <a:prstGeom prst="rect">
            <a:avLst/>
          </a:prstGeom>
        </p:spPr>
      </p:pic>
      <p:pic>
        <p:nvPicPr>
          <p:cNvPr id="208" name="QUẢ 6">
            <a:hlinkClick r:id="rId12" action="ppaction://hlinksldjump"/>
            <a:extLst>
              <a:ext uri="{FF2B5EF4-FFF2-40B4-BE49-F238E27FC236}">
                <a16:creationId xmlns:a16="http://schemas.microsoft.com/office/drawing/2014/main" id="{6AA08B0E-878C-5AAF-0F59-4CCE125BC0A3}"/>
              </a:ext>
            </a:extLst>
          </p:cNvPr>
          <p:cNvPicPr>
            <a:picLocks noChangeAspect="1"/>
          </p:cNvPicPr>
          <p:nvPr/>
        </p:nvPicPr>
        <p:blipFill rotWithShape="1">
          <a:blip r:embed="rId6"/>
          <a:srcRect l="47684" t="3686" r="12700" b="49445"/>
          <a:stretch/>
        </p:blipFill>
        <p:spPr>
          <a:xfrm>
            <a:off x="1970119" y="3535086"/>
            <a:ext cx="1347664" cy="1408356"/>
          </a:xfrm>
          <a:prstGeom prst="rect">
            <a:avLst/>
          </a:prstGeom>
        </p:spPr>
      </p:pic>
      <p:pic>
        <p:nvPicPr>
          <p:cNvPr id="209" name="QUẢ 7">
            <a:hlinkClick r:id="rId13" action="ppaction://hlinksldjump"/>
            <a:extLst>
              <a:ext uri="{FF2B5EF4-FFF2-40B4-BE49-F238E27FC236}">
                <a16:creationId xmlns:a16="http://schemas.microsoft.com/office/drawing/2014/main" id="{8A911111-29FE-EF18-3538-4E471C270225}"/>
              </a:ext>
            </a:extLst>
          </p:cNvPr>
          <p:cNvPicPr>
            <a:picLocks noChangeAspect="1"/>
          </p:cNvPicPr>
          <p:nvPr/>
        </p:nvPicPr>
        <p:blipFill rotWithShape="1">
          <a:blip r:embed="rId6"/>
          <a:srcRect l="6528" t="48586" r="53856" b="4545"/>
          <a:stretch/>
        </p:blipFill>
        <p:spPr>
          <a:xfrm>
            <a:off x="4275087" y="3378323"/>
            <a:ext cx="1347664" cy="1408356"/>
          </a:xfrm>
          <a:prstGeom prst="rect">
            <a:avLst/>
          </a:prstGeom>
        </p:spPr>
      </p:pic>
      <p:pic>
        <p:nvPicPr>
          <p:cNvPr id="210" name="QUẢ 8">
            <a:hlinkClick r:id="rId14" action="ppaction://hlinksldjump"/>
            <a:extLst>
              <a:ext uri="{FF2B5EF4-FFF2-40B4-BE49-F238E27FC236}">
                <a16:creationId xmlns:a16="http://schemas.microsoft.com/office/drawing/2014/main" id="{4B0CAFDC-8CD0-4237-077E-691565AB4A90}"/>
              </a:ext>
            </a:extLst>
          </p:cNvPr>
          <p:cNvPicPr>
            <a:picLocks noChangeAspect="1"/>
          </p:cNvPicPr>
          <p:nvPr/>
        </p:nvPicPr>
        <p:blipFill rotWithShape="1">
          <a:blip r:embed="rId6"/>
          <a:srcRect l="47840" t="48126" r="12544" b="5005"/>
          <a:stretch/>
        </p:blipFill>
        <p:spPr>
          <a:xfrm>
            <a:off x="5427305" y="3388441"/>
            <a:ext cx="1347664" cy="1408356"/>
          </a:xfrm>
          <a:prstGeom prst="rect">
            <a:avLst/>
          </a:prstGeom>
        </p:spPr>
      </p:pic>
      <p:grpSp>
        <p:nvGrpSpPr>
          <p:cNvPr id="212" name="CON GẤU ĂN QUẢ">
            <a:extLst>
              <a:ext uri="{FF2B5EF4-FFF2-40B4-BE49-F238E27FC236}">
                <a16:creationId xmlns:a16="http://schemas.microsoft.com/office/drawing/2014/main" id="{DD53985D-550E-4907-64E8-E31E5378FBAD}"/>
              </a:ext>
            </a:extLst>
          </p:cNvPr>
          <p:cNvGrpSpPr/>
          <p:nvPr/>
        </p:nvGrpSpPr>
        <p:grpSpPr>
          <a:xfrm>
            <a:off x="8466255" y="3251184"/>
            <a:ext cx="2162780" cy="3435777"/>
            <a:chOff x="652113" y="278234"/>
            <a:chExt cx="1116153" cy="1661755"/>
          </a:xfrm>
        </p:grpSpPr>
        <p:sp>
          <p:nvSpPr>
            <p:cNvPr id="213" name="Google Shape;4205;p42">
              <a:extLst>
                <a:ext uri="{FF2B5EF4-FFF2-40B4-BE49-F238E27FC236}">
                  <a16:creationId xmlns:a16="http://schemas.microsoft.com/office/drawing/2014/main" id="{E13212AA-E4C2-69E1-A6A9-2C5CB07A11B2}"/>
                </a:ext>
              </a:extLst>
            </p:cNvPr>
            <p:cNvSpPr/>
            <p:nvPr/>
          </p:nvSpPr>
          <p:spPr>
            <a:xfrm>
              <a:off x="652113" y="278255"/>
              <a:ext cx="1116153" cy="1661713"/>
            </a:xfrm>
            <a:custGeom>
              <a:avLst/>
              <a:gdLst/>
              <a:ahLst/>
              <a:cxnLst/>
              <a:rect l="l" t="t" r="r" b="b"/>
              <a:pathLst>
                <a:path w="53776" h="80061" extrusionOk="0">
                  <a:moveTo>
                    <a:pt x="37823" y="0"/>
                  </a:moveTo>
                  <a:cubicBezTo>
                    <a:pt x="37623" y="0"/>
                    <a:pt x="37422" y="16"/>
                    <a:pt x="37222" y="53"/>
                  </a:cubicBezTo>
                  <a:cubicBezTo>
                    <a:pt x="35799" y="347"/>
                    <a:pt x="34809" y="1804"/>
                    <a:pt x="34272" y="3072"/>
                  </a:cubicBezTo>
                  <a:cubicBezTo>
                    <a:pt x="33733" y="4356"/>
                    <a:pt x="33543" y="5744"/>
                    <a:pt x="33543" y="7149"/>
                  </a:cubicBezTo>
                  <a:cubicBezTo>
                    <a:pt x="32641" y="6681"/>
                    <a:pt x="31669" y="6351"/>
                    <a:pt x="30679" y="6108"/>
                  </a:cubicBezTo>
                  <a:cubicBezTo>
                    <a:pt x="30142" y="5258"/>
                    <a:pt x="29587" y="4407"/>
                    <a:pt x="28979" y="3592"/>
                  </a:cubicBezTo>
                  <a:cubicBezTo>
                    <a:pt x="28979" y="3592"/>
                    <a:pt x="28555" y="3361"/>
                    <a:pt x="27516" y="3361"/>
                  </a:cubicBezTo>
                  <a:cubicBezTo>
                    <a:pt x="26997" y="3361"/>
                    <a:pt x="26324" y="3419"/>
                    <a:pt x="25474" y="3592"/>
                  </a:cubicBezTo>
                  <a:cubicBezTo>
                    <a:pt x="22905" y="4113"/>
                    <a:pt x="22558" y="4824"/>
                    <a:pt x="22558" y="4824"/>
                  </a:cubicBezTo>
                  <a:cubicBezTo>
                    <a:pt x="21986" y="5258"/>
                    <a:pt x="21466" y="5744"/>
                    <a:pt x="20997" y="6265"/>
                  </a:cubicBezTo>
                  <a:cubicBezTo>
                    <a:pt x="20668" y="6351"/>
                    <a:pt x="20337" y="6455"/>
                    <a:pt x="20008" y="6577"/>
                  </a:cubicBezTo>
                  <a:cubicBezTo>
                    <a:pt x="19539" y="6751"/>
                    <a:pt x="19053" y="6959"/>
                    <a:pt x="18602" y="7202"/>
                  </a:cubicBezTo>
                  <a:cubicBezTo>
                    <a:pt x="18620" y="6161"/>
                    <a:pt x="18516" y="5119"/>
                    <a:pt x="18238" y="4113"/>
                  </a:cubicBezTo>
                  <a:cubicBezTo>
                    <a:pt x="17857" y="2741"/>
                    <a:pt x="17110" y="1284"/>
                    <a:pt x="15895" y="469"/>
                  </a:cubicBezTo>
                  <a:cubicBezTo>
                    <a:pt x="15399" y="136"/>
                    <a:pt x="14856" y="6"/>
                    <a:pt x="14300" y="6"/>
                  </a:cubicBezTo>
                  <a:cubicBezTo>
                    <a:pt x="13380" y="6"/>
                    <a:pt x="12425" y="361"/>
                    <a:pt x="11592" y="729"/>
                  </a:cubicBezTo>
                  <a:cubicBezTo>
                    <a:pt x="10256" y="1302"/>
                    <a:pt x="8989" y="2082"/>
                    <a:pt x="8035" y="3211"/>
                  </a:cubicBezTo>
                  <a:cubicBezTo>
                    <a:pt x="7133" y="4252"/>
                    <a:pt x="6560" y="5640"/>
                    <a:pt x="6594" y="7028"/>
                  </a:cubicBezTo>
                  <a:cubicBezTo>
                    <a:pt x="6629" y="8347"/>
                    <a:pt x="7289" y="9596"/>
                    <a:pt x="8278" y="10446"/>
                  </a:cubicBezTo>
                  <a:cubicBezTo>
                    <a:pt x="9354" y="11383"/>
                    <a:pt x="10724" y="11783"/>
                    <a:pt x="12112" y="11956"/>
                  </a:cubicBezTo>
                  <a:cubicBezTo>
                    <a:pt x="12460" y="11991"/>
                    <a:pt x="12807" y="12008"/>
                    <a:pt x="13154" y="12060"/>
                  </a:cubicBezTo>
                  <a:cubicBezTo>
                    <a:pt x="13397" y="12095"/>
                    <a:pt x="13623" y="12146"/>
                    <a:pt x="13866" y="12199"/>
                  </a:cubicBezTo>
                  <a:cubicBezTo>
                    <a:pt x="12876" y="13847"/>
                    <a:pt x="12182" y="15635"/>
                    <a:pt x="11696" y="17509"/>
                  </a:cubicBezTo>
                  <a:cubicBezTo>
                    <a:pt x="11418" y="18567"/>
                    <a:pt x="11159" y="19660"/>
                    <a:pt x="11002" y="20753"/>
                  </a:cubicBezTo>
                  <a:cubicBezTo>
                    <a:pt x="10812" y="21968"/>
                    <a:pt x="10846" y="23217"/>
                    <a:pt x="11557" y="24276"/>
                  </a:cubicBezTo>
                  <a:cubicBezTo>
                    <a:pt x="11957" y="24883"/>
                    <a:pt x="12478" y="25352"/>
                    <a:pt x="13068" y="25734"/>
                  </a:cubicBezTo>
                  <a:cubicBezTo>
                    <a:pt x="12790" y="26028"/>
                    <a:pt x="12582" y="26393"/>
                    <a:pt x="12460" y="26791"/>
                  </a:cubicBezTo>
                  <a:cubicBezTo>
                    <a:pt x="11106" y="26914"/>
                    <a:pt x="9891" y="27642"/>
                    <a:pt x="8834" y="28457"/>
                  </a:cubicBezTo>
                  <a:cubicBezTo>
                    <a:pt x="7705" y="29343"/>
                    <a:pt x="6647" y="30366"/>
                    <a:pt x="5692" y="31425"/>
                  </a:cubicBezTo>
                  <a:cubicBezTo>
                    <a:pt x="4720" y="32483"/>
                    <a:pt x="3818" y="33628"/>
                    <a:pt x="3003" y="34808"/>
                  </a:cubicBezTo>
                  <a:cubicBezTo>
                    <a:pt x="2205" y="36006"/>
                    <a:pt x="1372" y="37255"/>
                    <a:pt x="868" y="38609"/>
                  </a:cubicBezTo>
                  <a:cubicBezTo>
                    <a:pt x="1" y="40969"/>
                    <a:pt x="296" y="43849"/>
                    <a:pt x="2118" y="45671"/>
                  </a:cubicBezTo>
                  <a:cubicBezTo>
                    <a:pt x="3020" y="46591"/>
                    <a:pt x="4183" y="47181"/>
                    <a:pt x="5363" y="47614"/>
                  </a:cubicBezTo>
                  <a:cubicBezTo>
                    <a:pt x="5449" y="47649"/>
                    <a:pt x="5519" y="47683"/>
                    <a:pt x="5606" y="47701"/>
                  </a:cubicBezTo>
                  <a:cubicBezTo>
                    <a:pt x="5762" y="47753"/>
                    <a:pt x="6352" y="47979"/>
                    <a:pt x="7272" y="48257"/>
                  </a:cubicBezTo>
                  <a:cubicBezTo>
                    <a:pt x="7688" y="49888"/>
                    <a:pt x="8364" y="51431"/>
                    <a:pt x="9215" y="52872"/>
                  </a:cubicBezTo>
                  <a:lnTo>
                    <a:pt x="9215" y="64550"/>
                  </a:lnTo>
                  <a:lnTo>
                    <a:pt x="7427" y="64550"/>
                  </a:lnTo>
                  <a:cubicBezTo>
                    <a:pt x="7341" y="64550"/>
                    <a:pt x="7237" y="64619"/>
                    <a:pt x="7254" y="64723"/>
                  </a:cubicBezTo>
                  <a:cubicBezTo>
                    <a:pt x="7411" y="66858"/>
                    <a:pt x="7566" y="69010"/>
                    <a:pt x="7723" y="71161"/>
                  </a:cubicBezTo>
                  <a:cubicBezTo>
                    <a:pt x="7740" y="71370"/>
                    <a:pt x="7758" y="71578"/>
                    <a:pt x="7774" y="71768"/>
                  </a:cubicBezTo>
                  <a:cubicBezTo>
                    <a:pt x="7705" y="71803"/>
                    <a:pt x="7670" y="71872"/>
                    <a:pt x="7670" y="71942"/>
                  </a:cubicBezTo>
                  <a:cubicBezTo>
                    <a:pt x="7029" y="72064"/>
                    <a:pt x="6404" y="72307"/>
                    <a:pt x="5814" y="72619"/>
                  </a:cubicBezTo>
                  <a:cubicBezTo>
                    <a:pt x="4408" y="73348"/>
                    <a:pt x="3316" y="74544"/>
                    <a:pt x="2760" y="76037"/>
                  </a:cubicBezTo>
                  <a:cubicBezTo>
                    <a:pt x="2326" y="77269"/>
                    <a:pt x="2275" y="78605"/>
                    <a:pt x="2413" y="79889"/>
                  </a:cubicBezTo>
                  <a:cubicBezTo>
                    <a:pt x="2426" y="79979"/>
                    <a:pt x="2496" y="80060"/>
                    <a:pt x="2581" y="80060"/>
                  </a:cubicBezTo>
                  <a:cubicBezTo>
                    <a:pt x="2610" y="80060"/>
                    <a:pt x="2642" y="80050"/>
                    <a:pt x="2673" y="80028"/>
                  </a:cubicBezTo>
                  <a:cubicBezTo>
                    <a:pt x="3246" y="79681"/>
                    <a:pt x="3802" y="79317"/>
                    <a:pt x="4373" y="78970"/>
                  </a:cubicBezTo>
                  <a:cubicBezTo>
                    <a:pt x="4790" y="79317"/>
                    <a:pt x="5190" y="79664"/>
                    <a:pt x="5606" y="80011"/>
                  </a:cubicBezTo>
                  <a:cubicBezTo>
                    <a:pt x="5638" y="80043"/>
                    <a:pt x="5674" y="80057"/>
                    <a:pt x="5712" y="80057"/>
                  </a:cubicBezTo>
                  <a:cubicBezTo>
                    <a:pt x="5756" y="80057"/>
                    <a:pt x="5802" y="80039"/>
                    <a:pt x="5849" y="80011"/>
                  </a:cubicBezTo>
                  <a:cubicBezTo>
                    <a:pt x="6335" y="79611"/>
                    <a:pt x="6837" y="79229"/>
                    <a:pt x="7323" y="78831"/>
                  </a:cubicBezTo>
                  <a:cubicBezTo>
                    <a:pt x="7879" y="79229"/>
                    <a:pt x="8434" y="79629"/>
                    <a:pt x="8972" y="80028"/>
                  </a:cubicBezTo>
                  <a:cubicBezTo>
                    <a:pt x="9002" y="80050"/>
                    <a:pt x="9034" y="80059"/>
                    <a:pt x="9065" y="80059"/>
                  </a:cubicBezTo>
                  <a:cubicBezTo>
                    <a:pt x="9108" y="80059"/>
                    <a:pt x="9150" y="80041"/>
                    <a:pt x="9181" y="80011"/>
                  </a:cubicBezTo>
                  <a:cubicBezTo>
                    <a:pt x="9597" y="79646"/>
                    <a:pt x="9996" y="79282"/>
                    <a:pt x="10412" y="78917"/>
                  </a:cubicBezTo>
                  <a:cubicBezTo>
                    <a:pt x="10863" y="79282"/>
                    <a:pt x="11298" y="79646"/>
                    <a:pt x="11749" y="80011"/>
                  </a:cubicBezTo>
                  <a:cubicBezTo>
                    <a:pt x="11795" y="80039"/>
                    <a:pt x="11842" y="80057"/>
                    <a:pt x="11886" y="80057"/>
                  </a:cubicBezTo>
                  <a:cubicBezTo>
                    <a:pt x="11924" y="80057"/>
                    <a:pt x="11960" y="80043"/>
                    <a:pt x="11992" y="80011"/>
                  </a:cubicBezTo>
                  <a:cubicBezTo>
                    <a:pt x="12494" y="79595"/>
                    <a:pt x="12980" y="79195"/>
                    <a:pt x="13466" y="78778"/>
                  </a:cubicBezTo>
                  <a:cubicBezTo>
                    <a:pt x="13917" y="79195"/>
                    <a:pt x="14352" y="79595"/>
                    <a:pt x="14803" y="80011"/>
                  </a:cubicBezTo>
                  <a:cubicBezTo>
                    <a:pt x="14835" y="80043"/>
                    <a:pt x="14874" y="80057"/>
                    <a:pt x="14915" y="80057"/>
                  </a:cubicBezTo>
                  <a:cubicBezTo>
                    <a:pt x="14961" y="80057"/>
                    <a:pt x="15008" y="80039"/>
                    <a:pt x="15046" y="80011"/>
                  </a:cubicBezTo>
                  <a:lnTo>
                    <a:pt x="16555" y="78709"/>
                  </a:lnTo>
                  <a:cubicBezTo>
                    <a:pt x="16936" y="79056"/>
                    <a:pt x="17318" y="79386"/>
                    <a:pt x="17700" y="79733"/>
                  </a:cubicBezTo>
                  <a:cubicBezTo>
                    <a:pt x="17737" y="79761"/>
                    <a:pt x="17784" y="79779"/>
                    <a:pt x="17831" y="79779"/>
                  </a:cubicBezTo>
                  <a:cubicBezTo>
                    <a:pt x="17871" y="79779"/>
                    <a:pt x="17911" y="79766"/>
                    <a:pt x="17943" y="79733"/>
                  </a:cubicBezTo>
                  <a:cubicBezTo>
                    <a:pt x="18290" y="79368"/>
                    <a:pt x="18620" y="79021"/>
                    <a:pt x="18967" y="78658"/>
                  </a:cubicBezTo>
                  <a:cubicBezTo>
                    <a:pt x="19366" y="79021"/>
                    <a:pt x="19765" y="79368"/>
                    <a:pt x="20164" y="79733"/>
                  </a:cubicBezTo>
                  <a:cubicBezTo>
                    <a:pt x="20199" y="79768"/>
                    <a:pt x="20242" y="79785"/>
                    <a:pt x="20285" y="79785"/>
                  </a:cubicBezTo>
                  <a:cubicBezTo>
                    <a:pt x="20329" y="79785"/>
                    <a:pt x="20372" y="79768"/>
                    <a:pt x="20407" y="79733"/>
                  </a:cubicBezTo>
                  <a:cubicBezTo>
                    <a:pt x="20841" y="79368"/>
                    <a:pt x="21292" y="79005"/>
                    <a:pt x="21726" y="78640"/>
                  </a:cubicBezTo>
                  <a:cubicBezTo>
                    <a:pt x="22195" y="78970"/>
                    <a:pt x="22663" y="79299"/>
                    <a:pt x="23148" y="79629"/>
                  </a:cubicBezTo>
                  <a:cubicBezTo>
                    <a:pt x="23172" y="79645"/>
                    <a:pt x="23197" y="79652"/>
                    <a:pt x="23223" y="79652"/>
                  </a:cubicBezTo>
                  <a:cubicBezTo>
                    <a:pt x="23314" y="79652"/>
                    <a:pt x="23409" y="79567"/>
                    <a:pt x="23409" y="79472"/>
                  </a:cubicBezTo>
                  <a:cubicBezTo>
                    <a:pt x="23444" y="77807"/>
                    <a:pt x="23479" y="76141"/>
                    <a:pt x="23513" y="74458"/>
                  </a:cubicBezTo>
                  <a:cubicBezTo>
                    <a:pt x="23583" y="71821"/>
                    <a:pt x="23634" y="69183"/>
                    <a:pt x="23704" y="66528"/>
                  </a:cubicBezTo>
                  <a:cubicBezTo>
                    <a:pt x="23704" y="65921"/>
                    <a:pt x="23722" y="65313"/>
                    <a:pt x="23738" y="64723"/>
                  </a:cubicBezTo>
                  <a:cubicBezTo>
                    <a:pt x="23738" y="64654"/>
                    <a:pt x="23722" y="64602"/>
                    <a:pt x="23669" y="64584"/>
                  </a:cubicBezTo>
                  <a:cubicBezTo>
                    <a:pt x="23652" y="64550"/>
                    <a:pt x="23618" y="64550"/>
                    <a:pt x="23565" y="64550"/>
                  </a:cubicBezTo>
                  <a:lnTo>
                    <a:pt x="22211" y="64550"/>
                  </a:lnTo>
                  <a:lnTo>
                    <a:pt x="22211" y="62329"/>
                  </a:lnTo>
                  <a:cubicBezTo>
                    <a:pt x="23028" y="62467"/>
                    <a:pt x="23861" y="62555"/>
                    <a:pt x="24693" y="62590"/>
                  </a:cubicBezTo>
                  <a:cubicBezTo>
                    <a:pt x="25098" y="62613"/>
                    <a:pt x="25505" y="62624"/>
                    <a:pt x="25913" y="62624"/>
                  </a:cubicBezTo>
                  <a:cubicBezTo>
                    <a:pt x="26729" y="62624"/>
                    <a:pt x="27550" y="62578"/>
                    <a:pt x="28372" y="62485"/>
                  </a:cubicBezTo>
                  <a:lnTo>
                    <a:pt x="29448" y="65452"/>
                  </a:lnTo>
                  <a:cubicBezTo>
                    <a:pt x="29031" y="65609"/>
                    <a:pt x="28597" y="65748"/>
                    <a:pt x="28181" y="65903"/>
                  </a:cubicBezTo>
                  <a:cubicBezTo>
                    <a:pt x="28164" y="65903"/>
                    <a:pt x="28164" y="65921"/>
                    <a:pt x="28146" y="65921"/>
                  </a:cubicBezTo>
                  <a:cubicBezTo>
                    <a:pt x="28076" y="65956"/>
                    <a:pt x="28025" y="66025"/>
                    <a:pt x="28060" y="66111"/>
                  </a:cubicBezTo>
                  <a:lnTo>
                    <a:pt x="29881" y="70796"/>
                  </a:lnTo>
                  <a:lnTo>
                    <a:pt x="32745" y="78188"/>
                  </a:lnTo>
                  <a:cubicBezTo>
                    <a:pt x="32970" y="78762"/>
                    <a:pt x="33178" y="79317"/>
                    <a:pt x="33404" y="79889"/>
                  </a:cubicBezTo>
                  <a:cubicBezTo>
                    <a:pt x="33432" y="79965"/>
                    <a:pt x="33498" y="80005"/>
                    <a:pt x="33565" y="80005"/>
                  </a:cubicBezTo>
                  <a:cubicBezTo>
                    <a:pt x="33620" y="80005"/>
                    <a:pt x="33677" y="79978"/>
                    <a:pt x="33717" y="79924"/>
                  </a:cubicBezTo>
                  <a:cubicBezTo>
                    <a:pt x="34046" y="79456"/>
                    <a:pt x="34376" y="78987"/>
                    <a:pt x="34705" y="78535"/>
                  </a:cubicBezTo>
                  <a:cubicBezTo>
                    <a:pt x="35243" y="78727"/>
                    <a:pt x="35799" y="78917"/>
                    <a:pt x="36336" y="79125"/>
                  </a:cubicBezTo>
                  <a:cubicBezTo>
                    <a:pt x="36348" y="79129"/>
                    <a:pt x="36362" y="79130"/>
                    <a:pt x="36375" y="79130"/>
                  </a:cubicBezTo>
                  <a:cubicBezTo>
                    <a:pt x="36440" y="79130"/>
                    <a:pt x="36516" y="79096"/>
                    <a:pt x="36544" y="79039"/>
                  </a:cubicBezTo>
                  <a:cubicBezTo>
                    <a:pt x="36787" y="78570"/>
                    <a:pt x="37048" y="78084"/>
                    <a:pt x="37308" y="77616"/>
                  </a:cubicBezTo>
                  <a:cubicBezTo>
                    <a:pt x="37742" y="77825"/>
                    <a:pt x="38175" y="78050"/>
                    <a:pt x="38626" y="78276"/>
                  </a:cubicBezTo>
                  <a:cubicBezTo>
                    <a:pt x="38648" y="78287"/>
                    <a:pt x="38674" y="78292"/>
                    <a:pt x="38700" y="78292"/>
                  </a:cubicBezTo>
                  <a:cubicBezTo>
                    <a:pt x="38756" y="78292"/>
                    <a:pt x="38817" y="78265"/>
                    <a:pt x="38853" y="78206"/>
                  </a:cubicBezTo>
                  <a:cubicBezTo>
                    <a:pt x="39096" y="77755"/>
                    <a:pt x="39355" y="77304"/>
                    <a:pt x="39598" y="76835"/>
                  </a:cubicBezTo>
                  <a:lnTo>
                    <a:pt x="41472" y="77564"/>
                  </a:lnTo>
                  <a:cubicBezTo>
                    <a:pt x="41484" y="77567"/>
                    <a:pt x="41498" y="77568"/>
                    <a:pt x="41512" y="77568"/>
                  </a:cubicBezTo>
                  <a:cubicBezTo>
                    <a:pt x="41576" y="77568"/>
                    <a:pt x="41652" y="77535"/>
                    <a:pt x="41680" y="77478"/>
                  </a:cubicBezTo>
                  <a:lnTo>
                    <a:pt x="42513" y="75863"/>
                  </a:lnTo>
                  <a:cubicBezTo>
                    <a:pt x="43121" y="76071"/>
                    <a:pt x="43728" y="76298"/>
                    <a:pt x="44353" y="76523"/>
                  </a:cubicBezTo>
                  <a:cubicBezTo>
                    <a:pt x="44365" y="76526"/>
                    <a:pt x="44378" y="76527"/>
                    <a:pt x="44391" y="76527"/>
                  </a:cubicBezTo>
                  <a:cubicBezTo>
                    <a:pt x="44451" y="76527"/>
                    <a:pt x="44516" y="76494"/>
                    <a:pt x="44544" y="76436"/>
                  </a:cubicBezTo>
                  <a:cubicBezTo>
                    <a:pt x="44839" y="75933"/>
                    <a:pt x="45134" y="75430"/>
                    <a:pt x="45447" y="74944"/>
                  </a:cubicBezTo>
                  <a:cubicBezTo>
                    <a:pt x="45949" y="75152"/>
                    <a:pt x="46470" y="75361"/>
                    <a:pt x="46990" y="75569"/>
                  </a:cubicBezTo>
                  <a:cubicBezTo>
                    <a:pt x="46999" y="75571"/>
                    <a:pt x="47009" y="75572"/>
                    <a:pt x="47018" y="75572"/>
                  </a:cubicBezTo>
                  <a:cubicBezTo>
                    <a:pt x="47082" y="75572"/>
                    <a:pt x="47152" y="75527"/>
                    <a:pt x="47182" y="75481"/>
                  </a:cubicBezTo>
                  <a:cubicBezTo>
                    <a:pt x="47563" y="74926"/>
                    <a:pt x="47927" y="74371"/>
                    <a:pt x="48309" y="73816"/>
                  </a:cubicBezTo>
                  <a:cubicBezTo>
                    <a:pt x="48917" y="74024"/>
                    <a:pt x="49524" y="74215"/>
                    <a:pt x="50132" y="74424"/>
                  </a:cubicBezTo>
                  <a:cubicBezTo>
                    <a:pt x="50147" y="74431"/>
                    <a:pt x="50163" y="74435"/>
                    <a:pt x="50180" y="74435"/>
                  </a:cubicBezTo>
                  <a:cubicBezTo>
                    <a:pt x="50237" y="74435"/>
                    <a:pt x="50295" y="74394"/>
                    <a:pt x="50322" y="74354"/>
                  </a:cubicBezTo>
                  <a:cubicBezTo>
                    <a:pt x="50583" y="73868"/>
                    <a:pt x="50860" y="73399"/>
                    <a:pt x="51138" y="72931"/>
                  </a:cubicBezTo>
                  <a:cubicBezTo>
                    <a:pt x="51779" y="73070"/>
                    <a:pt x="52422" y="73209"/>
                    <a:pt x="53081" y="73364"/>
                  </a:cubicBezTo>
                  <a:cubicBezTo>
                    <a:pt x="53091" y="73366"/>
                    <a:pt x="53100" y="73367"/>
                    <a:pt x="53109" y="73367"/>
                  </a:cubicBezTo>
                  <a:cubicBezTo>
                    <a:pt x="53220" y="73367"/>
                    <a:pt x="53322" y="73268"/>
                    <a:pt x="53290" y="73140"/>
                  </a:cubicBezTo>
                  <a:cubicBezTo>
                    <a:pt x="52804" y="71143"/>
                    <a:pt x="51763" y="69218"/>
                    <a:pt x="49905" y="68194"/>
                  </a:cubicBezTo>
                  <a:cubicBezTo>
                    <a:pt x="48902" y="67637"/>
                    <a:pt x="47747" y="67384"/>
                    <a:pt x="46599" y="67384"/>
                  </a:cubicBezTo>
                  <a:cubicBezTo>
                    <a:pt x="46458" y="67384"/>
                    <a:pt x="46316" y="67388"/>
                    <a:pt x="46175" y="67395"/>
                  </a:cubicBezTo>
                  <a:cubicBezTo>
                    <a:pt x="45984" y="67413"/>
                    <a:pt x="45810" y="67430"/>
                    <a:pt x="45620" y="67448"/>
                  </a:cubicBezTo>
                  <a:cubicBezTo>
                    <a:pt x="45602" y="67379"/>
                    <a:pt x="45551" y="67326"/>
                    <a:pt x="45481" y="67326"/>
                  </a:cubicBezTo>
                  <a:cubicBezTo>
                    <a:pt x="44926" y="65348"/>
                    <a:pt x="44371" y="63370"/>
                    <a:pt x="43815" y="61410"/>
                  </a:cubicBezTo>
                  <a:cubicBezTo>
                    <a:pt x="43746" y="61114"/>
                    <a:pt x="43659" y="60820"/>
                    <a:pt x="43572" y="60524"/>
                  </a:cubicBezTo>
                  <a:cubicBezTo>
                    <a:pt x="43558" y="60453"/>
                    <a:pt x="43485" y="60394"/>
                    <a:pt x="43412" y="60394"/>
                  </a:cubicBezTo>
                  <a:cubicBezTo>
                    <a:pt x="43396" y="60394"/>
                    <a:pt x="43380" y="60397"/>
                    <a:pt x="43364" y="60403"/>
                  </a:cubicBezTo>
                  <a:cubicBezTo>
                    <a:pt x="42791" y="60611"/>
                    <a:pt x="42236" y="60820"/>
                    <a:pt x="41664" y="61028"/>
                  </a:cubicBezTo>
                  <a:lnTo>
                    <a:pt x="40813" y="58668"/>
                  </a:lnTo>
                  <a:lnTo>
                    <a:pt x="40813" y="58668"/>
                  </a:lnTo>
                  <a:cubicBezTo>
                    <a:pt x="41059" y="58738"/>
                    <a:pt x="41337" y="58794"/>
                    <a:pt x="41605" y="58794"/>
                  </a:cubicBezTo>
                  <a:cubicBezTo>
                    <a:pt x="41997" y="58794"/>
                    <a:pt x="42367" y="58674"/>
                    <a:pt x="42583" y="58303"/>
                  </a:cubicBezTo>
                  <a:cubicBezTo>
                    <a:pt x="42930" y="57713"/>
                    <a:pt x="42670" y="56845"/>
                    <a:pt x="42497" y="56255"/>
                  </a:cubicBezTo>
                  <a:cubicBezTo>
                    <a:pt x="42409" y="55978"/>
                    <a:pt x="42305" y="55718"/>
                    <a:pt x="42184" y="55457"/>
                  </a:cubicBezTo>
                  <a:lnTo>
                    <a:pt x="42184" y="55457"/>
                  </a:lnTo>
                  <a:cubicBezTo>
                    <a:pt x="42817" y="55563"/>
                    <a:pt x="43469" y="55638"/>
                    <a:pt x="44118" y="55638"/>
                  </a:cubicBezTo>
                  <a:cubicBezTo>
                    <a:pt x="44324" y="55638"/>
                    <a:pt x="44530" y="55631"/>
                    <a:pt x="44734" y="55614"/>
                  </a:cubicBezTo>
                  <a:cubicBezTo>
                    <a:pt x="45463" y="55545"/>
                    <a:pt x="46210" y="55249"/>
                    <a:pt x="46453" y="54485"/>
                  </a:cubicBezTo>
                  <a:cubicBezTo>
                    <a:pt x="46488" y="54347"/>
                    <a:pt x="46522" y="54226"/>
                    <a:pt x="46522" y="54087"/>
                  </a:cubicBezTo>
                  <a:cubicBezTo>
                    <a:pt x="46539" y="54087"/>
                    <a:pt x="46539" y="54104"/>
                    <a:pt x="46557" y="54104"/>
                  </a:cubicBezTo>
                  <a:cubicBezTo>
                    <a:pt x="47449" y="54628"/>
                    <a:pt x="48457" y="55037"/>
                    <a:pt x="49496" y="55037"/>
                  </a:cubicBezTo>
                  <a:cubicBezTo>
                    <a:pt x="49730" y="55037"/>
                    <a:pt x="49965" y="55016"/>
                    <a:pt x="50201" y="54971"/>
                  </a:cubicBezTo>
                  <a:cubicBezTo>
                    <a:pt x="50722" y="54851"/>
                    <a:pt x="51224" y="54642"/>
                    <a:pt x="51659" y="54330"/>
                  </a:cubicBezTo>
                  <a:cubicBezTo>
                    <a:pt x="51670" y="54335"/>
                    <a:pt x="51682" y="54337"/>
                    <a:pt x="51695" y="54337"/>
                  </a:cubicBezTo>
                  <a:cubicBezTo>
                    <a:pt x="51775" y="54337"/>
                    <a:pt x="51867" y="54247"/>
                    <a:pt x="51867" y="54156"/>
                  </a:cubicBezTo>
                  <a:cubicBezTo>
                    <a:pt x="52249" y="53861"/>
                    <a:pt x="52561" y="53497"/>
                    <a:pt x="52820" y="53097"/>
                  </a:cubicBezTo>
                  <a:cubicBezTo>
                    <a:pt x="52873" y="53063"/>
                    <a:pt x="52908" y="53011"/>
                    <a:pt x="52908" y="52958"/>
                  </a:cubicBezTo>
                  <a:cubicBezTo>
                    <a:pt x="53533" y="51917"/>
                    <a:pt x="53776" y="50721"/>
                    <a:pt x="53776" y="49523"/>
                  </a:cubicBezTo>
                  <a:cubicBezTo>
                    <a:pt x="53776" y="46556"/>
                    <a:pt x="52578" y="43710"/>
                    <a:pt x="51224" y="41124"/>
                  </a:cubicBezTo>
                  <a:cubicBezTo>
                    <a:pt x="49801" y="38435"/>
                    <a:pt x="48119" y="35884"/>
                    <a:pt x="46296" y="33438"/>
                  </a:cubicBezTo>
                  <a:cubicBezTo>
                    <a:pt x="45412" y="32258"/>
                    <a:pt x="44526" y="31043"/>
                    <a:pt x="43554" y="29933"/>
                  </a:cubicBezTo>
                  <a:cubicBezTo>
                    <a:pt x="42635" y="28892"/>
                    <a:pt x="41490" y="27937"/>
                    <a:pt x="40171" y="27451"/>
                  </a:cubicBezTo>
                  <a:cubicBezTo>
                    <a:pt x="40015" y="27381"/>
                    <a:pt x="39841" y="27347"/>
                    <a:pt x="39686" y="27295"/>
                  </a:cubicBezTo>
                  <a:cubicBezTo>
                    <a:pt x="39563" y="26983"/>
                    <a:pt x="39373" y="26671"/>
                    <a:pt x="39147" y="26393"/>
                  </a:cubicBezTo>
                  <a:cubicBezTo>
                    <a:pt x="39043" y="26254"/>
                    <a:pt x="38922" y="26115"/>
                    <a:pt x="38800" y="25993"/>
                  </a:cubicBezTo>
                  <a:cubicBezTo>
                    <a:pt x="39078" y="25820"/>
                    <a:pt x="39355" y="25646"/>
                    <a:pt x="39616" y="25438"/>
                  </a:cubicBezTo>
                  <a:cubicBezTo>
                    <a:pt x="40519" y="24727"/>
                    <a:pt x="41178" y="23756"/>
                    <a:pt x="41317" y="22592"/>
                  </a:cubicBezTo>
                  <a:cubicBezTo>
                    <a:pt x="41472" y="21412"/>
                    <a:pt x="41160" y="20198"/>
                    <a:pt x="40917" y="19052"/>
                  </a:cubicBezTo>
                  <a:cubicBezTo>
                    <a:pt x="40414" y="16745"/>
                    <a:pt x="39720" y="14472"/>
                    <a:pt x="38540" y="12424"/>
                  </a:cubicBezTo>
                  <a:cubicBezTo>
                    <a:pt x="38488" y="12338"/>
                    <a:pt x="38436" y="12268"/>
                    <a:pt x="38384" y="12181"/>
                  </a:cubicBezTo>
                  <a:cubicBezTo>
                    <a:pt x="38592" y="12146"/>
                    <a:pt x="38800" y="12095"/>
                    <a:pt x="38992" y="12060"/>
                  </a:cubicBezTo>
                  <a:cubicBezTo>
                    <a:pt x="39355" y="12008"/>
                    <a:pt x="39720" y="11991"/>
                    <a:pt x="40067" y="11956"/>
                  </a:cubicBezTo>
                  <a:cubicBezTo>
                    <a:pt x="40484" y="11887"/>
                    <a:pt x="40882" y="11834"/>
                    <a:pt x="41282" y="11730"/>
                  </a:cubicBezTo>
                  <a:cubicBezTo>
                    <a:pt x="41941" y="11574"/>
                    <a:pt x="42566" y="11331"/>
                    <a:pt x="43138" y="10984"/>
                  </a:cubicBezTo>
                  <a:cubicBezTo>
                    <a:pt x="44232" y="10325"/>
                    <a:pt x="45099" y="9249"/>
                    <a:pt x="45412" y="8017"/>
                  </a:cubicBezTo>
                  <a:cubicBezTo>
                    <a:pt x="45759" y="6663"/>
                    <a:pt x="45428" y="5189"/>
                    <a:pt x="44718" y="4026"/>
                  </a:cubicBezTo>
                  <a:cubicBezTo>
                    <a:pt x="43954" y="2776"/>
                    <a:pt x="42774" y="1857"/>
                    <a:pt x="41525" y="1180"/>
                  </a:cubicBezTo>
                  <a:cubicBezTo>
                    <a:pt x="40866" y="833"/>
                    <a:pt x="40188" y="538"/>
                    <a:pt x="39477" y="296"/>
                  </a:cubicBezTo>
                  <a:cubicBezTo>
                    <a:pt x="38952" y="129"/>
                    <a:pt x="38389" y="0"/>
                    <a:pt x="37823" y="0"/>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grpSp>
          <p:nvGrpSpPr>
            <p:cNvPr id="214" name="Google Shape;4206;p42">
              <a:extLst>
                <a:ext uri="{FF2B5EF4-FFF2-40B4-BE49-F238E27FC236}">
                  <a16:creationId xmlns:a16="http://schemas.microsoft.com/office/drawing/2014/main" id="{916672D0-675E-2109-208D-BB9181719828}"/>
                </a:ext>
              </a:extLst>
            </p:cNvPr>
            <p:cNvGrpSpPr/>
            <p:nvPr/>
          </p:nvGrpSpPr>
          <p:grpSpPr>
            <a:xfrm>
              <a:off x="652113" y="278234"/>
              <a:ext cx="1116153" cy="1661755"/>
              <a:chOff x="6979875" y="2688000"/>
              <a:chExt cx="1344400" cy="2001575"/>
            </a:xfrm>
          </p:grpSpPr>
          <p:sp>
            <p:nvSpPr>
              <p:cNvPr id="215" name="Google Shape;4207;p42">
                <a:extLst>
                  <a:ext uri="{FF2B5EF4-FFF2-40B4-BE49-F238E27FC236}">
                    <a16:creationId xmlns:a16="http://schemas.microsoft.com/office/drawing/2014/main" id="{7D2D2805-0F0E-375A-3EBA-C3E91668AC5D}"/>
                  </a:ext>
                </a:extLst>
              </p:cNvPr>
              <p:cNvSpPr/>
              <p:nvPr/>
            </p:nvSpPr>
            <p:spPr>
              <a:xfrm>
                <a:off x="6986400" y="3361575"/>
                <a:ext cx="393925" cy="553750"/>
              </a:xfrm>
              <a:custGeom>
                <a:avLst/>
                <a:gdLst/>
                <a:ahLst/>
                <a:cxnLst/>
                <a:rect l="l" t="t" r="r" b="b"/>
                <a:pathLst>
                  <a:path w="15757" h="22150" extrusionOk="0">
                    <a:moveTo>
                      <a:pt x="12597" y="1"/>
                    </a:moveTo>
                    <a:cubicBezTo>
                      <a:pt x="10934" y="1"/>
                      <a:pt x="9362" y="1038"/>
                      <a:pt x="8069" y="2160"/>
                    </a:cubicBezTo>
                    <a:cubicBezTo>
                      <a:pt x="5570" y="4311"/>
                      <a:pt x="3436" y="6896"/>
                      <a:pt x="1771" y="9742"/>
                    </a:cubicBezTo>
                    <a:cubicBezTo>
                      <a:pt x="1424" y="10315"/>
                      <a:pt x="1111" y="10887"/>
                      <a:pt x="868" y="11495"/>
                    </a:cubicBezTo>
                    <a:cubicBezTo>
                      <a:pt x="1" y="13647"/>
                      <a:pt x="105" y="16284"/>
                      <a:pt x="1544" y="18105"/>
                    </a:cubicBezTo>
                    <a:cubicBezTo>
                      <a:pt x="2863" y="19806"/>
                      <a:pt x="5049" y="20569"/>
                      <a:pt x="7132" y="21125"/>
                    </a:cubicBezTo>
                    <a:cubicBezTo>
                      <a:pt x="8624" y="21524"/>
                      <a:pt x="10134" y="21853"/>
                      <a:pt x="11643" y="22149"/>
                    </a:cubicBezTo>
                    <a:cubicBezTo>
                      <a:pt x="11643" y="22149"/>
                      <a:pt x="15756" y="7798"/>
                      <a:pt x="15756" y="4207"/>
                    </a:cubicBezTo>
                    <a:cubicBezTo>
                      <a:pt x="15756" y="633"/>
                      <a:pt x="13170" y="43"/>
                      <a:pt x="13170" y="43"/>
                    </a:cubicBezTo>
                    <a:cubicBezTo>
                      <a:pt x="12978" y="14"/>
                      <a:pt x="12787" y="1"/>
                      <a:pt x="12597" y="1"/>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16" name="Google Shape;4208;p42">
                <a:extLst>
                  <a:ext uri="{FF2B5EF4-FFF2-40B4-BE49-F238E27FC236}">
                    <a16:creationId xmlns:a16="http://schemas.microsoft.com/office/drawing/2014/main" id="{6930EAE3-E656-255E-5EB9-D4B169043B1D}"/>
                  </a:ext>
                </a:extLst>
              </p:cNvPr>
              <p:cNvSpPr/>
              <p:nvPr/>
            </p:nvSpPr>
            <p:spPr>
              <a:xfrm>
                <a:off x="6979875" y="3357125"/>
                <a:ext cx="407800" cy="562225"/>
              </a:xfrm>
              <a:custGeom>
                <a:avLst/>
                <a:gdLst/>
                <a:ahLst/>
                <a:cxnLst/>
                <a:rect l="l" t="t" r="r" b="b"/>
                <a:pathLst>
                  <a:path w="16312" h="22489" extrusionOk="0">
                    <a:moveTo>
                      <a:pt x="12862" y="354"/>
                    </a:moveTo>
                    <a:cubicBezTo>
                      <a:pt x="12930" y="354"/>
                      <a:pt x="12999" y="356"/>
                      <a:pt x="13067" y="359"/>
                    </a:cubicBezTo>
                    <a:cubicBezTo>
                      <a:pt x="13258" y="376"/>
                      <a:pt x="13396" y="394"/>
                      <a:pt x="13553" y="445"/>
                    </a:cubicBezTo>
                    <a:cubicBezTo>
                      <a:pt x="13986" y="584"/>
                      <a:pt x="14403" y="880"/>
                      <a:pt x="14733" y="1209"/>
                    </a:cubicBezTo>
                    <a:cubicBezTo>
                      <a:pt x="15826" y="2338"/>
                      <a:pt x="15930" y="3985"/>
                      <a:pt x="15756" y="5478"/>
                    </a:cubicBezTo>
                    <a:cubicBezTo>
                      <a:pt x="15583" y="6935"/>
                      <a:pt x="15271" y="8376"/>
                      <a:pt x="14958" y="9799"/>
                    </a:cubicBezTo>
                    <a:cubicBezTo>
                      <a:pt x="14576" y="11551"/>
                      <a:pt x="14143" y="13286"/>
                      <a:pt x="13692" y="15021"/>
                    </a:cubicBezTo>
                    <a:cubicBezTo>
                      <a:pt x="13310" y="16566"/>
                      <a:pt x="12894" y="18110"/>
                      <a:pt x="12478" y="19655"/>
                    </a:cubicBezTo>
                    <a:cubicBezTo>
                      <a:pt x="12238" y="20477"/>
                      <a:pt x="12014" y="21299"/>
                      <a:pt x="11792" y="22122"/>
                    </a:cubicBezTo>
                    <a:lnTo>
                      <a:pt x="11792" y="22122"/>
                    </a:lnTo>
                    <a:cubicBezTo>
                      <a:pt x="10320" y="21834"/>
                      <a:pt x="8849" y="21514"/>
                      <a:pt x="7411" y="21112"/>
                    </a:cubicBezTo>
                    <a:cubicBezTo>
                      <a:pt x="6178" y="20782"/>
                      <a:pt x="4947" y="20400"/>
                      <a:pt x="3836" y="19776"/>
                    </a:cubicBezTo>
                    <a:cubicBezTo>
                      <a:pt x="2742" y="19151"/>
                      <a:pt x="1823" y="18283"/>
                      <a:pt x="1303" y="17122"/>
                    </a:cubicBezTo>
                    <a:cubicBezTo>
                      <a:pt x="764" y="15993"/>
                      <a:pt x="643" y="14674"/>
                      <a:pt x="834" y="13443"/>
                    </a:cubicBezTo>
                    <a:cubicBezTo>
                      <a:pt x="1025" y="12071"/>
                      <a:pt x="1666" y="10857"/>
                      <a:pt x="2379" y="9677"/>
                    </a:cubicBezTo>
                    <a:cubicBezTo>
                      <a:pt x="3107" y="8462"/>
                      <a:pt x="3922" y="7300"/>
                      <a:pt x="4825" y="6190"/>
                    </a:cubicBezTo>
                    <a:cubicBezTo>
                      <a:pt x="5710" y="5114"/>
                      <a:pt x="6664" y="4089"/>
                      <a:pt x="7688" y="3136"/>
                    </a:cubicBezTo>
                    <a:cubicBezTo>
                      <a:pt x="8711" y="2199"/>
                      <a:pt x="9805" y="1262"/>
                      <a:pt x="11106" y="723"/>
                    </a:cubicBezTo>
                    <a:cubicBezTo>
                      <a:pt x="11667" y="490"/>
                      <a:pt x="12256" y="354"/>
                      <a:pt x="12862" y="354"/>
                    </a:cubicBezTo>
                    <a:close/>
                    <a:moveTo>
                      <a:pt x="12838" y="1"/>
                    </a:moveTo>
                    <a:cubicBezTo>
                      <a:pt x="12732" y="1"/>
                      <a:pt x="12623" y="5"/>
                      <a:pt x="12512" y="12"/>
                    </a:cubicBezTo>
                    <a:cubicBezTo>
                      <a:pt x="11141" y="133"/>
                      <a:pt x="9909" y="862"/>
                      <a:pt x="8834" y="1695"/>
                    </a:cubicBezTo>
                    <a:cubicBezTo>
                      <a:pt x="7705" y="2580"/>
                      <a:pt x="6664" y="3604"/>
                      <a:pt x="5692" y="4663"/>
                    </a:cubicBezTo>
                    <a:cubicBezTo>
                      <a:pt x="4720" y="5721"/>
                      <a:pt x="3818" y="6849"/>
                      <a:pt x="3003" y="8046"/>
                    </a:cubicBezTo>
                    <a:cubicBezTo>
                      <a:pt x="2205" y="9226"/>
                      <a:pt x="1372" y="10493"/>
                      <a:pt x="868" y="11846"/>
                    </a:cubicBezTo>
                    <a:cubicBezTo>
                      <a:pt x="1" y="14206"/>
                      <a:pt x="296" y="17069"/>
                      <a:pt x="2118" y="18908"/>
                    </a:cubicBezTo>
                    <a:cubicBezTo>
                      <a:pt x="3020" y="19810"/>
                      <a:pt x="4183" y="20418"/>
                      <a:pt x="5363" y="20852"/>
                    </a:cubicBezTo>
                    <a:cubicBezTo>
                      <a:pt x="6717" y="21355"/>
                      <a:pt x="8139" y="21684"/>
                      <a:pt x="9562" y="22015"/>
                    </a:cubicBezTo>
                    <a:cubicBezTo>
                      <a:pt x="10325" y="22188"/>
                      <a:pt x="11088" y="22344"/>
                      <a:pt x="11867" y="22482"/>
                    </a:cubicBezTo>
                    <a:lnTo>
                      <a:pt x="11867" y="22482"/>
                    </a:lnTo>
                    <a:cubicBezTo>
                      <a:pt x="11875" y="22484"/>
                      <a:pt x="11883" y="22486"/>
                      <a:pt x="11890" y="22487"/>
                    </a:cubicBezTo>
                    <a:lnTo>
                      <a:pt x="11890" y="22487"/>
                    </a:lnTo>
                    <a:cubicBezTo>
                      <a:pt x="11893" y="22487"/>
                      <a:pt x="11895" y="22487"/>
                      <a:pt x="11897" y="22487"/>
                    </a:cubicBezTo>
                    <a:lnTo>
                      <a:pt x="11897" y="22487"/>
                    </a:lnTo>
                    <a:cubicBezTo>
                      <a:pt x="11903" y="22488"/>
                      <a:pt x="11909" y="22488"/>
                      <a:pt x="11914" y="22488"/>
                    </a:cubicBezTo>
                    <a:cubicBezTo>
                      <a:pt x="11982" y="22488"/>
                      <a:pt x="12050" y="22451"/>
                      <a:pt x="12078" y="22362"/>
                    </a:cubicBezTo>
                    <a:cubicBezTo>
                      <a:pt x="12251" y="21754"/>
                      <a:pt x="12425" y="21129"/>
                      <a:pt x="12598" y="20504"/>
                    </a:cubicBezTo>
                    <a:cubicBezTo>
                      <a:pt x="12998" y="19030"/>
                      <a:pt x="13396" y="17538"/>
                      <a:pt x="13796" y="16062"/>
                    </a:cubicBezTo>
                    <a:cubicBezTo>
                      <a:pt x="14264" y="14258"/>
                      <a:pt x="14715" y="12471"/>
                      <a:pt x="15115" y="10648"/>
                    </a:cubicBezTo>
                    <a:cubicBezTo>
                      <a:pt x="15479" y="9105"/>
                      <a:pt x="15809" y="7560"/>
                      <a:pt x="16034" y="5981"/>
                    </a:cubicBezTo>
                    <a:cubicBezTo>
                      <a:pt x="16260" y="4454"/>
                      <a:pt x="16312" y="2805"/>
                      <a:pt x="15409" y="1487"/>
                    </a:cubicBezTo>
                    <a:cubicBezTo>
                      <a:pt x="15046" y="966"/>
                      <a:pt x="14576" y="533"/>
                      <a:pt x="14004" y="255"/>
                    </a:cubicBezTo>
                    <a:cubicBezTo>
                      <a:pt x="13619" y="63"/>
                      <a:pt x="13244" y="1"/>
                      <a:pt x="12838"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17" name="Google Shape;4209;p42">
                <a:extLst>
                  <a:ext uri="{FF2B5EF4-FFF2-40B4-BE49-F238E27FC236}">
                    <a16:creationId xmlns:a16="http://schemas.microsoft.com/office/drawing/2014/main" id="{98C1AD50-E829-2FCC-17C9-C1D7D099A591}"/>
                  </a:ext>
                </a:extLst>
              </p:cNvPr>
              <p:cNvSpPr/>
              <p:nvPr/>
            </p:nvSpPr>
            <p:spPr>
              <a:xfrm>
                <a:off x="7033250" y="3594800"/>
                <a:ext cx="68650" cy="76775"/>
              </a:xfrm>
              <a:custGeom>
                <a:avLst/>
                <a:gdLst/>
                <a:ahLst/>
                <a:cxnLst/>
                <a:rect l="l" t="t" r="r" b="b"/>
                <a:pathLst>
                  <a:path w="2746" h="3071" extrusionOk="0">
                    <a:moveTo>
                      <a:pt x="2510" y="0"/>
                    </a:moveTo>
                    <a:cubicBezTo>
                      <a:pt x="2459" y="0"/>
                      <a:pt x="2409" y="25"/>
                      <a:pt x="2377" y="84"/>
                    </a:cubicBezTo>
                    <a:cubicBezTo>
                      <a:pt x="2120" y="570"/>
                      <a:pt x="1838" y="1033"/>
                      <a:pt x="1544" y="1482"/>
                    </a:cubicBezTo>
                    <a:lnTo>
                      <a:pt x="1544" y="1482"/>
                    </a:lnTo>
                    <a:cubicBezTo>
                      <a:pt x="1461" y="1268"/>
                      <a:pt x="1377" y="1049"/>
                      <a:pt x="1285" y="829"/>
                    </a:cubicBezTo>
                    <a:cubicBezTo>
                      <a:pt x="1259" y="745"/>
                      <a:pt x="1197" y="706"/>
                      <a:pt x="1131" y="706"/>
                    </a:cubicBezTo>
                    <a:cubicBezTo>
                      <a:pt x="1062" y="706"/>
                      <a:pt x="990" y="749"/>
                      <a:pt x="954" y="829"/>
                    </a:cubicBezTo>
                    <a:cubicBezTo>
                      <a:pt x="771" y="1307"/>
                      <a:pt x="579" y="1785"/>
                      <a:pt x="390" y="2262"/>
                    </a:cubicBezTo>
                    <a:lnTo>
                      <a:pt x="390" y="2262"/>
                    </a:lnTo>
                    <a:cubicBezTo>
                      <a:pt x="374" y="2013"/>
                      <a:pt x="394" y="1763"/>
                      <a:pt x="452" y="1523"/>
                    </a:cubicBezTo>
                    <a:cubicBezTo>
                      <a:pt x="483" y="1387"/>
                      <a:pt x="374" y="1301"/>
                      <a:pt x="272" y="1301"/>
                    </a:cubicBezTo>
                    <a:cubicBezTo>
                      <a:pt x="206" y="1301"/>
                      <a:pt x="142" y="1337"/>
                      <a:pt x="121" y="1419"/>
                    </a:cubicBezTo>
                    <a:cubicBezTo>
                      <a:pt x="1" y="1923"/>
                      <a:pt x="1" y="2460"/>
                      <a:pt x="156" y="2946"/>
                    </a:cubicBezTo>
                    <a:cubicBezTo>
                      <a:pt x="190" y="3031"/>
                      <a:pt x="257" y="3070"/>
                      <a:pt x="324" y="3070"/>
                    </a:cubicBezTo>
                    <a:cubicBezTo>
                      <a:pt x="396" y="3070"/>
                      <a:pt x="468" y="3027"/>
                      <a:pt x="503" y="2946"/>
                    </a:cubicBezTo>
                    <a:lnTo>
                      <a:pt x="1117" y="1353"/>
                    </a:lnTo>
                    <a:lnTo>
                      <a:pt x="1117" y="1353"/>
                    </a:lnTo>
                    <a:cubicBezTo>
                      <a:pt x="1187" y="1537"/>
                      <a:pt x="1258" y="1721"/>
                      <a:pt x="1336" y="1905"/>
                    </a:cubicBezTo>
                    <a:cubicBezTo>
                      <a:pt x="1365" y="1981"/>
                      <a:pt x="1431" y="2021"/>
                      <a:pt x="1498" y="2021"/>
                    </a:cubicBezTo>
                    <a:cubicBezTo>
                      <a:pt x="1553" y="2021"/>
                      <a:pt x="1610" y="1995"/>
                      <a:pt x="1648" y="1940"/>
                    </a:cubicBezTo>
                    <a:cubicBezTo>
                      <a:pt x="2030" y="1402"/>
                      <a:pt x="2361" y="847"/>
                      <a:pt x="2673" y="257"/>
                    </a:cubicBezTo>
                    <a:cubicBezTo>
                      <a:pt x="2745" y="125"/>
                      <a:pt x="2625" y="0"/>
                      <a:pt x="2510"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18" name="Google Shape;4210;p42">
                <a:extLst>
                  <a:ext uri="{FF2B5EF4-FFF2-40B4-BE49-F238E27FC236}">
                    <a16:creationId xmlns:a16="http://schemas.microsoft.com/office/drawing/2014/main" id="{5355B16E-43A1-2B1E-7EB6-563AAE38BDF8}"/>
                  </a:ext>
                </a:extLst>
              </p:cNvPr>
              <p:cNvSpPr/>
              <p:nvPr/>
            </p:nvSpPr>
            <p:spPr>
              <a:xfrm>
                <a:off x="7142575" y="3606850"/>
                <a:ext cx="9975" cy="10000"/>
              </a:xfrm>
              <a:custGeom>
                <a:avLst/>
                <a:gdLst/>
                <a:ahLst/>
                <a:cxnLst/>
                <a:rect l="l" t="t" r="r" b="b"/>
                <a:pathLst>
                  <a:path w="399" h="400" extrusionOk="0">
                    <a:moveTo>
                      <a:pt x="191" y="53"/>
                    </a:moveTo>
                    <a:cubicBezTo>
                      <a:pt x="184" y="53"/>
                      <a:pt x="179" y="53"/>
                      <a:pt x="174" y="53"/>
                    </a:cubicBezTo>
                    <a:lnTo>
                      <a:pt x="174" y="53"/>
                    </a:lnTo>
                    <a:cubicBezTo>
                      <a:pt x="174" y="53"/>
                      <a:pt x="174" y="53"/>
                      <a:pt x="174" y="53"/>
                    </a:cubicBezTo>
                    <a:close/>
                    <a:moveTo>
                      <a:pt x="243" y="53"/>
                    </a:moveTo>
                    <a:cubicBezTo>
                      <a:pt x="243" y="70"/>
                      <a:pt x="260" y="70"/>
                      <a:pt x="278" y="70"/>
                    </a:cubicBezTo>
                    <a:cubicBezTo>
                      <a:pt x="278" y="73"/>
                      <a:pt x="279" y="76"/>
                      <a:pt x="280" y="78"/>
                    </a:cubicBezTo>
                    <a:lnTo>
                      <a:pt x="280" y="78"/>
                    </a:lnTo>
                    <a:cubicBezTo>
                      <a:pt x="270" y="73"/>
                      <a:pt x="258" y="70"/>
                      <a:pt x="243" y="70"/>
                    </a:cubicBezTo>
                    <a:cubicBezTo>
                      <a:pt x="225" y="53"/>
                      <a:pt x="209" y="53"/>
                      <a:pt x="191" y="53"/>
                    </a:cubicBezTo>
                    <a:close/>
                    <a:moveTo>
                      <a:pt x="347" y="243"/>
                    </a:moveTo>
                    <a:cubicBezTo>
                      <a:pt x="347" y="243"/>
                      <a:pt x="347" y="244"/>
                      <a:pt x="345" y="245"/>
                    </a:cubicBezTo>
                    <a:lnTo>
                      <a:pt x="345" y="245"/>
                    </a:lnTo>
                    <a:cubicBezTo>
                      <a:pt x="346" y="244"/>
                      <a:pt x="347" y="244"/>
                      <a:pt x="347" y="243"/>
                    </a:cubicBezTo>
                    <a:close/>
                    <a:moveTo>
                      <a:pt x="330" y="273"/>
                    </a:moveTo>
                    <a:cubicBezTo>
                      <a:pt x="330" y="275"/>
                      <a:pt x="329" y="276"/>
                      <a:pt x="329" y="278"/>
                    </a:cubicBezTo>
                    <a:cubicBezTo>
                      <a:pt x="329" y="278"/>
                      <a:pt x="327" y="281"/>
                      <a:pt x="324" y="285"/>
                    </a:cubicBezTo>
                    <a:lnTo>
                      <a:pt x="324" y="285"/>
                    </a:lnTo>
                    <a:cubicBezTo>
                      <a:pt x="326" y="281"/>
                      <a:pt x="328" y="277"/>
                      <a:pt x="330" y="273"/>
                    </a:cubicBezTo>
                    <a:close/>
                    <a:moveTo>
                      <a:pt x="319" y="292"/>
                    </a:moveTo>
                    <a:cubicBezTo>
                      <a:pt x="316" y="298"/>
                      <a:pt x="313" y="305"/>
                      <a:pt x="313" y="312"/>
                    </a:cubicBezTo>
                    <a:cubicBezTo>
                      <a:pt x="306" y="312"/>
                      <a:pt x="300" y="315"/>
                      <a:pt x="294" y="318"/>
                    </a:cubicBezTo>
                    <a:lnTo>
                      <a:pt x="294" y="318"/>
                    </a:lnTo>
                    <a:cubicBezTo>
                      <a:pt x="294" y="316"/>
                      <a:pt x="295" y="315"/>
                      <a:pt x="295" y="312"/>
                    </a:cubicBezTo>
                    <a:cubicBezTo>
                      <a:pt x="306" y="307"/>
                      <a:pt x="314" y="300"/>
                      <a:pt x="319" y="292"/>
                    </a:cubicBezTo>
                    <a:close/>
                    <a:moveTo>
                      <a:pt x="209" y="0"/>
                    </a:moveTo>
                    <a:cubicBezTo>
                      <a:pt x="191" y="0"/>
                      <a:pt x="174" y="0"/>
                      <a:pt x="156" y="18"/>
                    </a:cubicBezTo>
                    <a:lnTo>
                      <a:pt x="139" y="18"/>
                    </a:lnTo>
                    <a:cubicBezTo>
                      <a:pt x="139" y="18"/>
                      <a:pt x="121" y="18"/>
                      <a:pt x="105" y="35"/>
                    </a:cubicBezTo>
                    <a:cubicBezTo>
                      <a:pt x="86" y="35"/>
                      <a:pt x="70" y="53"/>
                      <a:pt x="70" y="53"/>
                    </a:cubicBezTo>
                    <a:cubicBezTo>
                      <a:pt x="70" y="70"/>
                      <a:pt x="52" y="70"/>
                      <a:pt x="52" y="70"/>
                    </a:cubicBezTo>
                    <a:cubicBezTo>
                      <a:pt x="52" y="70"/>
                      <a:pt x="35" y="88"/>
                      <a:pt x="35" y="104"/>
                    </a:cubicBezTo>
                    <a:cubicBezTo>
                      <a:pt x="17" y="122"/>
                      <a:pt x="17" y="139"/>
                      <a:pt x="17" y="139"/>
                    </a:cubicBezTo>
                    <a:cubicBezTo>
                      <a:pt x="0" y="174"/>
                      <a:pt x="0" y="192"/>
                      <a:pt x="0" y="208"/>
                    </a:cubicBezTo>
                    <a:cubicBezTo>
                      <a:pt x="9" y="225"/>
                      <a:pt x="13" y="239"/>
                      <a:pt x="17" y="249"/>
                    </a:cubicBezTo>
                    <a:lnTo>
                      <a:pt x="17" y="249"/>
                    </a:lnTo>
                    <a:lnTo>
                      <a:pt x="17" y="261"/>
                    </a:lnTo>
                    <a:cubicBezTo>
                      <a:pt x="17" y="296"/>
                      <a:pt x="35" y="331"/>
                      <a:pt x="70" y="347"/>
                    </a:cubicBezTo>
                    <a:lnTo>
                      <a:pt x="105" y="382"/>
                    </a:lnTo>
                    <a:cubicBezTo>
                      <a:pt x="121" y="382"/>
                      <a:pt x="139" y="382"/>
                      <a:pt x="139" y="400"/>
                    </a:cubicBezTo>
                    <a:lnTo>
                      <a:pt x="260" y="400"/>
                    </a:lnTo>
                    <a:cubicBezTo>
                      <a:pt x="295" y="382"/>
                      <a:pt x="313" y="365"/>
                      <a:pt x="347" y="347"/>
                    </a:cubicBezTo>
                    <a:cubicBezTo>
                      <a:pt x="364" y="331"/>
                      <a:pt x="382" y="312"/>
                      <a:pt x="382" y="296"/>
                    </a:cubicBezTo>
                    <a:lnTo>
                      <a:pt x="399" y="261"/>
                    </a:lnTo>
                    <a:lnTo>
                      <a:pt x="399" y="243"/>
                    </a:lnTo>
                    <a:lnTo>
                      <a:pt x="399" y="208"/>
                    </a:lnTo>
                    <a:lnTo>
                      <a:pt x="399" y="157"/>
                    </a:lnTo>
                    <a:cubicBezTo>
                      <a:pt x="399" y="122"/>
                      <a:pt x="364" y="88"/>
                      <a:pt x="347" y="70"/>
                    </a:cubicBezTo>
                    <a:cubicBezTo>
                      <a:pt x="313" y="35"/>
                      <a:pt x="295" y="18"/>
                      <a:pt x="260" y="18"/>
                    </a:cubicBezTo>
                    <a:cubicBezTo>
                      <a:pt x="243" y="0"/>
                      <a:pt x="209" y="0"/>
                      <a:pt x="209"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19" name="Google Shape;4211;p42">
                <a:extLst>
                  <a:ext uri="{FF2B5EF4-FFF2-40B4-BE49-F238E27FC236}">
                    <a16:creationId xmlns:a16="http://schemas.microsoft.com/office/drawing/2014/main" id="{CD991F6C-72EA-B9EB-1DB3-35D147DB5A8B}"/>
                  </a:ext>
                </a:extLst>
              </p:cNvPr>
              <p:cNvSpPr/>
              <p:nvPr/>
            </p:nvSpPr>
            <p:spPr>
              <a:xfrm>
                <a:off x="7162775" y="3450975"/>
                <a:ext cx="66850" cy="94150"/>
              </a:xfrm>
              <a:custGeom>
                <a:avLst/>
                <a:gdLst/>
                <a:ahLst/>
                <a:cxnLst/>
                <a:rect l="l" t="t" r="r" b="b"/>
                <a:pathLst>
                  <a:path w="2674" h="3766" extrusionOk="0">
                    <a:moveTo>
                      <a:pt x="1114" y="0"/>
                    </a:moveTo>
                    <a:cubicBezTo>
                      <a:pt x="1074" y="0"/>
                      <a:pt x="1033" y="17"/>
                      <a:pt x="997" y="58"/>
                    </a:cubicBezTo>
                    <a:cubicBezTo>
                      <a:pt x="493" y="544"/>
                      <a:pt x="146" y="1203"/>
                      <a:pt x="25" y="1897"/>
                    </a:cubicBezTo>
                    <a:cubicBezTo>
                      <a:pt x="0" y="2023"/>
                      <a:pt x="93" y="2112"/>
                      <a:pt x="199" y="2112"/>
                    </a:cubicBezTo>
                    <a:cubicBezTo>
                      <a:pt x="239" y="2112"/>
                      <a:pt x="281" y="2099"/>
                      <a:pt x="320" y="2071"/>
                    </a:cubicBezTo>
                    <a:cubicBezTo>
                      <a:pt x="407" y="1985"/>
                      <a:pt x="511" y="1915"/>
                      <a:pt x="615" y="1846"/>
                    </a:cubicBezTo>
                    <a:cubicBezTo>
                      <a:pt x="635" y="1826"/>
                      <a:pt x="720" y="1779"/>
                      <a:pt x="791" y="1736"/>
                    </a:cubicBezTo>
                    <a:lnTo>
                      <a:pt x="791" y="1736"/>
                    </a:lnTo>
                    <a:cubicBezTo>
                      <a:pt x="789" y="1762"/>
                      <a:pt x="789" y="1786"/>
                      <a:pt x="789" y="1811"/>
                    </a:cubicBezTo>
                    <a:lnTo>
                      <a:pt x="736" y="2175"/>
                    </a:lnTo>
                    <a:cubicBezTo>
                      <a:pt x="685" y="2644"/>
                      <a:pt x="632" y="3112"/>
                      <a:pt x="563" y="3598"/>
                    </a:cubicBezTo>
                    <a:cubicBezTo>
                      <a:pt x="551" y="3694"/>
                      <a:pt x="656" y="3766"/>
                      <a:pt x="756" y="3766"/>
                    </a:cubicBezTo>
                    <a:cubicBezTo>
                      <a:pt x="800" y="3766"/>
                      <a:pt x="843" y="3752"/>
                      <a:pt x="875" y="3720"/>
                    </a:cubicBezTo>
                    <a:cubicBezTo>
                      <a:pt x="1483" y="3042"/>
                      <a:pt x="2055" y="2348"/>
                      <a:pt x="2575" y="1619"/>
                    </a:cubicBezTo>
                    <a:cubicBezTo>
                      <a:pt x="2674" y="1484"/>
                      <a:pt x="2545" y="1358"/>
                      <a:pt x="2419" y="1358"/>
                    </a:cubicBezTo>
                    <a:cubicBezTo>
                      <a:pt x="2367" y="1358"/>
                      <a:pt x="2316" y="1379"/>
                      <a:pt x="2281" y="1429"/>
                    </a:cubicBezTo>
                    <a:cubicBezTo>
                      <a:pt x="1870" y="1991"/>
                      <a:pt x="1437" y="2532"/>
                      <a:pt x="982" y="3059"/>
                    </a:cubicBezTo>
                    <a:lnTo>
                      <a:pt x="982" y="3059"/>
                    </a:lnTo>
                    <a:cubicBezTo>
                      <a:pt x="1043" y="2597"/>
                      <a:pt x="1098" y="2134"/>
                      <a:pt x="1136" y="1672"/>
                    </a:cubicBezTo>
                    <a:cubicBezTo>
                      <a:pt x="1166" y="1494"/>
                      <a:pt x="1093" y="1289"/>
                      <a:pt x="907" y="1289"/>
                    </a:cubicBezTo>
                    <a:cubicBezTo>
                      <a:pt x="876" y="1289"/>
                      <a:pt x="842" y="1295"/>
                      <a:pt x="805" y="1307"/>
                    </a:cubicBezTo>
                    <a:cubicBezTo>
                      <a:pt x="692" y="1357"/>
                      <a:pt x="577" y="1436"/>
                      <a:pt x="477" y="1518"/>
                    </a:cubicBezTo>
                    <a:lnTo>
                      <a:pt x="477" y="1518"/>
                    </a:lnTo>
                    <a:cubicBezTo>
                      <a:pt x="633" y="1058"/>
                      <a:pt x="887" y="640"/>
                      <a:pt x="1240" y="301"/>
                    </a:cubicBezTo>
                    <a:cubicBezTo>
                      <a:pt x="1359" y="182"/>
                      <a:pt x="1244" y="0"/>
                      <a:pt x="111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20" name="Google Shape;4212;p42">
                <a:extLst>
                  <a:ext uri="{FF2B5EF4-FFF2-40B4-BE49-F238E27FC236}">
                    <a16:creationId xmlns:a16="http://schemas.microsoft.com/office/drawing/2014/main" id="{E1F2BFA5-5669-3511-A76D-E10E20499FB9}"/>
                  </a:ext>
                </a:extLst>
              </p:cNvPr>
              <p:cNvSpPr/>
              <p:nvPr/>
            </p:nvSpPr>
            <p:spPr>
              <a:xfrm>
                <a:off x="7916475" y="3372850"/>
                <a:ext cx="405625" cy="686625"/>
              </a:xfrm>
              <a:custGeom>
                <a:avLst/>
                <a:gdLst/>
                <a:ahLst/>
                <a:cxnLst/>
                <a:rect l="l" t="t" r="r" b="b"/>
                <a:pathLst>
                  <a:path w="16225" h="27465" extrusionOk="0">
                    <a:moveTo>
                      <a:pt x="1528" y="0"/>
                    </a:moveTo>
                    <a:cubicBezTo>
                      <a:pt x="1284" y="0"/>
                      <a:pt x="1039" y="35"/>
                      <a:pt x="799" y="112"/>
                    </a:cubicBezTo>
                    <a:cubicBezTo>
                      <a:pt x="799" y="112"/>
                      <a:pt x="1" y="8874"/>
                      <a:pt x="2326" y="16093"/>
                    </a:cubicBezTo>
                    <a:cubicBezTo>
                      <a:pt x="4651" y="23329"/>
                      <a:pt x="7080" y="25116"/>
                      <a:pt x="7080" y="25116"/>
                    </a:cubicBezTo>
                    <a:cubicBezTo>
                      <a:pt x="8476" y="26153"/>
                      <a:pt x="10213" y="27465"/>
                      <a:pt x="12002" y="27465"/>
                    </a:cubicBezTo>
                    <a:cubicBezTo>
                      <a:pt x="12459" y="27465"/>
                      <a:pt x="12919" y="27379"/>
                      <a:pt x="13378" y="27181"/>
                    </a:cubicBezTo>
                    <a:cubicBezTo>
                      <a:pt x="15097" y="26453"/>
                      <a:pt x="16016" y="24613"/>
                      <a:pt x="16120" y="22670"/>
                    </a:cubicBezTo>
                    <a:cubicBezTo>
                      <a:pt x="16224" y="20674"/>
                      <a:pt x="15703" y="18591"/>
                      <a:pt x="14975" y="16770"/>
                    </a:cubicBezTo>
                    <a:cubicBezTo>
                      <a:pt x="14350" y="15174"/>
                      <a:pt x="13552" y="13647"/>
                      <a:pt x="12702" y="12189"/>
                    </a:cubicBezTo>
                    <a:cubicBezTo>
                      <a:pt x="11002" y="9221"/>
                      <a:pt x="8989" y="6463"/>
                      <a:pt x="6907" y="3791"/>
                    </a:cubicBezTo>
                    <a:cubicBezTo>
                      <a:pt x="6437" y="3201"/>
                      <a:pt x="5970" y="2628"/>
                      <a:pt x="5449" y="2107"/>
                    </a:cubicBezTo>
                    <a:cubicBezTo>
                      <a:pt x="4876" y="1517"/>
                      <a:pt x="4234" y="1031"/>
                      <a:pt x="3522" y="633"/>
                    </a:cubicBezTo>
                    <a:cubicBezTo>
                      <a:pt x="2908" y="274"/>
                      <a:pt x="2217" y="0"/>
                      <a:pt x="1528"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21" name="Google Shape;4213;p42">
                <a:extLst>
                  <a:ext uri="{FF2B5EF4-FFF2-40B4-BE49-F238E27FC236}">
                    <a16:creationId xmlns:a16="http://schemas.microsoft.com/office/drawing/2014/main" id="{639C7769-3B68-59B4-F66C-688181FD2CBB}"/>
                  </a:ext>
                </a:extLst>
              </p:cNvPr>
              <p:cNvSpPr/>
              <p:nvPr/>
            </p:nvSpPr>
            <p:spPr>
              <a:xfrm>
                <a:off x="7928175" y="3368550"/>
                <a:ext cx="396100" cy="695175"/>
              </a:xfrm>
              <a:custGeom>
                <a:avLst/>
                <a:gdLst/>
                <a:ahLst/>
                <a:cxnLst/>
                <a:rect l="l" t="t" r="r" b="b"/>
                <a:pathLst>
                  <a:path w="15844" h="27807" extrusionOk="0">
                    <a:moveTo>
                      <a:pt x="6698" y="25132"/>
                    </a:moveTo>
                    <a:lnTo>
                      <a:pt x="6698" y="25132"/>
                    </a:lnTo>
                    <a:cubicBezTo>
                      <a:pt x="6705" y="25137"/>
                      <a:pt x="6711" y="25142"/>
                      <a:pt x="6718" y="25147"/>
                    </a:cubicBezTo>
                    <a:lnTo>
                      <a:pt x="6718" y="25147"/>
                    </a:lnTo>
                    <a:cubicBezTo>
                      <a:pt x="6719" y="25148"/>
                      <a:pt x="6719" y="25148"/>
                      <a:pt x="6720" y="25148"/>
                    </a:cubicBezTo>
                    <a:cubicBezTo>
                      <a:pt x="6720" y="25148"/>
                      <a:pt x="6714" y="25144"/>
                      <a:pt x="6698" y="25132"/>
                    </a:cubicBezTo>
                    <a:close/>
                    <a:moveTo>
                      <a:pt x="1098" y="348"/>
                    </a:moveTo>
                    <a:cubicBezTo>
                      <a:pt x="2227" y="348"/>
                      <a:pt x="3353" y="1103"/>
                      <a:pt x="4183" y="1776"/>
                    </a:cubicBezTo>
                    <a:cubicBezTo>
                      <a:pt x="5310" y="2695"/>
                      <a:pt x="6161" y="3893"/>
                      <a:pt x="7045" y="5039"/>
                    </a:cubicBezTo>
                    <a:cubicBezTo>
                      <a:pt x="8833" y="7364"/>
                      <a:pt x="10534" y="9758"/>
                      <a:pt x="12008" y="12308"/>
                    </a:cubicBezTo>
                    <a:cubicBezTo>
                      <a:pt x="13449" y="14807"/>
                      <a:pt x="14819" y="17463"/>
                      <a:pt x="15323" y="20343"/>
                    </a:cubicBezTo>
                    <a:cubicBezTo>
                      <a:pt x="15705" y="22634"/>
                      <a:pt x="15548" y="25618"/>
                      <a:pt x="13310" y="26954"/>
                    </a:cubicBezTo>
                    <a:cubicBezTo>
                      <a:pt x="12727" y="27304"/>
                      <a:pt x="12133" y="27450"/>
                      <a:pt x="11540" y="27450"/>
                    </a:cubicBezTo>
                    <a:cubicBezTo>
                      <a:pt x="9793" y="27450"/>
                      <a:pt x="8064" y="26182"/>
                      <a:pt x="6718" y="25147"/>
                    </a:cubicBezTo>
                    <a:lnTo>
                      <a:pt x="6718" y="25147"/>
                    </a:lnTo>
                    <a:cubicBezTo>
                      <a:pt x="6706" y="25139"/>
                      <a:pt x="6642" y="25092"/>
                      <a:pt x="6629" y="25080"/>
                    </a:cubicBezTo>
                    <a:cubicBezTo>
                      <a:pt x="6543" y="25010"/>
                      <a:pt x="6473" y="24924"/>
                      <a:pt x="6386" y="24855"/>
                    </a:cubicBezTo>
                    <a:cubicBezTo>
                      <a:pt x="6108" y="24559"/>
                      <a:pt x="5849" y="24230"/>
                      <a:pt x="5588" y="23900"/>
                    </a:cubicBezTo>
                    <a:cubicBezTo>
                      <a:pt x="4547" y="22442"/>
                      <a:pt x="3748" y="20794"/>
                      <a:pt x="3072" y="19145"/>
                    </a:cubicBezTo>
                    <a:cubicBezTo>
                      <a:pt x="2066" y="16630"/>
                      <a:pt x="1319" y="14044"/>
                      <a:pt x="903" y="11371"/>
                    </a:cubicBezTo>
                    <a:cubicBezTo>
                      <a:pt x="556" y="9046"/>
                      <a:pt x="400" y="6686"/>
                      <a:pt x="382" y="4345"/>
                    </a:cubicBezTo>
                    <a:cubicBezTo>
                      <a:pt x="365" y="3060"/>
                      <a:pt x="400" y="1758"/>
                      <a:pt x="504" y="474"/>
                    </a:cubicBezTo>
                    <a:lnTo>
                      <a:pt x="504" y="422"/>
                    </a:lnTo>
                    <a:lnTo>
                      <a:pt x="504" y="422"/>
                    </a:lnTo>
                    <a:cubicBezTo>
                      <a:pt x="701" y="371"/>
                      <a:pt x="900" y="348"/>
                      <a:pt x="1098" y="348"/>
                    </a:cubicBezTo>
                    <a:close/>
                    <a:moveTo>
                      <a:pt x="1063" y="0"/>
                    </a:moveTo>
                    <a:cubicBezTo>
                      <a:pt x="806" y="0"/>
                      <a:pt x="548" y="35"/>
                      <a:pt x="296" y="111"/>
                    </a:cubicBezTo>
                    <a:cubicBezTo>
                      <a:pt x="253" y="125"/>
                      <a:pt x="223" y="151"/>
                      <a:pt x="203" y="183"/>
                    </a:cubicBezTo>
                    <a:lnTo>
                      <a:pt x="203" y="183"/>
                    </a:lnTo>
                    <a:cubicBezTo>
                      <a:pt x="180" y="209"/>
                      <a:pt x="164" y="243"/>
                      <a:pt x="157" y="284"/>
                    </a:cubicBezTo>
                    <a:cubicBezTo>
                      <a:pt x="70" y="1238"/>
                      <a:pt x="53" y="2210"/>
                      <a:pt x="35" y="3181"/>
                    </a:cubicBezTo>
                    <a:cubicBezTo>
                      <a:pt x="0" y="5455"/>
                      <a:pt x="104" y="7746"/>
                      <a:pt x="365" y="10001"/>
                    </a:cubicBezTo>
                    <a:cubicBezTo>
                      <a:pt x="694" y="12760"/>
                      <a:pt x="1319" y="15432"/>
                      <a:pt x="2291" y="18053"/>
                    </a:cubicBezTo>
                    <a:cubicBezTo>
                      <a:pt x="3003" y="19978"/>
                      <a:pt x="3836" y="21905"/>
                      <a:pt x="4981" y="23622"/>
                    </a:cubicBezTo>
                    <a:cubicBezTo>
                      <a:pt x="5398" y="24247"/>
                      <a:pt x="5865" y="24906"/>
                      <a:pt x="6455" y="25375"/>
                    </a:cubicBezTo>
                    <a:cubicBezTo>
                      <a:pt x="7115" y="25931"/>
                      <a:pt x="7878" y="26451"/>
                      <a:pt x="8625" y="26884"/>
                    </a:cubicBezTo>
                    <a:cubicBezTo>
                      <a:pt x="9511" y="27391"/>
                      <a:pt x="10513" y="27807"/>
                      <a:pt x="11545" y="27807"/>
                    </a:cubicBezTo>
                    <a:cubicBezTo>
                      <a:pt x="11785" y="27807"/>
                      <a:pt x="12027" y="27784"/>
                      <a:pt x="12269" y="27735"/>
                    </a:cubicBezTo>
                    <a:cubicBezTo>
                      <a:pt x="13414" y="27509"/>
                      <a:pt x="14368" y="26729"/>
                      <a:pt x="14976" y="25739"/>
                    </a:cubicBezTo>
                    <a:cubicBezTo>
                      <a:pt x="15601" y="24716"/>
                      <a:pt x="15843" y="23501"/>
                      <a:pt x="15843" y="22303"/>
                    </a:cubicBezTo>
                    <a:cubicBezTo>
                      <a:pt x="15843" y="19337"/>
                      <a:pt x="14645" y="16491"/>
                      <a:pt x="13292" y="13905"/>
                    </a:cubicBezTo>
                    <a:cubicBezTo>
                      <a:pt x="11869" y="11216"/>
                      <a:pt x="10187" y="8665"/>
                      <a:pt x="8364" y="6219"/>
                    </a:cubicBezTo>
                    <a:cubicBezTo>
                      <a:pt x="7480" y="5039"/>
                      <a:pt x="6594" y="3824"/>
                      <a:pt x="5622" y="2695"/>
                    </a:cubicBezTo>
                    <a:cubicBezTo>
                      <a:pt x="4703" y="1654"/>
                      <a:pt x="3558" y="701"/>
                      <a:pt x="2239" y="231"/>
                    </a:cubicBezTo>
                    <a:cubicBezTo>
                      <a:pt x="1860" y="84"/>
                      <a:pt x="1462" y="0"/>
                      <a:pt x="1063"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22" name="Google Shape;4214;p42">
                <a:extLst>
                  <a:ext uri="{FF2B5EF4-FFF2-40B4-BE49-F238E27FC236}">
                    <a16:creationId xmlns:a16="http://schemas.microsoft.com/office/drawing/2014/main" id="{AB9E6315-17D2-270C-2E37-0F7D5346251C}"/>
                  </a:ext>
                </a:extLst>
              </p:cNvPr>
              <p:cNvSpPr/>
              <p:nvPr/>
            </p:nvSpPr>
            <p:spPr>
              <a:xfrm>
                <a:off x="8137650" y="3985900"/>
                <a:ext cx="56050" cy="73600"/>
              </a:xfrm>
              <a:custGeom>
                <a:avLst/>
                <a:gdLst/>
                <a:ahLst/>
                <a:cxnLst/>
                <a:rect l="l" t="t" r="r" b="b"/>
                <a:pathLst>
                  <a:path w="2242" h="2944" extrusionOk="0">
                    <a:moveTo>
                      <a:pt x="239" y="1"/>
                    </a:moveTo>
                    <a:cubicBezTo>
                      <a:pt x="119" y="1"/>
                      <a:pt x="1" y="132"/>
                      <a:pt x="72" y="265"/>
                    </a:cubicBezTo>
                    <a:cubicBezTo>
                      <a:pt x="575" y="1202"/>
                      <a:pt x="1183" y="2086"/>
                      <a:pt x="1894" y="2884"/>
                    </a:cubicBezTo>
                    <a:cubicBezTo>
                      <a:pt x="1927" y="2926"/>
                      <a:pt x="1967" y="2944"/>
                      <a:pt x="2006" y="2944"/>
                    </a:cubicBezTo>
                    <a:cubicBezTo>
                      <a:pt x="2128" y="2944"/>
                      <a:pt x="2242" y="2773"/>
                      <a:pt x="2137" y="2641"/>
                    </a:cubicBezTo>
                    <a:cubicBezTo>
                      <a:pt x="1443" y="1861"/>
                      <a:pt x="853" y="1010"/>
                      <a:pt x="385" y="91"/>
                    </a:cubicBezTo>
                    <a:cubicBezTo>
                      <a:pt x="347" y="27"/>
                      <a:pt x="293" y="1"/>
                      <a:pt x="239"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23" name="Google Shape;4215;p42">
                <a:extLst>
                  <a:ext uri="{FF2B5EF4-FFF2-40B4-BE49-F238E27FC236}">
                    <a16:creationId xmlns:a16="http://schemas.microsoft.com/office/drawing/2014/main" id="{F11A0DAD-7544-CCB0-788C-ECF74D2A29EB}"/>
                  </a:ext>
                </a:extLst>
              </p:cNvPr>
              <p:cNvSpPr/>
              <p:nvPr/>
            </p:nvSpPr>
            <p:spPr>
              <a:xfrm>
                <a:off x="8168100" y="3956425"/>
                <a:ext cx="72825" cy="100200"/>
              </a:xfrm>
              <a:custGeom>
                <a:avLst/>
                <a:gdLst/>
                <a:ahLst/>
                <a:cxnLst/>
                <a:rect l="l" t="t" r="r" b="b"/>
                <a:pathLst>
                  <a:path w="2913" h="4008" extrusionOk="0">
                    <a:moveTo>
                      <a:pt x="250" y="0"/>
                    </a:moveTo>
                    <a:cubicBezTo>
                      <a:pt x="123" y="0"/>
                      <a:pt x="0" y="123"/>
                      <a:pt x="86" y="246"/>
                    </a:cubicBezTo>
                    <a:cubicBezTo>
                      <a:pt x="953" y="1444"/>
                      <a:pt x="1770" y="2675"/>
                      <a:pt x="2533" y="3924"/>
                    </a:cubicBezTo>
                    <a:cubicBezTo>
                      <a:pt x="2570" y="3983"/>
                      <a:pt x="2624" y="4008"/>
                      <a:pt x="2677" y="4008"/>
                    </a:cubicBezTo>
                    <a:cubicBezTo>
                      <a:pt x="2796" y="4008"/>
                      <a:pt x="2912" y="3884"/>
                      <a:pt x="2827" y="3751"/>
                    </a:cubicBezTo>
                    <a:cubicBezTo>
                      <a:pt x="2064" y="2502"/>
                      <a:pt x="1249" y="1270"/>
                      <a:pt x="398" y="72"/>
                    </a:cubicBezTo>
                    <a:cubicBezTo>
                      <a:pt x="357" y="21"/>
                      <a:pt x="303" y="0"/>
                      <a:pt x="250"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24" name="Google Shape;4216;p42">
                <a:extLst>
                  <a:ext uri="{FF2B5EF4-FFF2-40B4-BE49-F238E27FC236}">
                    <a16:creationId xmlns:a16="http://schemas.microsoft.com/office/drawing/2014/main" id="{2E24D69F-4F93-E36B-4335-746A312CB050}"/>
                  </a:ext>
                </a:extLst>
              </p:cNvPr>
              <p:cNvSpPr/>
              <p:nvPr/>
            </p:nvSpPr>
            <p:spPr>
              <a:xfrm>
                <a:off x="8200525" y="3919725"/>
                <a:ext cx="77225" cy="126675"/>
              </a:xfrm>
              <a:custGeom>
                <a:avLst/>
                <a:gdLst/>
                <a:ahLst/>
                <a:cxnLst/>
                <a:rect l="l" t="t" r="r" b="b"/>
                <a:pathLst>
                  <a:path w="3089" h="5067" extrusionOk="0">
                    <a:moveTo>
                      <a:pt x="242" y="0"/>
                    </a:moveTo>
                    <a:cubicBezTo>
                      <a:pt x="121" y="0"/>
                      <a:pt x="1" y="124"/>
                      <a:pt x="73" y="256"/>
                    </a:cubicBezTo>
                    <a:cubicBezTo>
                      <a:pt x="988" y="1719"/>
                      <a:pt x="1838" y="3231"/>
                      <a:pt x="2626" y="4774"/>
                    </a:cubicBezTo>
                    <a:lnTo>
                      <a:pt x="2626" y="4774"/>
                    </a:lnTo>
                    <a:cubicBezTo>
                      <a:pt x="2624" y="4819"/>
                      <a:pt x="2638" y="4865"/>
                      <a:pt x="2676" y="4907"/>
                    </a:cubicBezTo>
                    <a:cubicBezTo>
                      <a:pt x="2687" y="4929"/>
                      <a:pt x="2706" y="4952"/>
                      <a:pt x="2728" y="4975"/>
                    </a:cubicBezTo>
                    <a:lnTo>
                      <a:pt x="2728" y="4975"/>
                    </a:lnTo>
                    <a:cubicBezTo>
                      <a:pt x="2728" y="4975"/>
                      <a:pt x="2728" y="4976"/>
                      <a:pt x="2728" y="4976"/>
                    </a:cubicBezTo>
                    <a:cubicBezTo>
                      <a:pt x="2729" y="4976"/>
                      <a:pt x="2729" y="4976"/>
                      <a:pt x="2729" y="4976"/>
                    </a:cubicBezTo>
                    <a:lnTo>
                      <a:pt x="2729" y="4976"/>
                    </a:lnTo>
                    <a:cubicBezTo>
                      <a:pt x="2740" y="4987"/>
                      <a:pt x="2751" y="4999"/>
                      <a:pt x="2763" y="5011"/>
                    </a:cubicBezTo>
                    <a:cubicBezTo>
                      <a:pt x="2793" y="5050"/>
                      <a:pt x="2830" y="5066"/>
                      <a:pt x="2866" y="5066"/>
                    </a:cubicBezTo>
                    <a:cubicBezTo>
                      <a:pt x="2977" y="5066"/>
                      <a:pt x="3088" y="4916"/>
                      <a:pt x="3023" y="4786"/>
                    </a:cubicBezTo>
                    <a:cubicBezTo>
                      <a:pt x="3017" y="4775"/>
                      <a:pt x="3011" y="4763"/>
                      <a:pt x="3005" y="4752"/>
                    </a:cubicBezTo>
                    <a:lnTo>
                      <a:pt x="3005" y="4752"/>
                    </a:lnTo>
                    <a:cubicBezTo>
                      <a:pt x="3006" y="4752"/>
                      <a:pt x="3006" y="4751"/>
                      <a:pt x="3006" y="4751"/>
                    </a:cubicBezTo>
                    <a:cubicBezTo>
                      <a:pt x="3005" y="4750"/>
                      <a:pt x="3005" y="4750"/>
                      <a:pt x="3004" y="4749"/>
                    </a:cubicBezTo>
                    <a:lnTo>
                      <a:pt x="3004" y="4749"/>
                    </a:lnTo>
                    <a:cubicBezTo>
                      <a:pt x="2194" y="3165"/>
                      <a:pt x="1333" y="1598"/>
                      <a:pt x="385" y="83"/>
                    </a:cubicBezTo>
                    <a:cubicBezTo>
                      <a:pt x="348" y="25"/>
                      <a:pt x="295" y="0"/>
                      <a:pt x="242"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25" name="Google Shape;4217;p42">
                <a:extLst>
                  <a:ext uri="{FF2B5EF4-FFF2-40B4-BE49-F238E27FC236}">
                    <a16:creationId xmlns:a16="http://schemas.microsoft.com/office/drawing/2014/main" id="{EA4198AD-4F5A-81C3-C8EF-32826993F073}"/>
                  </a:ext>
                </a:extLst>
              </p:cNvPr>
              <p:cNvSpPr/>
              <p:nvPr/>
            </p:nvSpPr>
            <p:spPr>
              <a:xfrm>
                <a:off x="8248250" y="3895425"/>
                <a:ext cx="55200" cy="120700"/>
              </a:xfrm>
              <a:custGeom>
                <a:avLst/>
                <a:gdLst/>
                <a:ahLst/>
                <a:cxnLst/>
                <a:rect l="l" t="t" r="r" b="b"/>
                <a:pathLst>
                  <a:path w="2208" h="4828" extrusionOk="0">
                    <a:moveTo>
                      <a:pt x="236" y="1"/>
                    </a:moveTo>
                    <a:cubicBezTo>
                      <a:pt x="121" y="1"/>
                      <a:pt x="0" y="125"/>
                      <a:pt x="73" y="257"/>
                    </a:cubicBezTo>
                    <a:cubicBezTo>
                      <a:pt x="420" y="985"/>
                      <a:pt x="750" y="1714"/>
                      <a:pt x="1044" y="2461"/>
                    </a:cubicBezTo>
                    <a:cubicBezTo>
                      <a:pt x="1201" y="2808"/>
                      <a:pt x="1322" y="3155"/>
                      <a:pt x="1461" y="3519"/>
                    </a:cubicBezTo>
                    <a:cubicBezTo>
                      <a:pt x="1530" y="3692"/>
                      <a:pt x="1600" y="3884"/>
                      <a:pt x="1652" y="4057"/>
                    </a:cubicBezTo>
                    <a:cubicBezTo>
                      <a:pt x="1693" y="4181"/>
                      <a:pt x="1790" y="4361"/>
                      <a:pt x="1827" y="4517"/>
                    </a:cubicBezTo>
                    <a:lnTo>
                      <a:pt x="1827" y="4517"/>
                    </a:lnTo>
                    <a:cubicBezTo>
                      <a:pt x="1809" y="4545"/>
                      <a:pt x="1798" y="4579"/>
                      <a:pt x="1791" y="4613"/>
                    </a:cubicBezTo>
                    <a:cubicBezTo>
                      <a:pt x="1775" y="4733"/>
                      <a:pt x="1878" y="4828"/>
                      <a:pt x="1985" y="4828"/>
                    </a:cubicBezTo>
                    <a:cubicBezTo>
                      <a:pt x="2002" y="4828"/>
                      <a:pt x="2018" y="4825"/>
                      <a:pt x="2034" y="4821"/>
                    </a:cubicBezTo>
                    <a:cubicBezTo>
                      <a:pt x="2208" y="4786"/>
                      <a:pt x="2208" y="4595"/>
                      <a:pt x="2155" y="4474"/>
                    </a:cubicBezTo>
                    <a:cubicBezTo>
                      <a:pt x="2016" y="3953"/>
                      <a:pt x="1808" y="3467"/>
                      <a:pt x="1618" y="2963"/>
                    </a:cubicBezTo>
                    <a:cubicBezTo>
                      <a:pt x="1253" y="1992"/>
                      <a:pt x="819" y="1020"/>
                      <a:pt x="368" y="83"/>
                    </a:cubicBezTo>
                    <a:cubicBezTo>
                      <a:pt x="336" y="25"/>
                      <a:pt x="287" y="1"/>
                      <a:pt x="236"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26" name="Google Shape;4218;p42">
                <a:extLst>
                  <a:ext uri="{FF2B5EF4-FFF2-40B4-BE49-F238E27FC236}">
                    <a16:creationId xmlns:a16="http://schemas.microsoft.com/office/drawing/2014/main" id="{7C4A8B3C-EDD8-58CD-35EC-6BFB9750860F}"/>
                  </a:ext>
                </a:extLst>
              </p:cNvPr>
              <p:cNvSpPr/>
              <p:nvPr/>
            </p:nvSpPr>
            <p:spPr>
              <a:xfrm>
                <a:off x="8157675" y="3758900"/>
                <a:ext cx="66375" cy="58625"/>
              </a:xfrm>
              <a:custGeom>
                <a:avLst/>
                <a:gdLst/>
                <a:ahLst/>
                <a:cxnLst/>
                <a:rect l="l" t="t" r="r" b="b"/>
                <a:pathLst>
                  <a:path w="2655" h="2345" extrusionOk="0">
                    <a:moveTo>
                      <a:pt x="2290" y="1631"/>
                    </a:moveTo>
                    <a:cubicBezTo>
                      <a:pt x="2289" y="1645"/>
                      <a:pt x="2285" y="1650"/>
                      <a:pt x="2282" y="1650"/>
                    </a:cubicBezTo>
                    <a:cubicBezTo>
                      <a:pt x="2278" y="1650"/>
                      <a:pt x="2277" y="1640"/>
                      <a:pt x="2290" y="1631"/>
                    </a:cubicBezTo>
                    <a:close/>
                    <a:moveTo>
                      <a:pt x="2240" y="0"/>
                    </a:moveTo>
                    <a:cubicBezTo>
                      <a:pt x="2223" y="0"/>
                      <a:pt x="2205" y="3"/>
                      <a:pt x="2187" y="9"/>
                    </a:cubicBezTo>
                    <a:cubicBezTo>
                      <a:pt x="2099" y="26"/>
                      <a:pt x="2030" y="130"/>
                      <a:pt x="2064" y="218"/>
                    </a:cubicBezTo>
                    <a:cubicBezTo>
                      <a:pt x="2169" y="461"/>
                      <a:pt x="2238" y="720"/>
                      <a:pt x="2273" y="981"/>
                    </a:cubicBezTo>
                    <a:cubicBezTo>
                      <a:pt x="2291" y="1102"/>
                      <a:pt x="2291" y="1224"/>
                      <a:pt x="2307" y="1328"/>
                    </a:cubicBezTo>
                    <a:cubicBezTo>
                      <a:pt x="2307" y="1398"/>
                      <a:pt x="2291" y="1467"/>
                      <a:pt x="2291" y="1536"/>
                    </a:cubicBezTo>
                    <a:lnTo>
                      <a:pt x="2291" y="1549"/>
                    </a:lnTo>
                    <a:lnTo>
                      <a:pt x="2291" y="1549"/>
                    </a:lnTo>
                    <a:cubicBezTo>
                      <a:pt x="2256" y="1515"/>
                      <a:pt x="2221" y="1475"/>
                      <a:pt x="2187" y="1449"/>
                    </a:cubicBezTo>
                    <a:cubicBezTo>
                      <a:pt x="2117" y="1380"/>
                      <a:pt x="2030" y="1310"/>
                      <a:pt x="1944" y="1259"/>
                    </a:cubicBezTo>
                    <a:cubicBezTo>
                      <a:pt x="1770" y="1155"/>
                      <a:pt x="1597" y="1051"/>
                      <a:pt x="1405" y="981"/>
                    </a:cubicBezTo>
                    <a:cubicBezTo>
                      <a:pt x="1391" y="976"/>
                      <a:pt x="1377" y="974"/>
                      <a:pt x="1363" y="974"/>
                    </a:cubicBezTo>
                    <a:cubicBezTo>
                      <a:pt x="1271" y="974"/>
                      <a:pt x="1180" y="1064"/>
                      <a:pt x="1180" y="1155"/>
                    </a:cubicBezTo>
                    <a:cubicBezTo>
                      <a:pt x="1180" y="1390"/>
                      <a:pt x="1180" y="1616"/>
                      <a:pt x="1161" y="1847"/>
                    </a:cubicBezTo>
                    <a:lnTo>
                      <a:pt x="1161" y="1847"/>
                    </a:lnTo>
                    <a:cubicBezTo>
                      <a:pt x="850" y="1598"/>
                      <a:pt x="565" y="1324"/>
                      <a:pt x="313" y="1016"/>
                    </a:cubicBezTo>
                    <a:cubicBezTo>
                      <a:pt x="288" y="975"/>
                      <a:pt x="248" y="957"/>
                      <a:pt x="205" y="957"/>
                    </a:cubicBezTo>
                    <a:cubicBezTo>
                      <a:pt x="157" y="957"/>
                      <a:pt x="106" y="979"/>
                      <a:pt x="70" y="1016"/>
                    </a:cubicBezTo>
                    <a:cubicBezTo>
                      <a:pt x="0" y="1085"/>
                      <a:pt x="17" y="1189"/>
                      <a:pt x="70" y="1259"/>
                    </a:cubicBezTo>
                    <a:cubicBezTo>
                      <a:pt x="399" y="1657"/>
                      <a:pt x="780" y="2022"/>
                      <a:pt x="1215" y="2317"/>
                    </a:cubicBezTo>
                    <a:cubicBezTo>
                      <a:pt x="1234" y="2336"/>
                      <a:pt x="1262" y="2344"/>
                      <a:pt x="1291" y="2344"/>
                    </a:cubicBezTo>
                    <a:cubicBezTo>
                      <a:pt x="1368" y="2344"/>
                      <a:pt x="1458" y="2287"/>
                      <a:pt x="1458" y="2212"/>
                    </a:cubicBezTo>
                    <a:cubicBezTo>
                      <a:pt x="1496" y="1952"/>
                      <a:pt x="1525" y="1692"/>
                      <a:pt x="1531" y="1425"/>
                    </a:cubicBezTo>
                    <a:lnTo>
                      <a:pt x="1531" y="1425"/>
                    </a:lnTo>
                    <a:cubicBezTo>
                      <a:pt x="1693" y="1506"/>
                      <a:pt x="1848" y="1608"/>
                      <a:pt x="1978" y="1727"/>
                    </a:cubicBezTo>
                    <a:cubicBezTo>
                      <a:pt x="2064" y="1814"/>
                      <a:pt x="2152" y="1918"/>
                      <a:pt x="2291" y="1953"/>
                    </a:cubicBezTo>
                    <a:cubicBezTo>
                      <a:pt x="2312" y="1958"/>
                      <a:pt x="2332" y="1960"/>
                      <a:pt x="2352" y="1960"/>
                    </a:cubicBezTo>
                    <a:cubicBezTo>
                      <a:pt x="2464" y="1960"/>
                      <a:pt x="2558" y="1882"/>
                      <a:pt x="2603" y="1779"/>
                    </a:cubicBezTo>
                    <a:cubicBezTo>
                      <a:pt x="2654" y="1675"/>
                      <a:pt x="2638" y="1536"/>
                      <a:pt x="2654" y="1414"/>
                    </a:cubicBezTo>
                    <a:cubicBezTo>
                      <a:pt x="2654" y="1275"/>
                      <a:pt x="2638" y="1137"/>
                      <a:pt x="2620" y="981"/>
                    </a:cubicBezTo>
                    <a:cubicBezTo>
                      <a:pt x="2585" y="685"/>
                      <a:pt x="2516" y="408"/>
                      <a:pt x="2395" y="130"/>
                    </a:cubicBezTo>
                    <a:cubicBezTo>
                      <a:pt x="2366" y="60"/>
                      <a:pt x="2315" y="0"/>
                      <a:pt x="2240"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27" name="Google Shape;4219;p42">
                <a:extLst>
                  <a:ext uri="{FF2B5EF4-FFF2-40B4-BE49-F238E27FC236}">
                    <a16:creationId xmlns:a16="http://schemas.microsoft.com/office/drawing/2014/main" id="{90BDD67E-1E33-E02C-B28A-38441FEF6613}"/>
                  </a:ext>
                </a:extLst>
              </p:cNvPr>
              <p:cNvSpPr/>
              <p:nvPr/>
            </p:nvSpPr>
            <p:spPr>
              <a:xfrm>
                <a:off x="8038475" y="3503425"/>
                <a:ext cx="67575" cy="59050"/>
              </a:xfrm>
              <a:custGeom>
                <a:avLst/>
                <a:gdLst/>
                <a:ahLst/>
                <a:cxnLst/>
                <a:rect l="l" t="t" r="r" b="b"/>
                <a:pathLst>
                  <a:path w="2703" h="2362" extrusionOk="0">
                    <a:moveTo>
                      <a:pt x="1905" y="1"/>
                    </a:moveTo>
                    <a:cubicBezTo>
                      <a:pt x="1792" y="1"/>
                      <a:pt x="1678" y="126"/>
                      <a:pt x="1749" y="268"/>
                    </a:cubicBezTo>
                    <a:cubicBezTo>
                      <a:pt x="1985" y="727"/>
                      <a:pt x="2212" y="1197"/>
                      <a:pt x="2307" y="1699"/>
                    </a:cubicBezTo>
                    <a:lnTo>
                      <a:pt x="2307" y="1699"/>
                    </a:lnTo>
                    <a:cubicBezTo>
                      <a:pt x="2152" y="1513"/>
                      <a:pt x="2011" y="1316"/>
                      <a:pt x="1888" y="1101"/>
                    </a:cubicBezTo>
                    <a:cubicBezTo>
                      <a:pt x="1854" y="1048"/>
                      <a:pt x="1798" y="1023"/>
                      <a:pt x="1741" y="1023"/>
                    </a:cubicBezTo>
                    <a:cubicBezTo>
                      <a:pt x="1650" y="1023"/>
                      <a:pt x="1557" y="1087"/>
                      <a:pt x="1557" y="1205"/>
                    </a:cubicBezTo>
                    <a:lnTo>
                      <a:pt x="1582" y="1588"/>
                    </a:lnTo>
                    <a:lnTo>
                      <a:pt x="1582" y="1588"/>
                    </a:lnTo>
                    <a:cubicBezTo>
                      <a:pt x="1436" y="1439"/>
                      <a:pt x="1292" y="1293"/>
                      <a:pt x="1141" y="1153"/>
                    </a:cubicBezTo>
                    <a:cubicBezTo>
                      <a:pt x="1109" y="1120"/>
                      <a:pt x="1064" y="1105"/>
                      <a:pt x="1019" y="1105"/>
                    </a:cubicBezTo>
                    <a:cubicBezTo>
                      <a:pt x="944" y="1105"/>
                      <a:pt x="868" y="1147"/>
                      <a:pt x="847" y="1222"/>
                    </a:cubicBezTo>
                    <a:cubicBezTo>
                      <a:pt x="807" y="1401"/>
                      <a:pt x="784" y="1580"/>
                      <a:pt x="775" y="1762"/>
                    </a:cubicBezTo>
                    <a:lnTo>
                      <a:pt x="775" y="1762"/>
                    </a:lnTo>
                    <a:cubicBezTo>
                      <a:pt x="639" y="1634"/>
                      <a:pt x="506" y="1506"/>
                      <a:pt x="378" y="1379"/>
                    </a:cubicBezTo>
                    <a:cubicBezTo>
                      <a:pt x="338" y="1343"/>
                      <a:pt x="295" y="1328"/>
                      <a:pt x="254" y="1328"/>
                    </a:cubicBezTo>
                    <a:cubicBezTo>
                      <a:pt x="115" y="1328"/>
                      <a:pt x="1" y="1501"/>
                      <a:pt x="135" y="1622"/>
                    </a:cubicBezTo>
                    <a:cubicBezTo>
                      <a:pt x="361" y="1847"/>
                      <a:pt x="604" y="2073"/>
                      <a:pt x="829" y="2298"/>
                    </a:cubicBezTo>
                    <a:cubicBezTo>
                      <a:pt x="863" y="2326"/>
                      <a:pt x="908" y="2340"/>
                      <a:pt x="952" y="2340"/>
                    </a:cubicBezTo>
                    <a:cubicBezTo>
                      <a:pt x="1045" y="2340"/>
                      <a:pt x="1136" y="2282"/>
                      <a:pt x="1124" y="2177"/>
                    </a:cubicBezTo>
                    <a:cubicBezTo>
                      <a:pt x="1113" y="1993"/>
                      <a:pt x="1116" y="1816"/>
                      <a:pt x="1136" y="1642"/>
                    </a:cubicBezTo>
                    <a:lnTo>
                      <a:pt x="1136" y="1642"/>
                    </a:lnTo>
                    <a:cubicBezTo>
                      <a:pt x="1308" y="1814"/>
                      <a:pt x="1485" y="1982"/>
                      <a:pt x="1662" y="2159"/>
                    </a:cubicBezTo>
                    <a:cubicBezTo>
                      <a:pt x="1696" y="2193"/>
                      <a:pt x="1739" y="2209"/>
                      <a:pt x="1782" y="2209"/>
                    </a:cubicBezTo>
                    <a:cubicBezTo>
                      <a:pt x="1870" y="2209"/>
                      <a:pt x="1957" y="2143"/>
                      <a:pt x="1957" y="2038"/>
                    </a:cubicBezTo>
                    <a:lnTo>
                      <a:pt x="1942" y="1790"/>
                    </a:lnTo>
                    <a:lnTo>
                      <a:pt x="1942" y="1790"/>
                    </a:lnTo>
                    <a:cubicBezTo>
                      <a:pt x="2086" y="1973"/>
                      <a:pt x="2242" y="2150"/>
                      <a:pt x="2408" y="2316"/>
                    </a:cubicBezTo>
                    <a:cubicBezTo>
                      <a:pt x="2440" y="2348"/>
                      <a:pt x="2480" y="2362"/>
                      <a:pt x="2520" y="2362"/>
                    </a:cubicBezTo>
                    <a:cubicBezTo>
                      <a:pt x="2611" y="2362"/>
                      <a:pt x="2703" y="2290"/>
                      <a:pt x="2703" y="2194"/>
                    </a:cubicBezTo>
                    <a:cubicBezTo>
                      <a:pt x="2703" y="1430"/>
                      <a:pt x="2374" y="754"/>
                      <a:pt x="2043" y="95"/>
                    </a:cubicBezTo>
                    <a:cubicBezTo>
                      <a:pt x="2010" y="28"/>
                      <a:pt x="1958" y="1"/>
                      <a:pt x="1905"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28" name="Google Shape;4220;p42">
                <a:extLst>
                  <a:ext uri="{FF2B5EF4-FFF2-40B4-BE49-F238E27FC236}">
                    <a16:creationId xmlns:a16="http://schemas.microsoft.com/office/drawing/2014/main" id="{7539AD11-7AA8-5195-D595-2B590D718DD1}"/>
                  </a:ext>
                </a:extLst>
              </p:cNvPr>
              <p:cNvSpPr/>
              <p:nvPr/>
            </p:nvSpPr>
            <p:spPr>
              <a:xfrm>
                <a:off x="8115575" y="3620300"/>
                <a:ext cx="33450" cy="38025"/>
              </a:xfrm>
              <a:custGeom>
                <a:avLst/>
                <a:gdLst/>
                <a:ahLst/>
                <a:cxnLst/>
                <a:rect l="l" t="t" r="r" b="b"/>
                <a:pathLst>
                  <a:path w="1338" h="1521" extrusionOk="0">
                    <a:moveTo>
                      <a:pt x="957" y="1"/>
                    </a:moveTo>
                    <a:cubicBezTo>
                      <a:pt x="926" y="1"/>
                      <a:pt x="896" y="6"/>
                      <a:pt x="868" y="17"/>
                    </a:cubicBezTo>
                    <a:cubicBezTo>
                      <a:pt x="782" y="70"/>
                      <a:pt x="764" y="174"/>
                      <a:pt x="817" y="260"/>
                    </a:cubicBezTo>
                    <a:cubicBezTo>
                      <a:pt x="905" y="460"/>
                      <a:pt x="944" y="688"/>
                      <a:pt x="929" y="918"/>
                    </a:cubicBezTo>
                    <a:lnTo>
                      <a:pt x="929" y="918"/>
                    </a:lnTo>
                    <a:cubicBezTo>
                      <a:pt x="742" y="687"/>
                      <a:pt x="531" y="483"/>
                      <a:pt x="296" y="295"/>
                    </a:cubicBezTo>
                    <a:cubicBezTo>
                      <a:pt x="271" y="280"/>
                      <a:pt x="244" y="274"/>
                      <a:pt x="217" y="274"/>
                    </a:cubicBezTo>
                    <a:cubicBezTo>
                      <a:pt x="147" y="274"/>
                      <a:pt x="78" y="315"/>
                      <a:pt x="53" y="364"/>
                    </a:cubicBezTo>
                    <a:cubicBezTo>
                      <a:pt x="0" y="452"/>
                      <a:pt x="35" y="538"/>
                      <a:pt x="105" y="607"/>
                    </a:cubicBezTo>
                    <a:cubicBezTo>
                      <a:pt x="400" y="834"/>
                      <a:pt x="678" y="1128"/>
                      <a:pt x="868" y="1440"/>
                    </a:cubicBezTo>
                    <a:cubicBezTo>
                      <a:pt x="906" y="1494"/>
                      <a:pt x="964" y="1520"/>
                      <a:pt x="1022" y="1520"/>
                    </a:cubicBezTo>
                    <a:cubicBezTo>
                      <a:pt x="1096" y="1520"/>
                      <a:pt x="1169" y="1476"/>
                      <a:pt x="1198" y="1389"/>
                    </a:cubicBezTo>
                    <a:cubicBezTo>
                      <a:pt x="1337" y="954"/>
                      <a:pt x="1303" y="487"/>
                      <a:pt x="1111" y="87"/>
                    </a:cubicBezTo>
                    <a:cubicBezTo>
                      <a:pt x="1087" y="28"/>
                      <a:pt x="1023" y="1"/>
                      <a:pt x="957"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29" name="Google Shape;4221;p42">
                <a:extLst>
                  <a:ext uri="{FF2B5EF4-FFF2-40B4-BE49-F238E27FC236}">
                    <a16:creationId xmlns:a16="http://schemas.microsoft.com/office/drawing/2014/main" id="{504880C3-7460-B468-123C-24EBC8B57DCC}"/>
                  </a:ext>
                </a:extLst>
              </p:cNvPr>
              <p:cNvSpPr/>
              <p:nvPr/>
            </p:nvSpPr>
            <p:spPr>
              <a:xfrm>
                <a:off x="8099950" y="3864100"/>
                <a:ext cx="41675" cy="41575"/>
              </a:xfrm>
              <a:custGeom>
                <a:avLst/>
                <a:gdLst/>
                <a:ahLst/>
                <a:cxnLst/>
                <a:rect l="l" t="t" r="r" b="b"/>
                <a:pathLst>
                  <a:path w="1667" h="1663" extrusionOk="0">
                    <a:moveTo>
                      <a:pt x="1164" y="1"/>
                    </a:moveTo>
                    <a:cubicBezTo>
                      <a:pt x="1077" y="1"/>
                      <a:pt x="972" y="87"/>
                      <a:pt x="991" y="174"/>
                    </a:cubicBezTo>
                    <a:cubicBezTo>
                      <a:pt x="1015" y="517"/>
                      <a:pt x="1083" y="852"/>
                      <a:pt x="1188" y="1177"/>
                    </a:cubicBezTo>
                    <a:lnTo>
                      <a:pt x="1188" y="1177"/>
                    </a:lnTo>
                    <a:cubicBezTo>
                      <a:pt x="873" y="1037"/>
                      <a:pt x="579" y="863"/>
                      <a:pt x="313" y="660"/>
                    </a:cubicBezTo>
                    <a:cubicBezTo>
                      <a:pt x="276" y="623"/>
                      <a:pt x="230" y="601"/>
                      <a:pt x="184" y="601"/>
                    </a:cubicBezTo>
                    <a:cubicBezTo>
                      <a:pt x="143" y="601"/>
                      <a:pt x="103" y="619"/>
                      <a:pt x="70" y="660"/>
                    </a:cubicBezTo>
                    <a:cubicBezTo>
                      <a:pt x="1" y="711"/>
                      <a:pt x="1" y="833"/>
                      <a:pt x="70" y="903"/>
                    </a:cubicBezTo>
                    <a:cubicBezTo>
                      <a:pt x="487" y="1232"/>
                      <a:pt x="938" y="1475"/>
                      <a:pt x="1442" y="1648"/>
                    </a:cubicBezTo>
                    <a:cubicBezTo>
                      <a:pt x="1461" y="1658"/>
                      <a:pt x="1482" y="1662"/>
                      <a:pt x="1502" y="1662"/>
                    </a:cubicBezTo>
                    <a:cubicBezTo>
                      <a:pt x="1555" y="1662"/>
                      <a:pt x="1607" y="1634"/>
                      <a:pt x="1632" y="1597"/>
                    </a:cubicBezTo>
                    <a:cubicBezTo>
                      <a:pt x="1667" y="1528"/>
                      <a:pt x="1667" y="1475"/>
                      <a:pt x="1650" y="1405"/>
                    </a:cubicBezTo>
                    <a:cubicBezTo>
                      <a:pt x="1476" y="1007"/>
                      <a:pt x="1372" y="591"/>
                      <a:pt x="1338" y="174"/>
                    </a:cubicBezTo>
                    <a:cubicBezTo>
                      <a:pt x="1320" y="87"/>
                      <a:pt x="1250" y="1"/>
                      <a:pt x="1164"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30" name="Google Shape;4222;p42">
                <a:extLst>
                  <a:ext uri="{FF2B5EF4-FFF2-40B4-BE49-F238E27FC236}">
                    <a16:creationId xmlns:a16="http://schemas.microsoft.com/office/drawing/2014/main" id="{46258447-352D-78FE-44F5-D45C0204D40F}"/>
                  </a:ext>
                </a:extLst>
              </p:cNvPr>
              <p:cNvSpPr/>
              <p:nvPr/>
            </p:nvSpPr>
            <p:spPr>
              <a:xfrm>
                <a:off x="8213200" y="3851500"/>
                <a:ext cx="11725" cy="9575"/>
              </a:xfrm>
              <a:custGeom>
                <a:avLst/>
                <a:gdLst/>
                <a:ahLst/>
                <a:cxnLst/>
                <a:rect l="l" t="t" r="r" b="b"/>
                <a:pathLst>
                  <a:path w="469" h="383" extrusionOk="0">
                    <a:moveTo>
                      <a:pt x="186" y="53"/>
                    </a:moveTo>
                    <a:lnTo>
                      <a:pt x="186" y="53"/>
                    </a:lnTo>
                    <a:cubicBezTo>
                      <a:pt x="186" y="53"/>
                      <a:pt x="186" y="53"/>
                      <a:pt x="186" y="53"/>
                    </a:cubicBezTo>
                    <a:lnTo>
                      <a:pt x="174" y="53"/>
                    </a:lnTo>
                    <a:cubicBezTo>
                      <a:pt x="178" y="53"/>
                      <a:pt x="182" y="53"/>
                      <a:pt x="186" y="53"/>
                    </a:cubicBezTo>
                    <a:close/>
                    <a:moveTo>
                      <a:pt x="261" y="49"/>
                    </a:moveTo>
                    <a:lnTo>
                      <a:pt x="261" y="49"/>
                    </a:lnTo>
                    <a:cubicBezTo>
                      <a:pt x="267" y="52"/>
                      <a:pt x="272" y="53"/>
                      <a:pt x="278" y="53"/>
                    </a:cubicBezTo>
                    <a:cubicBezTo>
                      <a:pt x="267" y="53"/>
                      <a:pt x="262" y="53"/>
                      <a:pt x="261" y="49"/>
                    </a:cubicBezTo>
                    <a:close/>
                    <a:moveTo>
                      <a:pt x="184" y="54"/>
                    </a:moveTo>
                    <a:lnTo>
                      <a:pt x="184" y="54"/>
                    </a:lnTo>
                    <a:cubicBezTo>
                      <a:pt x="182" y="56"/>
                      <a:pt x="180" y="57"/>
                      <a:pt x="178" y="59"/>
                    </a:cubicBezTo>
                    <a:lnTo>
                      <a:pt x="178" y="59"/>
                    </a:lnTo>
                    <a:cubicBezTo>
                      <a:pt x="180" y="57"/>
                      <a:pt x="182" y="55"/>
                      <a:pt x="184" y="54"/>
                    </a:cubicBezTo>
                    <a:close/>
                    <a:moveTo>
                      <a:pt x="329" y="88"/>
                    </a:moveTo>
                    <a:cubicBezTo>
                      <a:pt x="329" y="105"/>
                      <a:pt x="347" y="123"/>
                      <a:pt x="347" y="140"/>
                    </a:cubicBezTo>
                    <a:cubicBezTo>
                      <a:pt x="338" y="122"/>
                      <a:pt x="334" y="109"/>
                      <a:pt x="329" y="98"/>
                    </a:cubicBezTo>
                    <a:lnTo>
                      <a:pt x="329" y="98"/>
                    </a:lnTo>
                    <a:lnTo>
                      <a:pt x="329" y="88"/>
                    </a:lnTo>
                    <a:close/>
                    <a:moveTo>
                      <a:pt x="191" y="1"/>
                    </a:moveTo>
                    <a:cubicBezTo>
                      <a:pt x="174" y="1"/>
                      <a:pt x="156" y="1"/>
                      <a:pt x="139" y="19"/>
                    </a:cubicBezTo>
                    <a:cubicBezTo>
                      <a:pt x="121" y="19"/>
                      <a:pt x="104" y="19"/>
                      <a:pt x="86" y="35"/>
                    </a:cubicBezTo>
                    <a:cubicBezTo>
                      <a:pt x="70" y="35"/>
                      <a:pt x="35" y="70"/>
                      <a:pt x="35" y="88"/>
                    </a:cubicBezTo>
                    <a:cubicBezTo>
                      <a:pt x="17" y="105"/>
                      <a:pt x="17" y="123"/>
                      <a:pt x="17" y="140"/>
                    </a:cubicBezTo>
                    <a:cubicBezTo>
                      <a:pt x="0" y="158"/>
                      <a:pt x="0" y="192"/>
                      <a:pt x="17" y="227"/>
                    </a:cubicBezTo>
                    <a:cubicBezTo>
                      <a:pt x="17" y="244"/>
                      <a:pt x="17" y="262"/>
                      <a:pt x="35" y="278"/>
                    </a:cubicBezTo>
                    <a:cubicBezTo>
                      <a:pt x="35" y="296"/>
                      <a:pt x="52" y="296"/>
                      <a:pt x="70" y="313"/>
                    </a:cubicBezTo>
                    <a:lnTo>
                      <a:pt x="70" y="331"/>
                    </a:lnTo>
                    <a:cubicBezTo>
                      <a:pt x="86" y="331"/>
                      <a:pt x="86" y="348"/>
                      <a:pt x="104" y="348"/>
                    </a:cubicBezTo>
                    <a:lnTo>
                      <a:pt x="121" y="366"/>
                    </a:lnTo>
                    <a:cubicBezTo>
                      <a:pt x="139" y="366"/>
                      <a:pt x="156" y="366"/>
                      <a:pt x="156" y="382"/>
                    </a:cubicBezTo>
                    <a:lnTo>
                      <a:pt x="313" y="382"/>
                    </a:lnTo>
                    <a:cubicBezTo>
                      <a:pt x="329" y="366"/>
                      <a:pt x="347" y="366"/>
                      <a:pt x="364" y="366"/>
                    </a:cubicBezTo>
                    <a:lnTo>
                      <a:pt x="364" y="348"/>
                    </a:lnTo>
                    <a:cubicBezTo>
                      <a:pt x="382" y="348"/>
                      <a:pt x="399" y="331"/>
                      <a:pt x="399" y="331"/>
                    </a:cubicBezTo>
                    <a:lnTo>
                      <a:pt x="417" y="313"/>
                    </a:lnTo>
                    <a:cubicBezTo>
                      <a:pt x="417" y="313"/>
                      <a:pt x="433" y="296"/>
                      <a:pt x="433" y="278"/>
                    </a:cubicBezTo>
                    <a:cubicBezTo>
                      <a:pt x="452" y="278"/>
                      <a:pt x="452" y="278"/>
                      <a:pt x="452" y="262"/>
                    </a:cubicBezTo>
                    <a:cubicBezTo>
                      <a:pt x="452" y="244"/>
                      <a:pt x="468" y="227"/>
                      <a:pt x="468" y="209"/>
                    </a:cubicBezTo>
                    <a:lnTo>
                      <a:pt x="468" y="140"/>
                    </a:lnTo>
                    <a:cubicBezTo>
                      <a:pt x="452" y="105"/>
                      <a:pt x="452" y="88"/>
                      <a:pt x="433" y="70"/>
                    </a:cubicBezTo>
                    <a:cubicBezTo>
                      <a:pt x="417" y="53"/>
                      <a:pt x="399" y="35"/>
                      <a:pt x="382" y="35"/>
                    </a:cubicBezTo>
                    <a:cubicBezTo>
                      <a:pt x="364" y="19"/>
                      <a:pt x="364" y="19"/>
                      <a:pt x="347" y="19"/>
                    </a:cubicBezTo>
                    <a:cubicBezTo>
                      <a:pt x="330" y="10"/>
                      <a:pt x="313" y="5"/>
                      <a:pt x="295" y="5"/>
                    </a:cubicBezTo>
                    <a:cubicBezTo>
                      <a:pt x="278" y="5"/>
                      <a:pt x="261" y="10"/>
                      <a:pt x="243" y="19"/>
                    </a:cubicBezTo>
                    <a:cubicBezTo>
                      <a:pt x="243" y="19"/>
                      <a:pt x="243" y="19"/>
                      <a:pt x="242" y="19"/>
                    </a:cubicBezTo>
                    <a:lnTo>
                      <a:pt x="242" y="19"/>
                    </a:lnTo>
                    <a:cubicBezTo>
                      <a:pt x="229" y="9"/>
                      <a:pt x="214" y="1"/>
                      <a:pt x="191"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31" name="Google Shape;4223;p42">
                <a:extLst>
                  <a:ext uri="{FF2B5EF4-FFF2-40B4-BE49-F238E27FC236}">
                    <a16:creationId xmlns:a16="http://schemas.microsoft.com/office/drawing/2014/main" id="{564DED9B-F2DD-B0DB-DE71-438AA829EC15}"/>
                  </a:ext>
                </a:extLst>
              </p:cNvPr>
              <p:cNvSpPr/>
              <p:nvPr/>
            </p:nvSpPr>
            <p:spPr>
              <a:xfrm>
                <a:off x="8124700" y="3694475"/>
                <a:ext cx="9975" cy="10875"/>
              </a:xfrm>
              <a:custGeom>
                <a:avLst/>
                <a:gdLst/>
                <a:ahLst/>
                <a:cxnLst/>
                <a:rect l="l" t="t" r="r" b="b"/>
                <a:pathLst>
                  <a:path w="399" h="435" extrusionOk="0">
                    <a:moveTo>
                      <a:pt x="156" y="0"/>
                    </a:moveTo>
                    <a:cubicBezTo>
                      <a:pt x="139" y="0"/>
                      <a:pt x="105" y="18"/>
                      <a:pt x="87" y="35"/>
                    </a:cubicBezTo>
                    <a:cubicBezTo>
                      <a:pt x="70" y="35"/>
                      <a:pt x="70" y="53"/>
                      <a:pt x="52" y="53"/>
                    </a:cubicBezTo>
                    <a:cubicBezTo>
                      <a:pt x="35" y="70"/>
                      <a:pt x="17" y="104"/>
                      <a:pt x="17" y="139"/>
                    </a:cubicBezTo>
                    <a:cubicBezTo>
                      <a:pt x="1" y="139"/>
                      <a:pt x="1" y="157"/>
                      <a:pt x="1" y="174"/>
                    </a:cubicBezTo>
                    <a:cubicBezTo>
                      <a:pt x="1" y="208"/>
                      <a:pt x="17" y="243"/>
                      <a:pt x="35" y="261"/>
                    </a:cubicBezTo>
                    <a:cubicBezTo>
                      <a:pt x="35" y="296"/>
                      <a:pt x="52" y="313"/>
                      <a:pt x="70" y="347"/>
                    </a:cubicBezTo>
                    <a:cubicBezTo>
                      <a:pt x="87" y="365"/>
                      <a:pt x="87" y="382"/>
                      <a:pt x="121" y="400"/>
                    </a:cubicBezTo>
                    <a:cubicBezTo>
                      <a:pt x="121" y="417"/>
                      <a:pt x="156" y="417"/>
                      <a:pt x="174" y="435"/>
                    </a:cubicBezTo>
                    <a:lnTo>
                      <a:pt x="243" y="435"/>
                    </a:lnTo>
                    <a:cubicBezTo>
                      <a:pt x="260" y="435"/>
                      <a:pt x="278" y="417"/>
                      <a:pt x="313" y="417"/>
                    </a:cubicBezTo>
                    <a:cubicBezTo>
                      <a:pt x="313" y="400"/>
                      <a:pt x="330" y="400"/>
                      <a:pt x="348" y="382"/>
                    </a:cubicBezTo>
                    <a:cubicBezTo>
                      <a:pt x="364" y="365"/>
                      <a:pt x="382" y="331"/>
                      <a:pt x="382" y="313"/>
                    </a:cubicBezTo>
                    <a:cubicBezTo>
                      <a:pt x="382" y="296"/>
                      <a:pt x="382" y="278"/>
                      <a:pt x="399" y="261"/>
                    </a:cubicBezTo>
                    <a:cubicBezTo>
                      <a:pt x="399" y="227"/>
                      <a:pt x="382" y="208"/>
                      <a:pt x="364" y="174"/>
                    </a:cubicBezTo>
                    <a:cubicBezTo>
                      <a:pt x="348" y="139"/>
                      <a:pt x="348" y="122"/>
                      <a:pt x="330" y="88"/>
                    </a:cubicBezTo>
                    <a:lnTo>
                      <a:pt x="278" y="35"/>
                    </a:lnTo>
                    <a:cubicBezTo>
                      <a:pt x="260" y="35"/>
                      <a:pt x="243" y="18"/>
                      <a:pt x="225" y="18"/>
                    </a:cubicBezTo>
                    <a:cubicBezTo>
                      <a:pt x="191" y="0"/>
                      <a:pt x="174" y="0"/>
                      <a:pt x="156"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32" name="Google Shape;4224;p42">
                <a:extLst>
                  <a:ext uri="{FF2B5EF4-FFF2-40B4-BE49-F238E27FC236}">
                    <a16:creationId xmlns:a16="http://schemas.microsoft.com/office/drawing/2014/main" id="{FB44401C-C381-7F3A-42D9-2E9CA979C988}"/>
                  </a:ext>
                </a:extLst>
              </p:cNvPr>
              <p:cNvSpPr/>
              <p:nvPr/>
            </p:nvSpPr>
            <p:spPr>
              <a:xfrm>
                <a:off x="8014525" y="3453275"/>
                <a:ext cx="8700" cy="10025"/>
              </a:xfrm>
              <a:custGeom>
                <a:avLst/>
                <a:gdLst/>
                <a:ahLst/>
                <a:cxnLst/>
                <a:rect l="l" t="t" r="r" b="b"/>
                <a:pathLst>
                  <a:path w="348" h="401" extrusionOk="0">
                    <a:moveTo>
                      <a:pt x="174" y="0"/>
                    </a:moveTo>
                    <a:cubicBezTo>
                      <a:pt x="156" y="0"/>
                      <a:pt x="139" y="0"/>
                      <a:pt x="121" y="19"/>
                    </a:cubicBezTo>
                    <a:cubicBezTo>
                      <a:pt x="86" y="19"/>
                      <a:pt x="69" y="35"/>
                      <a:pt x="51" y="53"/>
                    </a:cubicBezTo>
                    <a:cubicBezTo>
                      <a:pt x="35" y="70"/>
                      <a:pt x="35" y="88"/>
                      <a:pt x="17" y="88"/>
                    </a:cubicBezTo>
                    <a:cubicBezTo>
                      <a:pt x="0" y="123"/>
                      <a:pt x="0" y="139"/>
                      <a:pt x="0" y="174"/>
                    </a:cubicBezTo>
                    <a:lnTo>
                      <a:pt x="0" y="227"/>
                    </a:lnTo>
                    <a:cubicBezTo>
                      <a:pt x="0" y="243"/>
                      <a:pt x="0" y="261"/>
                      <a:pt x="17" y="278"/>
                    </a:cubicBezTo>
                    <a:cubicBezTo>
                      <a:pt x="17" y="313"/>
                      <a:pt x="35" y="331"/>
                      <a:pt x="51" y="348"/>
                    </a:cubicBezTo>
                    <a:cubicBezTo>
                      <a:pt x="69" y="366"/>
                      <a:pt x="86" y="366"/>
                      <a:pt x="104" y="382"/>
                    </a:cubicBezTo>
                    <a:cubicBezTo>
                      <a:pt x="121" y="382"/>
                      <a:pt x="139" y="400"/>
                      <a:pt x="174" y="400"/>
                    </a:cubicBezTo>
                    <a:cubicBezTo>
                      <a:pt x="190" y="400"/>
                      <a:pt x="208" y="382"/>
                      <a:pt x="225" y="382"/>
                    </a:cubicBezTo>
                    <a:cubicBezTo>
                      <a:pt x="243" y="382"/>
                      <a:pt x="278" y="366"/>
                      <a:pt x="294" y="348"/>
                    </a:cubicBezTo>
                    <a:cubicBezTo>
                      <a:pt x="294" y="331"/>
                      <a:pt x="312" y="313"/>
                      <a:pt x="312" y="313"/>
                    </a:cubicBezTo>
                    <a:cubicBezTo>
                      <a:pt x="329" y="278"/>
                      <a:pt x="347" y="243"/>
                      <a:pt x="347" y="227"/>
                    </a:cubicBezTo>
                    <a:lnTo>
                      <a:pt x="347" y="174"/>
                    </a:lnTo>
                    <a:cubicBezTo>
                      <a:pt x="347" y="157"/>
                      <a:pt x="347" y="139"/>
                      <a:pt x="329" y="105"/>
                    </a:cubicBezTo>
                    <a:cubicBezTo>
                      <a:pt x="329" y="88"/>
                      <a:pt x="312" y="70"/>
                      <a:pt x="294" y="53"/>
                    </a:cubicBezTo>
                    <a:cubicBezTo>
                      <a:pt x="278" y="35"/>
                      <a:pt x="260" y="19"/>
                      <a:pt x="243" y="19"/>
                    </a:cubicBezTo>
                    <a:cubicBezTo>
                      <a:pt x="225" y="0"/>
                      <a:pt x="190" y="0"/>
                      <a:pt x="17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33" name="Google Shape;4225;p42">
                <a:extLst>
                  <a:ext uri="{FF2B5EF4-FFF2-40B4-BE49-F238E27FC236}">
                    <a16:creationId xmlns:a16="http://schemas.microsoft.com/office/drawing/2014/main" id="{34145974-A093-015B-3C08-8836366C51CA}"/>
                  </a:ext>
                </a:extLst>
              </p:cNvPr>
              <p:cNvSpPr/>
              <p:nvPr/>
            </p:nvSpPr>
            <p:spPr>
              <a:xfrm>
                <a:off x="7214575" y="3973825"/>
                <a:ext cx="316250" cy="410000"/>
              </a:xfrm>
              <a:custGeom>
                <a:avLst/>
                <a:gdLst/>
                <a:ahLst/>
                <a:cxnLst/>
                <a:rect l="l" t="t" r="r" b="b"/>
                <a:pathLst>
                  <a:path w="12650" h="16400" extrusionOk="0">
                    <a:moveTo>
                      <a:pt x="1" y="1"/>
                    </a:moveTo>
                    <a:lnTo>
                      <a:pt x="1" y="16399"/>
                    </a:lnTo>
                    <a:lnTo>
                      <a:pt x="12650" y="16399"/>
                    </a:lnTo>
                    <a:lnTo>
                      <a:pt x="12650" y="1"/>
                    </a:ln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34" name="Google Shape;4226;p42">
                <a:extLst>
                  <a:ext uri="{FF2B5EF4-FFF2-40B4-BE49-F238E27FC236}">
                    <a16:creationId xmlns:a16="http://schemas.microsoft.com/office/drawing/2014/main" id="{C6207E4D-003C-6D61-D886-1F8352043F6B}"/>
                  </a:ext>
                </a:extLst>
              </p:cNvPr>
              <p:cNvSpPr/>
              <p:nvPr/>
            </p:nvSpPr>
            <p:spPr>
              <a:xfrm>
                <a:off x="7210250" y="3969500"/>
                <a:ext cx="324925" cy="418650"/>
              </a:xfrm>
              <a:custGeom>
                <a:avLst/>
                <a:gdLst/>
                <a:ahLst/>
                <a:cxnLst/>
                <a:rect l="l" t="t" r="r" b="b"/>
                <a:pathLst>
                  <a:path w="12997" h="16746" extrusionOk="0">
                    <a:moveTo>
                      <a:pt x="12649" y="348"/>
                    </a:moveTo>
                    <a:lnTo>
                      <a:pt x="12649" y="16399"/>
                    </a:lnTo>
                    <a:lnTo>
                      <a:pt x="347" y="16399"/>
                    </a:lnTo>
                    <a:lnTo>
                      <a:pt x="347" y="348"/>
                    </a:lnTo>
                    <a:close/>
                    <a:moveTo>
                      <a:pt x="174" y="0"/>
                    </a:moveTo>
                    <a:cubicBezTo>
                      <a:pt x="70" y="0"/>
                      <a:pt x="0" y="70"/>
                      <a:pt x="0" y="174"/>
                    </a:cubicBezTo>
                    <a:lnTo>
                      <a:pt x="0" y="16572"/>
                    </a:lnTo>
                    <a:cubicBezTo>
                      <a:pt x="0" y="16658"/>
                      <a:pt x="70" y="16746"/>
                      <a:pt x="174" y="16746"/>
                    </a:cubicBezTo>
                    <a:lnTo>
                      <a:pt x="12823" y="16746"/>
                    </a:lnTo>
                    <a:cubicBezTo>
                      <a:pt x="12927" y="16746"/>
                      <a:pt x="12996" y="16658"/>
                      <a:pt x="12996" y="16572"/>
                    </a:cubicBezTo>
                    <a:lnTo>
                      <a:pt x="12996" y="174"/>
                    </a:lnTo>
                    <a:cubicBezTo>
                      <a:pt x="12996" y="70"/>
                      <a:pt x="12927" y="0"/>
                      <a:pt x="12823"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35" name="Google Shape;4227;p42">
                <a:extLst>
                  <a:ext uri="{FF2B5EF4-FFF2-40B4-BE49-F238E27FC236}">
                    <a16:creationId xmlns:a16="http://schemas.microsoft.com/office/drawing/2014/main" id="{26EEC653-5086-F20D-77B0-6D267B23D5EE}"/>
                  </a:ext>
                </a:extLst>
              </p:cNvPr>
              <p:cNvSpPr/>
              <p:nvPr/>
            </p:nvSpPr>
            <p:spPr>
              <a:xfrm>
                <a:off x="7246250" y="4148350"/>
                <a:ext cx="101175" cy="103350"/>
              </a:xfrm>
              <a:custGeom>
                <a:avLst/>
                <a:gdLst/>
                <a:ahLst/>
                <a:cxnLst/>
                <a:rect l="l" t="t" r="r" b="b"/>
                <a:pathLst>
                  <a:path w="4047" h="4134" extrusionOk="0">
                    <a:moveTo>
                      <a:pt x="165" y="0"/>
                    </a:moveTo>
                    <a:cubicBezTo>
                      <a:pt x="79" y="0"/>
                      <a:pt x="1" y="57"/>
                      <a:pt x="18" y="169"/>
                    </a:cubicBezTo>
                    <a:cubicBezTo>
                      <a:pt x="173" y="1522"/>
                      <a:pt x="590" y="2841"/>
                      <a:pt x="1233" y="4039"/>
                    </a:cubicBezTo>
                    <a:cubicBezTo>
                      <a:pt x="1256" y="4102"/>
                      <a:pt x="1319" y="4133"/>
                      <a:pt x="1383" y="4133"/>
                    </a:cubicBezTo>
                    <a:cubicBezTo>
                      <a:pt x="1459" y="4133"/>
                      <a:pt x="1535" y="4089"/>
                      <a:pt x="1545" y="4005"/>
                    </a:cubicBezTo>
                    <a:cubicBezTo>
                      <a:pt x="1645" y="3357"/>
                      <a:pt x="1757" y="2699"/>
                      <a:pt x="2069" y="2117"/>
                    </a:cubicBezTo>
                    <a:lnTo>
                      <a:pt x="2069" y="2117"/>
                    </a:lnTo>
                    <a:cubicBezTo>
                      <a:pt x="2178" y="2472"/>
                      <a:pt x="2316" y="2822"/>
                      <a:pt x="2482" y="3154"/>
                    </a:cubicBezTo>
                    <a:cubicBezTo>
                      <a:pt x="2511" y="3212"/>
                      <a:pt x="2562" y="3237"/>
                      <a:pt x="2614" y="3237"/>
                    </a:cubicBezTo>
                    <a:cubicBezTo>
                      <a:pt x="2687" y="3237"/>
                      <a:pt x="2764" y="3190"/>
                      <a:pt x="2794" y="3119"/>
                    </a:cubicBezTo>
                    <a:cubicBezTo>
                      <a:pt x="2910" y="2804"/>
                      <a:pt x="3027" y="2488"/>
                      <a:pt x="3142" y="2188"/>
                    </a:cubicBezTo>
                    <a:lnTo>
                      <a:pt x="3142" y="2188"/>
                    </a:lnTo>
                    <a:cubicBezTo>
                      <a:pt x="3165" y="2249"/>
                      <a:pt x="3197" y="2317"/>
                      <a:pt x="3211" y="2355"/>
                    </a:cubicBezTo>
                    <a:cubicBezTo>
                      <a:pt x="3280" y="2529"/>
                      <a:pt x="3331" y="2686"/>
                      <a:pt x="3401" y="2859"/>
                    </a:cubicBezTo>
                    <a:cubicBezTo>
                      <a:pt x="3430" y="2936"/>
                      <a:pt x="3495" y="2975"/>
                      <a:pt x="3563" y="2975"/>
                    </a:cubicBezTo>
                    <a:cubicBezTo>
                      <a:pt x="3618" y="2975"/>
                      <a:pt x="3674" y="2948"/>
                      <a:pt x="3713" y="2894"/>
                    </a:cubicBezTo>
                    <a:cubicBezTo>
                      <a:pt x="3887" y="2686"/>
                      <a:pt x="3991" y="2443"/>
                      <a:pt x="4026" y="2165"/>
                    </a:cubicBezTo>
                    <a:cubicBezTo>
                      <a:pt x="4047" y="2039"/>
                      <a:pt x="3934" y="1951"/>
                      <a:pt x="3835" y="1951"/>
                    </a:cubicBezTo>
                    <a:cubicBezTo>
                      <a:pt x="3770" y="1951"/>
                      <a:pt x="3710" y="1989"/>
                      <a:pt x="3697" y="2078"/>
                    </a:cubicBezTo>
                    <a:cubicBezTo>
                      <a:pt x="3672" y="2190"/>
                      <a:pt x="3641" y="2295"/>
                      <a:pt x="3600" y="2394"/>
                    </a:cubicBezTo>
                    <a:lnTo>
                      <a:pt x="3600" y="2394"/>
                    </a:lnTo>
                    <a:cubicBezTo>
                      <a:pt x="3547" y="2252"/>
                      <a:pt x="3491" y="2113"/>
                      <a:pt x="3436" y="1974"/>
                    </a:cubicBezTo>
                    <a:cubicBezTo>
                      <a:pt x="3392" y="1842"/>
                      <a:pt x="3287" y="1698"/>
                      <a:pt x="3139" y="1698"/>
                    </a:cubicBezTo>
                    <a:cubicBezTo>
                      <a:pt x="3112" y="1698"/>
                      <a:pt x="3084" y="1703"/>
                      <a:pt x="3054" y="1714"/>
                    </a:cubicBezTo>
                    <a:cubicBezTo>
                      <a:pt x="2864" y="1783"/>
                      <a:pt x="2811" y="2043"/>
                      <a:pt x="2760" y="2217"/>
                    </a:cubicBezTo>
                    <a:cubicBezTo>
                      <a:pt x="2709" y="2343"/>
                      <a:pt x="2659" y="2473"/>
                      <a:pt x="2610" y="2604"/>
                    </a:cubicBezTo>
                    <a:lnTo>
                      <a:pt x="2610" y="2604"/>
                    </a:lnTo>
                    <a:cubicBezTo>
                      <a:pt x="2483" y="2288"/>
                      <a:pt x="2383" y="1967"/>
                      <a:pt x="2308" y="1645"/>
                    </a:cubicBezTo>
                    <a:cubicBezTo>
                      <a:pt x="2289" y="1558"/>
                      <a:pt x="2217" y="1519"/>
                      <a:pt x="2142" y="1519"/>
                    </a:cubicBezTo>
                    <a:cubicBezTo>
                      <a:pt x="2081" y="1519"/>
                      <a:pt x="2017" y="1545"/>
                      <a:pt x="1978" y="1592"/>
                    </a:cubicBezTo>
                    <a:cubicBezTo>
                      <a:pt x="1593" y="2128"/>
                      <a:pt x="1416" y="2762"/>
                      <a:pt x="1298" y="3407"/>
                    </a:cubicBezTo>
                    <a:lnTo>
                      <a:pt x="1298" y="3407"/>
                    </a:lnTo>
                    <a:cubicBezTo>
                      <a:pt x="819" y="2386"/>
                      <a:pt x="500" y="1284"/>
                      <a:pt x="365" y="169"/>
                    </a:cubicBezTo>
                    <a:cubicBezTo>
                      <a:pt x="348" y="57"/>
                      <a:pt x="252" y="0"/>
                      <a:pt x="165"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36" name="Google Shape;4228;p42">
                <a:extLst>
                  <a:ext uri="{FF2B5EF4-FFF2-40B4-BE49-F238E27FC236}">
                    <a16:creationId xmlns:a16="http://schemas.microsoft.com/office/drawing/2014/main" id="{E329BE12-1C47-E73A-6847-6EAF7698118D}"/>
                  </a:ext>
                </a:extLst>
              </p:cNvPr>
              <p:cNvSpPr/>
              <p:nvPr/>
            </p:nvSpPr>
            <p:spPr>
              <a:xfrm>
                <a:off x="7413950" y="4238550"/>
                <a:ext cx="49650" cy="34225"/>
              </a:xfrm>
              <a:custGeom>
                <a:avLst/>
                <a:gdLst/>
                <a:ahLst/>
                <a:cxnLst/>
                <a:rect l="l" t="t" r="r" b="b"/>
                <a:pathLst>
                  <a:path w="1986" h="1369" extrusionOk="0">
                    <a:moveTo>
                      <a:pt x="216" y="0"/>
                    </a:moveTo>
                    <a:cubicBezTo>
                      <a:pt x="111" y="0"/>
                      <a:pt x="0" y="86"/>
                      <a:pt x="43" y="223"/>
                    </a:cubicBezTo>
                    <a:cubicBezTo>
                      <a:pt x="129" y="535"/>
                      <a:pt x="267" y="848"/>
                      <a:pt x="424" y="1160"/>
                    </a:cubicBezTo>
                    <a:cubicBezTo>
                      <a:pt x="459" y="1212"/>
                      <a:pt x="515" y="1238"/>
                      <a:pt x="571" y="1238"/>
                    </a:cubicBezTo>
                    <a:cubicBezTo>
                      <a:pt x="628" y="1238"/>
                      <a:pt x="684" y="1212"/>
                      <a:pt x="719" y="1160"/>
                    </a:cubicBezTo>
                    <a:cubicBezTo>
                      <a:pt x="788" y="1056"/>
                      <a:pt x="841" y="952"/>
                      <a:pt x="910" y="864"/>
                    </a:cubicBezTo>
                    <a:lnTo>
                      <a:pt x="1031" y="744"/>
                    </a:lnTo>
                    <a:cubicBezTo>
                      <a:pt x="1039" y="735"/>
                      <a:pt x="1067" y="707"/>
                      <a:pt x="1095" y="678"/>
                    </a:cubicBezTo>
                    <a:lnTo>
                      <a:pt x="1095" y="678"/>
                    </a:lnTo>
                    <a:cubicBezTo>
                      <a:pt x="1113" y="735"/>
                      <a:pt x="1138" y="791"/>
                      <a:pt x="1153" y="848"/>
                    </a:cubicBezTo>
                    <a:cubicBezTo>
                      <a:pt x="1204" y="987"/>
                      <a:pt x="1239" y="1107"/>
                      <a:pt x="1292" y="1229"/>
                    </a:cubicBezTo>
                    <a:cubicBezTo>
                      <a:pt x="1327" y="1299"/>
                      <a:pt x="1361" y="1350"/>
                      <a:pt x="1431" y="1368"/>
                    </a:cubicBezTo>
                    <a:cubicBezTo>
                      <a:pt x="1500" y="1368"/>
                      <a:pt x="1586" y="1334"/>
                      <a:pt x="1604" y="1281"/>
                    </a:cubicBezTo>
                    <a:cubicBezTo>
                      <a:pt x="1708" y="1091"/>
                      <a:pt x="1812" y="917"/>
                      <a:pt x="1933" y="760"/>
                    </a:cubicBezTo>
                    <a:cubicBezTo>
                      <a:pt x="1986" y="674"/>
                      <a:pt x="1951" y="570"/>
                      <a:pt x="1882" y="517"/>
                    </a:cubicBezTo>
                    <a:cubicBezTo>
                      <a:pt x="1849" y="501"/>
                      <a:pt x="1817" y="493"/>
                      <a:pt x="1788" y="493"/>
                    </a:cubicBezTo>
                    <a:cubicBezTo>
                      <a:pt x="1726" y="493"/>
                      <a:pt x="1674" y="528"/>
                      <a:pt x="1639" y="587"/>
                    </a:cubicBezTo>
                    <a:cubicBezTo>
                      <a:pt x="1590" y="650"/>
                      <a:pt x="1541" y="715"/>
                      <a:pt x="1495" y="783"/>
                    </a:cubicBezTo>
                    <a:lnTo>
                      <a:pt x="1495" y="783"/>
                    </a:lnTo>
                    <a:cubicBezTo>
                      <a:pt x="1474" y="729"/>
                      <a:pt x="1452" y="675"/>
                      <a:pt x="1431" y="621"/>
                    </a:cubicBezTo>
                    <a:cubicBezTo>
                      <a:pt x="1378" y="466"/>
                      <a:pt x="1327" y="258"/>
                      <a:pt x="1100" y="258"/>
                    </a:cubicBezTo>
                    <a:cubicBezTo>
                      <a:pt x="945" y="274"/>
                      <a:pt x="823" y="448"/>
                      <a:pt x="719" y="570"/>
                    </a:cubicBezTo>
                    <a:cubicBezTo>
                      <a:pt x="677" y="618"/>
                      <a:pt x="636" y="668"/>
                      <a:pt x="596" y="720"/>
                    </a:cubicBezTo>
                    <a:lnTo>
                      <a:pt x="596" y="720"/>
                    </a:lnTo>
                    <a:cubicBezTo>
                      <a:pt x="509" y="528"/>
                      <a:pt x="432" y="323"/>
                      <a:pt x="371" y="119"/>
                    </a:cubicBezTo>
                    <a:cubicBezTo>
                      <a:pt x="351" y="37"/>
                      <a:pt x="285" y="0"/>
                      <a:pt x="216"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37" name="Google Shape;4229;p42">
                <a:extLst>
                  <a:ext uri="{FF2B5EF4-FFF2-40B4-BE49-F238E27FC236}">
                    <a16:creationId xmlns:a16="http://schemas.microsoft.com/office/drawing/2014/main" id="{4C1A7296-84E8-8F29-7880-6FCE7E3A012C}"/>
                  </a:ext>
                </a:extLst>
              </p:cNvPr>
              <p:cNvSpPr/>
              <p:nvPr/>
            </p:nvSpPr>
            <p:spPr>
              <a:xfrm>
                <a:off x="7024575" y="4305725"/>
                <a:ext cx="544425" cy="379150"/>
              </a:xfrm>
              <a:custGeom>
                <a:avLst/>
                <a:gdLst/>
                <a:ahLst/>
                <a:cxnLst/>
                <a:rect l="l" t="t" r="r" b="b"/>
                <a:pathLst>
                  <a:path w="21777" h="15166" extrusionOk="0">
                    <a:moveTo>
                      <a:pt x="5639" y="0"/>
                    </a:moveTo>
                    <a:lnTo>
                      <a:pt x="6178" y="7357"/>
                    </a:lnTo>
                    <a:cubicBezTo>
                      <a:pt x="6178" y="7357"/>
                      <a:pt x="1" y="8155"/>
                      <a:pt x="799" y="15166"/>
                    </a:cubicBezTo>
                    <a:lnTo>
                      <a:pt x="2603" y="14037"/>
                    </a:lnTo>
                    <a:lnTo>
                      <a:pt x="3939" y="15166"/>
                    </a:lnTo>
                    <a:lnTo>
                      <a:pt x="5535" y="13898"/>
                    </a:lnTo>
                    <a:lnTo>
                      <a:pt x="7270" y="15166"/>
                    </a:lnTo>
                    <a:lnTo>
                      <a:pt x="8624" y="13968"/>
                    </a:lnTo>
                    <a:lnTo>
                      <a:pt x="10081" y="15166"/>
                    </a:lnTo>
                    <a:lnTo>
                      <a:pt x="11696" y="13829"/>
                    </a:lnTo>
                    <a:lnTo>
                      <a:pt x="13135" y="15166"/>
                    </a:lnTo>
                    <a:lnTo>
                      <a:pt x="14767" y="13778"/>
                    </a:lnTo>
                    <a:lnTo>
                      <a:pt x="16034" y="14905"/>
                    </a:lnTo>
                    <a:lnTo>
                      <a:pt x="17161" y="13708"/>
                    </a:lnTo>
                    <a:lnTo>
                      <a:pt x="18498" y="14905"/>
                    </a:lnTo>
                    <a:lnTo>
                      <a:pt x="19937" y="13708"/>
                    </a:lnTo>
                    <a:lnTo>
                      <a:pt x="21448" y="14766"/>
                    </a:lnTo>
                    <a:lnTo>
                      <a:pt x="21777" y="0"/>
                    </a:lnTo>
                    <a:close/>
                  </a:path>
                </a:pathLst>
              </a:custGeom>
              <a:solidFill>
                <a:schemeClr val="accent5"/>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38" name="Google Shape;4230;p42">
                <a:extLst>
                  <a:ext uri="{FF2B5EF4-FFF2-40B4-BE49-F238E27FC236}">
                    <a16:creationId xmlns:a16="http://schemas.microsoft.com/office/drawing/2014/main" id="{2AFC985F-62EE-CD5E-4862-699CD88117CE}"/>
                  </a:ext>
                </a:extLst>
              </p:cNvPr>
              <p:cNvSpPr/>
              <p:nvPr/>
            </p:nvSpPr>
            <p:spPr>
              <a:xfrm>
                <a:off x="7036725" y="4301375"/>
                <a:ext cx="536625" cy="388200"/>
              </a:xfrm>
              <a:custGeom>
                <a:avLst/>
                <a:gdLst/>
                <a:ahLst/>
                <a:cxnLst/>
                <a:rect l="l" t="t" r="r" b="b"/>
                <a:pathLst>
                  <a:path w="21465" h="15528" extrusionOk="0">
                    <a:moveTo>
                      <a:pt x="5733" y="7697"/>
                    </a:moveTo>
                    <a:cubicBezTo>
                      <a:pt x="5732" y="7697"/>
                      <a:pt x="5724" y="7698"/>
                      <a:pt x="5706" y="7702"/>
                    </a:cubicBezTo>
                    <a:lnTo>
                      <a:pt x="5706" y="7702"/>
                    </a:lnTo>
                    <a:cubicBezTo>
                      <a:pt x="5722" y="7700"/>
                      <a:pt x="5735" y="7697"/>
                      <a:pt x="5733" y="7697"/>
                    </a:cubicBezTo>
                    <a:close/>
                    <a:moveTo>
                      <a:pt x="5706" y="7702"/>
                    </a:moveTo>
                    <a:cubicBezTo>
                      <a:pt x="5705" y="7702"/>
                      <a:pt x="5704" y="7702"/>
                      <a:pt x="5703" y="7702"/>
                    </a:cubicBezTo>
                    <a:lnTo>
                      <a:pt x="5703" y="7702"/>
                    </a:lnTo>
                    <a:cubicBezTo>
                      <a:pt x="5699" y="7703"/>
                      <a:pt x="5696" y="7704"/>
                      <a:pt x="5692" y="7705"/>
                    </a:cubicBezTo>
                    <a:cubicBezTo>
                      <a:pt x="5697" y="7704"/>
                      <a:pt x="5702" y="7703"/>
                      <a:pt x="5706" y="7702"/>
                    </a:cubicBezTo>
                    <a:close/>
                    <a:moveTo>
                      <a:pt x="21114" y="348"/>
                    </a:moveTo>
                    <a:cubicBezTo>
                      <a:pt x="21080" y="1971"/>
                      <a:pt x="21047" y="3580"/>
                      <a:pt x="21013" y="5188"/>
                    </a:cubicBezTo>
                    <a:cubicBezTo>
                      <a:pt x="20944" y="7844"/>
                      <a:pt x="20892" y="10481"/>
                      <a:pt x="20823" y="13119"/>
                    </a:cubicBezTo>
                    <a:cubicBezTo>
                      <a:pt x="20808" y="13616"/>
                      <a:pt x="20806" y="14113"/>
                      <a:pt x="20796" y="14610"/>
                    </a:cubicBezTo>
                    <a:lnTo>
                      <a:pt x="20796" y="14610"/>
                    </a:lnTo>
                    <a:cubicBezTo>
                      <a:pt x="20377" y="14321"/>
                      <a:pt x="19957" y="14029"/>
                      <a:pt x="19539" y="13725"/>
                    </a:cubicBezTo>
                    <a:cubicBezTo>
                      <a:pt x="19515" y="13707"/>
                      <a:pt x="19489" y="13700"/>
                      <a:pt x="19462" y="13700"/>
                    </a:cubicBezTo>
                    <a:cubicBezTo>
                      <a:pt x="19411" y="13700"/>
                      <a:pt x="19358" y="13726"/>
                      <a:pt x="19313" y="13760"/>
                    </a:cubicBezTo>
                    <a:cubicBezTo>
                      <a:pt x="18887" y="14124"/>
                      <a:pt x="18446" y="14487"/>
                      <a:pt x="18016" y="14837"/>
                    </a:cubicBezTo>
                    <a:lnTo>
                      <a:pt x="18016" y="14837"/>
                    </a:lnTo>
                    <a:cubicBezTo>
                      <a:pt x="17619" y="14487"/>
                      <a:pt x="17210" y="14124"/>
                      <a:pt x="16814" y="13760"/>
                    </a:cubicBezTo>
                    <a:cubicBezTo>
                      <a:pt x="16779" y="13725"/>
                      <a:pt x="16732" y="13708"/>
                      <a:pt x="16684" y="13708"/>
                    </a:cubicBezTo>
                    <a:cubicBezTo>
                      <a:pt x="16637" y="13708"/>
                      <a:pt x="16589" y="13725"/>
                      <a:pt x="16554" y="13760"/>
                    </a:cubicBezTo>
                    <a:cubicBezTo>
                      <a:pt x="16225" y="14120"/>
                      <a:pt x="15883" y="14480"/>
                      <a:pt x="15539" y="14826"/>
                    </a:cubicBezTo>
                    <a:lnTo>
                      <a:pt x="15539" y="14826"/>
                    </a:lnTo>
                    <a:cubicBezTo>
                      <a:pt x="15163" y="14497"/>
                      <a:pt x="14776" y="14157"/>
                      <a:pt x="14403" y="13829"/>
                    </a:cubicBezTo>
                    <a:cubicBezTo>
                      <a:pt x="14368" y="13795"/>
                      <a:pt x="14325" y="13777"/>
                      <a:pt x="14281" y="13777"/>
                    </a:cubicBezTo>
                    <a:cubicBezTo>
                      <a:pt x="14238" y="13777"/>
                      <a:pt x="14194" y="13795"/>
                      <a:pt x="14160" y="13829"/>
                    </a:cubicBezTo>
                    <a:cubicBezTo>
                      <a:pt x="13662" y="14246"/>
                      <a:pt x="13151" y="14678"/>
                      <a:pt x="12652" y="15110"/>
                    </a:cubicBezTo>
                    <a:lnTo>
                      <a:pt x="12652" y="15110"/>
                    </a:lnTo>
                    <a:cubicBezTo>
                      <a:pt x="12208" y="14710"/>
                      <a:pt x="11777" y="14296"/>
                      <a:pt x="11331" y="13882"/>
                    </a:cubicBezTo>
                    <a:cubicBezTo>
                      <a:pt x="11291" y="13850"/>
                      <a:pt x="11250" y="13836"/>
                      <a:pt x="11211" y="13836"/>
                    </a:cubicBezTo>
                    <a:cubicBezTo>
                      <a:pt x="11167" y="13836"/>
                      <a:pt x="11125" y="13854"/>
                      <a:pt x="11088" y="13882"/>
                    </a:cubicBezTo>
                    <a:cubicBezTo>
                      <a:pt x="10591" y="14299"/>
                      <a:pt x="10094" y="14716"/>
                      <a:pt x="9597" y="15119"/>
                    </a:cubicBezTo>
                    <a:lnTo>
                      <a:pt x="9597" y="15119"/>
                    </a:lnTo>
                    <a:lnTo>
                      <a:pt x="8260" y="14021"/>
                    </a:lnTo>
                    <a:cubicBezTo>
                      <a:pt x="8216" y="13986"/>
                      <a:pt x="8173" y="13969"/>
                      <a:pt x="8130" y="13969"/>
                    </a:cubicBezTo>
                    <a:cubicBezTo>
                      <a:pt x="8086" y="13969"/>
                      <a:pt x="8043" y="13986"/>
                      <a:pt x="7999" y="14021"/>
                    </a:cubicBezTo>
                    <a:cubicBezTo>
                      <a:pt x="7600" y="14388"/>
                      <a:pt x="7186" y="14756"/>
                      <a:pt x="6770" y="15124"/>
                    </a:cubicBezTo>
                    <a:lnTo>
                      <a:pt x="6770" y="15124"/>
                    </a:lnTo>
                    <a:cubicBezTo>
                      <a:pt x="6231" y="14717"/>
                      <a:pt x="5692" y="14325"/>
                      <a:pt x="5137" y="13934"/>
                    </a:cubicBezTo>
                    <a:cubicBezTo>
                      <a:pt x="5117" y="13915"/>
                      <a:pt x="5094" y="13907"/>
                      <a:pt x="5068" y="13907"/>
                    </a:cubicBezTo>
                    <a:cubicBezTo>
                      <a:pt x="5023" y="13907"/>
                      <a:pt x="4973" y="13930"/>
                      <a:pt x="4928" y="13952"/>
                    </a:cubicBezTo>
                    <a:cubicBezTo>
                      <a:pt x="4431" y="14351"/>
                      <a:pt x="3950" y="14737"/>
                      <a:pt x="3456" y="15121"/>
                    </a:cubicBezTo>
                    <a:lnTo>
                      <a:pt x="3456" y="15121"/>
                    </a:lnTo>
                    <a:cubicBezTo>
                      <a:pt x="3047" y="14787"/>
                      <a:pt x="2650" y="14439"/>
                      <a:pt x="2238" y="14090"/>
                    </a:cubicBezTo>
                    <a:cubicBezTo>
                      <a:pt x="2205" y="14056"/>
                      <a:pt x="2157" y="14037"/>
                      <a:pt x="2109" y="14037"/>
                    </a:cubicBezTo>
                    <a:cubicBezTo>
                      <a:pt x="2082" y="14037"/>
                      <a:pt x="2055" y="14043"/>
                      <a:pt x="2030" y="14056"/>
                    </a:cubicBezTo>
                    <a:cubicBezTo>
                      <a:pt x="1501" y="14389"/>
                      <a:pt x="984" y="14722"/>
                      <a:pt x="457" y="15055"/>
                    </a:cubicBezTo>
                    <a:lnTo>
                      <a:pt x="457" y="15055"/>
                    </a:lnTo>
                    <a:cubicBezTo>
                      <a:pt x="291" y="13177"/>
                      <a:pt x="622" y="11206"/>
                      <a:pt x="1926" y="9752"/>
                    </a:cubicBezTo>
                    <a:cubicBezTo>
                      <a:pt x="2724" y="8850"/>
                      <a:pt x="3818" y="8207"/>
                      <a:pt x="4980" y="7860"/>
                    </a:cubicBezTo>
                    <a:cubicBezTo>
                      <a:pt x="5171" y="7809"/>
                      <a:pt x="5345" y="7774"/>
                      <a:pt x="5535" y="7740"/>
                    </a:cubicBezTo>
                    <a:cubicBezTo>
                      <a:pt x="5588" y="7721"/>
                      <a:pt x="5623" y="7721"/>
                      <a:pt x="5674" y="7705"/>
                    </a:cubicBezTo>
                    <a:cubicBezTo>
                      <a:pt x="5682" y="7705"/>
                      <a:pt x="5693" y="7704"/>
                      <a:pt x="5703" y="7702"/>
                    </a:cubicBezTo>
                    <a:lnTo>
                      <a:pt x="5703" y="7702"/>
                    </a:lnTo>
                    <a:cubicBezTo>
                      <a:pt x="5787" y="7682"/>
                      <a:pt x="5881" y="7631"/>
                      <a:pt x="5865" y="7531"/>
                    </a:cubicBezTo>
                    <a:cubicBezTo>
                      <a:pt x="5709" y="5380"/>
                      <a:pt x="5553" y="3228"/>
                      <a:pt x="5396" y="1093"/>
                    </a:cubicBezTo>
                    <a:cubicBezTo>
                      <a:pt x="5368" y="839"/>
                      <a:pt x="5352" y="597"/>
                      <a:pt x="5337" y="348"/>
                    </a:cubicBezTo>
                    <a:close/>
                    <a:moveTo>
                      <a:pt x="5153" y="0"/>
                    </a:moveTo>
                    <a:cubicBezTo>
                      <a:pt x="5067" y="0"/>
                      <a:pt x="4963" y="87"/>
                      <a:pt x="4980" y="174"/>
                    </a:cubicBezTo>
                    <a:lnTo>
                      <a:pt x="5449" y="6629"/>
                    </a:lnTo>
                    <a:cubicBezTo>
                      <a:pt x="5478" y="6876"/>
                      <a:pt x="5495" y="7125"/>
                      <a:pt x="5510" y="7383"/>
                    </a:cubicBezTo>
                    <a:lnTo>
                      <a:pt x="5510" y="7383"/>
                    </a:lnTo>
                    <a:cubicBezTo>
                      <a:pt x="4827" y="7492"/>
                      <a:pt x="4163" y="7766"/>
                      <a:pt x="3557" y="8069"/>
                    </a:cubicBezTo>
                    <a:cubicBezTo>
                      <a:pt x="2134" y="8797"/>
                      <a:pt x="1042" y="10012"/>
                      <a:pt x="486" y="11504"/>
                    </a:cubicBezTo>
                    <a:cubicBezTo>
                      <a:pt x="52" y="12737"/>
                      <a:pt x="0" y="14056"/>
                      <a:pt x="139" y="15340"/>
                    </a:cubicBezTo>
                    <a:cubicBezTo>
                      <a:pt x="152" y="15443"/>
                      <a:pt x="223" y="15527"/>
                      <a:pt x="308" y="15527"/>
                    </a:cubicBezTo>
                    <a:cubicBezTo>
                      <a:pt x="337" y="15527"/>
                      <a:pt x="368" y="15517"/>
                      <a:pt x="399" y="15495"/>
                    </a:cubicBezTo>
                    <a:cubicBezTo>
                      <a:pt x="974" y="15134"/>
                      <a:pt x="1533" y="14773"/>
                      <a:pt x="2106" y="14427"/>
                    </a:cubicBezTo>
                    <a:lnTo>
                      <a:pt x="2106" y="14427"/>
                    </a:lnTo>
                    <a:cubicBezTo>
                      <a:pt x="2518" y="14777"/>
                      <a:pt x="2918" y="15128"/>
                      <a:pt x="3332" y="15479"/>
                    </a:cubicBezTo>
                    <a:cubicBezTo>
                      <a:pt x="3367" y="15504"/>
                      <a:pt x="3406" y="15517"/>
                      <a:pt x="3447" y="15517"/>
                    </a:cubicBezTo>
                    <a:cubicBezTo>
                      <a:pt x="3488" y="15517"/>
                      <a:pt x="3531" y="15504"/>
                      <a:pt x="3575" y="15479"/>
                    </a:cubicBezTo>
                    <a:cubicBezTo>
                      <a:pt x="4072" y="15077"/>
                      <a:pt x="4569" y="14691"/>
                      <a:pt x="5053" y="14293"/>
                    </a:cubicBezTo>
                    <a:lnTo>
                      <a:pt x="5053" y="14293"/>
                    </a:lnTo>
                    <a:cubicBezTo>
                      <a:pt x="5611" y="14690"/>
                      <a:pt x="6154" y="15100"/>
                      <a:pt x="6698" y="15495"/>
                    </a:cubicBezTo>
                    <a:cubicBezTo>
                      <a:pt x="6724" y="15515"/>
                      <a:pt x="6752" y="15522"/>
                      <a:pt x="6780" y="15522"/>
                    </a:cubicBezTo>
                    <a:cubicBezTo>
                      <a:pt x="6827" y="15522"/>
                      <a:pt x="6873" y="15500"/>
                      <a:pt x="6907" y="15479"/>
                    </a:cubicBezTo>
                    <a:cubicBezTo>
                      <a:pt x="7317" y="15100"/>
                      <a:pt x="7727" y="14735"/>
                      <a:pt x="8137" y="14373"/>
                    </a:cubicBezTo>
                    <a:lnTo>
                      <a:pt x="8137" y="14373"/>
                    </a:lnTo>
                    <a:cubicBezTo>
                      <a:pt x="8592" y="14735"/>
                      <a:pt x="9033" y="15100"/>
                      <a:pt x="9475" y="15479"/>
                    </a:cubicBezTo>
                    <a:cubicBezTo>
                      <a:pt x="9518" y="15504"/>
                      <a:pt x="9561" y="15517"/>
                      <a:pt x="9602" y="15517"/>
                    </a:cubicBezTo>
                    <a:cubicBezTo>
                      <a:pt x="9644" y="15517"/>
                      <a:pt x="9683" y="15504"/>
                      <a:pt x="9718" y="15479"/>
                    </a:cubicBezTo>
                    <a:cubicBezTo>
                      <a:pt x="10212" y="15064"/>
                      <a:pt x="10707" y="14649"/>
                      <a:pt x="11201" y="14247"/>
                    </a:cubicBezTo>
                    <a:lnTo>
                      <a:pt x="11201" y="14247"/>
                    </a:lnTo>
                    <a:cubicBezTo>
                      <a:pt x="11635" y="14649"/>
                      <a:pt x="12082" y="15064"/>
                      <a:pt x="12529" y="15479"/>
                    </a:cubicBezTo>
                    <a:cubicBezTo>
                      <a:pt x="12563" y="15504"/>
                      <a:pt x="12607" y="15517"/>
                      <a:pt x="12650" y="15517"/>
                    </a:cubicBezTo>
                    <a:cubicBezTo>
                      <a:pt x="12694" y="15517"/>
                      <a:pt x="12737" y="15504"/>
                      <a:pt x="12772" y="15479"/>
                    </a:cubicBezTo>
                    <a:cubicBezTo>
                      <a:pt x="13268" y="15045"/>
                      <a:pt x="13781" y="14612"/>
                      <a:pt x="14281" y="14178"/>
                    </a:cubicBezTo>
                    <a:lnTo>
                      <a:pt x="14281" y="14178"/>
                    </a:lnTo>
                    <a:cubicBezTo>
                      <a:pt x="14660" y="14511"/>
                      <a:pt x="15049" y="14856"/>
                      <a:pt x="15426" y="15201"/>
                    </a:cubicBezTo>
                    <a:cubicBezTo>
                      <a:pt x="15463" y="15228"/>
                      <a:pt x="15510" y="15246"/>
                      <a:pt x="15557" y="15246"/>
                    </a:cubicBezTo>
                    <a:cubicBezTo>
                      <a:pt x="15597" y="15246"/>
                      <a:pt x="15637" y="15233"/>
                      <a:pt x="15669" y="15201"/>
                    </a:cubicBezTo>
                    <a:lnTo>
                      <a:pt x="16695" y="14128"/>
                    </a:lnTo>
                    <a:lnTo>
                      <a:pt x="16695" y="14128"/>
                    </a:lnTo>
                    <a:cubicBezTo>
                      <a:pt x="17096" y="14486"/>
                      <a:pt x="17486" y="14843"/>
                      <a:pt x="17890" y="15201"/>
                    </a:cubicBezTo>
                    <a:cubicBezTo>
                      <a:pt x="17924" y="15227"/>
                      <a:pt x="17968" y="15239"/>
                      <a:pt x="18011" y="15239"/>
                    </a:cubicBezTo>
                    <a:cubicBezTo>
                      <a:pt x="18055" y="15239"/>
                      <a:pt x="18098" y="15227"/>
                      <a:pt x="18133" y="15201"/>
                    </a:cubicBezTo>
                    <a:cubicBezTo>
                      <a:pt x="18582" y="14831"/>
                      <a:pt x="19017" y="14462"/>
                      <a:pt x="19465" y="14093"/>
                    </a:cubicBezTo>
                    <a:lnTo>
                      <a:pt x="19465" y="14093"/>
                    </a:lnTo>
                    <a:cubicBezTo>
                      <a:pt x="19934" y="14431"/>
                      <a:pt x="20405" y="14756"/>
                      <a:pt x="20874" y="15097"/>
                    </a:cubicBezTo>
                    <a:cubicBezTo>
                      <a:pt x="20897" y="15112"/>
                      <a:pt x="20923" y="15119"/>
                      <a:pt x="20949" y="15119"/>
                    </a:cubicBezTo>
                    <a:cubicBezTo>
                      <a:pt x="21040" y="15119"/>
                      <a:pt x="21135" y="15035"/>
                      <a:pt x="21135" y="14940"/>
                    </a:cubicBezTo>
                    <a:cubicBezTo>
                      <a:pt x="21170" y="13274"/>
                      <a:pt x="21205" y="11592"/>
                      <a:pt x="21239" y="9926"/>
                    </a:cubicBezTo>
                    <a:cubicBezTo>
                      <a:pt x="21309" y="7288"/>
                      <a:pt x="21360" y="4633"/>
                      <a:pt x="21430" y="1995"/>
                    </a:cubicBezTo>
                    <a:cubicBezTo>
                      <a:pt x="21448" y="1389"/>
                      <a:pt x="21448" y="781"/>
                      <a:pt x="21464" y="174"/>
                    </a:cubicBezTo>
                    <a:cubicBezTo>
                      <a:pt x="21464" y="120"/>
                      <a:pt x="21444" y="79"/>
                      <a:pt x="21414" y="51"/>
                    </a:cubicBezTo>
                    <a:lnTo>
                      <a:pt x="21414" y="51"/>
                    </a:lnTo>
                    <a:cubicBezTo>
                      <a:pt x="21386" y="20"/>
                      <a:pt x="21345" y="0"/>
                      <a:pt x="21291"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39" name="Google Shape;4231;p42">
                <a:extLst>
                  <a:ext uri="{FF2B5EF4-FFF2-40B4-BE49-F238E27FC236}">
                    <a16:creationId xmlns:a16="http://schemas.microsoft.com/office/drawing/2014/main" id="{700D9847-81A1-1EAC-8201-D62D565B95E1}"/>
                  </a:ext>
                </a:extLst>
              </p:cNvPr>
              <p:cNvSpPr/>
              <p:nvPr/>
            </p:nvSpPr>
            <p:spPr>
              <a:xfrm>
                <a:off x="7046275" y="4594625"/>
                <a:ext cx="518850" cy="8700"/>
              </a:xfrm>
              <a:custGeom>
                <a:avLst/>
                <a:gdLst/>
                <a:ahLst/>
                <a:cxnLst/>
                <a:rect l="l" t="t" r="r" b="b"/>
                <a:pathLst>
                  <a:path w="20754" h="348" extrusionOk="0">
                    <a:moveTo>
                      <a:pt x="225" y="1"/>
                    </a:moveTo>
                    <a:cubicBezTo>
                      <a:pt x="0" y="1"/>
                      <a:pt x="0" y="348"/>
                      <a:pt x="225" y="348"/>
                    </a:cubicBezTo>
                    <a:lnTo>
                      <a:pt x="20527" y="348"/>
                    </a:lnTo>
                    <a:cubicBezTo>
                      <a:pt x="20753" y="348"/>
                      <a:pt x="20753" y="1"/>
                      <a:pt x="20527"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40" name="Google Shape;4232;p42">
                <a:extLst>
                  <a:ext uri="{FF2B5EF4-FFF2-40B4-BE49-F238E27FC236}">
                    <a16:creationId xmlns:a16="http://schemas.microsoft.com/office/drawing/2014/main" id="{A848BE2A-3319-1B3B-B230-1ADF11A62D01}"/>
                  </a:ext>
                </a:extLst>
              </p:cNvPr>
              <p:cNvSpPr/>
              <p:nvPr/>
            </p:nvSpPr>
            <p:spPr>
              <a:xfrm>
                <a:off x="7169950" y="4482025"/>
                <a:ext cx="119000" cy="114725"/>
              </a:xfrm>
              <a:custGeom>
                <a:avLst/>
                <a:gdLst/>
                <a:ahLst/>
                <a:cxnLst/>
                <a:rect l="l" t="t" r="r" b="b"/>
                <a:pathLst>
                  <a:path w="4760" h="4589" extrusionOk="0">
                    <a:moveTo>
                      <a:pt x="234" y="0"/>
                    </a:moveTo>
                    <a:cubicBezTo>
                      <a:pt x="54" y="0"/>
                      <a:pt x="1" y="277"/>
                      <a:pt x="189" y="340"/>
                    </a:cubicBezTo>
                    <a:cubicBezTo>
                      <a:pt x="2150" y="930"/>
                      <a:pt x="3764" y="2508"/>
                      <a:pt x="4389" y="4470"/>
                    </a:cubicBezTo>
                    <a:cubicBezTo>
                      <a:pt x="4409" y="4553"/>
                      <a:pt x="4477" y="4589"/>
                      <a:pt x="4546" y="4589"/>
                    </a:cubicBezTo>
                    <a:cubicBezTo>
                      <a:pt x="4651" y="4589"/>
                      <a:pt x="4759" y="4507"/>
                      <a:pt x="4718" y="4382"/>
                    </a:cubicBezTo>
                    <a:cubicBezTo>
                      <a:pt x="4058" y="2300"/>
                      <a:pt x="2376" y="634"/>
                      <a:pt x="294" y="10"/>
                    </a:cubicBezTo>
                    <a:cubicBezTo>
                      <a:pt x="272" y="3"/>
                      <a:pt x="252" y="0"/>
                      <a:pt x="23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41" name="Google Shape;4233;p42">
                <a:extLst>
                  <a:ext uri="{FF2B5EF4-FFF2-40B4-BE49-F238E27FC236}">
                    <a16:creationId xmlns:a16="http://schemas.microsoft.com/office/drawing/2014/main" id="{7D697CE6-7D41-A8F3-B1E3-ABF9F034DECC}"/>
                  </a:ext>
                </a:extLst>
              </p:cNvPr>
              <p:cNvSpPr/>
              <p:nvPr/>
            </p:nvSpPr>
            <p:spPr>
              <a:xfrm>
                <a:off x="7166875" y="4355175"/>
                <a:ext cx="401275" cy="8700"/>
              </a:xfrm>
              <a:custGeom>
                <a:avLst/>
                <a:gdLst/>
                <a:ahLst/>
                <a:cxnLst/>
                <a:rect l="l" t="t" r="r" b="b"/>
                <a:pathLst>
                  <a:path w="16051" h="348" extrusionOk="0">
                    <a:moveTo>
                      <a:pt x="225" y="0"/>
                    </a:moveTo>
                    <a:cubicBezTo>
                      <a:pt x="0" y="0"/>
                      <a:pt x="0" y="347"/>
                      <a:pt x="225" y="347"/>
                    </a:cubicBezTo>
                    <a:lnTo>
                      <a:pt x="15825" y="347"/>
                    </a:lnTo>
                    <a:cubicBezTo>
                      <a:pt x="16050" y="347"/>
                      <a:pt x="16050" y="0"/>
                      <a:pt x="15825"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42" name="Google Shape;4234;p42">
                <a:extLst>
                  <a:ext uri="{FF2B5EF4-FFF2-40B4-BE49-F238E27FC236}">
                    <a16:creationId xmlns:a16="http://schemas.microsoft.com/office/drawing/2014/main" id="{25F6FEA0-77CD-80E8-6388-F73BB81A44DF}"/>
                  </a:ext>
                </a:extLst>
              </p:cNvPr>
              <p:cNvSpPr/>
              <p:nvPr/>
            </p:nvSpPr>
            <p:spPr>
              <a:xfrm>
                <a:off x="7405450" y="4435400"/>
                <a:ext cx="121900" cy="121950"/>
              </a:xfrm>
              <a:custGeom>
                <a:avLst/>
                <a:gdLst/>
                <a:ahLst/>
                <a:cxnLst/>
                <a:rect l="l" t="t" r="r" b="b"/>
                <a:pathLst>
                  <a:path w="4876" h="4878" extrusionOk="0">
                    <a:moveTo>
                      <a:pt x="2430" y="348"/>
                    </a:moveTo>
                    <a:cubicBezTo>
                      <a:pt x="3592" y="348"/>
                      <a:pt x="4529" y="1285"/>
                      <a:pt x="4529" y="2448"/>
                    </a:cubicBezTo>
                    <a:cubicBezTo>
                      <a:pt x="4529" y="3593"/>
                      <a:pt x="3592" y="4530"/>
                      <a:pt x="2430" y="4530"/>
                    </a:cubicBezTo>
                    <a:cubicBezTo>
                      <a:pt x="1285" y="4530"/>
                      <a:pt x="348" y="3593"/>
                      <a:pt x="348" y="2448"/>
                    </a:cubicBezTo>
                    <a:cubicBezTo>
                      <a:pt x="348" y="1285"/>
                      <a:pt x="1285" y="348"/>
                      <a:pt x="2430" y="348"/>
                    </a:cubicBezTo>
                    <a:close/>
                    <a:moveTo>
                      <a:pt x="2430" y="1"/>
                    </a:moveTo>
                    <a:cubicBezTo>
                      <a:pt x="1093" y="1"/>
                      <a:pt x="1" y="1094"/>
                      <a:pt x="1" y="2448"/>
                    </a:cubicBezTo>
                    <a:cubicBezTo>
                      <a:pt x="1" y="3783"/>
                      <a:pt x="1093" y="4877"/>
                      <a:pt x="2430" y="4877"/>
                    </a:cubicBezTo>
                    <a:cubicBezTo>
                      <a:pt x="3784" y="4877"/>
                      <a:pt x="4876" y="3783"/>
                      <a:pt x="4876" y="2448"/>
                    </a:cubicBezTo>
                    <a:cubicBezTo>
                      <a:pt x="4876" y="1094"/>
                      <a:pt x="3784" y="1"/>
                      <a:pt x="2430"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43" name="Google Shape;4235;p42">
                <a:extLst>
                  <a:ext uri="{FF2B5EF4-FFF2-40B4-BE49-F238E27FC236}">
                    <a16:creationId xmlns:a16="http://schemas.microsoft.com/office/drawing/2014/main" id="{A0E2431A-5028-8C28-D8CF-CE62B3AE58EC}"/>
                  </a:ext>
                </a:extLst>
              </p:cNvPr>
              <p:cNvSpPr/>
              <p:nvPr/>
            </p:nvSpPr>
            <p:spPr>
              <a:xfrm>
                <a:off x="7190700" y="4324350"/>
                <a:ext cx="39525" cy="8700"/>
              </a:xfrm>
              <a:custGeom>
                <a:avLst/>
                <a:gdLst/>
                <a:ahLst/>
                <a:cxnLst/>
                <a:rect l="l" t="t" r="r" b="b"/>
                <a:pathLst>
                  <a:path w="1581" h="348" extrusionOk="0">
                    <a:moveTo>
                      <a:pt x="174" y="0"/>
                    </a:moveTo>
                    <a:cubicBezTo>
                      <a:pt x="70" y="0"/>
                      <a:pt x="1" y="70"/>
                      <a:pt x="1" y="174"/>
                    </a:cubicBezTo>
                    <a:cubicBezTo>
                      <a:pt x="1" y="261"/>
                      <a:pt x="70" y="348"/>
                      <a:pt x="174" y="348"/>
                    </a:cubicBezTo>
                    <a:lnTo>
                      <a:pt x="1407" y="348"/>
                    </a:lnTo>
                    <a:cubicBezTo>
                      <a:pt x="1511" y="348"/>
                      <a:pt x="1581" y="261"/>
                      <a:pt x="1581" y="174"/>
                    </a:cubicBezTo>
                    <a:cubicBezTo>
                      <a:pt x="1581" y="70"/>
                      <a:pt x="1511" y="0"/>
                      <a:pt x="1407"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44" name="Google Shape;4236;p42">
                <a:extLst>
                  <a:ext uri="{FF2B5EF4-FFF2-40B4-BE49-F238E27FC236}">
                    <a16:creationId xmlns:a16="http://schemas.microsoft.com/office/drawing/2014/main" id="{4E2A8CF5-815E-F89D-9108-0997C742930C}"/>
                  </a:ext>
                </a:extLst>
              </p:cNvPr>
              <p:cNvSpPr/>
              <p:nvPr/>
            </p:nvSpPr>
            <p:spPr>
              <a:xfrm>
                <a:off x="7259250" y="4327825"/>
                <a:ext cx="47750" cy="8700"/>
              </a:xfrm>
              <a:custGeom>
                <a:avLst/>
                <a:gdLst/>
                <a:ahLst/>
                <a:cxnLst/>
                <a:rect l="l" t="t" r="r" b="b"/>
                <a:pathLst>
                  <a:path w="1910" h="348" extrusionOk="0">
                    <a:moveTo>
                      <a:pt x="227" y="0"/>
                    </a:moveTo>
                    <a:cubicBezTo>
                      <a:pt x="0" y="0"/>
                      <a:pt x="0" y="347"/>
                      <a:pt x="227" y="347"/>
                    </a:cubicBezTo>
                    <a:lnTo>
                      <a:pt x="1684" y="347"/>
                    </a:lnTo>
                    <a:cubicBezTo>
                      <a:pt x="1909" y="347"/>
                      <a:pt x="1909" y="0"/>
                      <a:pt x="168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45" name="Google Shape;4237;p42">
                <a:extLst>
                  <a:ext uri="{FF2B5EF4-FFF2-40B4-BE49-F238E27FC236}">
                    <a16:creationId xmlns:a16="http://schemas.microsoft.com/office/drawing/2014/main" id="{C3468D51-7D11-FF18-D0CD-D75590D8D826}"/>
                  </a:ext>
                </a:extLst>
              </p:cNvPr>
              <p:cNvSpPr/>
              <p:nvPr/>
            </p:nvSpPr>
            <p:spPr>
              <a:xfrm>
                <a:off x="7341250" y="4323075"/>
                <a:ext cx="39950" cy="8700"/>
              </a:xfrm>
              <a:custGeom>
                <a:avLst/>
                <a:gdLst/>
                <a:ahLst/>
                <a:cxnLst/>
                <a:rect l="l" t="t" r="r" b="b"/>
                <a:pathLst>
                  <a:path w="1598" h="348" extrusionOk="0">
                    <a:moveTo>
                      <a:pt x="174" y="0"/>
                    </a:moveTo>
                    <a:cubicBezTo>
                      <a:pt x="87" y="0"/>
                      <a:pt x="1" y="86"/>
                      <a:pt x="1" y="174"/>
                    </a:cubicBezTo>
                    <a:cubicBezTo>
                      <a:pt x="1" y="278"/>
                      <a:pt x="87" y="347"/>
                      <a:pt x="174" y="347"/>
                    </a:cubicBezTo>
                    <a:lnTo>
                      <a:pt x="1424" y="347"/>
                    </a:lnTo>
                    <a:cubicBezTo>
                      <a:pt x="1528" y="347"/>
                      <a:pt x="1597" y="278"/>
                      <a:pt x="1597" y="174"/>
                    </a:cubicBezTo>
                    <a:cubicBezTo>
                      <a:pt x="1597" y="86"/>
                      <a:pt x="1528" y="0"/>
                      <a:pt x="142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46" name="Google Shape;4238;p42">
                <a:extLst>
                  <a:ext uri="{FF2B5EF4-FFF2-40B4-BE49-F238E27FC236}">
                    <a16:creationId xmlns:a16="http://schemas.microsoft.com/office/drawing/2014/main" id="{1464F7DA-7226-B3E8-BD89-62DC72B60B5A}"/>
                  </a:ext>
                </a:extLst>
              </p:cNvPr>
              <p:cNvSpPr/>
              <p:nvPr/>
            </p:nvSpPr>
            <p:spPr>
              <a:xfrm>
                <a:off x="7415875" y="4326075"/>
                <a:ext cx="38200" cy="8700"/>
              </a:xfrm>
              <a:custGeom>
                <a:avLst/>
                <a:gdLst/>
                <a:ahLst/>
                <a:cxnLst/>
                <a:rect l="l" t="t" r="r" b="b"/>
                <a:pathLst>
                  <a:path w="1528" h="348" extrusionOk="0">
                    <a:moveTo>
                      <a:pt x="174" y="1"/>
                    </a:moveTo>
                    <a:cubicBezTo>
                      <a:pt x="86" y="1"/>
                      <a:pt x="0" y="88"/>
                      <a:pt x="0" y="174"/>
                    </a:cubicBezTo>
                    <a:cubicBezTo>
                      <a:pt x="0" y="262"/>
                      <a:pt x="86" y="348"/>
                      <a:pt x="174" y="348"/>
                    </a:cubicBezTo>
                    <a:lnTo>
                      <a:pt x="1354" y="348"/>
                    </a:lnTo>
                    <a:cubicBezTo>
                      <a:pt x="1440" y="348"/>
                      <a:pt x="1527" y="262"/>
                      <a:pt x="1527" y="174"/>
                    </a:cubicBezTo>
                    <a:cubicBezTo>
                      <a:pt x="1527" y="88"/>
                      <a:pt x="1440" y="1"/>
                      <a:pt x="1354"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47" name="Google Shape;4239;p42">
                <a:extLst>
                  <a:ext uri="{FF2B5EF4-FFF2-40B4-BE49-F238E27FC236}">
                    <a16:creationId xmlns:a16="http://schemas.microsoft.com/office/drawing/2014/main" id="{258CE51A-432C-1397-93A5-88B8DEDA78C8}"/>
                  </a:ext>
                </a:extLst>
              </p:cNvPr>
              <p:cNvSpPr/>
              <p:nvPr/>
            </p:nvSpPr>
            <p:spPr>
              <a:xfrm>
                <a:off x="7493075" y="4329150"/>
                <a:ext cx="44275" cy="8700"/>
              </a:xfrm>
              <a:custGeom>
                <a:avLst/>
                <a:gdLst/>
                <a:ahLst/>
                <a:cxnLst/>
                <a:rect l="l" t="t" r="r" b="b"/>
                <a:pathLst>
                  <a:path w="1771" h="348" extrusionOk="0">
                    <a:moveTo>
                      <a:pt x="226" y="0"/>
                    </a:moveTo>
                    <a:cubicBezTo>
                      <a:pt x="1" y="0"/>
                      <a:pt x="1" y="347"/>
                      <a:pt x="226" y="347"/>
                    </a:cubicBezTo>
                    <a:lnTo>
                      <a:pt x="1545" y="347"/>
                    </a:lnTo>
                    <a:cubicBezTo>
                      <a:pt x="1771" y="347"/>
                      <a:pt x="1771" y="0"/>
                      <a:pt x="1545"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48" name="Google Shape;4240;p42">
                <a:extLst>
                  <a:ext uri="{FF2B5EF4-FFF2-40B4-BE49-F238E27FC236}">
                    <a16:creationId xmlns:a16="http://schemas.microsoft.com/office/drawing/2014/main" id="{182B4692-8BDE-D25D-4A3D-307C813F0EEC}"/>
                  </a:ext>
                </a:extLst>
              </p:cNvPr>
              <p:cNvSpPr/>
              <p:nvPr/>
            </p:nvSpPr>
            <p:spPr>
              <a:xfrm>
                <a:off x="7608475" y="3906625"/>
                <a:ext cx="437300" cy="493225"/>
              </a:xfrm>
              <a:custGeom>
                <a:avLst/>
                <a:gdLst/>
                <a:ahLst/>
                <a:cxnLst/>
                <a:rect l="l" t="t" r="r" b="b"/>
                <a:pathLst>
                  <a:path w="17492" h="19729" extrusionOk="0">
                    <a:moveTo>
                      <a:pt x="11904" y="0"/>
                    </a:moveTo>
                    <a:lnTo>
                      <a:pt x="1" y="4320"/>
                    </a:lnTo>
                    <a:lnTo>
                      <a:pt x="5588" y="19729"/>
                    </a:lnTo>
                    <a:lnTo>
                      <a:pt x="17491" y="15425"/>
                    </a:lnTo>
                    <a:lnTo>
                      <a:pt x="11904" y="0"/>
                    </a:ln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49" name="Google Shape;4241;p42">
                <a:extLst>
                  <a:ext uri="{FF2B5EF4-FFF2-40B4-BE49-F238E27FC236}">
                    <a16:creationId xmlns:a16="http://schemas.microsoft.com/office/drawing/2014/main" id="{3840E46E-52F8-8941-FFED-6B50FDCC985A}"/>
                  </a:ext>
                </a:extLst>
              </p:cNvPr>
              <p:cNvSpPr/>
              <p:nvPr/>
            </p:nvSpPr>
            <p:spPr>
              <a:xfrm>
                <a:off x="7604150" y="3902375"/>
                <a:ext cx="446375" cy="501825"/>
              </a:xfrm>
              <a:custGeom>
                <a:avLst/>
                <a:gdLst/>
                <a:ahLst/>
                <a:cxnLst/>
                <a:rect l="l" t="t" r="r" b="b"/>
                <a:pathLst>
                  <a:path w="17855" h="20073" extrusionOk="0">
                    <a:moveTo>
                      <a:pt x="11973" y="395"/>
                    </a:moveTo>
                    <a:lnTo>
                      <a:pt x="17438" y="15491"/>
                    </a:lnTo>
                    <a:lnTo>
                      <a:pt x="5865" y="19690"/>
                    </a:lnTo>
                    <a:lnTo>
                      <a:pt x="398" y="4594"/>
                    </a:lnTo>
                    <a:lnTo>
                      <a:pt x="11973" y="395"/>
                    </a:lnTo>
                    <a:close/>
                    <a:moveTo>
                      <a:pt x="12083" y="1"/>
                    </a:moveTo>
                    <a:cubicBezTo>
                      <a:pt x="12059" y="1"/>
                      <a:pt x="12033" y="5"/>
                      <a:pt x="12008" y="13"/>
                    </a:cubicBezTo>
                    <a:lnTo>
                      <a:pt x="104" y="4317"/>
                    </a:lnTo>
                    <a:cubicBezTo>
                      <a:pt x="69" y="4335"/>
                      <a:pt x="35" y="4369"/>
                      <a:pt x="17" y="4404"/>
                    </a:cubicBezTo>
                    <a:cubicBezTo>
                      <a:pt x="0" y="4455"/>
                      <a:pt x="0" y="4508"/>
                      <a:pt x="0" y="4543"/>
                    </a:cubicBezTo>
                    <a:lnTo>
                      <a:pt x="5587" y="19968"/>
                    </a:lnTo>
                    <a:cubicBezTo>
                      <a:pt x="5622" y="20038"/>
                      <a:pt x="5691" y="20072"/>
                      <a:pt x="5761" y="20072"/>
                    </a:cubicBezTo>
                    <a:lnTo>
                      <a:pt x="5812" y="20072"/>
                    </a:lnTo>
                    <a:lnTo>
                      <a:pt x="17716" y="15752"/>
                    </a:lnTo>
                    <a:cubicBezTo>
                      <a:pt x="17803" y="15734"/>
                      <a:pt x="17855" y="15630"/>
                      <a:pt x="17820" y="15544"/>
                    </a:cubicBezTo>
                    <a:lnTo>
                      <a:pt x="12233" y="117"/>
                    </a:lnTo>
                    <a:cubicBezTo>
                      <a:pt x="12216" y="66"/>
                      <a:pt x="12181" y="31"/>
                      <a:pt x="12146" y="13"/>
                    </a:cubicBezTo>
                    <a:cubicBezTo>
                      <a:pt x="12129" y="5"/>
                      <a:pt x="12107" y="1"/>
                      <a:pt x="12083"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50" name="Google Shape;4242;p42">
                <a:extLst>
                  <a:ext uri="{FF2B5EF4-FFF2-40B4-BE49-F238E27FC236}">
                    <a16:creationId xmlns:a16="http://schemas.microsoft.com/office/drawing/2014/main" id="{3B37C0B9-8B0F-DA94-12E0-AA629E5F11A3}"/>
                  </a:ext>
                </a:extLst>
              </p:cNvPr>
              <p:cNvSpPr/>
              <p:nvPr/>
            </p:nvSpPr>
            <p:spPr>
              <a:xfrm>
                <a:off x="7886100" y="4178175"/>
                <a:ext cx="42550" cy="43675"/>
              </a:xfrm>
              <a:custGeom>
                <a:avLst/>
                <a:gdLst/>
                <a:ahLst/>
                <a:cxnLst/>
                <a:rect l="l" t="t" r="r" b="b"/>
                <a:pathLst>
                  <a:path w="1702" h="1747" extrusionOk="0">
                    <a:moveTo>
                      <a:pt x="1510" y="1"/>
                    </a:moveTo>
                    <a:cubicBezTo>
                      <a:pt x="1424" y="1"/>
                      <a:pt x="1336" y="87"/>
                      <a:pt x="1336" y="174"/>
                    </a:cubicBezTo>
                    <a:cubicBezTo>
                      <a:pt x="1349" y="393"/>
                      <a:pt x="1353" y="612"/>
                      <a:pt x="1336" y="831"/>
                    </a:cubicBezTo>
                    <a:lnTo>
                      <a:pt x="1336" y="831"/>
                    </a:lnTo>
                    <a:cubicBezTo>
                      <a:pt x="1287" y="799"/>
                      <a:pt x="1236" y="771"/>
                      <a:pt x="1181" y="746"/>
                    </a:cubicBezTo>
                    <a:cubicBezTo>
                      <a:pt x="1111" y="695"/>
                      <a:pt x="1042" y="660"/>
                      <a:pt x="973" y="625"/>
                    </a:cubicBezTo>
                    <a:cubicBezTo>
                      <a:pt x="901" y="597"/>
                      <a:pt x="818" y="568"/>
                      <a:pt x="742" y="568"/>
                    </a:cubicBezTo>
                    <a:cubicBezTo>
                      <a:pt x="726" y="568"/>
                      <a:pt x="710" y="569"/>
                      <a:pt x="695" y="572"/>
                    </a:cubicBezTo>
                    <a:cubicBezTo>
                      <a:pt x="503" y="642"/>
                      <a:pt x="503" y="850"/>
                      <a:pt x="503" y="1024"/>
                    </a:cubicBezTo>
                    <a:lnTo>
                      <a:pt x="503" y="1198"/>
                    </a:lnTo>
                    <a:lnTo>
                      <a:pt x="503" y="1198"/>
                    </a:lnTo>
                    <a:cubicBezTo>
                      <a:pt x="431" y="1143"/>
                      <a:pt x="356" y="1091"/>
                      <a:pt x="279" y="1042"/>
                    </a:cubicBezTo>
                    <a:cubicBezTo>
                      <a:pt x="255" y="1024"/>
                      <a:pt x="226" y="1016"/>
                      <a:pt x="196" y="1016"/>
                    </a:cubicBezTo>
                    <a:cubicBezTo>
                      <a:pt x="137" y="1016"/>
                      <a:pt x="75" y="1047"/>
                      <a:pt x="52" y="1093"/>
                    </a:cubicBezTo>
                    <a:cubicBezTo>
                      <a:pt x="1" y="1180"/>
                      <a:pt x="36" y="1285"/>
                      <a:pt x="105" y="1336"/>
                    </a:cubicBezTo>
                    <a:cubicBezTo>
                      <a:pt x="260" y="1440"/>
                      <a:pt x="417" y="1562"/>
                      <a:pt x="556" y="1701"/>
                    </a:cubicBezTo>
                    <a:cubicBezTo>
                      <a:pt x="587" y="1732"/>
                      <a:pt x="627" y="1746"/>
                      <a:pt x="666" y="1746"/>
                    </a:cubicBezTo>
                    <a:cubicBezTo>
                      <a:pt x="757" y="1746"/>
                      <a:pt x="850" y="1671"/>
                      <a:pt x="850" y="1562"/>
                    </a:cubicBezTo>
                    <a:lnTo>
                      <a:pt x="850" y="1162"/>
                    </a:lnTo>
                    <a:lnTo>
                      <a:pt x="850" y="952"/>
                    </a:lnTo>
                    <a:lnTo>
                      <a:pt x="850" y="952"/>
                    </a:lnTo>
                    <a:cubicBezTo>
                      <a:pt x="865" y="957"/>
                      <a:pt x="875" y="961"/>
                      <a:pt x="885" y="972"/>
                    </a:cubicBezTo>
                    <a:cubicBezTo>
                      <a:pt x="938" y="1007"/>
                      <a:pt x="1007" y="1042"/>
                      <a:pt x="1059" y="1076"/>
                    </a:cubicBezTo>
                    <a:cubicBezTo>
                      <a:pt x="1163" y="1128"/>
                      <a:pt x="1250" y="1197"/>
                      <a:pt x="1354" y="1267"/>
                    </a:cubicBezTo>
                    <a:cubicBezTo>
                      <a:pt x="1393" y="1306"/>
                      <a:pt x="1432" y="1325"/>
                      <a:pt x="1471" y="1325"/>
                    </a:cubicBezTo>
                    <a:cubicBezTo>
                      <a:pt x="1484" y="1325"/>
                      <a:pt x="1497" y="1323"/>
                      <a:pt x="1510" y="1319"/>
                    </a:cubicBezTo>
                    <a:cubicBezTo>
                      <a:pt x="1563" y="1301"/>
                      <a:pt x="1632" y="1250"/>
                      <a:pt x="1632" y="1197"/>
                    </a:cubicBezTo>
                    <a:cubicBezTo>
                      <a:pt x="1683" y="850"/>
                      <a:pt x="1701" y="521"/>
                      <a:pt x="1683" y="174"/>
                    </a:cubicBezTo>
                    <a:cubicBezTo>
                      <a:pt x="1683" y="87"/>
                      <a:pt x="1614" y="1"/>
                      <a:pt x="1510"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51" name="Google Shape;4243;p42">
                <a:extLst>
                  <a:ext uri="{FF2B5EF4-FFF2-40B4-BE49-F238E27FC236}">
                    <a16:creationId xmlns:a16="http://schemas.microsoft.com/office/drawing/2014/main" id="{939CAE52-0E8D-F0B7-6B38-317E8F00B66B}"/>
                  </a:ext>
                </a:extLst>
              </p:cNvPr>
              <p:cNvSpPr/>
              <p:nvPr/>
            </p:nvSpPr>
            <p:spPr>
              <a:xfrm>
                <a:off x="7781125" y="4253650"/>
                <a:ext cx="11300" cy="8700"/>
              </a:xfrm>
              <a:custGeom>
                <a:avLst/>
                <a:gdLst/>
                <a:ahLst/>
                <a:cxnLst/>
                <a:rect l="l" t="t" r="r" b="b"/>
                <a:pathLst>
                  <a:path w="452" h="348" extrusionOk="0">
                    <a:moveTo>
                      <a:pt x="226" y="1"/>
                    </a:moveTo>
                    <a:cubicBezTo>
                      <a:pt x="1" y="1"/>
                      <a:pt x="1" y="348"/>
                      <a:pt x="226" y="348"/>
                    </a:cubicBezTo>
                    <a:cubicBezTo>
                      <a:pt x="452" y="348"/>
                      <a:pt x="452" y="1"/>
                      <a:pt x="226"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52" name="Google Shape;4244;p42">
                <a:extLst>
                  <a:ext uri="{FF2B5EF4-FFF2-40B4-BE49-F238E27FC236}">
                    <a16:creationId xmlns:a16="http://schemas.microsoft.com/office/drawing/2014/main" id="{AD08B124-5BCD-E662-FC9F-804CE7950DC2}"/>
                  </a:ext>
                </a:extLst>
              </p:cNvPr>
              <p:cNvSpPr/>
              <p:nvPr/>
            </p:nvSpPr>
            <p:spPr>
              <a:xfrm>
                <a:off x="7685700" y="4202475"/>
                <a:ext cx="622500" cy="481550"/>
              </a:xfrm>
              <a:custGeom>
                <a:avLst/>
                <a:gdLst/>
                <a:ahLst/>
                <a:cxnLst/>
                <a:rect l="l" t="t" r="r" b="b"/>
                <a:pathLst>
                  <a:path w="24900" h="19262" extrusionOk="0">
                    <a:moveTo>
                      <a:pt x="15183" y="0"/>
                    </a:moveTo>
                    <a:cubicBezTo>
                      <a:pt x="15183" y="0"/>
                      <a:pt x="5327" y="3557"/>
                      <a:pt x="0" y="5483"/>
                    </a:cubicBezTo>
                    <a:lnTo>
                      <a:pt x="5345" y="19261"/>
                    </a:lnTo>
                    <a:lnTo>
                      <a:pt x="6402" y="17734"/>
                    </a:lnTo>
                    <a:lnTo>
                      <a:pt x="8156" y="18375"/>
                    </a:lnTo>
                    <a:lnTo>
                      <a:pt x="9005" y="16797"/>
                    </a:lnTo>
                    <a:lnTo>
                      <a:pt x="10481" y="17542"/>
                    </a:lnTo>
                    <a:lnTo>
                      <a:pt x="11279" y="16050"/>
                    </a:lnTo>
                    <a:lnTo>
                      <a:pt x="13292" y="16814"/>
                    </a:lnTo>
                    <a:lnTo>
                      <a:pt x="14194" y="15062"/>
                    </a:lnTo>
                    <a:lnTo>
                      <a:pt x="16154" y="15773"/>
                    </a:lnTo>
                    <a:lnTo>
                      <a:pt x="17126" y="14141"/>
                    </a:lnTo>
                    <a:lnTo>
                      <a:pt x="18810" y="14819"/>
                    </a:lnTo>
                    <a:lnTo>
                      <a:pt x="20006" y="13031"/>
                    </a:lnTo>
                    <a:lnTo>
                      <a:pt x="21933" y="13674"/>
                    </a:lnTo>
                    <a:lnTo>
                      <a:pt x="22818" y="12147"/>
                    </a:lnTo>
                    <a:lnTo>
                      <a:pt x="24900" y="12614"/>
                    </a:lnTo>
                    <a:cubicBezTo>
                      <a:pt x="23718" y="7685"/>
                      <a:pt x="20249" y="6988"/>
                      <a:pt x="18382" y="6988"/>
                    </a:cubicBezTo>
                    <a:cubicBezTo>
                      <a:pt x="17647" y="6988"/>
                      <a:pt x="17161" y="7097"/>
                      <a:pt x="17161" y="7097"/>
                    </a:cubicBezTo>
                    <a:lnTo>
                      <a:pt x="15183" y="0"/>
                    </a:lnTo>
                    <a:close/>
                  </a:path>
                </a:pathLst>
              </a:custGeom>
              <a:solidFill>
                <a:schemeClr val="accent5"/>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53" name="Google Shape;4245;p42">
                <a:extLst>
                  <a:ext uri="{FF2B5EF4-FFF2-40B4-BE49-F238E27FC236}">
                    <a16:creationId xmlns:a16="http://schemas.microsoft.com/office/drawing/2014/main" id="{EF881888-65D5-5CAC-C4FB-597588A7C014}"/>
                  </a:ext>
                </a:extLst>
              </p:cNvPr>
              <p:cNvSpPr/>
              <p:nvPr/>
            </p:nvSpPr>
            <p:spPr>
              <a:xfrm>
                <a:off x="7680650" y="4197900"/>
                <a:ext cx="632225" cy="490275"/>
              </a:xfrm>
              <a:custGeom>
                <a:avLst/>
                <a:gdLst/>
                <a:ahLst/>
                <a:cxnLst/>
                <a:rect l="l" t="t" r="r" b="b"/>
                <a:pathLst>
                  <a:path w="25289" h="19611" extrusionOk="0">
                    <a:moveTo>
                      <a:pt x="15262" y="398"/>
                    </a:moveTo>
                    <a:cubicBezTo>
                      <a:pt x="15834" y="2419"/>
                      <a:pt x="16391" y="4424"/>
                      <a:pt x="16964" y="6447"/>
                    </a:cubicBezTo>
                    <a:cubicBezTo>
                      <a:pt x="17034" y="6742"/>
                      <a:pt x="17120" y="7020"/>
                      <a:pt x="17207" y="7314"/>
                    </a:cubicBezTo>
                    <a:cubicBezTo>
                      <a:pt x="17221" y="7402"/>
                      <a:pt x="17297" y="7440"/>
                      <a:pt x="17373" y="7440"/>
                    </a:cubicBezTo>
                    <a:cubicBezTo>
                      <a:pt x="17387" y="7440"/>
                      <a:pt x="17402" y="7439"/>
                      <a:pt x="17415" y="7436"/>
                    </a:cubicBezTo>
                    <a:cubicBezTo>
                      <a:pt x="17640" y="7384"/>
                      <a:pt x="17763" y="7384"/>
                      <a:pt x="17987" y="7367"/>
                    </a:cubicBezTo>
                    <a:cubicBezTo>
                      <a:pt x="18186" y="7346"/>
                      <a:pt x="18384" y="7336"/>
                      <a:pt x="18582" y="7336"/>
                    </a:cubicBezTo>
                    <a:cubicBezTo>
                      <a:pt x="18887" y="7336"/>
                      <a:pt x="19192" y="7360"/>
                      <a:pt x="19498" y="7402"/>
                    </a:cubicBezTo>
                    <a:cubicBezTo>
                      <a:pt x="20990" y="7575"/>
                      <a:pt x="22378" y="8286"/>
                      <a:pt x="23350" y="9449"/>
                    </a:cubicBezTo>
                    <a:cubicBezTo>
                      <a:pt x="24089" y="10349"/>
                      <a:pt x="24560" y="11442"/>
                      <a:pt x="24860" y="12563"/>
                    </a:cubicBezTo>
                    <a:lnTo>
                      <a:pt x="24860" y="12563"/>
                    </a:lnTo>
                    <a:cubicBezTo>
                      <a:pt x="24258" y="12431"/>
                      <a:pt x="23656" y="12309"/>
                      <a:pt x="23054" y="12173"/>
                    </a:cubicBezTo>
                    <a:cubicBezTo>
                      <a:pt x="23038" y="12169"/>
                      <a:pt x="23021" y="12167"/>
                      <a:pt x="23004" y="12167"/>
                    </a:cubicBezTo>
                    <a:cubicBezTo>
                      <a:pt x="22947" y="12167"/>
                      <a:pt x="22891" y="12189"/>
                      <a:pt x="22864" y="12242"/>
                    </a:cubicBezTo>
                    <a:cubicBezTo>
                      <a:pt x="22590" y="12724"/>
                      <a:pt x="22332" y="13191"/>
                      <a:pt x="22062" y="13656"/>
                    </a:cubicBezTo>
                    <a:lnTo>
                      <a:pt x="22062" y="13656"/>
                    </a:lnTo>
                    <a:cubicBezTo>
                      <a:pt x="21462" y="13448"/>
                      <a:pt x="20860" y="13252"/>
                      <a:pt x="20243" y="13040"/>
                    </a:cubicBezTo>
                    <a:cubicBezTo>
                      <a:pt x="20232" y="13038"/>
                      <a:pt x="20220" y="13036"/>
                      <a:pt x="20207" y="13036"/>
                    </a:cubicBezTo>
                    <a:cubicBezTo>
                      <a:pt x="20147" y="13036"/>
                      <a:pt x="20082" y="13070"/>
                      <a:pt x="20053" y="13128"/>
                    </a:cubicBezTo>
                    <a:cubicBezTo>
                      <a:pt x="19682" y="13676"/>
                      <a:pt x="19312" y="14224"/>
                      <a:pt x="18940" y="14785"/>
                    </a:cubicBezTo>
                    <a:lnTo>
                      <a:pt x="18940" y="14785"/>
                    </a:lnTo>
                    <a:lnTo>
                      <a:pt x="17381" y="14151"/>
                    </a:lnTo>
                    <a:cubicBezTo>
                      <a:pt x="17369" y="14148"/>
                      <a:pt x="17357" y="14147"/>
                      <a:pt x="17345" y="14147"/>
                    </a:cubicBezTo>
                    <a:cubicBezTo>
                      <a:pt x="17284" y="14147"/>
                      <a:pt x="17218" y="14181"/>
                      <a:pt x="17189" y="14238"/>
                    </a:cubicBezTo>
                    <a:cubicBezTo>
                      <a:pt x="16886" y="14734"/>
                      <a:pt x="16581" y="15231"/>
                      <a:pt x="16290" y="15741"/>
                    </a:cubicBezTo>
                    <a:lnTo>
                      <a:pt x="16290" y="15741"/>
                    </a:lnTo>
                    <a:cubicBezTo>
                      <a:pt x="15672" y="15528"/>
                      <a:pt x="15067" y="15300"/>
                      <a:pt x="14448" y="15071"/>
                    </a:cubicBezTo>
                    <a:cubicBezTo>
                      <a:pt x="14435" y="15068"/>
                      <a:pt x="14422" y="15067"/>
                      <a:pt x="14408" y="15067"/>
                    </a:cubicBezTo>
                    <a:cubicBezTo>
                      <a:pt x="14344" y="15067"/>
                      <a:pt x="14271" y="15100"/>
                      <a:pt x="14257" y="15157"/>
                    </a:cubicBezTo>
                    <a:cubicBezTo>
                      <a:pt x="13970" y="15686"/>
                      <a:pt x="13696" y="16228"/>
                      <a:pt x="13410" y="16772"/>
                    </a:cubicBezTo>
                    <a:lnTo>
                      <a:pt x="13410" y="16772"/>
                    </a:lnTo>
                    <a:cubicBezTo>
                      <a:pt x="12779" y="16531"/>
                      <a:pt x="12148" y="16303"/>
                      <a:pt x="11532" y="16060"/>
                    </a:cubicBezTo>
                    <a:cubicBezTo>
                      <a:pt x="11517" y="16052"/>
                      <a:pt x="11501" y="16049"/>
                      <a:pt x="11485" y="16049"/>
                    </a:cubicBezTo>
                    <a:cubicBezTo>
                      <a:pt x="11428" y="16049"/>
                      <a:pt x="11369" y="16093"/>
                      <a:pt x="11342" y="16147"/>
                    </a:cubicBezTo>
                    <a:cubicBezTo>
                      <a:pt x="11092" y="16585"/>
                      <a:pt x="10855" y="17037"/>
                      <a:pt x="10607" y="17491"/>
                    </a:cubicBezTo>
                    <a:lnTo>
                      <a:pt x="10607" y="17491"/>
                    </a:lnTo>
                    <a:cubicBezTo>
                      <a:pt x="10162" y="17275"/>
                      <a:pt x="9728" y="17058"/>
                      <a:pt x="9295" y="16841"/>
                    </a:cubicBezTo>
                    <a:cubicBezTo>
                      <a:pt x="9262" y="16821"/>
                      <a:pt x="9227" y="16812"/>
                      <a:pt x="9193" y="16812"/>
                    </a:cubicBezTo>
                    <a:cubicBezTo>
                      <a:pt x="9137" y="16812"/>
                      <a:pt x="9084" y="16839"/>
                      <a:pt x="9052" y="16893"/>
                    </a:cubicBezTo>
                    <a:cubicBezTo>
                      <a:pt x="8798" y="17369"/>
                      <a:pt x="8544" y="17860"/>
                      <a:pt x="8276" y="18338"/>
                    </a:cubicBezTo>
                    <a:lnTo>
                      <a:pt x="8276" y="18338"/>
                    </a:lnTo>
                    <a:cubicBezTo>
                      <a:pt x="7731" y="18145"/>
                      <a:pt x="7186" y="17953"/>
                      <a:pt x="6657" y="17760"/>
                    </a:cubicBezTo>
                    <a:cubicBezTo>
                      <a:pt x="6638" y="17752"/>
                      <a:pt x="6619" y="17749"/>
                      <a:pt x="6601" y="17749"/>
                    </a:cubicBezTo>
                    <a:cubicBezTo>
                      <a:pt x="6540" y="17749"/>
                      <a:pt x="6489" y="17790"/>
                      <a:pt x="6449" y="17830"/>
                    </a:cubicBezTo>
                    <a:cubicBezTo>
                      <a:pt x="6164" y="18243"/>
                      <a:pt x="5880" y="18667"/>
                      <a:pt x="5586" y="19083"/>
                    </a:cubicBezTo>
                    <a:lnTo>
                      <a:pt x="5586" y="19083"/>
                    </a:lnTo>
                    <a:cubicBezTo>
                      <a:pt x="5032" y="17624"/>
                      <a:pt x="4466" y="16166"/>
                      <a:pt x="3898" y="14724"/>
                    </a:cubicBezTo>
                    <a:cubicBezTo>
                      <a:pt x="2944" y="12260"/>
                      <a:pt x="1989" y="9778"/>
                      <a:pt x="1035" y="7314"/>
                    </a:cubicBezTo>
                    <a:cubicBezTo>
                      <a:pt x="828" y="6807"/>
                      <a:pt x="623" y="6286"/>
                      <a:pt x="430" y="5776"/>
                    </a:cubicBezTo>
                    <a:lnTo>
                      <a:pt x="430" y="5776"/>
                    </a:lnTo>
                    <a:cubicBezTo>
                      <a:pt x="2853" y="4895"/>
                      <a:pt x="5275" y="4014"/>
                      <a:pt x="7715" y="3133"/>
                    </a:cubicBezTo>
                    <a:cubicBezTo>
                      <a:pt x="9850" y="2370"/>
                      <a:pt x="12002" y="1588"/>
                      <a:pt x="14135" y="808"/>
                    </a:cubicBezTo>
                    <a:cubicBezTo>
                      <a:pt x="14515" y="671"/>
                      <a:pt x="14894" y="535"/>
                      <a:pt x="15262" y="398"/>
                    </a:cubicBezTo>
                    <a:close/>
                    <a:moveTo>
                      <a:pt x="15381" y="1"/>
                    </a:moveTo>
                    <a:cubicBezTo>
                      <a:pt x="15365" y="1"/>
                      <a:pt x="15349" y="3"/>
                      <a:pt x="15333" y="10"/>
                    </a:cubicBezTo>
                    <a:cubicBezTo>
                      <a:pt x="14119" y="443"/>
                      <a:pt x="12886" y="894"/>
                      <a:pt x="11671" y="1328"/>
                    </a:cubicBezTo>
                    <a:cubicBezTo>
                      <a:pt x="9173" y="2247"/>
                      <a:pt x="6674" y="3150"/>
                      <a:pt x="4175" y="4052"/>
                    </a:cubicBezTo>
                    <a:cubicBezTo>
                      <a:pt x="2840" y="4538"/>
                      <a:pt x="1503" y="5024"/>
                      <a:pt x="149" y="5510"/>
                    </a:cubicBezTo>
                    <a:cubicBezTo>
                      <a:pt x="129" y="5516"/>
                      <a:pt x="112" y="5526"/>
                      <a:pt x="97" y="5537"/>
                    </a:cubicBezTo>
                    <a:lnTo>
                      <a:pt x="97" y="5537"/>
                    </a:lnTo>
                    <a:cubicBezTo>
                      <a:pt x="38" y="5570"/>
                      <a:pt x="1" y="5634"/>
                      <a:pt x="29" y="5718"/>
                    </a:cubicBezTo>
                    <a:lnTo>
                      <a:pt x="1850" y="10403"/>
                    </a:lnTo>
                    <a:lnTo>
                      <a:pt x="4714" y="17795"/>
                    </a:lnTo>
                    <a:cubicBezTo>
                      <a:pt x="4939" y="18350"/>
                      <a:pt x="5165" y="18923"/>
                      <a:pt x="5373" y="19479"/>
                    </a:cubicBezTo>
                    <a:cubicBezTo>
                      <a:pt x="5402" y="19566"/>
                      <a:pt x="5470" y="19610"/>
                      <a:pt x="5539" y="19610"/>
                    </a:cubicBezTo>
                    <a:cubicBezTo>
                      <a:pt x="5592" y="19610"/>
                      <a:pt x="5647" y="19584"/>
                      <a:pt x="5685" y="19530"/>
                    </a:cubicBezTo>
                    <a:cubicBezTo>
                      <a:pt x="6019" y="19069"/>
                      <a:pt x="6339" y="18607"/>
                      <a:pt x="6671" y="18132"/>
                    </a:cubicBezTo>
                    <a:lnTo>
                      <a:pt x="6671" y="18132"/>
                    </a:lnTo>
                    <a:cubicBezTo>
                      <a:pt x="7222" y="18327"/>
                      <a:pt x="7771" y="18522"/>
                      <a:pt x="8305" y="18732"/>
                    </a:cubicBezTo>
                    <a:cubicBezTo>
                      <a:pt x="8317" y="18735"/>
                      <a:pt x="8330" y="18737"/>
                      <a:pt x="8344" y="18737"/>
                    </a:cubicBezTo>
                    <a:cubicBezTo>
                      <a:pt x="8409" y="18737"/>
                      <a:pt x="8485" y="18703"/>
                      <a:pt x="8513" y="18646"/>
                    </a:cubicBezTo>
                    <a:cubicBezTo>
                      <a:pt x="8766" y="18172"/>
                      <a:pt x="9019" y="17698"/>
                      <a:pt x="9271" y="17211"/>
                    </a:cubicBezTo>
                    <a:lnTo>
                      <a:pt x="9271" y="17211"/>
                    </a:lnTo>
                    <a:cubicBezTo>
                      <a:pt x="9707" y="17428"/>
                      <a:pt x="10145" y="17646"/>
                      <a:pt x="10595" y="17864"/>
                    </a:cubicBezTo>
                    <a:cubicBezTo>
                      <a:pt x="10621" y="17884"/>
                      <a:pt x="10655" y="17894"/>
                      <a:pt x="10688" y="17894"/>
                    </a:cubicBezTo>
                    <a:cubicBezTo>
                      <a:pt x="10744" y="17894"/>
                      <a:pt x="10800" y="17867"/>
                      <a:pt x="10822" y="17813"/>
                    </a:cubicBezTo>
                    <a:cubicBezTo>
                      <a:pt x="11077" y="17350"/>
                      <a:pt x="11317" y="16888"/>
                      <a:pt x="11570" y="16439"/>
                    </a:cubicBezTo>
                    <a:lnTo>
                      <a:pt x="11570" y="16439"/>
                    </a:lnTo>
                    <a:cubicBezTo>
                      <a:pt x="12190" y="16682"/>
                      <a:pt x="12823" y="16926"/>
                      <a:pt x="13441" y="17154"/>
                    </a:cubicBezTo>
                    <a:cubicBezTo>
                      <a:pt x="13457" y="17161"/>
                      <a:pt x="13474" y="17165"/>
                      <a:pt x="13492" y="17165"/>
                    </a:cubicBezTo>
                    <a:cubicBezTo>
                      <a:pt x="13554" y="17165"/>
                      <a:pt x="13622" y="17124"/>
                      <a:pt x="13649" y="17084"/>
                    </a:cubicBezTo>
                    <a:cubicBezTo>
                      <a:pt x="13923" y="16538"/>
                      <a:pt x="14196" y="16005"/>
                      <a:pt x="14483" y="15461"/>
                    </a:cubicBezTo>
                    <a:lnTo>
                      <a:pt x="14483" y="15461"/>
                    </a:lnTo>
                    <a:cubicBezTo>
                      <a:pt x="15086" y="15674"/>
                      <a:pt x="15704" y="15901"/>
                      <a:pt x="16322" y="16129"/>
                    </a:cubicBezTo>
                    <a:cubicBezTo>
                      <a:pt x="16334" y="16132"/>
                      <a:pt x="16347" y="16134"/>
                      <a:pt x="16360" y="16134"/>
                    </a:cubicBezTo>
                    <a:cubicBezTo>
                      <a:pt x="16420" y="16134"/>
                      <a:pt x="16485" y="16100"/>
                      <a:pt x="16513" y="16043"/>
                    </a:cubicBezTo>
                    <a:cubicBezTo>
                      <a:pt x="16818" y="15544"/>
                      <a:pt x="17109" y="15030"/>
                      <a:pt x="17413" y="14530"/>
                    </a:cubicBezTo>
                    <a:lnTo>
                      <a:pt x="17413" y="14530"/>
                    </a:lnTo>
                    <a:lnTo>
                      <a:pt x="18959" y="15157"/>
                    </a:lnTo>
                    <a:cubicBezTo>
                      <a:pt x="18975" y="15165"/>
                      <a:pt x="18992" y="15169"/>
                      <a:pt x="19008" y="15169"/>
                    </a:cubicBezTo>
                    <a:cubicBezTo>
                      <a:pt x="19066" y="15169"/>
                      <a:pt x="19124" y="15129"/>
                      <a:pt x="19151" y="15088"/>
                    </a:cubicBezTo>
                    <a:cubicBezTo>
                      <a:pt x="19522" y="14523"/>
                      <a:pt x="19894" y="13972"/>
                      <a:pt x="20265" y="13423"/>
                    </a:cubicBezTo>
                    <a:lnTo>
                      <a:pt x="20265" y="13423"/>
                    </a:lnTo>
                    <a:cubicBezTo>
                      <a:pt x="20873" y="13619"/>
                      <a:pt x="21494" y="13817"/>
                      <a:pt x="22101" y="14030"/>
                    </a:cubicBezTo>
                    <a:cubicBezTo>
                      <a:pt x="22112" y="14033"/>
                      <a:pt x="22124" y="14034"/>
                      <a:pt x="22136" y="14034"/>
                    </a:cubicBezTo>
                    <a:cubicBezTo>
                      <a:pt x="22197" y="14034"/>
                      <a:pt x="22262" y="14001"/>
                      <a:pt x="22291" y="13943"/>
                    </a:cubicBezTo>
                    <a:cubicBezTo>
                      <a:pt x="22567" y="13473"/>
                      <a:pt x="22827" y="13003"/>
                      <a:pt x="23101" y="12533"/>
                    </a:cubicBezTo>
                    <a:lnTo>
                      <a:pt x="23101" y="12533"/>
                    </a:lnTo>
                    <a:cubicBezTo>
                      <a:pt x="23750" y="12679"/>
                      <a:pt x="24400" y="12824"/>
                      <a:pt x="25050" y="12954"/>
                    </a:cubicBezTo>
                    <a:cubicBezTo>
                      <a:pt x="25066" y="12959"/>
                      <a:pt x="25082" y="12961"/>
                      <a:pt x="25098" y="12961"/>
                    </a:cubicBezTo>
                    <a:cubicBezTo>
                      <a:pt x="25201" y="12961"/>
                      <a:pt x="25289" y="12867"/>
                      <a:pt x="25259" y="12746"/>
                    </a:cubicBezTo>
                    <a:cubicBezTo>
                      <a:pt x="24773" y="10733"/>
                      <a:pt x="23732" y="8825"/>
                      <a:pt x="21874" y="7800"/>
                    </a:cubicBezTo>
                    <a:cubicBezTo>
                      <a:pt x="20871" y="7244"/>
                      <a:pt x="19716" y="6990"/>
                      <a:pt x="18568" y="6990"/>
                    </a:cubicBezTo>
                    <a:cubicBezTo>
                      <a:pt x="18427" y="6990"/>
                      <a:pt x="18285" y="6994"/>
                      <a:pt x="18144" y="7002"/>
                    </a:cubicBezTo>
                    <a:cubicBezTo>
                      <a:pt x="17925" y="7016"/>
                      <a:pt x="17706" y="7041"/>
                      <a:pt x="17494" y="7076"/>
                    </a:cubicBezTo>
                    <a:lnTo>
                      <a:pt x="17494" y="7076"/>
                    </a:lnTo>
                    <a:cubicBezTo>
                      <a:pt x="16936" y="5045"/>
                      <a:pt x="16360" y="3030"/>
                      <a:pt x="15801" y="998"/>
                    </a:cubicBezTo>
                    <a:cubicBezTo>
                      <a:pt x="15715" y="720"/>
                      <a:pt x="15628" y="426"/>
                      <a:pt x="15541" y="130"/>
                    </a:cubicBezTo>
                    <a:cubicBezTo>
                      <a:pt x="15527" y="60"/>
                      <a:pt x="15454" y="1"/>
                      <a:pt x="15381"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54" name="Google Shape;4246;p42">
                <a:extLst>
                  <a:ext uri="{FF2B5EF4-FFF2-40B4-BE49-F238E27FC236}">
                    <a16:creationId xmlns:a16="http://schemas.microsoft.com/office/drawing/2014/main" id="{0D92722E-5ABF-D7D6-04F4-DC9E4761AA70}"/>
                  </a:ext>
                </a:extLst>
              </p:cNvPr>
              <p:cNvSpPr/>
              <p:nvPr/>
            </p:nvSpPr>
            <p:spPr>
              <a:xfrm>
                <a:off x="7788650" y="4434750"/>
                <a:ext cx="489150" cy="181925"/>
              </a:xfrm>
              <a:custGeom>
                <a:avLst/>
                <a:gdLst/>
                <a:ahLst/>
                <a:cxnLst/>
                <a:rect l="l" t="t" r="r" b="b"/>
                <a:pathLst>
                  <a:path w="19566" h="7277" extrusionOk="0">
                    <a:moveTo>
                      <a:pt x="19345" y="0"/>
                    </a:moveTo>
                    <a:cubicBezTo>
                      <a:pt x="19328" y="0"/>
                      <a:pt x="19309" y="3"/>
                      <a:pt x="19289" y="10"/>
                    </a:cubicBezTo>
                    <a:cubicBezTo>
                      <a:pt x="14327" y="1815"/>
                      <a:pt x="9364" y="3601"/>
                      <a:pt x="4419" y="5406"/>
                    </a:cubicBezTo>
                    <a:cubicBezTo>
                      <a:pt x="2997" y="5910"/>
                      <a:pt x="1590" y="6430"/>
                      <a:pt x="186" y="6933"/>
                    </a:cubicBezTo>
                    <a:cubicBezTo>
                      <a:pt x="0" y="6995"/>
                      <a:pt x="48" y="7277"/>
                      <a:pt x="208" y="7277"/>
                    </a:cubicBezTo>
                    <a:cubicBezTo>
                      <a:pt x="228" y="7277"/>
                      <a:pt x="249" y="7273"/>
                      <a:pt x="272" y="7263"/>
                    </a:cubicBezTo>
                    <a:cubicBezTo>
                      <a:pt x="5234" y="5475"/>
                      <a:pt x="10197" y="3671"/>
                      <a:pt x="15160" y="1884"/>
                    </a:cubicBezTo>
                    <a:cubicBezTo>
                      <a:pt x="16566" y="1363"/>
                      <a:pt x="17971" y="859"/>
                      <a:pt x="19377" y="357"/>
                    </a:cubicBezTo>
                    <a:cubicBezTo>
                      <a:pt x="19566" y="278"/>
                      <a:pt x="19512" y="0"/>
                      <a:pt x="19345"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55" name="Google Shape;4247;p42">
                <a:extLst>
                  <a:ext uri="{FF2B5EF4-FFF2-40B4-BE49-F238E27FC236}">
                    <a16:creationId xmlns:a16="http://schemas.microsoft.com/office/drawing/2014/main" id="{A3B30917-B634-0015-9ED4-9E6789A8448E}"/>
                  </a:ext>
                </a:extLst>
              </p:cNvPr>
              <p:cNvSpPr/>
              <p:nvPr/>
            </p:nvSpPr>
            <p:spPr>
              <a:xfrm>
                <a:off x="8045300" y="4370925"/>
                <a:ext cx="77400" cy="145525"/>
              </a:xfrm>
              <a:custGeom>
                <a:avLst/>
                <a:gdLst/>
                <a:ahLst/>
                <a:cxnLst/>
                <a:rect l="l" t="t" r="r" b="b"/>
                <a:pathLst>
                  <a:path w="3096" h="5821" extrusionOk="0">
                    <a:moveTo>
                      <a:pt x="2861" y="1"/>
                    </a:moveTo>
                    <a:cubicBezTo>
                      <a:pt x="2834" y="1"/>
                      <a:pt x="2805" y="9"/>
                      <a:pt x="2777" y="30"/>
                    </a:cubicBezTo>
                    <a:cubicBezTo>
                      <a:pt x="1025" y="1330"/>
                      <a:pt x="0" y="3465"/>
                      <a:pt x="88" y="5652"/>
                    </a:cubicBezTo>
                    <a:cubicBezTo>
                      <a:pt x="88" y="5764"/>
                      <a:pt x="175" y="5820"/>
                      <a:pt x="261" y="5820"/>
                    </a:cubicBezTo>
                    <a:cubicBezTo>
                      <a:pt x="348" y="5820"/>
                      <a:pt x="435" y="5764"/>
                      <a:pt x="435" y="5652"/>
                    </a:cubicBezTo>
                    <a:cubicBezTo>
                      <a:pt x="347" y="3604"/>
                      <a:pt x="1302" y="1557"/>
                      <a:pt x="2950" y="342"/>
                    </a:cubicBezTo>
                    <a:cubicBezTo>
                      <a:pt x="3095" y="226"/>
                      <a:pt x="2998" y="1"/>
                      <a:pt x="2861"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56" name="Google Shape;4248;p42">
                <a:extLst>
                  <a:ext uri="{FF2B5EF4-FFF2-40B4-BE49-F238E27FC236}">
                    <a16:creationId xmlns:a16="http://schemas.microsoft.com/office/drawing/2014/main" id="{67B3D805-F71B-35A0-F1A7-7DCF8FAE3647}"/>
                  </a:ext>
                </a:extLst>
              </p:cNvPr>
              <p:cNvSpPr/>
              <p:nvPr/>
            </p:nvSpPr>
            <p:spPr>
              <a:xfrm>
                <a:off x="7703950" y="4250825"/>
                <a:ext cx="379050" cy="141900"/>
              </a:xfrm>
              <a:custGeom>
                <a:avLst/>
                <a:gdLst/>
                <a:ahLst/>
                <a:cxnLst/>
                <a:rect l="l" t="t" r="r" b="b"/>
                <a:pathLst>
                  <a:path w="15162" h="5676" extrusionOk="0">
                    <a:moveTo>
                      <a:pt x="14943" y="0"/>
                    </a:moveTo>
                    <a:cubicBezTo>
                      <a:pt x="14925" y="0"/>
                      <a:pt x="14907" y="3"/>
                      <a:pt x="14887" y="10"/>
                    </a:cubicBezTo>
                    <a:cubicBezTo>
                      <a:pt x="11070" y="1380"/>
                      <a:pt x="7269" y="2768"/>
                      <a:pt x="3451" y="4139"/>
                    </a:cubicBezTo>
                    <a:cubicBezTo>
                      <a:pt x="2376" y="4538"/>
                      <a:pt x="1283" y="4938"/>
                      <a:pt x="189" y="5319"/>
                    </a:cubicBezTo>
                    <a:cubicBezTo>
                      <a:pt x="1" y="5397"/>
                      <a:pt x="68" y="5676"/>
                      <a:pt x="238" y="5676"/>
                    </a:cubicBezTo>
                    <a:cubicBezTo>
                      <a:pt x="255" y="5676"/>
                      <a:pt x="274" y="5673"/>
                      <a:pt x="293" y="5666"/>
                    </a:cubicBezTo>
                    <a:cubicBezTo>
                      <a:pt x="4094" y="4278"/>
                      <a:pt x="7893" y="2907"/>
                      <a:pt x="11711" y="1519"/>
                    </a:cubicBezTo>
                    <a:cubicBezTo>
                      <a:pt x="12805" y="1137"/>
                      <a:pt x="13881" y="738"/>
                      <a:pt x="14973" y="339"/>
                    </a:cubicBezTo>
                    <a:cubicBezTo>
                      <a:pt x="15162" y="276"/>
                      <a:pt x="15109" y="0"/>
                      <a:pt x="14943"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57" name="Google Shape;4249;p42">
                <a:extLst>
                  <a:ext uri="{FF2B5EF4-FFF2-40B4-BE49-F238E27FC236}">
                    <a16:creationId xmlns:a16="http://schemas.microsoft.com/office/drawing/2014/main" id="{24B00D4E-A4FE-A5AC-D699-B395321DCA88}"/>
                  </a:ext>
                </a:extLst>
              </p:cNvPr>
              <p:cNvSpPr/>
              <p:nvPr/>
            </p:nvSpPr>
            <p:spPr>
              <a:xfrm>
                <a:off x="7784600" y="4423050"/>
                <a:ext cx="125375" cy="121700"/>
              </a:xfrm>
              <a:custGeom>
                <a:avLst/>
                <a:gdLst/>
                <a:ahLst/>
                <a:cxnLst/>
                <a:rect l="l" t="t" r="r" b="b"/>
                <a:pathLst>
                  <a:path w="5015" h="4868" extrusionOk="0">
                    <a:moveTo>
                      <a:pt x="2514" y="348"/>
                    </a:moveTo>
                    <a:cubicBezTo>
                      <a:pt x="3369" y="348"/>
                      <a:pt x="4165" y="874"/>
                      <a:pt x="4477" y="1727"/>
                    </a:cubicBezTo>
                    <a:cubicBezTo>
                      <a:pt x="4667" y="2248"/>
                      <a:pt x="4633" y="2820"/>
                      <a:pt x="4408" y="3324"/>
                    </a:cubicBezTo>
                    <a:cubicBezTo>
                      <a:pt x="4165" y="3826"/>
                      <a:pt x="3749" y="4208"/>
                      <a:pt x="3210" y="4400"/>
                    </a:cubicBezTo>
                    <a:cubicBezTo>
                      <a:pt x="2977" y="4486"/>
                      <a:pt x="2738" y="4527"/>
                      <a:pt x="2503" y="4527"/>
                    </a:cubicBezTo>
                    <a:cubicBezTo>
                      <a:pt x="1653" y="4527"/>
                      <a:pt x="851" y="3993"/>
                      <a:pt x="538" y="3150"/>
                    </a:cubicBezTo>
                    <a:cubicBezTo>
                      <a:pt x="156" y="2056"/>
                      <a:pt x="711" y="860"/>
                      <a:pt x="1787" y="478"/>
                    </a:cubicBezTo>
                    <a:cubicBezTo>
                      <a:pt x="2028" y="390"/>
                      <a:pt x="2273" y="348"/>
                      <a:pt x="2514" y="348"/>
                    </a:cubicBezTo>
                    <a:close/>
                    <a:moveTo>
                      <a:pt x="2504" y="0"/>
                    </a:moveTo>
                    <a:cubicBezTo>
                      <a:pt x="2227" y="0"/>
                      <a:pt x="1950" y="49"/>
                      <a:pt x="1683" y="148"/>
                    </a:cubicBezTo>
                    <a:cubicBezTo>
                      <a:pt x="1058" y="356"/>
                      <a:pt x="572" y="807"/>
                      <a:pt x="295" y="1397"/>
                    </a:cubicBezTo>
                    <a:cubicBezTo>
                      <a:pt x="17" y="1987"/>
                      <a:pt x="0" y="2646"/>
                      <a:pt x="209" y="3271"/>
                    </a:cubicBezTo>
                    <a:cubicBezTo>
                      <a:pt x="572" y="4261"/>
                      <a:pt x="1509" y="4867"/>
                      <a:pt x="2516" y="4867"/>
                    </a:cubicBezTo>
                    <a:cubicBezTo>
                      <a:pt x="2777" y="4867"/>
                      <a:pt x="3071" y="4816"/>
                      <a:pt x="3332" y="4729"/>
                    </a:cubicBezTo>
                    <a:cubicBezTo>
                      <a:pt x="3957" y="4504"/>
                      <a:pt x="4443" y="4052"/>
                      <a:pt x="4720" y="3462"/>
                    </a:cubicBezTo>
                    <a:cubicBezTo>
                      <a:pt x="4998" y="2873"/>
                      <a:pt x="5015" y="2213"/>
                      <a:pt x="4790" y="1605"/>
                    </a:cubicBezTo>
                    <a:cubicBezTo>
                      <a:pt x="4581" y="998"/>
                      <a:pt x="4130" y="495"/>
                      <a:pt x="3540" y="235"/>
                    </a:cubicBezTo>
                    <a:cubicBezTo>
                      <a:pt x="3210" y="79"/>
                      <a:pt x="2857" y="0"/>
                      <a:pt x="250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58" name="Google Shape;4250;p42">
                <a:extLst>
                  <a:ext uri="{FF2B5EF4-FFF2-40B4-BE49-F238E27FC236}">
                    <a16:creationId xmlns:a16="http://schemas.microsoft.com/office/drawing/2014/main" id="{C50BC58E-182F-0D5D-6415-A3FF6941F3CA}"/>
                  </a:ext>
                </a:extLst>
              </p:cNvPr>
              <p:cNvSpPr/>
              <p:nvPr/>
            </p:nvSpPr>
            <p:spPr>
              <a:xfrm>
                <a:off x="8011050" y="4229125"/>
                <a:ext cx="39050" cy="19575"/>
              </a:xfrm>
              <a:custGeom>
                <a:avLst/>
                <a:gdLst/>
                <a:ahLst/>
                <a:cxnLst/>
                <a:rect l="l" t="t" r="r" b="b"/>
                <a:pathLst>
                  <a:path w="1562" h="783" extrusionOk="0">
                    <a:moveTo>
                      <a:pt x="1367" y="1"/>
                    </a:moveTo>
                    <a:cubicBezTo>
                      <a:pt x="1351" y="1"/>
                      <a:pt x="1335" y="4"/>
                      <a:pt x="1319" y="10"/>
                    </a:cubicBezTo>
                    <a:cubicBezTo>
                      <a:pt x="937" y="149"/>
                      <a:pt x="537" y="304"/>
                      <a:pt x="156" y="443"/>
                    </a:cubicBezTo>
                    <a:cubicBezTo>
                      <a:pt x="70" y="478"/>
                      <a:pt x="0" y="565"/>
                      <a:pt x="35" y="651"/>
                    </a:cubicBezTo>
                    <a:cubicBezTo>
                      <a:pt x="49" y="723"/>
                      <a:pt x="121" y="783"/>
                      <a:pt x="195" y="783"/>
                    </a:cubicBezTo>
                    <a:cubicBezTo>
                      <a:pt x="211" y="783"/>
                      <a:pt x="227" y="780"/>
                      <a:pt x="243" y="774"/>
                    </a:cubicBezTo>
                    <a:cubicBezTo>
                      <a:pt x="625" y="635"/>
                      <a:pt x="1023" y="496"/>
                      <a:pt x="1405" y="357"/>
                    </a:cubicBezTo>
                    <a:cubicBezTo>
                      <a:pt x="1509" y="322"/>
                      <a:pt x="1562" y="235"/>
                      <a:pt x="1527" y="131"/>
                    </a:cubicBezTo>
                    <a:cubicBezTo>
                      <a:pt x="1512" y="60"/>
                      <a:pt x="1440" y="1"/>
                      <a:pt x="1367"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59" name="Google Shape;4251;p42">
                <a:extLst>
                  <a:ext uri="{FF2B5EF4-FFF2-40B4-BE49-F238E27FC236}">
                    <a16:creationId xmlns:a16="http://schemas.microsoft.com/office/drawing/2014/main" id="{AC360507-CD3A-7EE2-D9CF-559D730C653D}"/>
                  </a:ext>
                </a:extLst>
              </p:cNvPr>
              <p:cNvSpPr/>
              <p:nvPr/>
            </p:nvSpPr>
            <p:spPr>
              <a:xfrm>
                <a:off x="7941625" y="4256450"/>
                <a:ext cx="44275" cy="21300"/>
              </a:xfrm>
              <a:custGeom>
                <a:avLst/>
                <a:gdLst/>
                <a:ahLst/>
                <a:cxnLst/>
                <a:rect l="l" t="t" r="r" b="b"/>
                <a:pathLst>
                  <a:path w="1771" h="852" extrusionOk="0">
                    <a:moveTo>
                      <a:pt x="1576" y="0"/>
                    </a:moveTo>
                    <a:cubicBezTo>
                      <a:pt x="1560" y="0"/>
                      <a:pt x="1543" y="3"/>
                      <a:pt x="1528" y="10"/>
                    </a:cubicBezTo>
                    <a:cubicBezTo>
                      <a:pt x="1059" y="183"/>
                      <a:pt x="608" y="357"/>
                      <a:pt x="140" y="513"/>
                    </a:cubicBezTo>
                    <a:cubicBezTo>
                      <a:pt x="52" y="548"/>
                      <a:pt x="1" y="634"/>
                      <a:pt x="18" y="722"/>
                    </a:cubicBezTo>
                    <a:cubicBezTo>
                      <a:pt x="32" y="792"/>
                      <a:pt x="105" y="852"/>
                      <a:pt x="178" y="852"/>
                    </a:cubicBezTo>
                    <a:cubicBezTo>
                      <a:pt x="194" y="852"/>
                      <a:pt x="210" y="849"/>
                      <a:pt x="226" y="842"/>
                    </a:cubicBezTo>
                    <a:cubicBezTo>
                      <a:pt x="695" y="687"/>
                      <a:pt x="1163" y="513"/>
                      <a:pt x="1614" y="357"/>
                    </a:cubicBezTo>
                    <a:cubicBezTo>
                      <a:pt x="1701" y="322"/>
                      <a:pt x="1771" y="236"/>
                      <a:pt x="1736" y="132"/>
                    </a:cubicBezTo>
                    <a:cubicBezTo>
                      <a:pt x="1721" y="60"/>
                      <a:pt x="1649" y="0"/>
                      <a:pt x="1576"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60" name="Google Shape;4252;p42">
                <a:extLst>
                  <a:ext uri="{FF2B5EF4-FFF2-40B4-BE49-F238E27FC236}">
                    <a16:creationId xmlns:a16="http://schemas.microsoft.com/office/drawing/2014/main" id="{F91AF0FF-941F-03AB-7123-8B55013D50FF}"/>
                  </a:ext>
                </a:extLst>
              </p:cNvPr>
              <p:cNvSpPr/>
              <p:nvPr/>
            </p:nvSpPr>
            <p:spPr>
              <a:xfrm>
                <a:off x="7868750" y="4279875"/>
                <a:ext cx="39075" cy="19150"/>
              </a:xfrm>
              <a:custGeom>
                <a:avLst/>
                <a:gdLst/>
                <a:ahLst/>
                <a:cxnLst/>
                <a:rect l="l" t="t" r="r" b="b"/>
                <a:pathLst>
                  <a:path w="1563" h="766" extrusionOk="0">
                    <a:moveTo>
                      <a:pt x="1367" y="0"/>
                    </a:moveTo>
                    <a:cubicBezTo>
                      <a:pt x="1351" y="0"/>
                      <a:pt x="1335" y="3"/>
                      <a:pt x="1320" y="10"/>
                    </a:cubicBezTo>
                    <a:cubicBezTo>
                      <a:pt x="938" y="148"/>
                      <a:pt x="538" y="287"/>
                      <a:pt x="156" y="426"/>
                    </a:cubicBezTo>
                    <a:cubicBezTo>
                      <a:pt x="70" y="461"/>
                      <a:pt x="1" y="548"/>
                      <a:pt x="35" y="634"/>
                    </a:cubicBezTo>
                    <a:cubicBezTo>
                      <a:pt x="49" y="706"/>
                      <a:pt x="122" y="766"/>
                      <a:pt x="195" y="766"/>
                    </a:cubicBezTo>
                    <a:cubicBezTo>
                      <a:pt x="212" y="766"/>
                      <a:pt x="228" y="763"/>
                      <a:pt x="244" y="756"/>
                    </a:cubicBezTo>
                    <a:cubicBezTo>
                      <a:pt x="642" y="618"/>
                      <a:pt x="1024" y="479"/>
                      <a:pt x="1424" y="340"/>
                    </a:cubicBezTo>
                    <a:cubicBezTo>
                      <a:pt x="1510" y="305"/>
                      <a:pt x="1562" y="218"/>
                      <a:pt x="1544" y="132"/>
                    </a:cubicBezTo>
                    <a:cubicBezTo>
                      <a:pt x="1516" y="60"/>
                      <a:pt x="1441" y="0"/>
                      <a:pt x="1367"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61" name="Google Shape;4253;p42">
                <a:extLst>
                  <a:ext uri="{FF2B5EF4-FFF2-40B4-BE49-F238E27FC236}">
                    <a16:creationId xmlns:a16="http://schemas.microsoft.com/office/drawing/2014/main" id="{86882724-CA35-908C-AD0F-D6C09697F317}"/>
                  </a:ext>
                </a:extLst>
              </p:cNvPr>
              <p:cNvSpPr/>
              <p:nvPr/>
            </p:nvSpPr>
            <p:spPr>
              <a:xfrm>
                <a:off x="7801500" y="4307625"/>
                <a:ext cx="37325" cy="19000"/>
              </a:xfrm>
              <a:custGeom>
                <a:avLst/>
                <a:gdLst/>
                <a:ahLst/>
                <a:cxnLst/>
                <a:rect l="l" t="t" r="r" b="b"/>
                <a:pathLst>
                  <a:path w="1493" h="760" extrusionOk="0">
                    <a:moveTo>
                      <a:pt x="1298" y="1"/>
                    </a:moveTo>
                    <a:cubicBezTo>
                      <a:pt x="1282" y="1"/>
                      <a:pt x="1266" y="4"/>
                      <a:pt x="1250" y="10"/>
                    </a:cubicBezTo>
                    <a:cubicBezTo>
                      <a:pt x="886" y="149"/>
                      <a:pt x="521" y="288"/>
                      <a:pt x="157" y="410"/>
                    </a:cubicBezTo>
                    <a:cubicBezTo>
                      <a:pt x="70" y="445"/>
                      <a:pt x="1" y="531"/>
                      <a:pt x="35" y="635"/>
                    </a:cubicBezTo>
                    <a:cubicBezTo>
                      <a:pt x="51" y="697"/>
                      <a:pt x="137" y="759"/>
                      <a:pt x="217" y="759"/>
                    </a:cubicBezTo>
                    <a:cubicBezTo>
                      <a:pt x="226" y="759"/>
                      <a:pt x="235" y="759"/>
                      <a:pt x="243" y="757"/>
                    </a:cubicBezTo>
                    <a:cubicBezTo>
                      <a:pt x="609" y="618"/>
                      <a:pt x="972" y="479"/>
                      <a:pt x="1337" y="357"/>
                    </a:cubicBezTo>
                    <a:cubicBezTo>
                      <a:pt x="1423" y="322"/>
                      <a:pt x="1493" y="236"/>
                      <a:pt x="1458" y="132"/>
                    </a:cubicBezTo>
                    <a:cubicBezTo>
                      <a:pt x="1444" y="61"/>
                      <a:pt x="1372" y="1"/>
                      <a:pt x="1298"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62" name="Google Shape;4254;p42">
                <a:extLst>
                  <a:ext uri="{FF2B5EF4-FFF2-40B4-BE49-F238E27FC236}">
                    <a16:creationId xmlns:a16="http://schemas.microsoft.com/office/drawing/2014/main" id="{88B2C7DC-75B1-CCC6-E6B7-E82D5FE469A3}"/>
                  </a:ext>
                </a:extLst>
              </p:cNvPr>
              <p:cNvSpPr/>
              <p:nvPr/>
            </p:nvSpPr>
            <p:spPr>
              <a:xfrm>
                <a:off x="7725600" y="4337125"/>
                <a:ext cx="40800" cy="20025"/>
              </a:xfrm>
              <a:custGeom>
                <a:avLst/>
                <a:gdLst/>
                <a:ahLst/>
                <a:cxnLst/>
                <a:rect l="l" t="t" r="r" b="b"/>
                <a:pathLst>
                  <a:path w="1632" h="801" extrusionOk="0">
                    <a:moveTo>
                      <a:pt x="1436" y="1"/>
                    </a:moveTo>
                    <a:cubicBezTo>
                      <a:pt x="1420" y="1"/>
                      <a:pt x="1404" y="4"/>
                      <a:pt x="1389" y="10"/>
                    </a:cubicBezTo>
                    <a:cubicBezTo>
                      <a:pt x="972" y="167"/>
                      <a:pt x="556" y="306"/>
                      <a:pt x="139" y="461"/>
                    </a:cubicBezTo>
                    <a:cubicBezTo>
                      <a:pt x="52" y="496"/>
                      <a:pt x="1" y="583"/>
                      <a:pt x="17" y="669"/>
                    </a:cubicBezTo>
                    <a:cubicBezTo>
                      <a:pt x="46" y="741"/>
                      <a:pt x="110" y="801"/>
                      <a:pt x="179" y="801"/>
                    </a:cubicBezTo>
                    <a:cubicBezTo>
                      <a:pt x="194" y="801"/>
                      <a:pt x="210" y="798"/>
                      <a:pt x="225" y="792"/>
                    </a:cubicBezTo>
                    <a:cubicBezTo>
                      <a:pt x="642" y="635"/>
                      <a:pt x="1058" y="496"/>
                      <a:pt x="1475" y="340"/>
                    </a:cubicBezTo>
                    <a:cubicBezTo>
                      <a:pt x="1562" y="306"/>
                      <a:pt x="1632" y="218"/>
                      <a:pt x="1597" y="132"/>
                    </a:cubicBezTo>
                    <a:cubicBezTo>
                      <a:pt x="1582" y="60"/>
                      <a:pt x="1510" y="1"/>
                      <a:pt x="1436"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63" name="Google Shape;4255;p42">
                <a:extLst>
                  <a:ext uri="{FF2B5EF4-FFF2-40B4-BE49-F238E27FC236}">
                    <a16:creationId xmlns:a16="http://schemas.microsoft.com/office/drawing/2014/main" id="{4131D745-CB5E-8B3A-528D-DFAB734536B7}"/>
                  </a:ext>
                </a:extLst>
              </p:cNvPr>
              <p:cNvSpPr/>
              <p:nvPr/>
            </p:nvSpPr>
            <p:spPr>
              <a:xfrm>
                <a:off x="7136925" y="3482775"/>
                <a:ext cx="978675" cy="766575"/>
              </a:xfrm>
              <a:custGeom>
                <a:avLst/>
                <a:gdLst/>
                <a:ahLst/>
                <a:cxnLst/>
                <a:rect l="l" t="t" r="r" b="b"/>
                <a:pathLst>
                  <a:path w="39147" h="30663" extrusionOk="0">
                    <a:moveTo>
                      <a:pt x="5883" y="0"/>
                    </a:moveTo>
                    <a:cubicBezTo>
                      <a:pt x="3436" y="3471"/>
                      <a:pt x="1180" y="6907"/>
                      <a:pt x="747" y="11279"/>
                    </a:cubicBezTo>
                    <a:cubicBezTo>
                      <a:pt x="0" y="18828"/>
                      <a:pt x="5449" y="26063"/>
                      <a:pt x="12061" y="29170"/>
                    </a:cubicBezTo>
                    <a:cubicBezTo>
                      <a:pt x="14386" y="30262"/>
                      <a:pt x="17023" y="30628"/>
                      <a:pt x="19573" y="30662"/>
                    </a:cubicBezTo>
                    <a:cubicBezTo>
                      <a:pt x="22141" y="30628"/>
                      <a:pt x="24762" y="30262"/>
                      <a:pt x="27087" y="29170"/>
                    </a:cubicBezTo>
                    <a:cubicBezTo>
                      <a:pt x="33716" y="26063"/>
                      <a:pt x="39146" y="18828"/>
                      <a:pt x="38401" y="11279"/>
                    </a:cubicBezTo>
                    <a:cubicBezTo>
                      <a:pt x="37966" y="6907"/>
                      <a:pt x="35711" y="3471"/>
                      <a:pt x="33265" y="0"/>
                    </a:cubicBezTo>
                    <a:cubicBezTo>
                      <a:pt x="33265" y="0"/>
                      <a:pt x="26063" y="2101"/>
                      <a:pt x="20302" y="2101"/>
                    </a:cubicBezTo>
                    <a:cubicBezTo>
                      <a:pt x="14541" y="2101"/>
                      <a:pt x="5883" y="0"/>
                      <a:pt x="5883"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264" name="Google Shape;4256;p42">
                <a:extLst>
                  <a:ext uri="{FF2B5EF4-FFF2-40B4-BE49-F238E27FC236}">
                    <a16:creationId xmlns:a16="http://schemas.microsoft.com/office/drawing/2014/main" id="{E930196F-1A38-C48A-2BD9-06D811AF6572}"/>
                  </a:ext>
                </a:extLst>
              </p:cNvPr>
              <p:cNvSpPr/>
              <p:nvPr/>
            </p:nvSpPr>
            <p:spPr>
              <a:xfrm>
                <a:off x="7143450" y="3478300"/>
                <a:ext cx="965650" cy="775425"/>
              </a:xfrm>
              <a:custGeom>
                <a:avLst/>
                <a:gdLst/>
                <a:ahLst/>
                <a:cxnLst/>
                <a:rect l="l" t="t" r="r" b="b"/>
                <a:pathLst>
                  <a:path w="38626" h="31017" extrusionOk="0">
                    <a:moveTo>
                      <a:pt x="5696" y="379"/>
                    </a:moveTo>
                    <a:cubicBezTo>
                      <a:pt x="6597" y="594"/>
                      <a:pt x="7498" y="777"/>
                      <a:pt x="8415" y="961"/>
                    </a:cubicBezTo>
                    <a:cubicBezTo>
                      <a:pt x="10515" y="1394"/>
                      <a:pt x="12632" y="1776"/>
                      <a:pt x="14749" y="2053"/>
                    </a:cubicBezTo>
                    <a:cubicBezTo>
                      <a:pt x="16529" y="2281"/>
                      <a:pt x="18319" y="2447"/>
                      <a:pt x="20111" y="2447"/>
                    </a:cubicBezTo>
                    <a:cubicBezTo>
                      <a:pt x="20643" y="2447"/>
                      <a:pt x="21175" y="2432"/>
                      <a:pt x="21707" y="2400"/>
                    </a:cubicBezTo>
                    <a:cubicBezTo>
                      <a:pt x="24171" y="2262"/>
                      <a:pt x="26618" y="1845"/>
                      <a:pt x="29013" y="1343"/>
                    </a:cubicBezTo>
                    <a:cubicBezTo>
                      <a:pt x="30330" y="1051"/>
                      <a:pt x="31649" y="777"/>
                      <a:pt x="32932" y="387"/>
                    </a:cubicBezTo>
                    <a:lnTo>
                      <a:pt x="32932" y="387"/>
                    </a:lnTo>
                    <a:cubicBezTo>
                      <a:pt x="34568" y="2692"/>
                      <a:pt x="36161" y="5085"/>
                      <a:pt x="37134" y="7763"/>
                    </a:cubicBezTo>
                    <a:cubicBezTo>
                      <a:pt x="38053" y="10348"/>
                      <a:pt x="38295" y="13124"/>
                      <a:pt x="37740" y="15814"/>
                    </a:cubicBezTo>
                    <a:cubicBezTo>
                      <a:pt x="37203" y="18348"/>
                      <a:pt x="36058" y="20742"/>
                      <a:pt x="34513" y="22807"/>
                    </a:cubicBezTo>
                    <a:cubicBezTo>
                      <a:pt x="32969" y="24907"/>
                      <a:pt x="31008" y="26693"/>
                      <a:pt x="28821" y="28082"/>
                    </a:cubicBezTo>
                    <a:cubicBezTo>
                      <a:pt x="27625" y="28810"/>
                      <a:pt x="26375" y="29453"/>
                      <a:pt x="25038" y="29851"/>
                    </a:cubicBezTo>
                    <a:cubicBezTo>
                      <a:pt x="23546" y="30321"/>
                      <a:pt x="22003" y="30546"/>
                      <a:pt x="20441" y="30633"/>
                    </a:cubicBezTo>
                    <a:cubicBezTo>
                      <a:pt x="20044" y="30653"/>
                      <a:pt x="19644" y="30664"/>
                      <a:pt x="19244" y="30664"/>
                    </a:cubicBezTo>
                    <a:cubicBezTo>
                      <a:pt x="16564" y="30664"/>
                      <a:pt x="13835" y="30192"/>
                      <a:pt x="11434" y="28984"/>
                    </a:cubicBezTo>
                    <a:cubicBezTo>
                      <a:pt x="9127" y="27822"/>
                      <a:pt x="7062" y="26208"/>
                      <a:pt x="5326" y="24299"/>
                    </a:cubicBezTo>
                    <a:cubicBezTo>
                      <a:pt x="3591" y="22355"/>
                      <a:pt x="2203" y="20083"/>
                      <a:pt x="1388" y="17619"/>
                    </a:cubicBezTo>
                    <a:cubicBezTo>
                      <a:pt x="537" y="15086"/>
                      <a:pt x="364" y="12379"/>
                      <a:pt x="919" y="9776"/>
                    </a:cubicBezTo>
                    <a:cubicBezTo>
                      <a:pt x="1544" y="6947"/>
                      <a:pt x="2967" y="4397"/>
                      <a:pt x="4563" y="2019"/>
                    </a:cubicBezTo>
                    <a:cubicBezTo>
                      <a:pt x="4937" y="1467"/>
                      <a:pt x="5309" y="916"/>
                      <a:pt x="5696" y="379"/>
                    </a:cubicBezTo>
                    <a:close/>
                    <a:moveTo>
                      <a:pt x="32998" y="0"/>
                    </a:moveTo>
                    <a:cubicBezTo>
                      <a:pt x="32983" y="0"/>
                      <a:pt x="32967" y="2"/>
                      <a:pt x="32951" y="6"/>
                    </a:cubicBezTo>
                    <a:cubicBezTo>
                      <a:pt x="31893" y="318"/>
                      <a:pt x="30799" y="579"/>
                      <a:pt x="29724" y="822"/>
                    </a:cubicBezTo>
                    <a:cubicBezTo>
                      <a:pt x="27382" y="1359"/>
                      <a:pt x="25022" y="1776"/>
                      <a:pt x="22627" y="1984"/>
                    </a:cubicBezTo>
                    <a:cubicBezTo>
                      <a:pt x="21784" y="2060"/>
                      <a:pt x="20941" y="2094"/>
                      <a:pt x="20097" y="2094"/>
                    </a:cubicBezTo>
                    <a:cubicBezTo>
                      <a:pt x="18614" y="2094"/>
                      <a:pt x="17127" y="1987"/>
                      <a:pt x="15634" y="1811"/>
                    </a:cubicBezTo>
                    <a:cubicBezTo>
                      <a:pt x="13447" y="1568"/>
                      <a:pt x="11279" y="1186"/>
                      <a:pt x="9127" y="753"/>
                    </a:cubicBezTo>
                    <a:cubicBezTo>
                      <a:pt x="7982" y="526"/>
                      <a:pt x="6853" y="267"/>
                      <a:pt x="5726" y="24"/>
                    </a:cubicBezTo>
                    <a:cubicBezTo>
                      <a:pt x="5708" y="24"/>
                      <a:pt x="5692" y="6"/>
                      <a:pt x="5674" y="6"/>
                    </a:cubicBezTo>
                    <a:cubicBezTo>
                      <a:pt x="5659" y="3"/>
                      <a:pt x="5645" y="2"/>
                      <a:pt x="5632" y="2"/>
                    </a:cubicBezTo>
                    <a:cubicBezTo>
                      <a:pt x="5565" y="2"/>
                      <a:pt x="5512" y="36"/>
                      <a:pt x="5483" y="93"/>
                    </a:cubicBezTo>
                    <a:cubicBezTo>
                      <a:pt x="3783" y="2488"/>
                      <a:pt x="2134" y="4952"/>
                      <a:pt x="1145" y="7728"/>
                    </a:cubicBezTo>
                    <a:cubicBezTo>
                      <a:pt x="225" y="10366"/>
                      <a:pt x="0" y="13193"/>
                      <a:pt x="572" y="15935"/>
                    </a:cubicBezTo>
                    <a:cubicBezTo>
                      <a:pt x="1111" y="18521"/>
                      <a:pt x="2291" y="20951"/>
                      <a:pt x="3869" y="23068"/>
                    </a:cubicBezTo>
                    <a:cubicBezTo>
                      <a:pt x="5465" y="25184"/>
                      <a:pt x="7443" y="27006"/>
                      <a:pt x="9699" y="28412"/>
                    </a:cubicBezTo>
                    <a:cubicBezTo>
                      <a:pt x="10879" y="29141"/>
                      <a:pt x="12147" y="29782"/>
                      <a:pt x="13500" y="30199"/>
                    </a:cubicBezTo>
                    <a:cubicBezTo>
                      <a:pt x="14992" y="30668"/>
                      <a:pt x="16571" y="30893"/>
                      <a:pt x="18150" y="30980"/>
                    </a:cubicBezTo>
                    <a:cubicBezTo>
                      <a:pt x="18577" y="31004"/>
                      <a:pt x="19006" y="31016"/>
                      <a:pt x="19435" y="31016"/>
                    </a:cubicBezTo>
                    <a:cubicBezTo>
                      <a:pt x="22134" y="31016"/>
                      <a:pt x="24869" y="30528"/>
                      <a:pt x="27294" y="29331"/>
                    </a:cubicBezTo>
                    <a:cubicBezTo>
                      <a:pt x="29654" y="28151"/>
                      <a:pt x="31789" y="26503"/>
                      <a:pt x="33541" y="24542"/>
                    </a:cubicBezTo>
                    <a:cubicBezTo>
                      <a:pt x="35311" y="22582"/>
                      <a:pt x="36717" y="20273"/>
                      <a:pt x="37567" y="17774"/>
                    </a:cubicBezTo>
                    <a:cubicBezTo>
                      <a:pt x="38418" y="15190"/>
                      <a:pt x="38626" y="12448"/>
                      <a:pt x="38053" y="9792"/>
                    </a:cubicBezTo>
                    <a:cubicBezTo>
                      <a:pt x="37463" y="6912"/>
                      <a:pt x="36023" y="4309"/>
                      <a:pt x="34409" y="1898"/>
                    </a:cubicBezTo>
                    <a:cubicBezTo>
                      <a:pt x="33992" y="1290"/>
                      <a:pt x="33576" y="683"/>
                      <a:pt x="33159" y="93"/>
                    </a:cubicBezTo>
                    <a:cubicBezTo>
                      <a:pt x="33146" y="75"/>
                      <a:pt x="33132" y="61"/>
                      <a:pt x="33116" y="49"/>
                    </a:cubicBezTo>
                    <a:lnTo>
                      <a:pt x="33116" y="49"/>
                    </a:lnTo>
                    <a:cubicBezTo>
                      <a:pt x="33087" y="19"/>
                      <a:pt x="33046" y="0"/>
                      <a:pt x="32998"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65" name="Google Shape;4257;p42">
                <a:extLst>
                  <a:ext uri="{FF2B5EF4-FFF2-40B4-BE49-F238E27FC236}">
                    <a16:creationId xmlns:a16="http://schemas.microsoft.com/office/drawing/2014/main" id="{E1700857-1492-6BB5-CA7D-BAB3AFDC5AD6}"/>
                  </a:ext>
                </a:extLst>
              </p:cNvPr>
              <p:cNvSpPr/>
              <p:nvPr/>
            </p:nvSpPr>
            <p:spPr>
              <a:xfrm>
                <a:off x="7303950" y="3423350"/>
                <a:ext cx="656350" cy="677175"/>
              </a:xfrm>
              <a:custGeom>
                <a:avLst/>
                <a:gdLst/>
                <a:ahLst/>
                <a:cxnLst/>
                <a:rect l="l" t="t" r="r" b="b"/>
                <a:pathLst>
                  <a:path w="26254" h="27087" extrusionOk="0">
                    <a:moveTo>
                      <a:pt x="13135" y="1"/>
                    </a:moveTo>
                    <a:cubicBezTo>
                      <a:pt x="5882" y="1"/>
                      <a:pt x="0" y="6056"/>
                      <a:pt x="0" y="13536"/>
                    </a:cubicBezTo>
                    <a:cubicBezTo>
                      <a:pt x="0" y="21032"/>
                      <a:pt x="5882" y="27087"/>
                      <a:pt x="13135" y="27087"/>
                    </a:cubicBezTo>
                    <a:cubicBezTo>
                      <a:pt x="20388" y="27087"/>
                      <a:pt x="26253" y="21032"/>
                      <a:pt x="26253" y="13536"/>
                    </a:cubicBezTo>
                    <a:cubicBezTo>
                      <a:pt x="26253" y="6056"/>
                      <a:pt x="20388" y="1"/>
                      <a:pt x="13135" y="1"/>
                    </a:cubicBezTo>
                    <a:close/>
                  </a:path>
                </a:pathLst>
              </a:custGeom>
              <a:solidFill>
                <a:schemeClr val="accent4"/>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266" name="Google Shape;4258;p42">
                <a:extLst>
                  <a:ext uri="{FF2B5EF4-FFF2-40B4-BE49-F238E27FC236}">
                    <a16:creationId xmlns:a16="http://schemas.microsoft.com/office/drawing/2014/main" id="{FEE959CE-7887-F842-7082-BFB75DA9710E}"/>
                  </a:ext>
                </a:extLst>
              </p:cNvPr>
              <p:cNvSpPr/>
              <p:nvPr/>
            </p:nvSpPr>
            <p:spPr>
              <a:xfrm>
                <a:off x="7292225" y="3585150"/>
                <a:ext cx="10000" cy="11750"/>
              </a:xfrm>
              <a:custGeom>
                <a:avLst/>
                <a:gdLst/>
                <a:ahLst/>
                <a:cxnLst/>
                <a:rect l="l" t="t" r="r" b="b"/>
                <a:pathLst>
                  <a:path w="400" h="470" extrusionOk="0">
                    <a:moveTo>
                      <a:pt x="226" y="1"/>
                    </a:moveTo>
                    <a:cubicBezTo>
                      <a:pt x="192" y="1"/>
                      <a:pt x="174" y="1"/>
                      <a:pt x="139" y="19"/>
                    </a:cubicBezTo>
                    <a:cubicBezTo>
                      <a:pt x="122" y="19"/>
                      <a:pt x="122" y="35"/>
                      <a:pt x="104" y="35"/>
                    </a:cubicBezTo>
                    <a:cubicBezTo>
                      <a:pt x="88" y="70"/>
                      <a:pt x="70" y="88"/>
                      <a:pt x="53" y="123"/>
                    </a:cubicBezTo>
                    <a:cubicBezTo>
                      <a:pt x="53" y="157"/>
                      <a:pt x="35" y="209"/>
                      <a:pt x="18" y="261"/>
                    </a:cubicBezTo>
                    <a:cubicBezTo>
                      <a:pt x="0" y="278"/>
                      <a:pt x="0" y="296"/>
                      <a:pt x="18" y="331"/>
                    </a:cubicBezTo>
                    <a:cubicBezTo>
                      <a:pt x="18" y="348"/>
                      <a:pt x="18" y="366"/>
                      <a:pt x="35" y="382"/>
                    </a:cubicBezTo>
                    <a:cubicBezTo>
                      <a:pt x="53" y="417"/>
                      <a:pt x="53" y="417"/>
                      <a:pt x="70" y="435"/>
                    </a:cubicBezTo>
                    <a:cubicBezTo>
                      <a:pt x="88" y="452"/>
                      <a:pt x="122" y="470"/>
                      <a:pt x="139" y="470"/>
                    </a:cubicBezTo>
                    <a:lnTo>
                      <a:pt x="192" y="470"/>
                    </a:lnTo>
                    <a:cubicBezTo>
                      <a:pt x="208" y="470"/>
                      <a:pt x="243" y="470"/>
                      <a:pt x="278" y="452"/>
                    </a:cubicBezTo>
                    <a:cubicBezTo>
                      <a:pt x="278" y="435"/>
                      <a:pt x="296" y="435"/>
                      <a:pt x="313" y="417"/>
                    </a:cubicBezTo>
                    <a:cubicBezTo>
                      <a:pt x="331" y="400"/>
                      <a:pt x="347" y="382"/>
                      <a:pt x="347" y="348"/>
                    </a:cubicBezTo>
                    <a:cubicBezTo>
                      <a:pt x="365" y="296"/>
                      <a:pt x="382" y="261"/>
                      <a:pt x="400" y="209"/>
                    </a:cubicBezTo>
                    <a:lnTo>
                      <a:pt x="400" y="139"/>
                    </a:lnTo>
                    <a:cubicBezTo>
                      <a:pt x="400" y="123"/>
                      <a:pt x="400" y="105"/>
                      <a:pt x="382" y="88"/>
                    </a:cubicBezTo>
                    <a:cubicBezTo>
                      <a:pt x="365" y="53"/>
                      <a:pt x="347" y="35"/>
                      <a:pt x="331" y="35"/>
                    </a:cubicBezTo>
                    <a:cubicBezTo>
                      <a:pt x="313" y="19"/>
                      <a:pt x="296" y="1"/>
                      <a:pt x="278"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67" name="Google Shape;4259;p42">
                <a:extLst>
                  <a:ext uri="{FF2B5EF4-FFF2-40B4-BE49-F238E27FC236}">
                    <a16:creationId xmlns:a16="http://schemas.microsoft.com/office/drawing/2014/main" id="{4A7A29DD-DAF5-C917-1B15-01BAC69CBEF8}"/>
                  </a:ext>
                </a:extLst>
              </p:cNvPr>
              <p:cNvSpPr/>
              <p:nvPr/>
            </p:nvSpPr>
            <p:spPr>
              <a:xfrm>
                <a:off x="7392850" y="4054100"/>
                <a:ext cx="12175" cy="8700"/>
              </a:xfrm>
              <a:custGeom>
                <a:avLst/>
                <a:gdLst/>
                <a:ahLst/>
                <a:cxnLst/>
                <a:rect l="l" t="t" r="r" b="b"/>
                <a:pathLst>
                  <a:path w="487" h="348" extrusionOk="0">
                    <a:moveTo>
                      <a:pt x="174" y="1"/>
                    </a:moveTo>
                    <a:cubicBezTo>
                      <a:pt x="140" y="1"/>
                      <a:pt x="123" y="17"/>
                      <a:pt x="105" y="17"/>
                    </a:cubicBezTo>
                    <a:cubicBezTo>
                      <a:pt x="88" y="36"/>
                      <a:pt x="70" y="36"/>
                      <a:pt x="54" y="52"/>
                    </a:cubicBezTo>
                    <a:cubicBezTo>
                      <a:pt x="36" y="70"/>
                      <a:pt x="19" y="87"/>
                      <a:pt x="19" y="105"/>
                    </a:cubicBezTo>
                    <a:cubicBezTo>
                      <a:pt x="1" y="140"/>
                      <a:pt x="1" y="156"/>
                      <a:pt x="1" y="174"/>
                    </a:cubicBezTo>
                    <a:lnTo>
                      <a:pt x="1" y="226"/>
                    </a:lnTo>
                    <a:cubicBezTo>
                      <a:pt x="19" y="260"/>
                      <a:pt x="36" y="278"/>
                      <a:pt x="54" y="295"/>
                    </a:cubicBezTo>
                    <a:cubicBezTo>
                      <a:pt x="54" y="313"/>
                      <a:pt x="70" y="313"/>
                      <a:pt x="88" y="330"/>
                    </a:cubicBezTo>
                    <a:cubicBezTo>
                      <a:pt x="105" y="348"/>
                      <a:pt x="140" y="348"/>
                      <a:pt x="174" y="348"/>
                    </a:cubicBezTo>
                    <a:lnTo>
                      <a:pt x="313" y="348"/>
                    </a:lnTo>
                    <a:cubicBezTo>
                      <a:pt x="331" y="348"/>
                      <a:pt x="348" y="348"/>
                      <a:pt x="366" y="330"/>
                    </a:cubicBezTo>
                    <a:cubicBezTo>
                      <a:pt x="401" y="330"/>
                      <a:pt x="417" y="313"/>
                      <a:pt x="435" y="295"/>
                    </a:cubicBezTo>
                    <a:cubicBezTo>
                      <a:pt x="452" y="278"/>
                      <a:pt x="452" y="260"/>
                      <a:pt x="470" y="244"/>
                    </a:cubicBezTo>
                    <a:cubicBezTo>
                      <a:pt x="470" y="226"/>
                      <a:pt x="487" y="209"/>
                      <a:pt x="487" y="174"/>
                    </a:cubicBezTo>
                    <a:cubicBezTo>
                      <a:pt x="470" y="156"/>
                      <a:pt x="470" y="156"/>
                      <a:pt x="470" y="140"/>
                    </a:cubicBezTo>
                    <a:cubicBezTo>
                      <a:pt x="470" y="105"/>
                      <a:pt x="452" y="70"/>
                      <a:pt x="435" y="52"/>
                    </a:cubicBezTo>
                    <a:cubicBezTo>
                      <a:pt x="417" y="52"/>
                      <a:pt x="401" y="36"/>
                      <a:pt x="401" y="36"/>
                    </a:cubicBezTo>
                    <a:cubicBezTo>
                      <a:pt x="366" y="17"/>
                      <a:pt x="331" y="1"/>
                      <a:pt x="313"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68" name="Google Shape;4260;p42">
                <a:extLst>
                  <a:ext uri="{FF2B5EF4-FFF2-40B4-BE49-F238E27FC236}">
                    <a16:creationId xmlns:a16="http://schemas.microsoft.com/office/drawing/2014/main" id="{F8458E47-6DF3-361E-E86A-C3F3E0FF5AED}"/>
                  </a:ext>
                </a:extLst>
              </p:cNvPr>
              <p:cNvSpPr/>
              <p:nvPr/>
            </p:nvSpPr>
            <p:spPr>
              <a:xfrm>
                <a:off x="7258450" y="3988250"/>
                <a:ext cx="91150" cy="61875"/>
              </a:xfrm>
              <a:custGeom>
                <a:avLst/>
                <a:gdLst/>
                <a:ahLst/>
                <a:cxnLst/>
                <a:rect l="l" t="t" r="r" b="b"/>
                <a:pathLst>
                  <a:path w="3646" h="2475" extrusionOk="0">
                    <a:moveTo>
                      <a:pt x="244" y="1"/>
                    </a:moveTo>
                    <a:cubicBezTo>
                      <a:pt x="125" y="1"/>
                      <a:pt x="0" y="125"/>
                      <a:pt x="85" y="257"/>
                    </a:cubicBezTo>
                    <a:lnTo>
                      <a:pt x="865" y="1559"/>
                    </a:lnTo>
                    <a:cubicBezTo>
                      <a:pt x="896" y="1612"/>
                      <a:pt x="956" y="1638"/>
                      <a:pt x="1017" y="1638"/>
                    </a:cubicBezTo>
                    <a:cubicBezTo>
                      <a:pt x="1096" y="1638"/>
                      <a:pt x="1176" y="1594"/>
                      <a:pt x="1196" y="1506"/>
                    </a:cubicBezTo>
                    <a:cubicBezTo>
                      <a:pt x="1228" y="1290"/>
                      <a:pt x="1280" y="1074"/>
                      <a:pt x="1349" y="866"/>
                    </a:cubicBezTo>
                    <a:lnTo>
                      <a:pt x="1349" y="866"/>
                    </a:lnTo>
                    <a:cubicBezTo>
                      <a:pt x="1509" y="1241"/>
                      <a:pt x="1692" y="1602"/>
                      <a:pt x="1959" y="1906"/>
                    </a:cubicBezTo>
                    <a:cubicBezTo>
                      <a:pt x="1992" y="1949"/>
                      <a:pt x="2031" y="1967"/>
                      <a:pt x="2070" y="1967"/>
                    </a:cubicBezTo>
                    <a:cubicBezTo>
                      <a:pt x="2156" y="1967"/>
                      <a:pt x="2242" y="1879"/>
                      <a:pt x="2253" y="1784"/>
                    </a:cubicBezTo>
                    <a:cubicBezTo>
                      <a:pt x="2271" y="1616"/>
                      <a:pt x="2298" y="1444"/>
                      <a:pt x="2331" y="1272"/>
                    </a:cubicBezTo>
                    <a:lnTo>
                      <a:pt x="2331" y="1272"/>
                    </a:lnTo>
                    <a:cubicBezTo>
                      <a:pt x="2509" y="1646"/>
                      <a:pt x="2690" y="2023"/>
                      <a:pt x="2861" y="2392"/>
                    </a:cubicBezTo>
                    <a:cubicBezTo>
                      <a:pt x="2891" y="2450"/>
                      <a:pt x="2941" y="2475"/>
                      <a:pt x="2993" y="2475"/>
                    </a:cubicBezTo>
                    <a:cubicBezTo>
                      <a:pt x="3066" y="2475"/>
                      <a:pt x="3143" y="2427"/>
                      <a:pt x="3174" y="2357"/>
                    </a:cubicBezTo>
                    <a:cubicBezTo>
                      <a:pt x="3382" y="1802"/>
                      <a:pt x="3521" y="1247"/>
                      <a:pt x="3625" y="673"/>
                    </a:cubicBezTo>
                    <a:cubicBezTo>
                      <a:pt x="3646" y="540"/>
                      <a:pt x="3538" y="455"/>
                      <a:pt x="3439" y="455"/>
                    </a:cubicBezTo>
                    <a:cubicBezTo>
                      <a:pt x="3372" y="455"/>
                      <a:pt x="3309" y="495"/>
                      <a:pt x="3295" y="587"/>
                    </a:cubicBezTo>
                    <a:cubicBezTo>
                      <a:pt x="3217" y="1015"/>
                      <a:pt x="3110" y="1433"/>
                      <a:pt x="2981" y="1842"/>
                    </a:cubicBezTo>
                    <a:lnTo>
                      <a:pt x="2981" y="1842"/>
                    </a:lnTo>
                    <a:cubicBezTo>
                      <a:pt x="2797" y="1441"/>
                      <a:pt x="2612" y="1035"/>
                      <a:pt x="2427" y="639"/>
                    </a:cubicBezTo>
                    <a:cubicBezTo>
                      <a:pt x="2399" y="582"/>
                      <a:pt x="2344" y="557"/>
                      <a:pt x="2288" y="557"/>
                    </a:cubicBezTo>
                    <a:cubicBezTo>
                      <a:pt x="2206" y="557"/>
                      <a:pt x="2119" y="609"/>
                      <a:pt x="2098" y="691"/>
                    </a:cubicBezTo>
                    <a:cubicBezTo>
                      <a:pt x="2046" y="898"/>
                      <a:pt x="2000" y="1116"/>
                      <a:pt x="1965" y="1336"/>
                    </a:cubicBezTo>
                    <a:lnTo>
                      <a:pt x="1965" y="1336"/>
                    </a:lnTo>
                    <a:cubicBezTo>
                      <a:pt x="1777" y="1028"/>
                      <a:pt x="1647" y="690"/>
                      <a:pt x="1508" y="361"/>
                    </a:cubicBezTo>
                    <a:cubicBezTo>
                      <a:pt x="1476" y="287"/>
                      <a:pt x="1393" y="233"/>
                      <a:pt x="1317" y="233"/>
                    </a:cubicBezTo>
                    <a:cubicBezTo>
                      <a:pt x="1268" y="233"/>
                      <a:pt x="1223" y="255"/>
                      <a:pt x="1196" y="310"/>
                    </a:cubicBezTo>
                    <a:cubicBezTo>
                      <a:pt x="1087" y="536"/>
                      <a:pt x="1006" y="764"/>
                      <a:pt x="944" y="995"/>
                    </a:cubicBezTo>
                    <a:lnTo>
                      <a:pt x="944" y="995"/>
                    </a:lnTo>
                    <a:cubicBezTo>
                      <a:pt x="760" y="691"/>
                      <a:pt x="574" y="388"/>
                      <a:pt x="379" y="83"/>
                    </a:cubicBezTo>
                    <a:cubicBezTo>
                      <a:pt x="348" y="25"/>
                      <a:pt x="296" y="1"/>
                      <a:pt x="244"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69" name="Google Shape;4261;p42">
                <a:extLst>
                  <a:ext uri="{FF2B5EF4-FFF2-40B4-BE49-F238E27FC236}">
                    <a16:creationId xmlns:a16="http://schemas.microsoft.com/office/drawing/2014/main" id="{75C248B1-3A89-935B-AFE4-682DE12FD62A}"/>
                  </a:ext>
                </a:extLst>
              </p:cNvPr>
              <p:cNvSpPr/>
              <p:nvPr/>
            </p:nvSpPr>
            <p:spPr>
              <a:xfrm>
                <a:off x="7420200" y="4107900"/>
                <a:ext cx="30825" cy="30800"/>
              </a:xfrm>
              <a:custGeom>
                <a:avLst/>
                <a:gdLst/>
                <a:ahLst/>
                <a:cxnLst/>
                <a:rect l="l" t="t" r="r" b="b"/>
                <a:pathLst>
                  <a:path w="1233" h="1232" extrusionOk="0">
                    <a:moveTo>
                      <a:pt x="174" y="0"/>
                    </a:moveTo>
                    <a:cubicBezTo>
                      <a:pt x="87" y="0"/>
                      <a:pt x="1" y="70"/>
                      <a:pt x="1" y="174"/>
                    </a:cubicBezTo>
                    <a:cubicBezTo>
                      <a:pt x="17" y="538"/>
                      <a:pt x="156" y="885"/>
                      <a:pt x="382" y="1180"/>
                    </a:cubicBezTo>
                    <a:cubicBezTo>
                      <a:pt x="417" y="1232"/>
                      <a:pt x="487" y="1232"/>
                      <a:pt x="521" y="1232"/>
                    </a:cubicBezTo>
                    <a:cubicBezTo>
                      <a:pt x="591" y="1232"/>
                      <a:pt x="625" y="1197"/>
                      <a:pt x="660" y="1146"/>
                    </a:cubicBezTo>
                    <a:cubicBezTo>
                      <a:pt x="834" y="919"/>
                      <a:pt x="1007" y="695"/>
                      <a:pt x="1163" y="468"/>
                    </a:cubicBezTo>
                    <a:cubicBezTo>
                      <a:pt x="1232" y="399"/>
                      <a:pt x="1181" y="278"/>
                      <a:pt x="1111" y="225"/>
                    </a:cubicBezTo>
                    <a:cubicBezTo>
                      <a:pt x="1083" y="209"/>
                      <a:pt x="1056" y="201"/>
                      <a:pt x="1029" y="201"/>
                    </a:cubicBezTo>
                    <a:cubicBezTo>
                      <a:pt x="971" y="201"/>
                      <a:pt x="916" y="236"/>
                      <a:pt x="868" y="295"/>
                    </a:cubicBezTo>
                    <a:lnTo>
                      <a:pt x="511" y="760"/>
                    </a:lnTo>
                    <a:lnTo>
                      <a:pt x="511" y="760"/>
                    </a:lnTo>
                    <a:cubicBezTo>
                      <a:pt x="497" y="732"/>
                      <a:pt x="483" y="701"/>
                      <a:pt x="469" y="660"/>
                    </a:cubicBezTo>
                    <a:cubicBezTo>
                      <a:pt x="469" y="660"/>
                      <a:pt x="457" y="642"/>
                      <a:pt x="451" y="634"/>
                    </a:cubicBezTo>
                    <a:lnTo>
                      <a:pt x="451" y="634"/>
                    </a:lnTo>
                    <a:cubicBezTo>
                      <a:pt x="447" y="620"/>
                      <a:pt x="434" y="605"/>
                      <a:pt x="434" y="590"/>
                    </a:cubicBezTo>
                    <a:cubicBezTo>
                      <a:pt x="417" y="521"/>
                      <a:pt x="382" y="452"/>
                      <a:pt x="364" y="364"/>
                    </a:cubicBezTo>
                    <a:cubicBezTo>
                      <a:pt x="364" y="336"/>
                      <a:pt x="364" y="307"/>
                      <a:pt x="355" y="279"/>
                    </a:cubicBezTo>
                    <a:lnTo>
                      <a:pt x="355" y="279"/>
                    </a:lnTo>
                    <a:cubicBezTo>
                      <a:pt x="355" y="272"/>
                      <a:pt x="348" y="237"/>
                      <a:pt x="348" y="225"/>
                    </a:cubicBezTo>
                    <a:lnTo>
                      <a:pt x="348" y="174"/>
                    </a:lnTo>
                    <a:cubicBezTo>
                      <a:pt x="348" y="87"/>
                      <a:pt x="260" y="0"/>
                      <a:pt x="17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70" name="Google Shape;4262;p42">
                <a:extLst>
                  <a:ext uri="{FF2B5EF4-FFF2-40B4-BE49-F238E27FC236}">
                    <a16:creationId xmlns:a16="http://schemas.microsoft.com/office/drawing/2014/main" id="{72BF6465-3B30-B02C-F8F9-52545CF62F85}"/>
                  </a:ext>
                </a:extLst>
              </p:cNvPr>
              <p:cNvSpPr/>
              <p:nvPr/>
            </p:nvSpPr>
            <p:spPr>
              <a:xfrm>
                <a:off x="7605000" y="4130500"/>
                <a:ext cx="114975" cy="73975"/>
              </a:xfrm>
              <a:custGeom>
                <a:avLst/>
                <a:gdLst/>
                <a:ahLst/>
                <a:cxnLst/>
                <a:rect l="l" t="t" r="r" b="b"/>
                <a:pathLst>
                  <a:path w="4599" h="2959" extrusionOk="0">
                    <a:moveTo>
                      <a:pt x="4395" y="0"/>
                    </a:moveTo>
                    <a:cubicBezTo>
                      <a:pt x="4325" y="0"/>
                      <a:pt x="4251" y="36"/>
                      <a:pt x="4217" y="120"/>
                    </a:cubicBezTo>
                    <a:cubicBezTo>
                      <a:pt x="4043" y="501"/>
                      <a:pt x="3888" y="901"/>
                      <a:pt x="3696" y="1283"/>
                    </a:cubicBezTo>
                    <a:cubicBezTo>
                      <a:pt x="3522" y="1647"/>
                      <a:pt x="3332" y="2028"/>
                      <a:pt x="3055" y="2341"/>
                    </a:cubicBezTo>
                    <a:cubicBezTo>
                      <a:pt x="3002" y="2393"/>
                      <a:pt x="2951" y="2463"/>
                      <a:pt x="2881" y="2514"/>
                    </a:cubicBezTo>
                    <a:cubicBezTo>
                      <a:pt x="2867" y="2522"/>
                      <a:pt x="2847" y="2532"/>
                      <a:pt x="2827" y="2542"/>
                    </a:cubicBezTo>
                    <a:lnTo>
                      <a:pt x="2827" y="2542"/>
                    </a:lnTo>
                    <a:cubicBezTo>
                      <a:pt x="2832" y="2468"/>
                      <a:pt x="2816" y="2358"/>
                      <a:pt x="2828" y="2306"/>
                    </a:cubicBezTo>
                    <a:cubicBezTo>
                      <a:pt x="2828" y="2185"/>
                      <a:pt x="2828" y="2081"/>
                      <a:pt x="2846" y="1959"/>
                    </a:cubicBezTo>
                    <a:cubicBezTo>
                      <a:pt x="2881" y="1542"/>
                      <a:pt x="2881" y="1144"/>
                      <a:pt x="2777" y="744"/>
                    </a:cubicBezTo>
                    <a:cubicBezTo>
                      <a:pt x="2747" y="657"/>
                      <a:pt x="2674" y="613"/>
                      <a:pt x="2600" y="613"/>
                    </a:cubicBezTo>
                    <a:cubicBezTo>
                      <a:pt x="2543" y="613"/>
                      <a:pt x="2485" y="639"/>
                      <a:pt x="2447" y="693"/>
                    </a:cubicBezTo>
                    <a:lnTo>
                      <a:pt x="1749" y="1722"/>
                    </a:lnTo>
                    <a:lnTo>
                      <a:pt x="1749" y="1722"/>
                    </a:lnTo>
                    <a:cubicBezTo>
                      <a:pt x="1770" y="1376"/>
                      <a:pt x="1835" y="1035"/>
                      <a:pt x="1667" y="710"/>
                    </a:cubicBezTo>
                    <a:cubicBezTo>
                      <a:pt x="1631" y="651"/>
                      <a:pt x="1563" y="616"/>
                      <a:pt x="1502" y="616"/>
                    </a:cubicBezTo>
                    <a:cubicBezTo>
                      <a:pt x="1473" y="616"/>
                      <a:pt x="1446" y="624"/>
                      <a:pt x="1424" y="640"/>
                    </a:cubicBezTo>
                    <a:cubicBezTo>
                      <a:pt x="1232" y="779"/>
                      <a:pt x="1059" y="901"/>
                      <a:pt x="868" y="1022"/>
                    </a:cubicBezTo>
                    <a:cubicBezTo>
                      <a:pt x="843" y="1047"/>
                      <a:pt x="612" y="1206"/>
                      <a:pt x="484" y="1288"/>
                    </a:cubicBezTo>
                    <a:lnTo>
                      <a:pt x="484" y="1288"/>
                    </a:lnTo>
                    <a:cubicBezTo>
                      <a:pt x="555" y="975"/>
                      <a:pt x="627" y="655"/>
                      <a:pt x="711" y="346"/>
                    </a:cubicBezTo>
                    <a:cubicBezTo>
                      <a:pt x="732" y="212"/>
                      <a:pt x="625" y="127"/>
                      <a:pt x="523" y="127"/>
                    </a:cubicBezTo>
                    <a:cubicBezTo>
                      <a:pt x="453" y="127"/>
                      <a:pt x="386" y="167"/>
                      <a:pt x="364" y="258"/>
                    </a:cubicBezTo>
                    <a:cubicBezTo>
                      <a:pt x="313" y="536"/>
                      <a:pt x="244" y="814"/>
                      <a:pt x="174" y="1109"/>
                    </a:cubicBezTo>
                    <a:cubicBezTo>
                      <a:pt x="121" y="1299"/>
                      <a:pt x="1" y="1577"/>
                      <a:pt x="278" y="1665"/>
                    </a:cubicBezTo>
                    <a:cubicBezTo>
                      <a:pt x="311" y="1676"/>
                      <a:pt x="345" y="1681"/>
                      <a:pt x="378" y="1681"/>
                    </a:cubicBezTo>
                    <a:cubicBezTo>
                      <a:pt x="552" y="1681"/>
                      <a:pt x="720" y="1544"/>
                      <a:pt x="850" y="1456"/>
                    </a:cubicBezTo>
                    <a:cubicBezTo>
                      <a:pt x="1048" y="1325"/>
                      <a:pt x="1235" y="1194"/>
                      <a:pt x="1420" y="1062"/>
                    </a:cubicBezTo>
                    <a:lnTo>
                      <a:pt x="1420" y="1062"/>
                    </a:lnTo>
                    <a:cubicBezTo>
                      <a:pt x="1458" y="1235"/>
                      <a:pt x="1436" y="1415"/>
                      <a:pt x="1424" y="1595"/>
                    </a:cubicBezTo>
                    <a:cubicBezTo>
                      <a:pt x="1406" y="1820"/>
                      <a:pt x="1389" y="2046"/>
                      <a:pt x="1440" y="2271"/>
                    </a:cubicBezTo>
                    <a:cubicBezTo>
                      <a:pt x="1459" y="2358"/>
                      <a:pt x="1526" y="2396"/>
                      <a:pt x="1597" y="2396"/>
                    </a:cubicBezTo>
                    <a:cubicBezTo>
                      <a:pt x="1654" y="2396"/>
                      <a:pt x="1714" y="2371"/>
                      <a:pt x="1753" y="2324"/>
                    </a:cubicBezTo>
                    <a:cubicBezTo>
                      <a:pt x="2001" y="1959"/>
                      <a:pt x="2249" y="1593"/>
                      <a:pt x="2504" y="1228"/>
                    </a:cubicBezTo>
                    <a:lnTo>
                      <a:pt x="2504" y="1228"/>
                    </a:lnTo>
                    <a:cubicBezTo>
                      <a:pt x="2539" y="1622"/>
                      <a:pt x="2477" y="2021"/>
                      <a:pt x="2465" y="2410"/>
                    </a:cubicBezTo>
                    <a:cubicBezTo>
                      <a:pt x="2465" y="2584"/>
                      <a:pt x="2430" y="2845"/>
                      <a:pt x="2620" y="2931"/>
                    </a:cubicBezTo>
                    <a:cubicBezTo>
                      <a:pt x="2659" y="2950"/>
                      <a:pt x="2698" y="2958"/>
                      <a:pt x="2737" y="2958"/>
                    </a:cubicBezTo>
                    <a:cubicBezTo>
                      <a:pt x="2875" y="2958"/>
                      <a:pt x="3012" y="2856"/>
                      <a:pt x="3106" y="2775"/>
                    </a:cubicBezTo>
                    <a:cubicBezTo>
                      <a:pt x="3453" y="2497"/>
                      <a:pt x="3679" y="2046"/>
                      <a:pt x="3888" y="1665"/>
                    </a:cubicBezTo>
                    <a:cubicBezTo>
                      <a:pt x="4147" y="1195"/>
                      <a:pt x="4339" y="693"/>
                      <a:pt x="4547" y="207"/>
                    </a:cubicBezTo>
                    <a:cubicBezTo>
                      <a:pt x="4599" y="82"/>
                      <a:pt x="4501" y="0"/>
                      <a:pt x="4395"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71" name="Google Shape;4263;p42">
                <a:extLst>
                  <a:ext uri="{FF2B5EF4-FFF2-40B4-BE49-F238E27FC236}">
                    <a16:creationId xmlns:a16="http://schemas.microsoft.com/office/drawing/2014/main" id="{792A0F42-4970-2EB1-D772-026A6EF9483F}"/>
                  </a:ext>
                </a:extLst>
              </p:cNvPr>
              <p:cNvSpPr/>
              <p:nvPr/>
            </p:nvSpPr>
            <p:spPr>
              <a:xfrm>
                <a:off x="7808450" y="4038575"/>
                <a:ext cx="104950" cy="91675"/>
              </a:xfrm>
              <a:custGeom>
                <a:avLst/>
                <a:gdLst/>
                <a:ahLst/>
                <a:cxnLst/>
                <a:rect l="l" t="t" r="r" b="b"/>
                <a:pathLst>
                  <a:path w="4198" h="3667" extrusionOk="0">
                    <a:moveTo>
                      <a:pt x="3961" y="1"/>
                    </a:moveTo>
                    <a:cubicBezTo>
                      <a:pt x="3909" y="1"/>
                      <a:pt x="3855" y="25"/>
                      <a:pt x="3818" y="83"/>
                    </a:cubicBezTo>
                    <a:cubicBezTo>
                      <a:pt x="3575" y="465"/>
                      <a:pt x="3471" y="899"/>
                      <a:pt x="3332" y="1333"/>
                    </a:cubicBezTo>
                    <a:cubicBezTo>
                      <a:pt x="3193" y="1749"/>
                      <a:pt x="3019" y="2131"/>
                      <a:pt x="2776" y="2496"/>
                    </a:cubicBezTo>
                    <a:cubicBezTo>
                      <a:pt x="2656" y="2686"/>
                      <a:pt x="2517" y="2860"/>
                      <a:pt x="2378" y="3016"/>
                    </a:cubicBezTo>
                    <a:cubicBezTo>
                      <a:pt x="2322" y="3086"/>
                      <a:pt x="2242" y="3145"/>
                      <a:pt x="2177" y="3212"/>
                    </a:cubicBezTo>
                    <a:lnTo>
                      <a:pt x="2177" y="3212"/>
                    </a:lnTo>
                    <a:cubicBezTo>
                      <a:pt x="2177" y="3198"/>
                      <a:pt x="2176" y="3188"/>
                      <a:pt x="2173" y="3188"/>
                    </a:cubicBezTo>
                    <a:cubicBezTo>
                      <a:pt x="2172" y="3188"/>
                      <a:pt x="2171" y="3189"/>
                      <a:pt x="2170" y="3190"/>
                    </a:cubicBezTo>
                    <a:cubicBezTo>
                      <a:pt x="2205" y="2704"/>
                      <a:pt x="2152" y="2218"/>
                      <a:pt x="2013" y="1749"/>
                    </a:cubicBezTo>
                    <a:cubicBezTo>
                      <a:pt x="1990" y="1681"/>
                      <a:pt x="1909" y="1628"/>
                      <a:pt x="1831" y="1628"/>
                    </a:cubicBezTo>
                    <a:cubicBezTo>
                      <a:pt x="1789" y="1628"/>
                      <a:pt x="1749" y="1643"/>
                      <a:pt x="1719" y="1680"/>
                    </a:cubicBezTo>
                    <a:cubicBezTo>
                      <a:pt x="1550" y="1893"/>
                      <a:pt x="1397" y="2113"/>
                      <a:pt x="1262" y="2345"/>
                    </a:cubicBezTo>
                    <a:lnTo>
                      <a:pt x="1262" y="2345"/>
                    </a:lnTo>
                    <a:cubicBezTo>
                      <a:pt x="1222" y="2189"/>
                      <a:pt x="1181" y="2032"/>
                      <a:pt x="1145" y="1871"/>
                    </a:cubicBezTo>
                    <a:cubicBezTo>
                      <a:pt x="1129" y="1802"/>
                      <a:pt x="1059" y="1749"/>
                      <a:pt x="972" y="1749"/>
                    </a:cubicBezTo>
                    <a:cubicBezTo>
                      <a:pt x="963" y="1748"/>
                      <a:pt x="955" y="1748"/>
                      <a:pt x="947" y="1748"/>
                    </a:cubicBezTo>
                    <a:cubicBezTo>
                      <a:pt x="723" y="1748"/>
                      <a:pt x="640" y="1964"/>
                      <a:pt x="573" y="2149"/>
                    </a:cubicBezTo>
                    <a:cubicBezTo>
                      <a:pt x="525" y="2295"/>
                      <a:pt x="476" y="2437"/>
                      <a:pt x="429" y="2580"/>
                    </a:cubicBezTo>
                    <a:lnTo>
                      <a:pt x="429" y="2580"/>
                    </a:lnTo>
                    <a:cubicBezTo>
                      <a:pt x="376" y="2381"/>
                      <a:pt x="347" y="2175"/>
                      <a:pt x="347" y="1957"/>
                    </a:cubicBezTo>
                    <a:cubicBezTo>
                      <a:pt x="347" y="1845"/>
                      <a:pt x="260" y="1789"/>
                      <a:pt x="174" y="1789"/>
                    </a:cubicBezTo>
                    <a:cubicBezTo>
                      <a:pt x="87" y="1789"/>
                      <a:pt x="0" y="1845"/>
                      <a:pt x="0" y="1957"/>
                    </a:cubicBezTo>
                    <a:cubicBezTo>
                      <a:pt x="0" y="2392"/>
                      <a:pt x="104" y="2808"/>
                      <a:pt x="296" y="3190"/>
                    </a:cubicBezTo>
                    <a:cubicBezTo>
                      <a:pt x="325" y="3248"/>
                      <a:pt x="375" y="3273"/>
                      <a:pt x="428" y="3273"/>
                    </a:cubicBezTo>
                    <a:cubicBezTo>
                      <a:pt x="500" y="3273"/>
                      <a:pt x="578" y="3225"/>
                      <a:pt x="608" y="3155"/>
                    </a:cubicBezTo>
                    <a:cubicBezTo>
                      <a:pt x="678" y="2964"/>
                      <a:pt x="729" y="2773"/>
                      <a:pt x="798" y="2600"/>
                    </a:cubicBezTo>
                    <a:cubicBezTo>
                      <a:pt x="809" y="2560"/>
                      <a:pt x="847" y="2403"/>
                      <a:pt x="887" y="2274"/>
                    </a:cubicBezTo>
                    <a:lnTo>
                      <a:pt x="887" y="2274"/>
                    </a:lnTo>
                    <a:cubicBezTo>
                      <a:pt x="934" y="2471"/>
                      <a:pt x="984" y="2671"/>
                      <a:pt x="1041" y="2878"/>
                    </a:cubicBezTo>
                    <a:cubicBezTo>
                      <a:pt x="1061" y="2956"/>
                      <a:pt x="1135" y="3001"/>
                      <a:pt x="1209" y="3001"/>
                    </a:cubicBezTo>
                    <a:cubicBezTo>
                      <a:pt x="1266" y="3001"/>
                      <a:pt x="1323" y="2973"/>
                      <a:pt x="1354" y="2912"/>
                    </a:cubicBezTo>
                    <a:cubicBezTo>
                      <a:pt x="1479" y="2662"/>
                      <a:pt x="1613" y="2420"/>
                      <a:pt x="1770" y="2188"/>
                    </a:cubicBezTo>
                    <a:lnTo>
                      <a:pt x="1770" y="2188"/>
                    </a:lnTo>
                    <a:cubicBezTo>
                      <a:pt x="1806" y="2365"/>
                      <a:pt x="1829" y="2549"/>
                      <a:pt x="1839" y="2739"/>
                    </a:cubicBezTo>
                    <a:cubicBezTo>
                      <a:pt x="1839" y="2878"/>
                      <a:pt x="1839" y="3033"/>
                      <a:pt x="1823" y="3190"/>
                    </a:cubicBezTo>
                    <a:cubicBezTo>
                      <a:pt x="1823" y="3276"/>
                      <a:pt x="1823" y="3380"/>
                      <a:pt x="1858" y="3468"/>
                    </a:cubicBezTo>
                    <a:cubicBezTo>
                      <a:pt x="1907" y="3611"/>
                      <a:pt x="1982" y="3666"/>
                      <a:pt x="2071" y="3666"/>
                    </a:cubicBezTo>
                    <a:cubicBezTo>
                      <a:pt x="2324" y="3666"/>
                      <a:pt x="2678" y="3210"/>
                      <a:pt x="2795" y="3068"/>
                    </a:cubicBezTo>
                    <a:cubicBezTo>
                      <a:pt x="3107" y="2669"/>
                      <a:pt x="3350" y="2235"/>
                      <a:pt x="3540" y="1784"/>
                    </a:cubicBezTo>
                    <a:cubicBezTo>
                      <a:pt x="3732" y="1281"/>
                      <a:pt x="3818" y="726"/>
                      <a:pt x="4113" y="257"/>
                    </a:cubicBezTo>
                    <a:cubicBezTo>
                      <a:pt x="4197" y="125"/>
                      <a:pt x="4081" y="1"/>
                      <a:pt x="3961"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72" name="Google Shape;4264;p42">
                <a:extLst>
                  <a:ext uri="{FF2B5EF4-FFF2-40B4-BE49-F238E27FC236}">
                    <a16:creationId xmlns:a16="http://schemas.microsoft.com/office/drawing/2014/main" id="{65C3F0F0-09E1-3745-EA09-D321027AD12D}"/>
                  </a:ext>
                </a:extLst>
              </p:cNvPr>
              <p:cNvSpPr/>
              <p:nvPr/>
            </p:nvSpPr>
            <p:spPr>
              <a:xfrm>
                <a:off x="7975900" y="3678625"/>
                <a:ext cx="61625" cy="56975"/>
              </a:xfrm>
              <a:custGeom>
                <a:avLst/>
                <a:gdLst/>
                <a:ahLst/>
                <a:cxnLst/>
                <a:rect l="l" t="t" r="r" b="b"/>
                <a:pathLst>
                  <a:path w="2465" h="2279" extrusionOk="0">
                    <a:moveTo>
                      <a:pt x="211" y="0"/>
                    </a:moveTo>
                    <a:cubicBezTo>
                      <a:pt x="194" y="0"/>
                      <a:pt x="176" y="3"/>
                      <a:pt x="157" y="10"/>
                    </a:cubicBezTo>
                    <a:cubicBezTo>
                      <a:pt x="69" y="28"/>
                      <a:pt x="0" y="132"/>
                      <a:pt x="35" y="218"/>
                    </a:cubicBezTo>
                    <a:cubicBezTo>
                      <a:pt x="243" y="791"/>
                      <a:pt x="539" y="1328"/>
                      <a:pt x="886" y="1832"/>
                    </a:cubicBezTo>
                    <a:cubicBezTo>
                      <a:pt x="923" y="1879"/>
                      <a:pt x="986" y="1910"/>
                      <a:pt x="1047" y="1910"/>
                    </a:cubicBezTo>
                    <a:cubicBezTo>
                      <a:pt x="1098" y="1910"/>
                      <a:pt x="1148" y="1888"/>
                      <a:pt x="1180" y="1832"/>
                    </a:cubicBezTo>
                    <a:cubicBezTo>
                      <a:pt x="1298" y="1608"/>
                      <a:pt x="1368" y="1368"/>
                      <a:pt x="1422" y="1128"/>
                    </a:cubicBezTo>
                    <a:lnTo>
                      <a:pt x="1422" y="1128"/>
                    </a:lnTo>
                    <a:cubicBezTo>
                      <a:pt x="1472" y="1230"/>
                      <a:pt x="1508" y="1341"/>
                      <a:pt x="1545" y="1432"/>
                    </a:cubicBezTo>
                    <a:cubicBezTo>
                      <a:pt x="1649" y="1675"/>
                      <a:pt x="1753" y="1918"/>
                      <a:pt x="1839" y="2161"/>
                    </a:cubicBezTo>
                    <a:cubicBezTo>
                      <a:pt x="1874" y="2240"/>
                      <a:pt x="1943" y="2279"/>
                      <a:pt x="2013" y="2279"/>
                    </a:cubicBezTo>
                    <a:cubicBezTo>
                      <a:pt x="2082" y="2279"/>
                      <a:pt x="2152" y="2240"/>
                      <a:pt x="2186" y="2161"/>
                    </a:cubicBezTo>
                    <a:cubicBezTo>
                      <a:pt x="2378" y="1675"/>
                      <a:pt x="2464" y="1155"/>
                      <a:pt x="2413" y="634"/>
                    </a:cubicBezTo>
                    <a:cubicBezTo>
                      <a:pt x="2395" y="548"/>
                      <a:pt x="2325" y="461"/>
                      <a:pt x="2239" y="461"/>
                    </a:cubicBezTo>
                    <a:cubicBezTo>
                      <a:pt x="2152" y="461"/>
                      <a:pt x="2048" y="530"/>
                      <a:pt x="2066" y="634"/>
                    </a:cubicBezTo>
                    <a:cubicBezTo>
                      <a:pt x="2100" y="961"/>
                      <a:pt x="2073" y="1287"/>
                      <a:pt x="1993" y="1609"/>
                    </a:cubicBezTo>
                    <a:lnTo>
                      <a:pt x="1993" y="1609"/>
                    </a:lnTo>
                    <a:cubicBezTo>
                      <a:pt x="1939" y="1480"/>
                      <a:pt x="1887" y="1352"/>
                      <a:pt x="1839" y="1224"/>
                    </a:cubicBezTo>
                    <a:cubicBezTo>
                      <a:pt x="1735" y="981"/>
                      <a:pt x="1631" y="756"/>
                      <a:pt x="1423" y="600"/>
                    </a:cubicBezTo>
                    <a:cubicBezTo>
                      <a:pt x="1399" y="580"/>
                      <a:pt x="1369" y="572"/>
                      <a:pt x="1339" y="572"/>
                    </a:cubicBezTo>
                    <a:cubicBezTo>
                      <a:pt x="1260" y="572"/>
                      <a:pt x="1175" y="629"/>
                      <a:pt x="1163" y="704"/>
                    </a:cubicBezTo>
                    <a:cubicBezTo>
                      <a:pt x="1114" y="924"/>
                      <a:pt x="1074" y="1153"/>
                      <a:pt x="1000" y="1372"/>
                    </a:cubicBezTo>
                    <a:lnTo>
                      <a:pt x="1000" y="1372"/>
                    </a:lnTo>
                    <a:cubicBezTo>
                      <a:pt x="749" y="982"/>
                      <a:pt x="537" y="568"/>
                      <a:pt x="382" y="132"/>
                    </a:cubicBezTo>
                    <a:cubicBezTo>
                      <a:pt x="353" y="60"/>
                      <a:pt x="290" y="0"/>
                      <a:pt x="211"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73" name="Google Shape;4265;p42">
                <a:extLst>
                  <a:ext uri="{FF2B5EF4-FFF2-40B4-BE49-F238E27FC236}">
                    <a16:creationId xmlns:a16="http://schemas.microsoft.com/office/drawing/2014/main" id="{D27C9654-1E41-7D6B-F2D9-DB0AC249F286}"/>
                  </a:ext>
                </a:extLst>
              </p:cNvPr>
              <p:cNvSpPr/>
              <p:nvPr/>
            </p:nvSpPr>
            <p:spPr>
              <a:xfrm>
                <a:off x="7976075" y="3578975"/>
                <a:ext cx="31700" cy="30075"/>
              </a:xfrm>
              <a:custGeom>
                <a:avLst/>
                <a:gdLst/>
                <a:ahLst/>
                <a:cxnLst/>
                <a:rect l="l" t="t" r="r" b="b"/>
                <a:pathLst>
                  <a:path w="1268" h="1203" extrusionOk="0">
                    <a:moveTo>
                      <a:pt x="590" y="855"/>
                    </a:moveTo>
                    <a:cubicBezTo>
                      <a:pt x="590" y="855"/>
                      <a:pt x="590" y="859"/>
                      <a:pt x="589" y="862"/>
                    </a:cubicBezTo>
                    <a:lnTo>
                      <a:pt x="589" y="862"/>
                    </a:lnTo>
                    <a:cubicBezTo>
                      <a:pt x="587" y="865"/>
                      <a:pt x="586" y="867"/>
                      <a:pt x="585" y="868"/>
                    </a:cubicBezTo>
                    <a:lnTo>
                      <a:pt x="585" y="868"/>
                    </a:lnTo>
                    <a:cubicBezTo>
                      <a:pt x="585" y="868"/>
                      <a:pt x="584" y="869"/>
                      <a:pt x="584" y="869"/>
                    </a:cubicBezTo>
                    <a:lnTo>
                      <a:pt x="584" y="869"/>
                    </a:lnTo>
                    <a:cubicBezTo>
                      <a:pt x="585" y="867"/>
                      <a:pt x="587" y="863"/>
                      <a:pt x="590" y="855"/>
                    </a:cubicBezTo>
                    <a:close/>
                    <a:moveTo>
                      <a:pt x="584" y="869"/>
                    </a:moveTo>
                    <a:cubicBezTo>
                      <a:pt x="584" y="870"/>
                      <a:pt x="584" y="870"/>
                      <a:pt x="583" y="870"/>
                    </a:cubicBezTo>
                    <a:cubicBezTo>
                      <a:pt x="583" y="870"/>
                      <a:pt x="583" y="870"/>
                      <a:pt x="584" y="869"/>
                    </a:cubicBezTo>
                    <a:lnTo>
                      <a:pt x="584" y="869"/>
                    </a:lnTo>
                    <a:cubicBezTo>
                      <a:pt x="584" y="869"/>
                      <a:pt x="584" y="869"/>
                      <a:pt x="584" y="869"/>
                    </a:cubicBezTo>
                    <a:close/>
                    <a:moveTo>
                      <a:pt x="1071" y="1"/>
                    </a:moveTo>
                    <a:cubicBezTo>
                      <a:pt x="1012" y="1"/>
                      <a:pt x="959" y="21"/>
                      <a:pt x="937" y="74"/>
                    </a:cubicBezTo>
                    <a:cubicBezTo>
                      <a:pt x="868" y="231"/>
                      <a:pt x="798" y="386"/>
                      <a:pt x="747" y="525"/>
                    </a:cubicBezTo>
                    <a:cubicBezTo>
                      <a:pt x="712" y="594"/>
                      <a:pt x="678" y="682"/>
                      <a:pt x="643" y="751"/>
                    </a:cubicBezTo>
                    <a:cubicBezTo>
                      <a:pt x="626" y="783"/>
                      <a:pt x="625" y="815"/>
                      <a:pt x="612" y="833"/>
                    </a:cubicBezTo>
                    <a:lnTo>
                      <a:pt x="612" y="833"/>
                    </a:lnTo>
                    <a:cubicBezTo>
                      <a:pt x="609" y="830"/>
                      <a:pt x="607" y="827"/>
                      <a:pt x="604" y="825"/>
                    </a:cubicBezTo>
                    <a:lnTo>
                      <a:pt x="604" y="825"/>
                    </a:lnTo>
                    <a:cubicBezTo>
                      <a:pt x="612" y="824"/>
                      <a:pt x="590" y="803"/>
                      <a:pt x="590" y="803"/>
                    </a:cubicBezTo>
                    <a:cubicBezTo>
                      <a:pt x="574" y="786"/>
                      <a:pt x="574" y="768"/>
                      <a:pt x="556" y="751"/>
                    </a:cubicBezTo>
                    <a:cubicBezTo>
                      <a:pt x="539" y="716"/>
                      <a:pt x="521" y="682"/>
                      <a:pt x="504" y="664"/>
                    </a:cubicBezTo>
                    <a:lnTo>
                      <a:pt x="451" y="560"/>
                    </a:lnTo>
                    <a:lnTo>
                      <a:pt x="451" y="560"/>
                    </a:lnTo>
                    <a:cubicBezTo>
                      <a:pt x="455" y="563"/>
                      <a:pt x="457" y="565"/>
                      <a:pt x="458" y="565"/>
                    </a:cubicBezTo>
                    <a:cubicBezTo>
                      <a:pt x="463" y="565"/>
                      <a:pt x="451" y="543"/>
                      <a:pt x="451" y="543"/>
                    </a:cubicBezTo>
                    <a:cubicBezTo>
                      <a:pt x="451" y="508"/>
                      <a:pt x="435" y="490"/>
                      <a:pt x="435" y="474"/>
                    </a:cubicBezTo>
                    <a:cubicBezTo>
                      <a:pt x="400" y="404"/>
                      <a:pt x="382" y="335"/>
                      <a:pt x="365" y="265"/>
                    </a:cubicBezTo>
                    <a:cubicBezTo>
                      <a:pt x="351" y="194"/>
                      <a:pt x="278" y="134"/>
                      <a:pt x="205" y="134"/>
                    </a:cubicBezTo>
                    <a:cubicBezTo>
                      <a:pt x="189" y="134"/>
                      <a:pt x="173" y="137"/>
                      <a:pt x="157" y="143"/>
                    </a:cubicBezTo>
                    <a:cubicBezTo>
                      <a:pt x="53" y="161"/>
                      <a:pt x="0" y="265"/>
                      <a:pt x="35" y="351"/>
                    </a:cubicBezTo>
                    <a:cubicBezTo>
                      <a:pt x="70" y="490"/>
                      <a:pt x="122" y="629"/>
                      <a:pt x="174" y="751"/>
                    </a:cubicBezTo>
                    <a:cubicBezTo>
                      <a:pt x="227" y="872"/>
                      <a:pt x="296" y="1011"/>
                      <a:pt x="382" y="1098"/>
                    </a:cubicBezTo>
                    <a:cubicBezTo>
                      <a:pt x="451" y="1150"/>
                      <a:pt x="539" y="1202"/>
                      <a:pt x="625" y="1202"/>
                    </a:cubicBezTo>
                    <a:cubicBezTo>
                      <a:pt x="712" y="1202"/>
                      <a:pt x="798" y="1168"/>
                      <a:pt x="851" y="1098"/>
                    </a:cubicBezTo>
                    <a:cubicBezTo>
                      <a:pt x="903" y="1045"/>
                      <a:pt x="921" y="976"/>
                      <a:pt x="955" y="907"/>
                    </a:cubicBezTo>
                    <a:cubicBezTo>
                      <a:pt x="972" y="837"/>
                      <a:pt x="1007" y="786"/>
                      <a:pt x="1041" y="716"/>
                    </a:cubicBezTo>
                    <a:cubicBezTo>
                      <a:pt x="1111" y="560"/>
                      <a:pt x="1164" y="404"/>
                      <a:pt x="1233" y="265"/>
                    </a:cubicBezTo>
                    <a:cubicBezTo>
                      <a:pt x="1268" y="178"/>
                      <a:pt x="1268" y="74"/>
                      <a:pt x="1180" y="22"/>
                    </a:cubicBezTo>
                    <a:cubicBezTo>
                      <a:pt x="1147" y="9"/>
                      <a:pt x="1108" y="1"/>
                      <a:pt x="1071"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74" name="Google Shape;4266;p42">
                <a:extLst>
                  <a:ext uri="{FF2B5EF4-FFF2-40B4-BE49-F238E27FC236}">
                    <a16:creationId xmlns:a16="http://schemas.microsoft.com/office/drawing/2014/main" id="{5F37B36D-9889-5132-AF14-610D96FEAA9C}"/>
                  </a:ext>
                </a:extLst>
              </p:cNvPr>
              <p:cNvSpPr/>
              <p:nvPr/>
            </p:nvSpPr>
            <p:spPr>
              <a:xfrm>
                <a:off x="8058775" y="3786025"/>
                <a:ext cx="9975" cy="9975"/>
              </a:xfrm>
              <a:custGeom>
                <a:avLst/>
                <a:gdLst/>
                <a:ahLst/>
                <a:cxnLst/>
                <a:rect l="l" t="t" r="r" b="b"/>
                <a:pathLst>
                  <a:path w="399" h="399" extrusionOk="0">
                    <a:moveTo>
                      <a:pt x="174" y="0"/>
                    </a:moveTo>
                    <a:cubicBezTo>
                      <a:pt x="139" y="17"/>
                      <a:pt x="121" y="35"/>
                      <a:pt x="104" y="52"/>
                    </a:cubicBezTo>
                    <a:lnTo>
                      <a:pt x="51" y="104"/>
                    </a:lnTo>
                    <a:cubicBezTo>
                      <a:pt x="35" y="104"/>
                      <a:pt x="17" y="139"/>
                      <a:pt x="17" y="156"/>
                    </a:cubicBezTo>
                    <a:cubicBezTo>
                      <a:pt x="0" y="174"/>
                      <a:pt x="0" y="190"/>
                      <a:pt x="0" y="225"/>
                    </a:cubicBezTo>
                    <a:cubicBezTo>
                      <a:pt x="0" y="243"/>
                      <a:pt x="0" y="260"/>
                      <a:pt x="17" y="278"/>
                    </a:cubicBezTo>
                    <a:cubicBezTo>
                      <a:pt x="17" y="313"/>
                      <a:pt x="35" y="329"/>
                      <a:pt x="51" y="347"/>
                    </a:cubicBezTo>
                    <a:cubicBezTo>
                      <a:pt x="69" y="347"/>
                      <a:pt x="69" y="364"/>
                      <a:pt x="86" y="364"/>
                    </a:cubicBezTo>
                    <a:cubicBezTo>
                      <a:pt x="121" y="382"/>
                      <a:pt x="139" y="399"/>
                      <a:pt x="174" y="399"/>
                    </a:cubicBezTo>
                    <a:cubicBezTo>
                      <a:pt x="190" y="399"/>
                      <a:pt x="208" y="382"/>
                      <a:pt x="225" y="382"/>
                    </a:cubicBezTo>
                    <a:cubicBezTo>
                      <a:pt x="260" y="382"/>
                      <a:pt x="278" y="364"/>
                      <a:pt x="294" y="347"/>
                    </a:cubicBezTo>
                    <a:lnTo>
                      <a:pt x="347" y="295"/>
                    </a:lnTo>
                    <a:cubicBezTo>
                      <a:pt x="364" y="278"/>
                      <a:pt x="364" y="260"/>
                      <a:pt x="382" y="243"/>
                    </a:cubicBezTo>
                    <a:cubicBezTo>
                      <a:pt x="398" y="225"/>
                      <a:pt x="398" y="190"/>
                      <a:pt x="398" y="174"/>
                    </a:cubicBezTo>
                    <a:cubicBezTo>
                      <a:pt x="398" y="156"/>
                      <a:pt x="398" y="121"/>
                      <a:pt x="382" y="104"/>
                    </a:cubicBezTo>
                    <a:cubicBezTo>
                      <a:pt x="364" y="86"/>
                      <a:pt x="364" y="70"/>
                      <a:pt x="347" y="52"/>
                    </a:cubicBezTo>
                    <a:cubicBezTo>
                      <a:pt x="329" y="35"/>
                      <a:pt x="312" y="35"/>
                      <a:pt x="312" y="17"/>
                    </a:cubicBezTo>
                    <a:cubicBezTo>
                      <a:pt x="278" y="17"/>
                      <a:pt x="260" y="0"/>
                      <a:pt x="225"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75" name="Google Shape;4267;p42">
                <a:extLst>
                  <a:ext uri="{FF2B5EF4-FFF2-40B4-BE49-F238E27FC236}">
                    <a16:creationId xmlns:a16="http://schemas.microsoft.com/office/drawing/2014/main" id="{5FB294B1-774C-15E2-D15F-CA3DD7CF6676}"/>
                  </a:ext>
                </a:extLst>
              </p:cNvPr>
              <p:cNvSpPr/>
              <p:nvPr/>
            </p:nvSpPr>
            <p:spPr>
              <a:xfrm>
                <a:off x="7770725" y="4169925"/>
                <a:ext cx="10850" cy="10000"/>
              </a:xfrm>
              <a:custGeom>
                <a:avLst/>
                <a:gdLst/>
                <a:ahLst/>
                <a:cxnLst/>
                <a:rect l="l" t="t" r="r" b="b"/>
                <a:pathLst>
                  <a:path w="434" h="400" extrusionOk="0">
                    <a:moveTo>
                      <a:pt x="347" y="192"/>
                    </a:moveTo>
                    <a:lnTo>
                      <a:pt x="347" y="226"/>
                    </a:lnTo>
                    <a:cubicBezTo>
                      <a:pt x="347" y="229"/>
                      <a:pt x="347" y="232"/>
                      <a:pt x="346" y="235"/>
                    </a:cubicBezTo>
                    <a:lnTo>
                      <a:pt x="346" y="235"/>
                    </a:lnTo>
                    <a:cubicBezTo>
                      <a:pt x="347" y="222"/>
                      <a:pt x="347" y="207"/>
                      <a:pt x="347" y="192"/>
                    </a:cubicBezTo>
                    <a:close/>
                    <a:moveTo>
                      <a:pt x="329" y="278"/>
                    </a:moveTo>
                    <a:cubicBezTo>
                      <a:pt x="329" y="278"/>
                      <a:pt x="313" y="296"/>
                      <a:pt x="313" y="312"/>
                    </a:cubicBezTo>
                    <a:lnTo>
                      <a:pt x="313" y="302"/>
                    </a:lnTo>
                    <a:lnTo>
                      <a:pt x="313" y="302"/>
                    </a:lnTo>
                    <a:cubicBezTo>
                      <a:pt x="317" y="295"/>
                      <a:pt x="321" y="287"/>
                      <a:pt x="329" y="278"/>
                    </a:cubicBezTo>
                    <a:close/>
                    <a:moveTo>
                      <a:pt x="139" y="0"/>
                    </a:moveTo>
                    <a:cubicBezTo>
                      <a:pt x="139" y="18"/>
                      <a:pt x="104" y="18"/>
                      <a:pt x="104" y="18"/>
                    </a:cubicBezTo>
                    <a:lnTo>
                      <a:pt x="104" y="35"/>
                    </a:lnTo>
                    <a:lnTo>
                      <a:pt x="70" y="53"/>
                    </a:lnTo>
                    <a:lnTo>
                      <a:pt x="52" y="53"/>
                    </a:lnTo>
                    <a:cubicBezTo>
                      <a:pt x="52" y="70"/>
                      <a:pt x="35" y="88"/>
                      <a:pt x="35" y="88"/>
                    </a:cubicBezTo>
                    <a:lnTo>
                      <a:pt x="35" y="104"/>
                    </a:lnTo>
                    <a:lnTo>
                      <a:pt x="17" y="139"/>
                    </a:lnTo>
                    <a:lnTo>
                      <a:pt x="17" y="157"/>
                    </a:lnTo>
                    <a:cubicBezTo>
                      <a:pt x="0" y="157"/>
                      <a:pt x="0" y="174"/>
                      <a:pt x="0" y="192"/>
                    </a:cubicBezTo>
                    <a:cubicBezTo>
                      <a:pt x="0" y="226"/>
                      <a:pt x="0" y="243"/>
                      <a:pt x="17" y="261"/>
                    </a:cubicBezTo>
                    <a:cubicBezTo>
                      <a:pt x="17" y="278"/>
                      <a:pt x="35" y="296"/>
                      <a:pt x="52" y="312"/>
                    </a:cubicBezTo>
                    <a:cubicBezTo>
                      <a:pt x="70" y="331"/>
                      <a:pt x="86" y="347"/>
                      <a:pt x="104" y="347"/>
                    </a:cubicBezTo>
                    <a:cubicBezTo>
                      <a:pt x="119" y="355"/>
                      <a:pt x="130" y="359"/>
                      <a:pt x="140" y="362"/>
                    </a:cubicBezTo>
                    <a:lnTo>
                      <a:pt x="140" y="362"/>
                    </a:lnTo>
                    <a:cubicBezTo>
                      <a:pt x="149" y="368"/>
                      <a:pt x="156" y="371"/>
                      <a:pt x="156" y="382"/>
                    </a:cubicBezTo>
                    <a:cubicBezTo>
                      <a:pt x="190" y="400"/>
                      <a:pt x="208" y="400"/>
                      <a:pt x="243" y="400"/>
                    </a:cubicBezTo>
                    <a:lnTo>
                      <a:pt x="295" y="400"/>
                    </a:lnTo>
                    <a:cubicBezTo>
                      <a:pt x="329" y="400"/>
                      <a:pt x="347" y="382"/>
                      <a:pt x="364" y="347"/>
                    </a:cubicBezTo>
                    <a:lnTo>
                      <a:pt x="382" y="347"/>
                    </a:lnTo>
                    <a:cubicBezTo>
                      <a:pt x="382" y="347"/>
                      <a:pt x="399" y="331"/>
                      <a:pt x="399" y="312"/>
                    </a:cubicBezTo>
                    <a:cubicBezTo>
                      <a:pt x="417" y="296"/>
                      <a:pt x="417" y="278"/>
                      <a:pt x="417" y="261"/>
                    </a:cubicBezTo>
                    <a:cubicBezTo>
                      <a:pt x="430" y="261"/>
                      <a:pt x="433" y="239"/>
                      <a:pt x="433" y="239"/>
                    </a:cubicBezTo>
                    <a:cubicBezTo>
                      <a:pt x="433" y="239"/>
                      <a:pt x="433" y="240"/>
                      <a:pt x="433" y="243"/>
                    </a:cubicBezTo>
                    <a:lnTo>
                      <a:pt x="433" y="208"/>
                    </a:lnTo>
                    <a:lnTo>
                      <a:pt x="433" y="192"/>
                    </a:lnTo>
                    <a:cubicBezTo>
                      <a:pt x="433" y="192"/>
                      <a:pt x="433" y="174"/>
                      <a:pt x="417" y="157"/>
                    </a:cubicBezTo>
                    <a:lnTo>
                      <a:pt x="399" y="122"/>
                    </a:lnTo>
                    <a:lnTo>
                      <a:pt x="399" y="104"/>
                    </a:lnTo>
                    <a:lnTo>
                      <a:pt x="382" y="88"/>
                    </a:lnTo>
                    <a:cubicBezTo>
                      <a:pt x="382" y="88"/>
                      <a:pt x="382" y="70"/>
                      <a:pt x="364" y="70"/>
                    </a:cubicBezTo>
                    <a:cubicBezTo>
                      <a:pt x="364" y="53"/>
                      <a:pt x="347" y="53"/>
                      <a:pt x="347" y="53"/>
                    </a:cubicBezTo>
                    <a:lnTo>
                      <a:pt x="329" y="35"/>
                    </a:lnTo>
                    <a:lnTo>
                      <a:pt x="313" y="35"/>
                    </a:lnTo>
                    <a:cubicBezTo>
                      <a:pt x="295" y="18"/>
                      <a:pt x="278" y="18"/>
                      <a:pt x="278" y="18"/>
                    </a:cubicBezTo>
                    <a:cubicBezTo>
                      <a:pt x="260" y="18"/>
                      <a:pt x="260" y="0"/>
                      <a:pt x="260"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76" name="Google Shape;4268;p42">
                <a:extLst>
                  <a:ext uri="{FF2B5EF4-FFF2-40B4-BE49-F238E27FC236}">
                    <a16:creationId xmlns:a16="http://schemas.microsoft.com/office/drawing/2014/main" id="{6ED30197-34D9-FFCF-1AF6-3EA3CE201625}"/>
                  </a:ext>
                </a:extLst>
              </p:cNvPr>
              <p:cNvSpPr/>
              <p:nvPr/>
            </p:nvSpPr>
            <p:spPr>
              <a:xfrm>
                <a:off x="7501300" y="4162550"/>
                <a:ext cx="8700" cy="10000"/>
              </a:xfrm>
              <a:custGeom>
                <a:avLst/>
                <a:gdLst/>
                <a:ahLst/>
                <a:cxnLst/>
                <a:rect l="l" t="t" r="r" b="b"/>
                <a:pathLst>
                  <a:path w="348" h="400" extrusionOk="0">
                    <a:moveTo>
                      <a:pt x="174" y="1"/>
                    </a:moveTo>
                    <a:cubicBezTo>
                      <a:pt x="158" y="1"/>
                      <a:pt x="140" y="1"/>
                      <a:pt x="123" y="17"/>
                    </a:cubicBezTo>
                    <a:cubicBezTo>
                      <a:pt x="88" y="17"/>
                      <a:pt x="70" y="36"/>
                      <a:pt x="54" y="52"/>
                    </a:cubicBezTo>
                    <a:lnTo>
                      <a:pt x="19" y="87"/>
                    </a:lnTo>
                    <a:cubicBezTo>
                      <a:pt x="1" y="122"/>
                      <a:pt x="1" y="140"/>
                      <a:pt x="1" y="174"/>
                    </a:cubicBezTo>
                    <a:lnTo>
                      <a:pt x="1" y="226"/>
                    </a:lnTo>
                    <a:cubicBezTo>
                      <a:pt x="1" y="244"/>
                      <a:pt x="1" y="260"/>
                      <a:pt x="19" y="295"/>
                    </a:cubicBezTo>
                    <a:cubicBezTo>
                      <a:pt x="19" y="313"/>
                      <a:pt x="36" y="330"/>
                      <a:pt x="54" y="348"/>
                    </a:cubicBezTo>
                    <a:cubicBezTo>
                      <a:pt x="70" y="365"/>
                      <a:pt x="88" y="383"/>
                      <a:pt x="105" y="383"/>
                    </a:cubicBezTo>
                    <a:cubicBezTo>
                      <a:pt x="123" y="399"/>
                      <a:pt x="140" y="399"/>
                      <a:pt x="174" y="399"/>
                    </a:cubicBezTo>
                    <a:cubicBezTo>
                      <a:pt x="192" y="399"/>
                      <a:pt x="192" y="399"/>
                      <a:pt x="209" y="383"/>
                    </a:cubicBezTo>
                    <a:cubicBezTo>
                      <a:pt x="244" y="383"/>
                      <a:pt x="279" y="365"/>
                      <a:pt x="297" y="348"/>
                    </a:cubicBezTo>
                    <a:cubicBezTo>
                      <a:pt x="297" y="330"/>
                      <a:pt x="313" y="313"/>
                      <a:pt x="313" y="313"/>
                    </a:cubicBezTo>
                    <a:cubicBezTo>
                      <a:pt x="331" y="278"/>
                      <a:pt x="348" y="260"/>
                      <a:pt x="348" y="226"/>
                    </a:cubicBezTo>
                    <a:lnTo>
                      <a:pt x="348" y="174"/>
                    </a:lnTo>
                    <a:cubicBezTo>
                      <a:pt x="348" y="156"/>
                      <a:pt x="331" y="140"/>
                      <a:pt x="331" y="105"/>
                    </a:cubicBezTo>
                    <a:cubicBezTo>
                      <a:pt x="313" y="87"/>
                      <a:pt x="313" y="70"/>
                      <a:pt x="297" y="52"/>
                    </a:cubicBezTo>
                    <a:cubicBezTo>
                      <a:pt x="279" y="36"/>
                      <a:pt x="262" y="17"/>
                      <a:pt x="244" y="17"/>
                    </a:cubicBezTo>
                    <a:cubicBezTo>
                      <a:pt x="209" y="1"/>
                      <a:pt x="192" y="1"/>
                      <a:pt x="174"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77" name="Google Shape;4269;p42">
                <a:extLst>
                  <a:ext uri="{FF2B5EF4-FFF2-40B4-BE49-F238E27FC236}">
                    <a16:creationId xmlns:a16="http://schemas.microsoft.com/office/drawing/2014/main" id="{070C276F-640F-2B95-FEE1-5A6283EABA33}"/>
                  </a:ext>
                </a:extLst>
              </p:cNvPr>
              <p:cNvSpPr/>
              <p:nvPr/>
            </p:nvSpPr>
            <p:spPr>
              <a:xfrm>
                <a:off x="7228475" y="3936975"/>
                <a:ext cx="9975" cy="8700"/>
              </a:xfrm>
              <a:custGeom>
                <a:avLst/>
                <a:gdLst/>
                <a:ahLst/>
                <a:cxnLst/>
                <a:rect l="l" t="t" r="r" b="b"/>
                <a:pathLst>
                  <a:path w="399" h="348" extrusionOk="0">
                    <a:moveTo>
                      <a:pt x="174" y="1"/>
                    </a:moveTo>
                    <a:cubicBezTo>
                      <a:pt x="156" y="1"/>
                      <a:pt x="121" y="1"/>
                      <a:pt x="104" y="17"/>
                    </a:cubicBezTo>
                    <a:cubicBezTo>
                      <a:pt x="86" y="17"/>
                      <a:pt x="70" y="35"/>
                      <a:pt x="51" y="52"/>
                    </a:cubicBezTo>
                    <a:cubicBezTo>
                      <a:pt x="35" y="70"/>
                      <a:pt x="17" y="87"/>
                      <a:pt x="17" y="105"/>
                    </a:cubicBezTo>
                    <a:cubicBezTo>
                      <a:pt x="0" y="122"/>
                      <a:pt x="0" y="140"/>
                      <a:pt x="0" y="174"/>
                    </a:cubicBezTo>
                    <a:lnTo>
                      <a:pt x="0" y="209"/>
                    </a:lnTo>
                    <a:cubicBezTo>
                      <a:pt x="17" y="244"/>
                      <a:pt x="35" y="278"/>
                      <a:pt x="51" y="295"/>
                    </a:cubicBezTo>
                    <a:cubicBezTo>
                      <a:pt x="70" y="295"/>
                      <a:pt x="70" y="313"/>
                      <a:pt x="86" y="313"/>
                    </a:cubicBezTo>
                    <a:cubicBezTo>
                      <a:pt x="121" y="330"/>
                      <a:pt x="139" y="348"/>
                      <a:pt x="174" y="348"/>
                    </a:cubicBezTo>
                    <a:lnTo>
                      <a:pt x="225" y="348"/>
                    </a:lnTo>
                    <a:cubicBezTo>
                      <a:pt x="243" y="348"/>
                      <a:pt x="260" y="348"/>
                      <a:pt x="294" y="330"/>
                    </a:cubicBezTo>
                    <a:cubicBezTo>
                      <a:pt x="312" y="330"/>
                      <a:pt x="329" y="313"/>
                      <a:pt x="347" y="295"/>
                    </a:cubicBezTo>
                    <a:cubicBezTo>
                      <a:pt x="364" y="278"/>
                      <a:pt x="364" y="260"/>
                      <a:pt x="382" y="244"/>
                    </a:cubicBezTo>
                    <a:cubicBezTo>
                      <a:pt x="382" y="209"/>
                      <a:pt x="399" y="191"/>
                      <a:pt x="399" y="174"/>
                    </a:cubicBezTo>
                    <a:cubicBezTo>
                      <a:pt x="399" y="156"/>
                      <a:pt x="382" y="140"/>
                      <a:pt x="382" y="122"/>
                    </a:cubicBezTo>
                    <a:cubicBezTo>
                      <a:pt x="382" y="87"/>
                      <a:pt x="364" y="70"/>
                      <a:pt x="347" y="52"/>
                    </a:cubicBezTo>
                    <a:cubicBezTo>
                      <a:pt x="329" y="35"/>
                      <a:pt x="312" y="35"/>
                      <a:pt x="312" y="17"/>
                    </a:cubicBezTo>
                    <a:cubicBezTo>
                      <a:pt x="278" y="1"/>
                      <a:pt x="260" y="1"/>
                      <a:pt x="225"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78" name="Google Shape;4270;p42">
                <a:extLst>
                  <a:ext uri="{FF2B5EF4-FFF2-40B4-BE49-F238E27FC236}">
                    <a16:creationId xmlns:a16="http://schemas.microsoft.com/office/drawing/2014/main" id="{1BC2AB46-DCE4-1056-DA25-C9FD7FAB46D0}"/>
                  </a:ext>
                </a:extLst>
              </p:cNvPr>
              <p:cNvSpPr/>
              <p:nvPr/>
            </p:nvSpPr>
            <p:spPr>
              <a:xfrm>
                <a:off x="7612025" y="3905600"/>
                <a:ext cx="127900" cy="113300"/>
              </a:xfrm>
              <a:custGeom>
                <a:avLst/>
                <a:gdLst/>
                <a:ahLst/>
                <a:cxnLst/>
                <a:rect l="l" t="t" r="r" b="b"/>
                <a:pathLst>
                  <a:path w="5116" h="4532" extrusionOk="0">
                    <a:moveTo>
                      <a:pt x="1502" y="1"/>
                    </a:moveTo>
                    <a:cubicBezTo>
                      <a:pt x="1444" y="1"/>
                      <a:pt x="1387" y="25"/>
                      <a:pt x="1351" y="76"/>
                    </a:cubicBezTo>
                    <a:cubicBezTo>
                      <a:pt x="1135" y="480"/>
                      <a:pt x="940" y="906"/>
                      <a:pt x="783" y="1344"/>
                    </a:cubicBezTo>
                    <a:lnTo>
                      <a:pt x="783" y="1344"/>
                    </a:lnTo>
                    <a:cubicBezTo>
                      <a:pt x="597" y="988"/>
                      <a:pt x="454" y="611"/>
                      <a:pt x="361" y="215"/>
                    </a:cubicBezTo>
                    <a:cubicBezTo>
                      <a:pt x="340" y="122"/>
                      <a:pt x="273" y="82"/>
                      <a:pt x="204" y="82"/>
                    </a:cubicBezTo>
                    <a:cubicBezTo>
                      <a:pt x="104" y="82"/>
                      <a:pt x="1" y="167"/>
                      <a:pt x="32" y="301"/>
                    </a:cubicBezTo>
                    <a:cubicBezTo>
                      <a:pt x="153" y="856"/>
                      <a:pt x="379" y="1377"/>
                      <a:pt x="673" y="1846"/>
                    </a:cubicBezTo>
                    <a:cubicBezTo>
                      <a:pt x="712" y="1907"/>
                      <a:pt x="770" y="1934"/>
                      <a:pt x="826" y="1934"/>
                    </a:cubicBezTo>
                    <a:cubicBezTo>
                      <a:pt x="898" y="1934"/>
                      <a:pt x="966" y="1889"/>
                      <a:pt x="986" y="1811"/>
                    </a:cubicBezTo>
                    <a:cubicBezTo>
                      <a:pt x="1111" y="1422"/>
                      <a:pt x="1264" y="1042"/>
                      <a:pt x="1444" y="679"/>
                    </a:cubicBezTo>
                    <a:lnTo>
                      <a:pt x="1444" y="679"/>
                    </a:lnTo>
                    <a:cubicBezTo>
                      <a:pt x="1586" y="1367"/>
                      <a:pt x="1636" y="2072"/>
                      <a:pt x="1594" y="2765"/>
                    </a:cubicBezTo>
                    <a:cubicBezTo>
                      <a:pt x="1594" y="2871"/>
                      <a:pt x="1685" y="2939"/>
                      <a:pt x="1776" y="2939"/>
                    </a:cubicBezTo>
                    <a:cubicBezTo>
                      <a:pt x="1833" y="2939"/>
                      <a:pt x="1890" y="2912"/>
                      <a:pt x="1923" y="2852"/>
                    </a:cubicBezTo>
                    <a:cubicBezTo>
                      <a:pt x="2216" y="2305"/>
                      <a:pt x="2508" y="1749"/>
                      <a:pt x="2834" y="1218"/>
                    </a:cubicBezTo>
                    <a:lnTo>
                      <a:pt x="2834" y="1218"/>
                    </a:lnTo>
                    <a:cubicBezTo>
                      <a:pt x="2681" y="2292"/>
                      <a:pt x="2279" y="3313"/>
                      <a:pt x="1888" y="4310"/>
                    </a:cubicBezTo>
                    <a:cubicBezTo>
                      <a:pt x="1831" y="4438"/>
                      <a:pt x="1962" y="4531"/>
                      <a:pt x="2079" y="4531"/>
                    </a:cubicBezTo>
                    <a:cubicBezTo>
                      <a:pt x="2103" y="4531"/>
                      <a:pt x="2128" y="4527"/>
                      <a:pt x="2149" y="4518"/>
                    </a:cubicBezTo>
                    <a:cubicBezTo>
                      <a:pt x="2894" y="4188"/>
                      <a:pt x="3433" y="3512"/>
                      <a:pt x="3884" y="2852"/>
                    </a:cubicBezTo>
                    <a:cubicBezTo>
                      <a:pt x="4387" y="2123"/>
                      <a:pt x="4787" y="1342"/>
                      <a:pt x="5064" y="509"/>
                    </a:cubicBezTo>
                    <a:cubicBezTo>
                      <a:pt x="5116" y="384"/>
                      <a:pt x="5012" y="303"/>
                      <a:pt x="4905" y="303"/>
                    </a:cubicBezTo>
                    <a:cubicBezTo>
                      <a:pt x="4834" y="303"/>
                      <a:pt x="4762" y="339"/>
                      <a:pt x="4734" y="423"/>
                    </a:cubicBezTo>
                    <a:cubicBezTo>
                      <a:pt x="4456" y="1186"/>
                      <a:pt x="4092" y="1932"/>
                      <a:pt x="3641" y="2609"/>
                    </a:cubicBezTo>
                    <a:cubicBezTo>
                      <a:pt x="3296" y="3120"/>
                      <a:pt x="2895" y="3631"/>
                      <a:pt x="2388" y="3976"/>
                    </a:cubicBezTo>
                    <a:lnTo>
                      <a:pt x="2388" y="3976"/>
                    </a:lnTo>
                    <a:cubicBezTo>
                      <a:pt x="2812" y="2871"/>
                      <a:pt x="3196" y="1757"/>
                      <a:pt x="3241" y="562"/>
                    </a:cubicBezTo>
                    <a:cubicBezTo>
                      <a:pt x="3241" y="450"/>
                      <a:pt x="3159" y="398"/>
                      <a:pt x="3072" y="398"/>
                    </a:cubicBezTo>
                    <a:cubicBezTo>
                      <a:pt x="3011" y="398"/>
                      <a:pt x="2948" y="424"/>
                      <a:pt x="2913" y="474"/>
                    </a:cubicBezTo>
                    <a:cubicBezTo>
                      <a:pt x="2558" y="981"/>
                      <a:pt x="2249" y="1525"/>
                      <a:pt x="1953" y="2072"/>
                    </a:cubicBezTo>
                    <a:lnTo>
                      <a:pt x="1953" y="2072"/>
                    </a:lnTo>
                    <a:cubicBezTo>
                      <a:pt x="1938" y="1419"/>
                      <a:pt x="1847" y="768"/>
                      <a:pt x="1680" y="127"/>
                    </a:cubicBezTo>
                    <a:cubicBezTo>
                      <a:pt x="1660" y="46"/>
                      <a:pt x="1581" y="1"/>
                      <a:pt x="1502"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79" name="Google Shape;4271;p42">
                <a:extLst>
                  <a:ext uri="{FF2B5EF4-FFF2-40B4-BE49-F238E27FC236}">
                    <a16:creationId xmlns:a16="http://schemas.microsoft.com/office/drawing/2014/main" id="{A57C3D1E-A51B-59D4-6689-E27759443DEA}"/>
                  </a:ext>
                </a:extLst>
              </p:cNvPr>
              <p:cNvSpPr/>
              <p:nvPr/>
            </p:nvSpPr>
            <p:spPr>
              <a:xfrm>
                <a:off x="7473125" y="3961125"/>
                <a:ext cx="63275" cy="56475"/>
              </a:xfrm>
              <a:custGeom>
                <a:avLst/>
                <a:gdLst/>
                <a:ahLst/>
                <a:cxnLst/>
                <a:rect l="l" t="t" r="r" b="b"/>
                <a:pathLst>
                  <a:path w="2531" h="2259" extrusionOk="0">
                    <a:moveTo>
                      <a:pt x="2320" y="1"/>
                    </a:moveTo>
                    <a:cubicBezTo>
                      <a:pt x="2254" y="1"/>
                      <a:pt x="2190" y="38"/>
                      <a:pt x="2169" y="127"/>
                    </a:cubicBezTo>
                    <a:cubicBezTo>
                      <a:pt x="2110" y="403"/>
                      <a:pt x="2050" y="670"/>
                      <a:pt x="1990" y="939"/>
                    </a:cubicBezTo>
                    <a:lnTo>
                      <a:pt x="1990" y="939"/>
                    </a:lnTo>
                    <a:cubicBezTo>
                      <a:pt x="1861" y="758"/>
                      <a:pt x="1734" y="573"/>
                      <a:pt x="1614" y="388"/>
                    </a:cubicBezTo>
                    <a:cubicBezTo>
                      <a:pt x="1576" y="341"/>
                      <a:pt x="1508" y="309"/>
                      <a:pt x="1443" y="309"/>
                    </a:cubicBezTo>
                    <a:cubicBezTo>
                      <a:pt x="1387" y="309"/>
                      <a:pt x="1333" y="332"/>
                      <a:pt x="1301" y="388"/>
                    </a:cubicBezTo>
                    <a:cubicBezTo>
                      <a:pt x="1159" y="715"/>
                      <a:pt x="1088" y="1065"/>
                      <a:pt x="1100" y="1415"/>
                    </a:cubicBezTo>
                    <a:lnTo>
                      <a:pt x="1100" y="1415"/>
                    </a:lnTo>
                    <a:cubicBezTo>
                      <a:pt x="804" y="1014"/>
                      <a:pt x="548" y="587"/>
                      <a:pt x="348" y="127"/>
                    </a:cubicBezTo>
                    <a:cubicBezTo>
                      <a:pt x="315" y="73"/>
                      <a:pt x="255" y="46"/>
                      <a:pt x="198" y="46"/>
                    </a:cubicBezTo>
                    <a:cubicBezTo>
                      <a:pt x="164" y="46"/>
                      <a:pt x="131" y="56"/>
                      <a:pt x="105" y="76"/>
                    </a:cubicBezTo>
                    <a:cubicBezTo>
                      <a:pt x="17" y="127"/>
                      <a:pt x="1" y="231"/>
                      <a:pt x="35" y="301"/>
                    </a:cubicBezTo>
                    <a:cubicBezTo>
                      <a:pt x="364" y="995"/>
                      <a:pt x="781" y="1638"/>
                      <a:pt x="1301" y="2209"/>
                    </a:cubicBezTo>
                    <a:cubicBezTo>
                      <a:pt x="1331" y="2244"/>
                      <a:pt x="1371" y="2259"/>
                      <a:pt x="1412" y="2259"/>
                    </a:cubicBezTo>
                    <a:cubicBezTo>
                      <a:pt x="1517" y="2259"/>
                      <a:pt x="1629" y="2161"/>
                      <a:pt x="1579" y="2036"/>
                    </a:cubicBezTo>
                    <a:cubicBezTo>
                      <a:pt x="1440" y="1661"/>
                      <a:pt x="1402" y="1242"/>
                      <a:pt x="1507" y="858"/>
                    </a:cubicBezTo>
                    <a:lnTo>
                      <a:pt x="1507" y="858"/>
                    </a:lnTo>
                    <a:cubicBezTo>
                      <a:pt x="1647" y="1049"/>
                      <a:pt x="1786" y="1243"/>
                      <a:pt x="1926" y="1429"/>
                    </a:cubicBezTo>
                    <a:cubicBezTo>
                      <a:pt x="1959" y="1486"/>
                      <a:pt x="2022" y="1516"/>
                      <a:pt x="2083" y="1516"/>
                    </a:cubicBezTo>
                    <a:cubicBezTo>
                      <a:pt x="2152" y="1516"/>
                      <a:pt x="2220" y="1477"/>
                      <a:pt x="2238" y="1395"/>
                    </a:cubicBezTo>
                    <a:cubicBezTo>
                      <a:pt x="2326" y="995"/>
                      <a:pt x="2412" y="613"/>
                      <a:pt x="2499" y="215"/>
                    </a:cubicBezTo>
                    <a:cubicBezTo>
                      <a:pt x="2530" y="89"/>
                      <a:pt x="2422" y="1"/>
                      <a:pt x="2320"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80" name="Google Shape;4272;p42">
                <a:extLst>
                  <a:ext uri="{FF2B5EF4-FFF2-40B4-BE49-F238E27FC236}">
                    <a16:creationId xmlns:a16="http://schemas.microsoft.com/office/drawing/2014/main" id="{04031D2D-58A9-2D07-D903-D5E7B204D82E}"/>
                  </a:ext>
                </a:extLst>
              </p:cNvPr>
              <p:cNvSpPr/>
              <p:nvPr/>
            </p:nvSpPr>
            <p:spPr>
              <a:xfrm>
                <a:off x="7606300" y="4043700"/>
                <a:ext cx="12600" cy="9125"/>
              </a:xfrm>
              <a:custGeom>
                <a:avLst/>
                <a:gdLst/>
                <a:ahLst/>
                <a:cxnLst/>
                <a:rect l="l" t="t" r="r" b="b"/>
                <a:pathLst>
                  <a:path w="504" h="365" extrusionOk="0">
                    <a:moveTo>
                      <a:pt x="296" y="329"/>
                    </a:moveTo>
                    <a:cubicBezTo>
                      <a:pt x="287" y="329"/>
                      <a:pt x="278" y="334"/>
                      <a:pt x="270" y="338"/>
                    </a:cubicBezTo>
                    <a:lnTo>
                      <a:pt x="270" y="338"/>
                    </a:lnTo>
                    <a:cubicBezTo>
                      <a:pt x="279" y="329"/>
                      <a:pt x="282" y="329"/>
                      <a:pt x="296" y="329"/>
                    </a:cubicBezTo>
                    <a:close/>
                    <a:moveTo>
                      <a:pt x="226" y="329"/>
                    </a:moveTo>
                    <a:cubicBezTo>
                      <a:pt x="226" y="329"/>
                      <a:pt x="239" y="329"/>
                      <a:pt x="242" y="342"/>
                    </a:cubicBezTo>
                    <a:lnTo>
                      <a:pt x="242" y="342"/>
                    </a:lnTo>
                    <a:cubicBezTo>
                      <a:pt x="233" y="337"/>
                      <a:pt x="226" y="329"/>
                      <a:pt x="226" y="329"/>
                    </a:cubicBezTo>
                    <a:close/>
                    <a:moveTo>
                      <a:pt x="174" y="0"/>
                    </a:moveTo>
                    <a:cubicBezTo>
                      <a:pt x="157" y="17"/>
                      <a:pt x="139" y="17"/>
                      <a:pt x="104" y="35"/>
                    </a:cubicBezTo>
                    <a:lnTo>
                      <a:pt x="88" y="35"/>
                    </a:lnTo>
                    <a:cubicBezTo>
                      <a:pt x="69" y="52"/>
                      <a:pt x="53" y="70"/>
                      <a:pt x="53" y="86"/>
                    </a:cubicBezTo>
                    <a:cubicBezTo>
                      <a:pt x="35" y="104"/>
                      <a:pt x="18" y="121"/>
                      <a:pt x="18" y="139"/>
                    </a:cubicBezTo>
                    <a:cubicBezTo>
                      <a:pt x="0" y="174"/>
                      <a:pt x="0" y="191"/>
                      <a:pt x="18" y="209"/>
                    </a:cubicBezTo>
                    <a:cubicBezTo>
                      <a:pt x="18" y="243"/>
                      <a:pt x="18" y="260"/>
                      <a:pt x="35" y="278"/>
                    </a:cubicBezTo>
                    <a:cubicBezTo>
                      <a:pt x="35" y="295"/>
                      <a:pt x="53" y="295"/>
                      <a:pt x="53" y="313"/>
                    </a:cubicBezTo>
                    <a:cubicBezTo>
                      <a:pt x="88" y="329"/>
                      <a:pt x="104" y="347"/>
                      <a:pt x="139" y="364"/>
                    </a:cubicBezTo>
                    <a:lnTo>
                      <a:pt x="174" y="364"/>
                    </a:lnTo>
                    <a:cubicBezTo>
                      <a:pt x="203" y="364"/>
                      <a:pt x="232" y="352"/>
                      <a:pt x="251" y="348"/>
                    </a:cubicBezTo>
                    <a:lnTo>
                      <a:pt x="251" y="348"/>
                    </a:lnTo>
                    <a:cubicBezTo>
                      <a:pt x="267" y="352"/>
                      <a:pt x="283" y="364"/>
                      <a:pt x="312" y="364"/>
                    </a:cubicBezTo>
                    <a:lnTo>
                      <a:pt x="382" y="364"/>
                    </a:lnTo>
                    <a:cubicBezTo>
                      <a:pt x="400" y="347"/>
                      <a:pt x="417" y="347"/>
                      <a:pt x="435" y="329"/>
                    </a:cubicBezTo>
                    <a:lnTo>
                      <a:pt x="486" y="278"/>
                    </a:lnTo>
                    <a:cubicBezTo>
                      <a:pt x="486" y="260"/>
                      <a:pt x="486" y="260"/>
                      <a:pt x="504" y="243"/>
                    </a:cubicBezTo>
                    <a:lnTo>
                      <a:pt x="504" y="139"/>
                    </a:lnTo>
                    <a:cubicBezTo>
                      <a:pt x="486" y="139"/>
                      <a:pt x="486" y="121"/>
                      <a:pt x="486" y="104"/>
                    </a:cubicBezTo>
                    <a:cubicBezTo>
                      <a:pt x="469" y="86"/>
                      <a:pt x="451" y="52"/>
                      <a:pt x="417" y="35"/>
                    </a:cubicBezTo>
                    <a:lnTo>
                      <a:pt x="400" y="35"/>
                    </a:lnTo>
                    <a:cubicBezTo>
                      <a:pt x="382" y="17"/>
                      <a:pt x="365" y="17"/>
                      <a:pt x="347" y="17"/>
                    </a:cubicBezTo>
                    <a:lnTo>
                      <a:pt x="347" y="0"/>
                    </a:ln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81" name="Google Shape;4273;p42">
                <a:extLst>
                  <a:ext uri="{FF2B5EF4-FFF2-40B4-BE49-F238E27FC236}">
                    <a16:creationId xmlns:a16="http://schemas.microsoft.com/office/drawing/2014/main" id="{BA7472C5-A02D-2E55-FCA8-EFF9A609ECE9}"/>
                  </a:ext>
                </a:extLst>
              </p:cNvPr>
              <p:cNvSpPr/>
              <p:nvPr/>
            </p:nvSpPr>
            <p:spPr>
              <a:xfrm>
                <a:off x="7731225" y="4028950"/>
                <a:ext cx="9575" cy="9975"/>
              </a:xfrm>
              <a:custGeom>
                <a:avLst/>
                <a:gdLst/>
                <a:ahLst/>
                <a:cxnLst/>
                <a:rect l="l" t="t" r="r" b="b"/>
                <a:pathLst>
                  <a:path w="383" h="399" extrusionOk="0">
                    <a:moveTo>
                      <a:pt x="227" y="52"/>
                    </a:moveTo>
                    <a:cubicBezTo>
                      <a:pt x="229" y="52"/>
                      <a:pt x="231" y="52"/>
                      <a:pt x="234" y="53"/>
                    </a:cubicBezTo>
                    <a:lnTo>
                      <a:pt x="234" y="53"/>
                    </a:lnTo>
                    <a:cubicBezTo>
                      <a:pt x="224" y="52"/>
                      <a:pt x="215" y="52"/>
                      <a:pt x="209" y="52"/>
                    </a:cubicBezTo>
                    <a:close/>
                    <a:moveTo>
                      <a:pt x="105" y="70"/>
                    </a:moveTo>
                    <a:cubicBezTo>
                      <a:pt x="99" y="75"/>
                      <a:pt x="94" y="81"/>
                      <a:pt x="88" y="86"/>
                    </a:cubicBezTo>
                    <a:cubicBezTo>
                      <a:pt x="80" y="86"/>
                      <a:pt x="75" y="87"/>
                      <a:pt x="70" y="89"/>
                    </a:cubicBezTo>
                    <a:lnTo>
                      <a:pt x="70" y="89"/>
                    </a:lnTo>
                    <a:cubicBezTo>
                      <a:pt x="70" y="88"/>
                      <a:pt x="70" y="87"/>
                      <a:pt x="70" y="86"/>
                    </a:cubicBezTo>
                    <a:cubicBezTo>
                      <a:pt x="88" y="86"/>
                      <a:pt x="105" y="70"/>
                      <a:pt x="105" y="70"/>
                    </a:cubicBezTo>
                    <a:cubicBezTo>
                      <a:pt x="105" y="70"/>
                      <a:pt x="105" y="70"/>
                      <a:pt x="105" y="70"/>
                    </a:cubicBezTo>
                    <a:close/>
                    <a:moveTo>
                      <a:pt x="65" y="294"/>
                    </a:moveTo>
                    <a:cubicBezTo>
                      <a:pt x="67" y="295"/>
                      <a:pt x="68" y="295"/>
                      <a:pt x="70" y="295"/>
                    </a:cubicBezTo>
                    <a:lnTo>
                      <a:pt x="70" y="313"/>
                    </a:lnTo>
                    <a:cubicBezTo>
                      <a:pt x="70" y="306"/>
                      <a:pt x="68" y="300"/>
                      <a:pt x="65" y="294"/>
                    </a:cubicBezTo>
                    <a:close/>
                    <a:moveTo>
                      <a:pt x="246" y="342"/>
                    </a:moveTo>
                    <a:lnTo>
                      <a:pt x="246" y="342"/>
                    </a:lnTo>
                    <a:cubicBezTo>
                      <a:pt x="240" y="345"/>
                      <a:pt x="233" y="347"/>
                      <a:pt x="227" y="347"/>
                    </a:cubicBezTo>
                    <a:lnTo>
                      <a:pt x="192" y="347"/>
                    </a:lnTo>
                    <a:cubicBezTo>
                      <a:pt x="204" y="347"/>
                      <a:pt x="224" y="347"/>
                      <a:pt x="246" y="342"/>
                    </a:cubicBezTo>
                    <a:close/>
                    <a:moveTo>
                      <a:pt x="192" y="0"/>
                    </a:moveTo>
                    <a:lnTo>
                      <a:pt x="139" y="17"/>
                    </a:lnTo>
                    <a:cubicBezTo>
                      <a:pt x="123" y="17"/>
                      <a:pt x="123" y="17"/>
                      <a:pt x="105" y="35"/>
                    </a:cubicBezTo>
                    <a:cubicBezTo>
                      <a:pt x="70" y="35"/>
                      <a:pt x="53" y="52"/>
                      <a:pt x="53" y="70"/>
                    </a:cubicBezTo>
                    <a:cubicBezTo>
                      <a:pt x="35" y="86"/>
                      <a:pt x="19" y="105"/>
                      <a:pt x="19" y="139"/>
                    </a:cubicBezTo>
                    <a:cubicBezTo>
                      <a:pt x="19" y="156"/>
                      <a:pt x="0" y="174"/>
                      <a:pt x="19" y="209"/>
                    </a:cubicBezTo>
                    <a:lnTo>
                      <a:pt x="19" y="260"/>
                    </a:lnTo>
                    <a:cubicBezTo>
                      <a:pt x="19" y="278"/>
                      <a:pt x="35" y="295"/>
                      <a:pt x="35" y="313"/>
                    </a:cubicBezTo>
                    <a:cubicBezTo>
                      <a:pt x="53" y="329"/>
                      <a:pt x="70" y="347"/>
                      <a:pt x="105" y="364"/>
                    </a:cubicBezTo>
                    <a:lnTo>
                      <a:pt x="123" y="382"/>
                    </a:lnTo>
                    <a:cubicBezTo>
                      <a:pt x="117" y="376"/>
                      <a:pt x="116" y="374"/>
                      <a:pt x="119" y="374"/>
                    </a:cubicBezTo>
                    <a:cubicBezTo>
                      <a:pt x="124" y="374"/>
                      <a:pt x="139" y="382"/>
                      <a:pt x="139" y="382"/>
                    </a:cubicBezTo>
                    <a:cubicBezTo>
                      <a:pt x="157" y="399"/>
                      <a:pt x="174" y="399"/>
                      <a:pt x="192" y="399"/>
                    </a:cubicBezTo>
                    <a:cubicBezTo>
                      <a:pt x="209" y="399"/>
                      <a:pt x="227" y="399"/>
                      <a:pt x="243" y="382"/>
                    </a:cubicBezTo>
                    <a:lnTo>
                      <a:pt x="261" y="382"/>
                    </a:lnTo>
                    <a:cubicBezTo>
                      <a:pt x="278" y="382"/>
                      <a:pt x="278" y="364"/>
                      <a:pt x="278" y="364"/>
                    </a:cubicBezTo>
                    <a:cubicBezTo>
                      <a:pt x="313" y="347"/>
                      <a:pt x="331" y="329"/>
                      <a:pt x="348" y="295"/>
                    </a:cubicBezTo>
                    <a:lnTo>
                      <a:pt x="366" y="260"/>
                    </a:lnTo>
                    <a:cubicBezTo>
                      <a:pt x="382" y="209"/>
                      <a:pt x="382" y="191"/>
                      <a:pt x="366" y="139"/>
                    </a:cubicBezTo>
                    <a:lnTo>
                      <a:pt x="348" y="105"/>
                    </a:lnTo>
                    <a:cubicBezTo>
                      <a:pt x="348" y="86"/>
                      <a:pt x="331" y="70"/>
                      <a:pt x="313" y="52"/>
                    </a:cubicBezTo>
                    <a:lnTo>
                      <a:pt x="278" y="35"/>
                    </a:lnTo>
                    <a:lnTo>
                      <a:pt x="243" y="17"/>
                    </a:lnTo>
                    <a:cubicBezTo>
                      <a:pt x="227" y="0"/>
                      <a:pt x="209" y="0"/>
                      <a:pt x="192"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82" name="Google Shape;4274;p42">
                <a:extLst>
                  <a:ext uri="{FF2B5EF4-FFF2-40B4-BE49-F238E27FC236}">
                    <a16:creationId xmlns:a16="http://schemas.microsoft.com/office/drawing/2014/main" id="{2AC6AFCF-E531-1466-0A16-0CBB4F2599F0}"/>
                  </a:ext>
                </a:extLst>
              </p:cNvPr>
              <p:cNvSpPr/>
              <p:nvPr/>
            </p:nvSpPr>
            <p:spPr>
              <a:xfrm>
                <a:off x="7680900" y="3814300"/>
                <a:ext cx="10025" cy="11200"/>
              </a:xfrm>
              <a:custGeom>
                <a:avLst/>
                <a:gdLst/>
                <a:ahLst/>
                <a:cxnLst/>
                <a:rect l="l" t="t" r="r" b="b"/>
                <a:pathLst>
                  <a:path w="401" h="448" extrusionOk="0">
                    <a:moveTo>
                      <a:pt x="224" y="1"/>
                    </a:moveTo>
                    <a:cubicBezTo>
                      <a:pt x="209" y="1"/>
                      <a:pt x="192" y="5"/>
                      <a:pt x="174" y="14"/>
                    </a:cubicBezTo>
                    <a:cubicBezTo>
                      <a:pt x="158" y="14"/>
                      <a:pt x="139" y="31"/>
                      <a:pt x="139" y="31"/>
                    </a:cubicBezTo>
                    <a:cubicBezTo>
                      <a:pt x="105" y="49"/>
                      <a:pt x="88" y="66"/>
                      <a:pt x="70" y="84"/>
                    </a:cubicBezTo>
                    <a:lnTo>
                      <a:pt x="19" y="188"/>
                    </a:lnTo>
                    <a:cubicBezTo>
                      <a:pt x="1" y="205"/>
                      <a:pt x="1" y="239"/>
                      <a:pt x="1" y="257"/>
                    </a:cubicBezTo>
                    <a:lnTo>
                      <a:pt x="1" y="327"/>
                    </a:lnTo>
                    <a:cubicBezTo>
                      <a:pt x="1" y="343"/>
                      <a:pt x="19" y="362"/>
                      <a:pt x="35" y="378"/>
                    </a:cubicBezTo>
                    <a:lnTo>
                      <a:pt x="88" y="431"/>
                    </a:lnTo>
                    <a:cubicBezTo>
                      <a:pt x="88" y="431"/>
                      <a:pt x="105" y="448"/>
                      <a:pt x="123" y="448"/>
                    </a:cubicBezTo>
                    <a:lnTo>
                      <a:pt x="209" y="448"/>
                    </a:lnTo>
                    <a:cubicBezTo>
                      <a:pt x="227" y="448"/>
                      <a:pt x="244" y="431"/>
                      <a:pt x="262" y="431"/>
                    </a:cubicBezTo>
                    <a:cubicBezTo>
                      <a:pt x="278" y="413"/>
                      <a:pt x="296" y="396"/>
                      <a:pt x="313" y="362"/>
                    </a:cubicBezTo>
                    <a:cubicBezTo>
                      <a:pt x="331" y="327"/>
                      <a:pt x="348" y="292"/>
                      <a:pt x="366" y="274"/>
                    </a:cubicBezTo>
                    <a:cubicBezTo>
                      <a:pt x="382" y="239"/>
                      <a:pt x="382" y="223"/>
                      <a:pt x="382" y="205"/>
                    </a:cubicBezTo>
                    <a:cubicBezTo>
                      <a:pt x="400" y="170"/>
                      <a:pt x="400" y="153"/>
                      <a:pt x="382" y="135"/>
                    </a:cubicBezTo>
                    <a:cubicBezTo>
                      <a:pt x="382" y="119"/>
                      <a:pt x="366" y="84"/>
                      <a:pt x="366" y="66"/>
                    </a:cubicBezTo>
                    <a:cubicBezTo>
                      <a:pt x="348" y="49"/>
                      <a:pt x="331" y="31"/>
                      <a:pt x="313" y="31"/>
                    </a:cubicBezTo>
                    <a:cubicBezTo>
                      <a:pt x="296" y="31"/>
                      <a:pt x="278" y="14"/>
                      <a:pt x="262" y="14"/>
                    </a:cubicBezTo>
                    <a:cubicBezTo>
                      <a:pt x="253" y="5"/>
                      <a:pt x="239" y="1"/>
                      <a:pt x="224" y="1"/>
                    </a:cubicBezTo>
                    <a:close/>
                  </a:path>
                </a:pathLst>
              </a:custGeom>
              <a:solidFill>
                <a:srgbClr val="353535"/>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83" name="Google Shape;4275;p42">
                <a:extLst>
                  <a:ext uri="{FF2B5EF4-FFF2-40B4-BE49-F238E27FC236}">
                    <a16:creationId xmlns:a16="http://schemas.microsoft.com/office/drawing/2014/main" id="{2B469D33-FF64-F9AE-E44A-1D053A1BB84F}"/>
                  </a:ext>
                </a:extLst>
              </p:cNvPr>
              <p:cNvSpPr/>
              <p:nvPr/>
            </p:nvSpPr>
            <p:spPr>
              <a:xfrm>
                <a:off x="7672675" y="3656800"/>
                <a:ext cx="42475" cy="95775"/>
              </a:xfrm>
              <a:custGeom>
                <a:avLst/>
                <a:gdLst/>
                <a:ahLst/>
                <a:cxnLst/>
                <a:rect l="l" t="t" r="r" b="b"/>
                <a:pathLst>
                  <a:path w="1699" h="3831" extrusionOk="0">
                    <a:moveTo>
                      <a:pt x="399" y="1"/>
                    </a:moveTo>
                    <a:cubicBezTo>
                      <a:pt x="333" y="1"/>
                      <a:pt x="274" y="37"/>
                      <a:pt x="260" y="119"/>
                    </a:cubicBezTo>
                    <a:cubicBezTo>
                      <a:pt x="226" y="431"/>
                      <a:pt x="174" y="727"/>
                      <a:pt x="139" y="1039"/>
                    </a:cubicBezTo>
                    <a:cubicBezTo>
                      <a:pt x="105" y="1264"/>
                      <a:pt x="1" y="1595"/>
                      <a:pt x="105" y="1820"/>
                    </a:cubicBezTo>
                    <a:cubicBezTo>
                      <a:pt x="162" y="1952"/>
                      <a:pt x="265" y="2008"/>
                      <a:pt x="376" y="2008"/>
                    </a:cubicBezTo>
                    <a:cubicBezTo>
                      <a:pt x="467" y="2008"/>
                      <a:pt x="563" y="1970"/>
                      <a:pt x="642" y="1907"/>
                    </a:cubicBezTo>
                    <a:cubicBezTo>
                      <a:pt x="711" y="1872"/>
                      <a:pt x="764" y="1820"/>
                      <a:pt x="834" y="1785"/>
                    </a:cubicBezTo>
                    <a:cubicBezTo>
                      <a:pt x="868" y="1750"/>
                      <a:pt x="972" y="1699"/>
                      <a:pt x="1007" y="1646"/>
                    </a:cubicBezTo>
                    <a:cubicBezTo>
                      <a:pt x="1013" y="1645"/>
                      <a:pt x="1019" y="1643"/>
                      <a:pt x="1024" y="1642"/>
                    </a:cubicBezTo>
                    <a:lnTo>
                      <a:pt x="1024" y="1642"/>
                    </a:lnTo>
                    <a:cubicBezTo>
                      <a:pt x="1026" y="1707"/>
                      <a:pt x="1041" y="1772"/>
                      <a:pt x="1024" y="1838"/>
                    </a:cubicBezTo>
                    <a:cubicBezTo>
                      <a:pt x="1007" y="2410"/>
                      <a:pt x="711" y="2948"/>
                      <a:pt x="729" y="3520"/>
                    </a:cubicBezTo>
                    <a:cubicBezTo>
                      <a:pt x="729" y="3690"/>
                      <a:pt x="847" y="3831"/>
                      <a:pt x="994" y="3831"/>
                    </a:cubicBezTo>
                    <a:cubicBezTo>
                      <a:pt x="1043" y="3831"/>
                      <a:pt x="1094" y="3815"/>
                      <a:pt x="1146" y="3781"/>
                    </a:cubicBezTo>
                    <a:cubicBezTo>
                      <a:pt x="1250" y="3712"/>
                      <a:pt x="1301" y="3589"/>
                      <a:pt x="1354" y="3503"/>
                    </a:cubicBezTo>
                    <a:lnTo>
                      <a:pt x="1614" y="3087"/>
                    </a:lnTo>
                    <a:cubicBezTo>
                      <a:pt x="1698" y="2954"/>
                      <a:pt x="1582" y="2830"/>
                      <a:pt x="1463" y="2830"/>
                    </a:cubicBezTo>
                    <a:cubicBezTo>
                      <a:pt x="1410" y="2830"/>
                      <a:pt x="1357" y="2855"/>
                      <a:pt x="1319" y="2913"/>
                    </a:cubicBezTo>
                    <a:cubicBezTo>
                      <a:pt x="1250" y="3018"/>
                      <a:pt x="1181" y="3138"/>
                      <a:pt x="1111" y="3242"/>
                    </a:cubicBezTo>
                    <a:cubicBezTo>
                      <a:pt x="1106" y="3250"/>
                      <a:pt x="1101" y="3258"/>
                      <a:pt x="1095" y="3267"/>
                    </a:cubicBezTo>
                    <a:lnTo>
                      <a:pt x="1095" y="3267"/>
                    </a:lnTo>
                    <a:cubicBezTo>
                      <a:pt x="1100" y="3224"/>
                      <a:pt x="1114" y="3182"/>
                      <a:pt x="1128" y="3138"/>
                    </a:cubicBezTo>
                    <a:cubicBezTo>
                      <a:pt x="1146" y="3018"/>
                      <a:pt x="1181" y="2895"/>
                      <a:pt x="1197" y="2791"/>
                    </a:cubicBezTo>
                    <a:cubicBezTo>
                      <a:pt x="1267" y="2566"/>
                      <a:pt x="1319" y="2340"/>
                      <a:pt x="1354" y="2097"/>
                    </a:cubicBezTo>
                    <a:cubicBezTo>
                      <a:pt x="1389" y="1907"/>
                      <a:pt x="1405" y="1681"/>
                      <a:pt x="1354" y="1491"/>
                    </a:cubicBezTo>
                    <a:cubicBezTo>
                      <a:pt x="1297" y="1362"/>
                      <a:pt x="1193" y="1269"/>
                      <a:pt x="1062" y="1269"/>
                    </a:cubicBezTo>
                    <a:cubicBezTo>
                      <a:pt x="1033" y="1269"/>
                      <a:pt x="1003" y="1273"/>
                      <a:pt x="972" y="1282"/>
                    </a:cubicBezTo>
                    <a:cubicBezTo>
                      <a:pt x="868" y="1299"/>
                      <a:pt x="764" y="1403"/>
                      <a:pt x="677" y="1456"/>
                    </a:cubicBezTo>
                    <a:cubicBezTo>
                      <a:pt x="642" y="1491"/>
                      <a:pt x="382" y="1664"/>
                      <a:pt x="417" y="1699"/>
                    </a:cubicBezTo>
                    <a:cubicBezTo>
                      <a:pt x="382" y="1664"/>
                      <a:pt x="434" y="1438"/>
                      <a:pt x="452" y="1403"/>
                    </a:cubicBezTo>
                    <a:cubicBezTo>
                      <a:pt x="452" y="1282"/>
                      <a:pt x="468" y="1160"/>
                      <a:pt x="487" y="1039"/>
                    </a:cubicBezTo>
                    <a:cubicBezTo>
                      <a:pt x="521" y="762"/>
                      <a:pt x="556" y="484"/>
                      <a:pt x="607" y="223"/>
                    </a:cubicBezTo>
                    <a:cubicBezTo>
                      <a:pt x="618" y="87"/>
                      <a:pt x="501" y="1"/>
                      <a:pt x="399"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84" name="Google Shape;4276;p42">
                <a:extLst>
                  <a:ext uri="{FF2B5EF4-FFF2-40B4-BE49-F238E27FC236}">
                    <a16:creationId xmlns:a16="http://schemas.microsoft.com/office/drawing/2014/main" id="{45FDF75C-FD12-ECFE-BF27-33029D3BB3ED}"/>
                  </a:ext>
                </a:extLst>
              </p:cNvPr>
              <p:cNvSpPr/>
              <p:nvPr/>
            </p:nvSpPr>
            <p:spPr>
              <a:xfrm>
                <a:off x="7720825" y="3508800"/>
                <a:ext cx="425150" cy="644750"/>
              </a:xfrm>
              <a:custGeom>
                <a:avLst/>
                <a:gdLst/>
                <a:ahLst/>
                <a:cxnLst/>
                <a:rect l="l" t="t" r="r" b="b"/>
                <a:pathLst>
                  <a:path w="17006" h="25790" extrusionOk="0">
                    <a:moveTo>
                      <a:pt x="5344" y="1"/>
                    </a:moveTo>
                    <a:cubicBezTo>
                      <a:pt x="3401" y="1"/>
                      <a:pt x="469" y="2274"/>
                      <a:pt x="469" y="2274"/>
                    </a:cubicBezTo>
                    <a:cubicBezTo>
                      <a:pt x="0" y="7323"/>
                      <a:pt x="798" y="12494"/>
                      <a:pt x="2794" y="17144"/>
                    </a:cubicBezTo>
                    <a:cubicBezTo>
                      <a:pt x="3505" y="18794"/>
                      <a:pt x="4373" y="20407"/>
                      <a:pt x="5587" y="21725"/>
                    </a:cubicBezTo>
                    <a:cubicBezTo>
                      <a:pt x="6716" y="22940"/>
                      <a:pt x="8104" y="23877"/>
                      <a:pt x="9509" y="24779"/>
                    </a:cubicBezTo>
                    <a:cubicBezTo>
                      <a:pt x="10186" y="25230"/>
                      <a:pt x="10915" y="25665"/>
                      <a:pt x="11713" y="25769"/>
                    </a:cubicBezTo>
                    <a:cubicBezTo>
                      <a:pt x="11798" y="25782"/>
                      <a:pt x="11886" y="25790"/>
                      <a:pt x="11973" y="25790"/>
                    </a:cubicBezTo>
                    <a:cubicBezTo>
                      <a:pt x="12223" y="25790"/>
                      <a:pt x="12470" y="25728"/>
                      <a:pt x="12650" y="25561"/>
                    </a:cubicBezTo>
                    <a:cubicBezTo>
                      <a:pt x="12963" y="25283"/>
                      <a:pt x="12963" y="24797"/>
                      <a:pt x="12893" y="24363"/>
                    </a:cubicBezTo>
                    <a:cubicBezTo>
                      <a:pt x="12789" y="23687"/>
                      <a:pt x="12563" y="23009"/>
                      <a:pt x="12251" y="22385"/>
                    </a:cubicBezTo>
                    <a:lnTo>
                      <a:pt x="12251" y="22385"/>
                    </a:lnTo>
                    <a:cubicBezTo>
                      <a:pt x="13032" y="22542"/>
                      <a:pt x="13847" y="22628"/>
                      <a:pt x="14663" y="22628"/>
                    </a:cubicBezTo>
                    <a:cubicBezTo>
                      <a:pt x="15305" y="22611"/>
                      <a:pt x="16051" y="22507"/>
                      <a:pt x="16450" y="21986"/>
                    </a:cubicBezTo>
                    <a:cubicBezTo>
                      <a:pt x="17005" y="21274"/>
                      <a:pt x="16607" y="20233"/>
                      <a:pt x="16086" y="19488"/>
                    </a:cubicBezTo>
                    <a:cubicBezTo>
                      <a:pt x="15045" y="18030"/>
                      <a:pt x="13622" y="16901"/>
                      <a:pt x="12512" y="15497"/>
                    </a:cubicBezTo>
                    <a:cubicBezTo>
                      <a:pt x="10880" y="13414"/>
                      <a:pt x="10048" y="10794"/>
                      <a:pt x="9717" y="8174"/>
                    </a:cubicBezTo>
                    <a:cubicBezTo>
                      <a:pt x="9405" y="5553"/>
                      <a:pt x="9562" y="2881"/>
                      <a:pt x="9770" y="243"/>
                    </a:cubicBezTo>
                    <a:cubicBezTo>
                      <a:pt x="9770" y="243"/>
                      <a:pt x="7271" y="1"/>
                      <a:pt x="5344" y="1"/>
                    </a:cubicBezTo>
                    <a:close/>
                  </a:path>
                </a:pathLst>
              </a:custGeom>
              <a:solidFill>
                <a:srgbClr val="FF5076"/>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85" name="Google Shape;4277;p42">
                <a:extLst>
                  <a:ext uri="{FF2B5EF4-FFF2-40B4-BE49-F238E27FC236}">
                    <a16:creationId xmlns:a16="http://schemas.microsoft.com/office/drawing/2014/main" id="{3B1E43EA-A600-7194-D3C1-6E1401861B77}"/>
                  </a:ext>
                </a:extLst>
              </p:cNvPr>
              <p:cNvSpPr/>
              <p:nvPr/>
            </p:nvSpPr>
            <p:spPr>
              <a:xfrm>
                <a:off x="7724725" y="3504275"/>
                <a:ext cx="422550" cy="653425"/>
              </a:xfrm>
              <a:custGeom>
                <a:avLst/>
                <a:gdLst/>
                <a:ahLst/>
                <a:cxnLst/>
                <a:rect l="l" t="t" r="r" b="b"/>
                <a:pathLst>
                  <a:path w="16902" h="26137" extrusionOk="0">
                    <a:moveTo>
                      <a:pt x="5422" y="353"/>
                    </a:moveTo>
                    <a:cubicBezTo>
                      <a:pt x="6249" y="353"/>
                      <a:pt x="7088" y="413"/>
                      <a:pt x="7913" y="459"/>
                    </a:cubicBezTo>
                    <a:cubicBezTo>
                      <a:pt x="8423" y="506"/>
                      <a:pt x="8920" y="539"/>
                      <a:pt x="9428" y="582"/>
                    </a:cubicBezTo>
                    <a:lnTo>
                      <a:pt x="9428" y="582"/>
                    </a:lnTo>
                    <a:cubicBezTo>
                      <a:pt x="9139" y="4385"/>
                      <a:pt x="8954" y="8301"/>
                      <a:pt x="10186" y="11946"/>
                    </a:cubicBezTo>
                    <a:cubicBezTo>
                      <a:pt x="10759" y="13612"/>
                      <a:pt x="11609" y="15139"/>
                      <a:pt x="12772" y="16441"/>
                    </a:cubicBezTo>
                    <a:cubicBezTo>
                      <a:pt x="13379" y="17117"/>
                      <a:pt x="14021" y="17742"/>
                      <a:pt x="14646" y="18401"/>
                    </a:cubicBezTo>
                    <a:cubicBezTo>
                      <a:pt x="15236" y="19026"/>
                      <a:pt x="15861" y="19720"/>
                      <a:pt x="16190" y="20518"/>
                    </a:cubicBezTo>
                    <a:cubicBezTo>
                      <a:pt x="16363" y="20918"/>
                      <a:pt x="16467" y="21404"/>
                      <a:pt x="16294" y="21837"/>
                    </a:cubicBezTo>
                    <a:cubicBezTo>
                      <a:pt x="16120" y="22253"/>
                      <a:pt x="15722" y="22462"/>
                      <a:pt x="15287" y="22549"/>
                    </a:cubicBezTo>
                    <a:cubicBezTo>
                      <a:pt x="15007" y="22614"/>
                      <a:pt x="14707" y="22631"/>
                      <a:pt x="14407" y="22631"/>
                    </a:cubicBezTo>
                    <a:cubicBezTo>
                      <a:pt x="14225" y="22631"/>
                      <a:pt x="14042" y="22625"/>
                      <a:pt x="13865" y="22618"/>
                    </a:cubicBezTo>
                    <a:cubicBezTo>
                      <a:pt x="13293" y="22584"/>
                      <a:pt x="12703" y="22514"/>
                      <a:pt x="12129" y="22392"/>
                    </a:cubicBezTo>
                    <a:cubicBezTo>
                      <a:pt x="12116" y="22389"/>
                      <a:pt x="12103" y="22387"/>
                      <a:pt x="12090" y="22387"/>
                    </a:cubicBezTo>
                    <a:cubicBezTo>
                      <a:pt x="11969" y="22387"/>
                      <a:pt x="11876" y="22528"/>
                      <a:pt x="11939" y="22653"/>
                    </a:cubicBezTo>
                    <a:cubicBezTo>
                      <a:pt x="12182" y="23121"/>
                      <a:pt x="12372" y="23625"/>
                      <a:pt x="12476" y="24145"/>
                    </a:cubicBezTo>
                    <a:cubicBezTo>
                      <a:pt x="12580" y="24544"/>
                      <a:pt x="12719" y="25099"/>
                      <a:pt x="12494" y="25481"/>
                    </a:cubicBezTo>
                    <a:cubicBezTo>
                      <a:pt x="12354" y="25724"/>
                      <a:pt x="12097" y="25801"/>
                      <a:pt x="11825" y="25801"/>
                    </a:cubicBezTo>
                    <a:cubicBezTo>
                      <a:pt x="11592" y="25801"/>
                      <a:pt x="11349" y="25745"/>
                      <a:pt x="11158" y="25689"/>
                    </a:cubicBezTo>
                    <a:cubicBezTo>
                      <a:pt x="10655" y="25550"/>
                      <a:pt x="10204" y="25291"/>
                      <a:pt x="9769" y="25013"/>
                    </a:cubicBezTo>
                    <a:cubicBezTo>
                      <a:pt x="8034" y="23937"/>
                      <a:pt x="6299" y="22757"/>
                      <a:pt x="5015" y="21143"/>
                    </a:cubicBezTo>
                    <a:cubicBezTo>
                      <a:pt x="3731" y="19546"/>
                      <a:pt x="2881" y="17621"/>
                      <a:pt x="2187" y="15694"/>
                    </a:cubicBezTo>
                    <a:cubicBezTo>
                      <a:pt x="1475" y="13734"/>
                      <a:pt x="955" y="11687"/>
                      <a:pt x="660" y="9604"/>
                    </a:cubicBezTo>
                    <a:cubicBezTo>
                      <a:pt x="334" y="7277"/>
                      <a:pt x="280" y="4898"/>
                      <a:pt x="478" y="2553"/>
                    </a:cubicBezTo>
                    <a:lnTo>
                      <a:pt x="478" y="2553"/>
                    </a:lnTo>
                    <a:cubicBezTo>
                      <a:pt x="530" y="2519"/>
                      <a:pt x="594" y="2470"/>
                      <a:pt x="642" y="2437"/>
                    </a:cubicBezTo>
                    <a:cubicBezTo>
                      <a:pt x="834" y="2282"/>
                      <a:pt x="1042" y="2160"/>
                      <a:pt x="1232" y="2021"/>
                    </a:cubicBezTo>
                    <a:cubicBezTo>
                      <a:pt x="1822" y="1639"/>
                      <a:pt x="2430" y="1275"/>
                      <a:pt x="3055" y="963"/>
                    </a:cubicBezTo>
                    <a:cubicBezTo>
                      <a:pt x="3696" y="667"/>
                      <a:pt x="4408" y="373"/>
                      <a:pt x="5137" y="355"/>
                    </a:cubicBezTo>
                    <a:cubicBezTo>
                      <a:pt x="5232" y="353"/>
                      <a:pt x="5327" y="353"/>
                      <a:pt x="5422" y="353"/>
                    </a:cubicBezTo>
                    <a:close/>
                    <a:moveTo>
                      <a:pt x="5474" y="1"/>
                    </a:moveTo>
                    <a:cubicBezTo>
                      <a:pt x="5226" y="1"/>
                      <a:pt x="4979" y="11"/>
                      <a:pt x="4737" y="43"/>
                    </a:cubicBezTo>
                    <a:cubicBezTo>
                      <a:pt x="4182" y="130"/>
                      <a:pt x="3645" y="320"/>
                      <a:pt x="3124" y="547"/>
                    </a:cubicBezTo>
                    <a:cubicBezTo>
                      <a:pt x="2204" y="963"/>
                      <a:pt x="1354" y="1500"/>
                      <a:pt x="538" y="2090"/>
                    </a:cubicBezTo>
                    <a:cubicBezTo>
                      <a:pt x="452" y="2143"/>
                      <a:pt x="365" y="2212"/>
                      <a:pt x="279" y="2282"/>
                    </a:cubicBezTo>
                    <a:cubicBezTo>
                      <a:pt x="122" y="2386"/>
                      <a:pt x="140" y="2507"/>
                      <a:pt x="122" y="2698"/>
                    </a:cubicBezTo>
                    <a:cubicBezTo>
                      <a:pt x="52" y="3531"/>
                      <a:pt x="18" y="4381"/>
                      <a:pt x="18" y="5232"/>
                    </a:cubicBezTo>
                    <a:cubicBezTo>
                      <a:pt x="1" y="8615"/>
                      <a:pt x="556" y="12016"/>
                      <a:pt x="1649" y="15226"/>
                    </a:cubicBezTo>
                    <a:cubicBezTo>
                      <a:pt x="2187" y="16788"/>
                      <a:pt x="2812" y="18315"/>
                      <a:pt x="3645" y="19720"/>
                    </a:cubicBezTo>
                    <a:cubicBezTo>
                      <a:pt x="4460" y="21143"/>
                      <a:pt x="5519" y="22376"/>
                      <a:pt x="6803" y="23399"/>
                    </a:cubicBezTo>
                    <a:cubicBezTo>
                      <a:pt x="7444" y="23903"/>
                      <a:pt x="8104" y="24354"/>
                      <a:pt x="8781" y="24805"/>
                    </a:cubicBezTo>
                    <a:cubicBezTo>
                      <a:pt x="9457" y="25238"/>
                      <a:pt x="10151" y="25724"/>
                      <a:pt x="10915" y="25985"/>
                    </a:cubicBezTo>
                    <a:cubicBezTo>
                      <a:pt x="11178" y="26067"/>
                      <a:pt x="11494" y="26137"/>
                      <a:pt x="11798" y="26137"/>
                    </a:cubicBezTo>
                    <a:cubicBezTo>
                      <a:pt x="12195" y="26137"/>
                      <a:pt x="12573" y="26018"/>
                      <a:pt x="12789" y="25654"/>
                    </a:cubicBezTo>
                    <a:cubicBezTo>
                      <a:pt x="13136" y="25064"/>
                      <a:pt x="12876" y="24197"/>
                      <a:pt x="12703" y="23590"/>
                    </a:cubicBezTo>
                    <a:cubicBezTo>
                      <a:pt x="12616" y="23318"/>
                      <a:pt x="12512" y="23055"/>
                      <a:pt x="12390" y="22795"/>
                    </a:cubicBezTo>
                    <a:lnTo>
                      <a:pt x="12390" y="22795"/>
                    </a:lnTo>
                    <a:cubicBezTo>
                      <a:pt x="12987" y="22911"/>
                      <a:pt x="13605" y="22986"/>
                      <a:pt x="14215" y="22986"/>
                    </a:cubicBezTo>
                    <a:cubicBezTo>
                      <a:pt x="14459" y="22986"/>
                      <a:pt x="14701" y="22974"/>
                      <a:pt x="14940" y="22947"/>
                    </a:cubicBezTo>
                    <a:cubicBezTo>
                      <a:pt x="15669" y="22878"/>
                      <a:pt x="16416" y="22584"/>
                      <a:pt x="16659" y="21820"/>
                    </a:cubicBezTo>
                    <a:cubicBezTo>
                      <a:pt x="16902" y="21057"/>
                      <a:pt x="16502" y="20206"/>
                      <a:pt x="16069" y="19581"/>
                    </a:cubicBezTo>
                    <a:cubicBezTo>
                      <a:pt x="15548" y="18818"/>
                      <a:pt x="14889" y="18142"/>
                      <a:pt x="14246" y="17482"/>
                    </a:cubicBezTo>
                    <a:cubicBezTo>
                      <a:pt x="13587" y="16805"/>
                      <a:pt x="12911" y="16145"/>
                      <a:pt x="12356" y="15382"/>
                    </a:cubicBezTo>
                    <a:cubicBezTo>
                      <a:pt x="11800" y="14653"/>
                      <a:pt x="11349" y="13855"/>
                      <a:pt x="10984" y="13022"/>
                    </a:cubicBezTo>
                    <a:cubicBezTo>
                      <a:pt x="10221" y="11305"/>
                      <a:pt x="9822" y="9431"/>
                      <a:pt x="9649" y="7557"/>
                    </a:cubicBezTo>
                    <a:cubicBezTo>
                      <a:pt x="9457" y="5179"/>
                      <a:pt x="9614" y="2802"/>
                      <a:pt x="9787" y="424"/>
                    </a:cubicBezTo>
                    <a:cubicBezTo>
                      <a:pt x="9794" y="346"/>
                      <a:pt x="9748" y="297"/>
                      <a:pt x="9689" y="278"/>
                    </a:cubicBezTo>
                    <a:lnTo>
                      <a:pt x="9689" y="278"/>
                    </a:lnTo>
                    <a:cubicBezTo>
                      <a:pt x="9667" y="265"/>
                      <a:pt x="9643" y="255"/>
                      <a:pt x="9614" y="251"/>
                    </a:cubicBezTo>
                    <a:cubicBezTo>
                      <a:pt x="8659" y="165"/>
                      <a:pt x="7705" y="95"/>
                      <a:pt x="6750" y="43"/>
                    </a:cubicBezTo>
                    <a:cubicBezTo>
                      <a:pt x="6333" y="32"/>
                      <a:pt x="5901" y="1"/>
                      <a:pt x="5474"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86" name="Google Shape;4278;p42">
                <a:extLst>
                  <a:ext uri="{FF2B5EF4-FFF2-40B4-BE49-F238E27FC236}">
                    <a16:creationId xmlns:a16="http://schemas.microsoft.com/office/drawing/2014/main" id="{2BDD10D5-D5C8-6B33-13BD-4F009A50A576}"/>
                  </a:ext>
                </a:extLst>
              </p:cNvPr>
              <p:cNvSpPr/>
              <p:nvPr/>
            </p:nvSpPr>
            <p:spPr>
              <a:xfrm>
                <a:off x="7730771" y="3575300"/>
                <a:ext cx="231676" cy="98750"/>
              </a:xfrm>
              <a:custGeom>
                <a:avLst/>
                <a:gdLst/>
                <a:ahLst/>
                <a:cxnLst/>
                <a:rect l="l" t="t" r="r" b="b"/>
                <a:pathLst>
                  <a:path w="13596" h="3950" extrusionOk="0">
                    <a:moveTo>
                      <a:pt x="13059" y="1"/>
                    </a:moveTo>
                    <a:cubicBezTo>
                      <a:pt x="13006" y="1"/>
                      <a:pt x="12949" y="14"/>
                      <a:pt x="12892" y="44"/>
                    </a:cubicBezTo>
                    <a:cubicBezTo>
                      <a:pt x="9838" y="1536"/>
                      <a:pt x="6490" y="2265"/>
                      <a:pt x="3140" y="2820"/>
                    </a:cubicBezTo>
                    <a:cubicBezTo>
                      <a:pt x="2203" y="2993"/>
                      <a:pt x="1249" y="3132"/>
                      <a:pt x="294" y="3271"/>
                    </a:cubicBezTo>
                    <a:cubicBezTo>
                      <a:pt x="104" y="3306"/>
                      <a:pt x="0" y="3531"/>
                      <a:pt x="51" y="3704"/>
                    </a:cubicBezTo>
                    <a:cubicBezTo>
                      <a:pt x="99" y="3876"/>
                      <a:pt x="257" y="3950"/>
                      <a:pt x="428" y="3950"/>
                    </a:cubicBezTo>
                    <a:cubicBezTo>
                      <a:pt x="447" y="3950"/>
                      <a:pt x="467" y="3949"/>
                      <a:pt x="486" y="3947"/>
                    </a:cubicBezTo>
                    <a:cubicBezTo>
                      <a:pt x="3869" y="3426"/>
                      <a:pt x="7305" y="2906"/>
                      <a:pt x="10550" y="1761"/>
                    </a:cubicBezTo>
                    <a:cubicBezTo>
                      <a:pt x="11469" y="1432"/>
                      <a:pt x="12371" y="1067"/>
                      <a:pt x="13239" y="633"/>
                    </a:cubicBezTo>
                    <a:cubicBezTo>
                      <a:pt x="13596" y="469"/>
                      <a:pt x="13380" y="1"/>
                      <a:pt x="13059"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87" name="Google Shape;4279;p42">
                <a:extLst>
                  <a:ext uri="{FF2B5EF4-FFF2-40B4-BE49-F238E27FC236}">
                    <a16:creationId xmlns:a16="http://schemas.microsoft.com/office/drawing/2014/main" id="{0295B73C-8038-A9B4-06C4-18E1E7121AA0}"/>
                  </a:ext>
                </a:extLst>
              </p:cNvPr>
              <p:cNvSpPr/>
              <p:nvPr/>
            </p:nvSpPr>
            <p:spPr>
              <a:xfrm>
                <a:off x="7739900" y="3666325"/>
                <a:ext cx="220831" cy="122900"/>
              </a:xfrm>
              <a:custGeom>
                <a:avLst/>
                <a:gdLst/>
                <a:ahLst/>
                <a:cxnLst/>
                <a:rect l="l" t="t" r="r" b="b"/>
                <a:pathLst>
                  <a:path w="12774" h="4916" extrusionOk="0">
                    <a:moveTo>
                      <a:pt x="12272" y="0"/>
                    </a:moveTo>
                    <a:cubicBezTo>
                      <a:pt x="12218" y="0"/>
                      <a:pt x="12161" y="15"/>
                      <a:pt x="12103" y="49"/>
                    </a:cubicBezTo>
                    <a:cubicBezTo>
                      <a:pt x="9275" y="1629"/>
                      <a:pt x="6256" y="2844"/>
                      <a:pt x="3114" y="3642"/>
                    </a:cubicBezTo>
                    <a:cubicBezTo>
                      <a:pt x="2230" y="3885"/>
                      <a:pt x="1328" y="4075"/>
                      <a:pt x="407" y="4249"/>
                    </a:cubicBezTo>
                    <a:cubicBezTo>
                      <a:pt x="1" y="4314"/>
                      <a:pt x="144" y="4916"/>
                      <a:pt x="523" y="4916"/>
                    </a:cubicBezTo>
                    <a:cubicBezTo>
                      <a:pt x="547" y="4916"/>
                      <a:pt x="573" y="4913"/>
                      <a:pt x="599" y="4908"/>
                    </a:cubicBezTo>
                    <a:cubicBezTo>
                      <a:pt x="3827" y="4318"/>
                      <a:pt x="6985" y="3312"/>
                      <a:pt x="9951" y="1923"/>
                    </a:cubicBezTo>
                    <a:cubicBezTo>
                      <a:pt x="10802" y="1542"/>
                      <a:pt x="11635" y="1109"/>
                      <a:pt x="12450" y="657"/>
                    </a:cubicBezTo>
                    <a:cubicBezTo>
                      <a:pt x="12774" y="466"/>
                      <a:pt x="12573" y="0"/>
                      <a:pt x="12272"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88" name="Google Shape;4280;p42">
                <a:extLst>
                  <a:ext uri="{FF2B5EF4-FFF2-40B4-BE49-F238E27FC236}">
                    <a16:creationId xmlns:a16="http://schemas.microsoft.com/office/drawing/2014/main" id="{A965A0F7-DF0A-92C6-4705-6983448A864E}"/>
                  </a:ext>
                </a:extLst>
              </p:cNvPr>
              <p:cNvSpPr/>
              <p:nvPr/>
            </p:nvSpPr>
            <p:spPr>
              <a:xfrm>
                <a:off x="7768096" y="3741800"/>
                <a:ext cx="210890" cy="150650"/>
              </a:xfrm>
              <a:custGeom>
                <a:avLst/>
                <a:gdLst/>
                <a:ahLst/>
                <a:cxnLst/>
                <a:rect l="l" t="t" r="r" b="b"/>
                <a:pathLst>
                  <a:path w="12649" h="6026" extrusionOk="0">
                    <a:moveTo>
                      <a:pt x="12134" y="1"/>
                    </a:moveTo>
                    <a:cubicBezTo>
                      <a:pt x="12079" y="1"/>
                      <a:pt x="12022" y="16"/>
                      <a:pt x="11964" y="50"/>
                    </a:cubicBezTo>
                    <a:cubicBezTo>
                      <a:pt x="9100" y="1716"/>
                      <a:pt x="6115" y="3156"/>
                      <a:pt x="3045" y="4371"/>
                    </a:cubicBezTo>
                    <a:cubicBezTo>
                      <a:pt x="2159" y="4700"/>
                      <a:pt x="1275" y="5030"/>
                      <a:pt x="389" y="5343"/>
                    </a:cubicBezTo>
                    <a:cubicBezTo>
                      <a:pt x="0" y="5467"/>
                      <a:pt x="114" y="6025"/>
                      <a:pt x="443" y="6025"/>
                    </a:cubicBezTo>
                    <a:cubicBezTo>
                      <a:pt x="480" y="6025"/>
                      <a:pt x="520" y="6018"/>
                      <a:pt x="563" y="6002"/>
                    </a:cubicBezTo>
                    <a:cubicBezTo>
                      <a:pt x="3739" y="4926"/>
                      <a:pt x="6828" y="3590"/>
                      <a:pt x="9812" y="2046"/>
                    </a:cubicBezTo>
                    <a:cubicBezTo>
                      <a:pt x="10645" y="1595"/>
                      <a:pt x="11495" y="1144"/>
                      <a:pt x="12311" y="658"/>
                    </a:cubicBezTo>
                    <a:cubicBezTo>
                      <a:pt x="12649" y="466"/>
                      <a:pt x="12438" y="1"/>
                      <a:pt x="12134"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89" name="Google Shape;4281;p42">
                <a:extLst>
                  <a:ext uri="{FF2B5EF4-FFF2-40B4-BE49-F238E27FC236}">
                    <a16:creationId xmlns:a16="http://schemas.microsoft.com/office/drawing/2014/main" id="{7982CFDC-F61B-C8F6-81DB-EC23BA381234}"/>
                  </a:ext>
                </a:extLst>
              </p:cNvPr>
              <p:cNvSpPr/>
              <p:nvPr/>
            </p:nvSpPr>
            <p:spPr>
              <a:xfrm>
                <a:off x="7802896" y="3817675"/>
                <a:ext cx="197836" cy="166400"/>
              </a:xfrm>
              <a:custGeom>
                <a:avLst/>
                <a:gdLst/>
                <a:ahLst/>
                <a:cxnLst/>
                <a:rect l="l" t="t" r="r" b="b"/>
                <a:pathLst>
                  <a:path w="12089" h="6656" extrusionOk="0">
                    <a:moveTo>
                      <a:pt x="11577" y="1"/>
                    </a:moveTo>
                    <a:cubicBezTo>
                      <a:pt x="11521" y="1"/>
                      <a:pt x="11462" y="16"/>
                      <a:pt x="11401" y="50"/>
                    </a:cubicBezTo>
                    <a:cubicBezTo>
                      <a:pt x="8590" y="1768"/>
                      <a:pt x="5710" y="3347"/>
                      <a:pt x="2760" y="4804"/>
                    </a:cubicBezTo>
                    <a:cubicBezTo>
                      <a:pt x="1909" y="5221"/>
                      <a:pt x="1059" y="5620"/>
                      <a:pt x="208" y="6019"/>
                    </a:cubicBezTo>
                    <a:cubicBezTo>
                      <a:pt x="35" y="6088"/>
                      <a:pt x="0" y="6331"/>
                      <a:pt x="88" y="6488"/>
                    </a:cubicBezTo>
                    <a:cubicBezTo>
                      <a:pt x="155" y="6601"/>
                      <a:pt x="259" y="6655"/>
                      <a:pt x="372" y="6655"/>
                    </a:cubicBezTo>
                    <a:cubicBezTo>
                      <a:pt x="432" y="6655"/>
                      <a:pt x="495" y="6639"/>
                      <a:pt x="555" y="6609"/>
                    </a:cubicBezTo>
                    <a:cubicBezTo>
                      <a:pt x="3540" y="5239"/>
                      <a:pt x="6473" y="3728"/>
                      <a:pt x="9336" y="2081"/>
                    </a:cubicBezTo>
                    <a:cubicBezTo>
                      <a:pt x="10152" y="1629"/>
                      <a:pt x="10950" y="1144"/>
                      <a:pt x="11765" y="658"/>
                    </a:cubicBezTo>
                    <a:cubicBezTo>
                      <a:pt x="12088" y="466"/>
                      <a:pt x="11888" y="1"/>
                      <a:pt x="11577"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90" name="Google Shape;4282;p42">
                <a:extLst>
                  <a:ext uri="{FF2B5EF4-FFF2-40B4-BE49-F238E27FC236}">
                    <a16:creationId xmlns:a16="http://schemas.microsoft.com/office/drawing/2014/main" id="{DA4B633E-259D-F423-9E57-CC31FE58CC78}"/>
                  </a:ext>
                </a:extLst>
              </p:cNvPr>
              <p:cNvSpPr/>
              <p:nvPr/>
            </p:nvSpPr>
            <p:spPr>
              <a:xfrm>
                <a:off x="7858946" y="3883850"/>
                <a:ext cx="173129" cy="170375"/>
              </a:xfrm>
              <a:custGeom>
                <a:avLst/>
                <a:gdLst/>
                <a:ahLst/>
                <a:cxnLst/>
                <a:rect l="l" t="t" r="r" b="b"/>
                <a:pathLst>
                  <a:path w="10846" h="6815" extrusionOk="0">
                    <a:moveTo>
                      <a:pt x="10471" y="1"/>
                    </a:moveTo>
                    <a:cubicBezTo>
                      <a:pt x="10379" y="1"/>
                      <a:pt x="10286" y="41"/>
                      <a:pt x="10204" y="106"/>
                    </a:cubicBezTo>
                    <a:cubicBezTo>
                      <a:pt x="7826" y="1996"/>
                      <a:pt x="5241" y="3646"/>
                      <a:pt x="2534" y="5050"/>
                    </a:cubicBezTo>
                    <a:cubicBezTo>
                      <a:pt x="1771" y="5450"/>
                      <a:pt x="1007" y="5814"/>
                      <a:pt x="209" y="6179"/>
                    </a:cubicBezTo>
                    <a:cubicBezTo>
                      <a:pt x="52" y="6248"/>
                      <a:pt x="1" y="6491"/>
                      <a:pt x="87" y="6647"/>
                    </a:cubicBezTo>
                    <a:cubicBezTo>
                      <a:pt x="155" y="6760"/>
                      <a:pt x="267" y="6814"/>
                      <a:pt x="385" y="6814"/>
                    </a:cubicBezTo>
                    <a:cubicBezTo>
                      <a:pt x="448" y="6814"/>
                      <a:pt x="513" y="6799"/>
                      <a:pt x="573" y="6769"/>
                    </a:cubicBezTo>
                    <a:cubicBezTo>
                      <a:pt x="3384" y="5502"/>
                      <a:pt x="6074" y="3958"/>
                      <a:pt x="8590" y="2170"/>
                    </a:cubicBezTo>
                    <a:cubicBezTo>
                      <a:pt x="9318" y="1667"/>
                      <a:pt x="10012" y="1129"/>
                      <a:pt x="10706" y="592"/>
                    </a:cubicBezTo>
                    <a:cubicBezTo>
                      <a:pt x="10845" y="469"/>
                      <a:pt x="10829" y="227"/>
                      <a:pt x="10706" y="106"/>
                    </a:cubicBezTo>
                    <a:cubicBezTo>
                      <a:pt x="10634" y="32"/>
                      <a:pt x="10553" y="1"/>
                      <a:pt x="10471"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91" name="Google Shape;4283;p42">
                <a:extLst>
                  <a:ext uri="{FF2B5EF4-FFF2-40B4-BE49-F238E27FC236}">
                    <a16:creationId xmlns:a16="http://schemas.microsoft.com/office/drawing/2014/main" id="{C02E917E-FE8A-8142-F675-555057F1AF6F}"/>
                  </a:ext>
                </a:extLst>
              </p:cNvPr>
              <p:cNvSpPr/>
              <p:nvPr/>
            </p:nvSpPr>
            <p:spPr>
              <a:xfrm>
                <a:off x="7918221" y="3934875"/>
                <a:ext cx="159045" cy="176900"/>
              </a:xfrm>
              <a:custGeom>
                <a:avLst/>
                <a:gdLst/>
                <a:ahLst/>
                <a:cxnLst/>
                <a:rect l="l" t="t" r="r" b="b"/>
                <a:pathLst>
                  <a:path w="10055" h="7076" extrusionOk="0">
                    <a:moveTo>
                      <a:pt x="9522" y="1"/>
                    </a:moveTo>
                    <a:cubicBezTo>
                      <a:pt x="9446" y="1"/>
                      <a:pt x="9367" y="26"/>
                      <a:pt x="9294" y="84"/>
                    </a:cubicBezTo>
                    <a:cubicBezTo>
                      <a:pt x="7090" y="1889"/>
                      <a:pt x="4783" y="3572"/>
                      <a:pt x="2388" y="5116"/>
                    </a:cubicBezTo>
                    <a:cubicBezTo>
                      <a:pt x="1711" y="5567"/>
                      <a:pt x="1017" y="6002"/>
                      <a:pt x="323" y="6418"/>
                    </a:cubicBezTo>
                    <a:cubicBezTo>
                      <a:pt x="1" y="6623"/>
                      <a:pt x="198" y="7075"/>
                      <a:pt x="496" y="7075"/>
                    </a:cubicBezTo>
                    <a:cubicBezTo>
                      <a:pt x="552" y="7075"/>
                      <a:pt x="610" y="7060"/>
                      <a:pt x="670" y="7025"/>
                    </a:cubicBezTo>
                    <a:cubicBezTo>
                      <a:pt x="3134" y="5516"/>
                      <a:pt x="5528" y="3885"/>
                      <a:pt x="7837" y="2115"/>
                    </a:cubicBezTo>
                    <a:cubicBezTo>
                      <a:pt x="8496" y="1611"/>
                      <a:pt x="9138" y="1090"/>
                      <a:pt x="9780" y="570"/>
                    </a:cubicBezTo>
                    <a:cubicBezTo>
                      <a:pt x="10055" y="350"/>
                      <a:pt x="9809" y="1"/>
                      <a:pt x="9522"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92" name="Google Shape;4284;p42">
                <a:extLst>
                  <a:ext uri="{FF2B5EF4-FFF2-40B4-BE49-F238E27FC236}">
                    <a16:creationId xmlns:a16="http://schemas.microsoft.com/office/drawing/2014/main" id="{F57616B4-515C-76D3-1C80-41E11FF172AC}"/>
                  </a:ext>
                </a:extLst>
              </p:cNvPr>
              <p:cNvSpPr/>
              <p:nvPr/>
            </p:nvSpPr>
            <p:spPr>
              <a:xfrm>
                <a:off x="7265325" y="3315775"/>
                <a:ext cx="757900" cy="268325"/>
              </a:xfrm>
              <a:custGeom>
                <a:avLst/>
                <a:gdLst/>
                <a:ahLst/>
                <a:cxnLst/>
                <a:rect l="l" t="t" r="r" b="b"/>
                <a:pathLst>
                  <a:path w="30316" h="10733" extrusionOk="0">
                    <a:moveTo>
                      <a:pt x="3072" y="1"/>
                    </a:moveTo>
                    <a:cubicBezTo>
                      <a:pt x="2101" y="191"/>
                      <a:pt x="1302" y="1024"/>
                      <a:pt x="1146" y="1995"/>
                    </a:cubicBezTo>
                    <a:cubicBezTo>
                      <a:pt x="990" y="2967"/>
                      <a:pt x="1511" y="4008"/>
                      <a:pt x="2360" y="4494"/>
                    </a:cubicBezTo>
                    <a:cubicBezTo>
                      <a:pt x="2312" y="4491"/>
                      <a:pt x="2264" y="4489"/>
                      <a:pt x="2216" y="4489"/>
                    </a:cubicBezTo>
                    <a:cubicBezTo>
                      <a:pt x="1216" y="4489"/>
                      <a:pt x="169" y="5167"/>
                      <a:pt x="70" y="6160"/>
                    </a:cubicBezTo>
                    <a:cubicBezTo>
                      <a:pt x="0" y="6854"/>
                      <a:pt x="400" y="7531"/>
                      <a:pt x="955" y="7964"/>
                    </a:cubicBezTo>
                    <a:cubicBezTo>
                      <a:pt x="1511" y="8399"/>
                      <a:pt x="2187" y="8624"/>
                      <a:pt x="2864" y="8832"/>
                    </a:cubicBezTo>
                    <a:cubicBezTo>
                      <a:pt x="6996" y="10097"/>
                      <a:pt x="11318" y="10732"/>
                      <a:pt x="15641" y="10732"/>
                    </a:cubicBezTo>
                    <a:cubicBezTo>
                      <a:pt x="19561" y="10732"/>
                      <a:pt x="23482" y="10210"/>
                      <a:pt x="27261" y="9162"/>
                    </a:cubicBezTo>
                    <a:cubicBezTo>
                      <a:pt x="27261" y="9162"/>
                      <a:pt x="30019" y="8781"/>
                      <a:pt x="29448" y="6594"/>
                    </a:cubicBezTo>
                    <a:cubicBezTo>
                      <a:pt x="29131" y="5430"/>
                      <a:pt x="28390" y="5160"/>
                      <a:pt x="27770" y="5160"/>
                    </a:cubicBezTo>
                    <a:cubicBezTo>
                      <a:pt x="27236" y="5160"/>
                      <a:pt x="26792" y="5362"/>
                      <a:pt x="26792" y="5362"/>
                    </a:cubicBezTo>
                    <a:cubicBezTo>
                      <a:pt x="26792" y="5362"/>
                      <a:pt x="30315" y="3124"/>
                      <a:pt x="26394" y="278"/>
                    </a:cubicBezTo>
                    <a:cubicBezTo>
                      <a:pt x="26394" y="278"/>
                      <a:pt x="21135" y="2187"/>
                      <a:pt x="15027" y="2187"/>
                    </a:cubicBezTo>
                    <a:cubicBezTo>
                      <a:pt x="8919" y="2187"/>
                      <a:pt x="3072" y="1"/>
                      <a:pt x="3072" y="1"/>
                    </a:cubicBezTo>
                    <a:close/>
                  </a:path>
                </a:pathLst>
              </a:custGeom>
              <a:solidFill>
                <a:srgbClr val="FF5076"/>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93" name="Google Shape;4285;p42">
                <a:extLst>
                  <a:ext uri="{FF2B5EF4-FFF2-40B4-BE49-F238E27FC236}">
                    <a16:creationId xmlns:a16="http://schemas.microsoft.com/office/drawing/2014/main" id="{B7F4B5BF-7932-34C3-CB16-3B1BA8DA4310}"/>
                  </a:ext>
                </a:extLst>
              </p:cNvPr>
              <p:cNvSpPr/>
              <p:nvPr/>
            </p:nvSpPr>
            <p:spPr>
              <a:xfrm>
                <a:off x="7258950" y="3311500"/>
                <a:ext cx="755600" cy="276925"/>
              </a:xfrm>
              <a:custGeom>
                <a:avLst/>
                <a:gdLst/>
                <a:ahLst/>
                <a:cxnLst/>
                <a:rect l="l" t="t" r="r" b="b"/>
                <a:pathLst>
                  <a:path w="30224" h="11077" extrusionOk="0">
                    <a:moveTo>
                      <a:pt x="3308" y="357"/>
                    </a:moveTo>
                    <a:lnTo>
                      <a:pt x="3308" y="357"/>
                    </a:lnTo>
                    <a:cubicBezTo>
                      <a:pt x="4062" y="630"/>
                      <a:pt x="4848" y="869"/>
                      <a:pt x="5618" y="1074"/>
                    </a:cubicBezTo>
                    <a:cubicBezTo>
                      <a:pt x="7492" y="1594"/>
                      <a:pt x="9383" y="1993"/>
                      <a:pt x="11291" y="2254"/>
                    </a:cubicBezTo>
                    <a:cubicBezTo>
                      <a:pt x="12616" y="2427"/>
                      <a:pt x="13944" y="2509"/>
                      <a:pt x="15270" y="2509"/>
                    </a:cubicBezTo>
                    <a:cubicBezTo>
                      <a:pt x="18200" y="2509"/>
                      <a:pt x="21121" y="2108"/>
                      <a:pt x="23976" y="1403"/>
                    </a:cubicBezTo>
                    <a:cubicBezTo>
                      <a:pt x="24868" y="1185"/>
                      <a:pt x="25762" y="949"/>
                      <a:pt x="26622" y="634"/>
                    </a:cubicBezTo>
                    <a:lnTo>
                      <a:pt x="26622" y="634"/>
                    </a:lnTo>
                    <a:cubicBezTo>
                      <a:pt x="27493" y="1293"/>
                      <a:pt x="28466" y="2263"/>
                      <a:pt x="28314" y="3450"/>
                    </a:cubicBezTo>
                    <a:cubicBezTo>
                      <a:pt x="28227" y="4110"/>
                      <a:pt x="27794" y="4683"/>
                      <a:pt x="27308" y="5116"/>
                    </a:cubicBezTo>
                    <a:cubicBezTo>
                      <a:pt x="27192" y="5215"/>
                      <a:pt x="27108" y="5299"/>
                      <a:pt x="26980" y="5382"/>
                    </a:cubicBezTo>
                    <a:lnTo>
                      <a:pt x="26980" y="5382"/>
                    </a:lnTo>
                    <a:cubicBezTo>
                      <a:pt x="26974" y="5385"/>
                      <a:pt x="26967" y="5389"/>
                      <a:pt x="26961" y="5394"/>
                    </a:cubicBezTo>
                    <a:cubicBezTo>
                      <a:pt x="26796" y="5499"/>
                      <a:pt x="26890" y="5707"/>
                      <a:pt x="27052" y="5707"/>
                    </a:cubicBezTo>
                    <a:cubicBezTo>
                      <a:pt x="27078" y="5707"/>
                      <a:pt x="27106" y="5701"/>
                      <a:pt x="27134" y="5690"/>
                    </a:cubicBezTo>
                    <a:cubicBezTo>
                      <a:pt x="27142" y="5686"/>
                      <a:pt x="27144" y="5684"/>
                      <a:pt x="27143" y="5684"/>
                    </a:cubicBezTo>
                    <a:lnTo>
                      <a:pt x="27143" y="5684"/>
                    </a:lnTo>
                    <a:cubicBezTo>
                      <a:pt x="27146" y="5682"/>
                      <a:pt x="27149" y="5680"/>
                      <a:pt x="27152" y="5678"/>
                    </a:cubicBezTo>
                    <a:lnTo>
                      <a:pt x="27152" y="5678"/>
                    </a:lnTo>
                    <a:cubicBezTo>
                      <a:pt x="27171" y="5670"/>
                      <a:pt x="27196" y="5667"/>
                      <a:pt x="27220" y="5655"/>
                    </a:cubicBezTo>
                    <a:cubicBezTo>
                      <a:pt x="27325" y="5620"/>
                      <a:pt x="27429" y="5585"/>
                      <a:pt x="27551" y="5567"/>
                    </a:cubicBezTo>
                    <a:cubicBezTo>
                      <a:pt x="27715" y="5531"/>
                      <a:pt x="27884" y="5509"/>
                      <a:pt x="28053" y="5509"/>
                    </a:cubicBezTo>
                    <a:cubicBezTo>
                      <a:pt x="28205" y="5509"/>
                      <a:pt x="28357" y="5527"/>
                      <a:pt x="28505" y="5567"/>
                    </a:cubicBezTo>
                    <a:cubicBezTo>
                      <a:pt x="29372" y="5828"/>
                      <a:pt x="29823" y="7060"/>
                      <a:pt x="29511" y="7876"/>
                    </a:cubicBezTo>
                    <a:cubicBezTo>
                      <a:pt x="29268" y="8535"/>
                      <a:pt x="28557" y="8882"/>
                      <a:pt x="27933" y="9072"/>
                    </a:cubicBezTo>
                    <a:lnTo>
                      <a:pt x="27463" y="9177"/>
                    </a:lnTo>
                    <a:cubicBezTo>
                      <a:pt x="26718" y="9333"/>
                      <a:pt x="25971" y="9558"/>
                      <a:pt x="25208" y="9732"/>
                    </a:cubicBezTo>
                    <a:cubicBezTo>
                      <a:pt x="22115" y="10408"/>
                      <a:pt x="18955" y="10739"/>
                      <a:pt x="15778" y="10739"/>
                    </a:cubicBezTo>
                    <a:cubicBezTo>
                      <a:pt x="15694" y="10739"/>
                      <a:pt x="15610" y="10739"/>
                      <a:pt x="15525" y="10738"/>
                    </a:cubicBezTo>
                    <a:cubicBezTo>
                      <a:pt x="12263" y="10704"/>
                      <a:pt x="9001" y="10322"/>
                      <a:pt x="5826" y="9558"/>
                    </a:cubicBezTo>
                    <a:cubicBezTo>
                      <a:pt x="5045" y="9368"/>
                      <a:pt x="4246" y="9160"/>
                      <a:pt x="3466" y="8934"/>
                    </a:cubicBezTo>
                    <a:cubicBezTo>
                      <a:pt x="2737" y="8709"/>
                      <a:pt x="1974" y="8501"/>
                      <a:pt x="1349" y="8031"/>
                    </a:cubicBezTo>
                    <a:cubicBezTo>
                      <a:pt x="794" y="7615"/>
                      <a:pt x="359" y="6886"/>
                      <a:pt x="516" y="6175"/>
                    </a:cubicBezTo>
                    <a:cubicBezTo>
                      <a:pt x="655" y="5585"/>
                      <a:pt x="1176" y="5151"/>
                      <a:pt x="1731" y="4961"/>
                    </a:cubicBezTo>
                    <a:cubicBezTo>
                      <a:pt x="1979" y="4873"/>
                      <a:pt x="2228" y="4835"/>
                      <a:pt x="2476" y="4835"/>
                    </a:cubicBezTo>
                    <a:cubicBezTo>
                      <a:pt x="2522" y="4835"/>
                      <a:pt x="2569" y="4836"/>
                      <a:pt x="2615" y="4839"/>
                    </a:cubicBezTo>
                    <a:cubicBezTo>
                      <a:pt x="2789" y="4839"/>
                      <a:pt x="2858" y="4596"/>
                      <a:pt x="2703" y="4510"/>
                    </a:cubicBezTo>
                    <a:cubicBezTo>
                      <a:pt x="1904" y="4040"/>
                      <a:pt x="1419" y="3087"/>
                      <a:pt x="1574" y="2150"/>
                    </a:cubicBezTo>
                    <a:cubicBezTo>
                      <a:pt x="1744" y="1282"/>
                      <a:pt x="2447" y="565"/>
                      <a:pt x="3308" y="357"/>
                    </a:cubicBezTo>
                    <a:close/>
                    <a:moveTo>
                      <a:pt x="3296" y="0"/>
                    </a:moveTo>
                    <a:cubicBezTo>
                      <a:pt x="3265" y="0"/>
                      <a:pt x="3239" y="10"/>
                      <a:pt x="3218" y="27"/>
                    </a:cubicBezTo>
                    <a:lnTo>
                      <a:pt x="3218" y="27"/>
                    </a:lnTo>
                    <a:cubicBezTo>
                      <a:pt x="2220" y="255"/>
                      <a:pt x="1398" y="1110"/>
                      <a:pt x="1245" y="2132"/>
                    </a:cubicBezTo>
                    <a:cubicBezTo>
                      <a:pt x="1099" y="3023"/>
                      <a:pt x="1456" y="3938"/>
                      <a:pt x="2122" y="4515"/>
                    </a:cubicBezTo>
                    <a:lnTo>
                      <a:pt x="2122" y="4515"/>
                    </a:lnTo>
                    <a:cubicBezTo>
                      <a:pt x="1040" y="4678"/>
                      <a:pt x="1" y="5541"/>
                      <a:pt x="151" y="6731"/>
                    </a:cubicBezTo>
                    <a:cubicBezTo>
                      <a:pt x="377" y="8413"/>
                      <a:pt x="2268" y="8952"/>
                      <a:pt x="3640" y="9350"/>
                    </a:cubicBezTo>
                    <a:cubicBezTo>
                      <a:pt x="7006" y="10322"/>
                      <a:pt x="10511" y="10895"/>
                      <a:pt x="13998" y="11034"/>
                    </a:cubicBezTo>
                    <a:cubicBezTo>
                      <a:pt x="14635" y="11062"/>
                      <a:pt x="15273" y="11076"/>
                      <a:pt x="15910" y="11076"/>
                    </a:cubicBezTo>
                    <a:cubicBezTo>
                      <a:pt x="18798" y="11076"/>
                      <a:pt x="21685" y="10790"/>
                      <a:pt x="24514" y="10236"/>
                    </a:cubicBezTo>
                    <a:cubicBezTo>
                      <a:pt x="25642" y="10010"/>
                      <a:pt x="26769" y="9715"/>
                      <a:pt x="27898" y="9438"/>
                    </a:cubicBezTo>
                    <a:cubicBezTo>
                      <a:pt x="28592" y="9264"/>
                      <a:pt x="29321" y="8899"/>
                      <a:pt x="29703" y="8258"/>
                    </a:cubicBezTo>
                    <a:cubicBezTo>
                      <a:pt x="30223" y="7407"/>
                      <a:pt x="29893" y="6071"/>
                      <a:pt x="29095" y="5498"/>
                    </a:cubicBezTo>
                    <a:cubicBezTo>
                      <a:pt x="28787" y="5258"/>
                      <a:pt x="28410" y="5162"/>
                      <a:pt x="28026" y="5162"/>
                    </a:cubicBezTo>
                    <a:cubicBezTo>
                      <a:pt x="27938" y="5162"/>
                      <a:pt x="27849" y="5167"/>
                      <a:pt x="27761" y="5176"/>
                    </a:cubicBezTo>
                    <a:lnTo>
                      <a:pt x="27761" y="5176"/>
                    </a:lnTo>
                    <a:cubicBezTo>
                      <a:pt x="28380" y="4546"/>
                      <a:pt x="28790" y="3683"/>
                      <a:pt x="28643" y="2809"/>
                    </a:cubicBezTo>
                    <a:cubicBezTo>
                      <a:pt x="28557" y="2305"/>
                      <a:pt x="28296" y="1854"/>
                      <a:pt x="27984" y="1456"/>
                    </a:cubicBezTo>
                    <a:cubicBezTo>
                      <a:pt x="27776" y="1195"/>
                      <a:pt x="27533" y="952"/>
                      <a:pt x="27290" y="727"/>
                    </a:cubicBezTo>
                    <a:cubicBezTo>
                      <a:pt x="27151" y="605"/>
                      <a:pt x="27012" y="501"/>
                      <a:pt x="26873" y="396"/>
                    </a:cubicBezTo>
                    <a:cubicBezTo>
                      <a:pt x="26797" y="335"/>
                      <a:pt x="26733" y="273"/>
                      <a:pt x="26634" y="273"/>
                    </a:cubicBezTo>
                    <a:cubicBezTo>
                      <a:pt x="26622" y="273"/>
                      <a:pt x="26609" y="274"/>
                      <a:pt x="26596" y="276"/>
                    </a:cubicBezTo>
                    <a:cubicBezTo>
                      <a:pt x="26492" y="292"/>
                      <a:pt x="26371" y="362"/>
                      <a:pt x="26249" y="396"/>
                    </a:cubicBezTo>
                    <a:cubicBezTo>
                      <a:pt x="25971" y="484"/>
                      <a:pt x="25677" y="588"/>
                      <a:pt x="25381" y="657"/>
                    </a:cubicBezTo>
                    <a:cubicBezTo>
                      <a:pt x="23005" y="1352"/>
                      <a:pt x="20557" y="1837"/>
                      <a:pt x="18093" y="2046"/>
                    </a:cubicBezTo>
                    <a:cubicBezTo>
                      <a:pt x="17219" y="2122"/>
                      <a:pt x="16344" y="2159"/>
                      <a:pt x="15470" y="2159"/>
                    </a:cubicBezTo>
                    <a:cubicBezTo>
                      <a:pt x="13173" y="2159"/>
                      <a:pt x="10882" y="1903"/>
                      <a:pt x="8619" y="1438"/>
                    </a:cubicBezTo>
                    <a:cubicBezTo>
                      <a:pt x="6867" y="1091"/>
                      <a:pt x="5149" y="605"/>
                      <a:pt x="3448" y="33"/>
                    </a:cubicBezTo>
                    <a:cubicBezTo>
                      <a:pt x="3415" y="33"/>
                      <a:pt x="3398" y="16"/>
                      <a:pt x="3365" y="15"/>
                    </a:cubicBezTo>
                    <a:lnTo>
                      <a:pt x="3365" y="15"/>
                    </a:lnTo>
                    <a:cubicBezTo>
                      <a:pt x="3363" y="14"/>
                      <a:pt x="3360" y="14"/>
                      <a:pt x="3358" y="13"/>
                    </a:cubicBezTo>
                    <a:lnTo>
                      <a:pt x="3358" y="13"/>
                    </a:lnTo>
                    <a:cubicBezTo>
                      <a:pt x="3336" y="4"/>
                      <a:pt x="3315" y="0"/>
                      <a:pt x="3296"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94" name="Google Shape;4286;p42">
                <a:extLst>
                  <a:ext uri="{FF2B5EF4-FFF2-40B4-BE49-F238E27FC236}">
                    <a16:creationId xmlns:a16="http://schemas.microsoft.com/office/drawing/2014/main" id="{F6D53704-0317-D319-391D-363670083ABD}"/>
                  </a:ext>
                </a:extLst>
              </p:cNvPr>
              <p:cNvSpPr/>
              <p:nvPr/>
            </p:nvSpPr>
            <p:spPr>
              <a:xfrm>
                <a:off x="7347325" y="3291500"/>
                <a:ext cx="76650" cy="251871"/>
              </a:xfrm>
              <a:custGeom>
                <a:avLst/>
                <a:gdLst/>
                <a:ahLst/>
                <a:cxnLst/>
                <a:rect l="l" t="t" r="r" b="b"/>
                <a:pathLst>
                  <a:path w="3066" h="13091" extrusionOk="0">
                    <a:moveTo>
                      <a:pt x="2591" y="0"/>
                    </a:moveTo>
                    <a:cubicBezTo>
                      <a:pt x="2489" y="0"/>
                      <a:pt x="2390" y="51"/>
                      <a:pt x="2326" y="173"/>
                    </a:cubicBezTo>
                    <a:cubicBezTo>
                      <a:pt x="1961" y="867"/>
                      <a:pt x="1787" y="1613"/>
                      <a:pt x="1666" y="2376"/>
                    </a:cubicBezTo>
                    <a:cubicBezTo>
                      <a:pt x="1510" y="3209"/>
                      <a:pt x="1389" y="4026"/>
                      <a:pt x="1250" y="4840"/>
                    </a:cubicBezTo>
                    <a:cubicBezTo>
                      <a:pt x="989" y="6506"/>
                      <a:pt x="711" y="8155"/>
                      <a:pt x="468" y="9803"/>
                    </a:cubicBezTo>
                    <a:cubicBezTo>
                      <a:pt x="313" y="10758"/>
                      <a:pt x="174" y="11712"/>
                      <a:pt x="35" y="12649"/>
                    </a:cubicBezTo>
                    <a:cubicBezTo>
                      <a:pt x="1" y="12840"/>
                      <a:pt x="70" y="13031"/>
                      <a:pt x="278" y="13083"/>
                    </a:cubicBezTo>
                    <a:cubicBezTo>
                      <a:pt x="301" y="13088"/>
                      <a:pt x="325" y="13091"/>
                      <a:pt x="350" y="13091"/>
                    </a:cubicBezTo>
                    <a:cubicBezTo>
                      <a:pt x="499" y="13091"/>
                      <a:pt x="679" y="13003"/>
                      <a:pt x="695" y="12840"/>
                    </a:cubicBezTo>
                    <a:cubicBezTo>
                      <a:pt x="1197" y="9560"/>
                      <a:pt x="1718" y="6281"/>
                      <a:pt x="2256" y="3001"/>
                    </a:cubicBezTo>
                    <a:cubicBezTo>
                      <a:pt x="2395" y="2152"/>
                      <a:pt x="2534" y="1301"/>
                      <a:pt x="2932" y="537"/>
                    </a:cubicBezTo>
                    <a:cubicBezTo>
                      <a:pt x="3065" y="261"/>
                      <a:pt x="2822" y="0"/>
                      <a:pt x="2591"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95" name="Google Shape;4287;p42">
                <a:extLst>
                  <a:ext uri="{FF2B5EF4-FFF2-40B4-BE49-F238E27FC236}">
                    <a16:creationId xmlns:a16="http://schemas.microsoft.com/office/drawing/2014/main" id="{74B52011-B223-D77C-2924-29729D261E9C}"/>
                  </a:ext>
                </a:extLst>
              </p:cNvPr>
              <p:cNvSpPr/>
              <p:nvPr/>
            </p:nvSpPr>
            <p:spPr>
              <a:xfrm>
                <a:off x="7468350" y="3337675"/>
                <a:ext cx="37550" cy="311275"/>
              </a:xfrm>
              <a:custGeom>
                <a:avLst/>
                <a:gdLst/>
                <a:ahLst/>
                <a:cxnLst/>
                <a:rect l="l" t="t" r="r" b="b"/>
                <a:pathLst>
                  <a:path w="1502" h="12451" extrusionOk="0">
                    <a:moveTo>
                      <a:pt x="1159" y="1"/>
                    </a:moveTo>
                    <a:cubicBezTo>
                      <a:pt x="985" y="1"/>
                      <a:pt x="807" y="114"/>
                      <a:pt x="798" y="339"/>
                    </a:cubicBezTo>
                    <a:cubicBezTo>
                      <a:pt x="678" y="3393"/>
                      <a:pt x="504" y="6447"/>
                      <a:pt x="261" y="9483"/>
                    </a:cubicBezTo>
                    <a:cubicBezTo>
                      <a:pt x="192" y="10369"/>
                      <a:pt x="104" y="11236"/>
                      <a:pt x="18" y="12104"/>
                    </a:cubicBezTo>
                    <a:cubicBezTo>
                      <a:pt x="0" y="12294"/>
                      <a:pt x="192" y="12451"/>
                      <a:pt x="365" y="12451"/>
                    </a:cubicBezTo>
                    <a:cubicBezTo>
                      <a:pt x="573" y="12451"/>
                      <a:pt x="712" y="12294"/>
                      <a:pt x="729" y="12104"/>
                    </a:cubicBezTo>
                    <a:cubicBezTo>
                      <a:pt x="1007" y="9067"/>
                      <a:pt x="1215" y="6013"/>
                      <a:pt x="1372" y="2959"/>
                    </a:cubicBezTo>
                    <a:cubicBezTo>
                      <a:pt x="1423" y="2091"/>
                      <a:pt x="1458" y="1207"/>
                      <a:pt x="1492" y="339"/>
                    </a:cubicBezTo>
                    <a:cubicBezTo>
                      <a:pt x="1501" y="114"/>
                      <a:pt x="1332" y="1"/>
                      <a:pt x="1159"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96" name="Google Shape;4288;p42">
                <a:extLst>
                  <a:ext uri="{FF2B5EF4-FFF2-40B4-BE49-F238E27FC236}">
                    <a16:creationId xmlns:a16="http://schemas.microsoft.com/office/drawing/2014/main" id="{1977D3E9-102F-A3EF-CCD3-CF0C4932977A}"/>
                  </a:ext>
                </a:extLst>
              </p:cNvPr>
              <p:cNvSpPr/>
              <p:nvPr/>
            </p:nvSpPr>
            <p:spPr>
              <a:xfrm>
                <a:off x="7584825" y="3347125"/>
                <a:ext cx="21500" cy="282950"/>
              </a:xfrm>
              <a:custGeom>
                <a:avLst/>
                <a:gdLst/>
                <a:ahLst/>
                <a:cxnLst/>
                <a:rect l="l" t="t" r="r" b="b"/>
                <a:pathLst>
                  <a:path w="860" h="11318" extrusionOk="0">
                    <a:moveTo>
                      <a:pt x="477" y="0"/>
                    </a:moveTo>
                    <a:cubicBezTo>
                      <a:pt x="304" y="0"/>
                      <a:pt x="130" y="108"/>
                      <a:pt x="130" y="325"/>
                    </a:cubicBezTo>
                    <a:cubicBezTo>
                      <a:pt x="165" y="3883"/>
                      <a:pt x="130" y="7439"/>
                      <a:pt x="10" y="10979"/>
                    </a:cubicBezTo>
                    <a:cubicBezTo>
                      <a:pt x="0" y="11205"/>
                      <a:pt x="170" y="11317"/>
                      <a:pt x="343" y="11317"/>
                    </a:cubicBezTo>
                    <a:cubicBezTo>
                      <a:pt x="517" y="11317"/>
                      <a:pt x="695" y="11205"/>
                      <a:pt x="704" y="10979"/>
                    </a:cubicBezTo>
                    <a:cubicBezTo>
                      <a:pt x="824" y="7439"/>
                      <a:pt x="859" y="3883"/>
                      <a:pt x="824" y="325"/>
                    </a:cubicBezTo>
                    <a:cubicBezTo>
                      <a:pt x="824" y="108"/>
                      <a:pt x="651" y="0"/>
                      <a:pt x="477"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97" name="Google Shape;4289;p42">
                <a:extLst>
                  <a:ext uri="{FF2B5EF4-FFF2-40B4-BE49-F238E27FC236}">
                    <a16:creationId xmlns:a16="http://schemas.microsoft.com/office/drawing/2014/main" id="{0321AA83-7436-DF95-139A-1CAD5B74F942}"/>
                  </a:ext>
                </a:extLst>
              </p:cNvPr>
              <p:cNvSpPr/>
              <p:nvPr/>
            </p:nvSpPr>
            <p:spPr>
              <a:xfrm>
                <a:off x="7684375" y="3332601"/>
                <a:ext cx="32775" cy="250926"/>
              </a:xfrm>
              <a:custGeom>
                <a:avLst/>
                <a:gdLst/>
                <a:ahLst/>
                <a:cxnLst/>
                <a:rect l="l" t="t" r="r" b="b"/>
                <a:pathLst>
                  <a:path w="1311" h="12087" extrusionOk="0">
                    <a:moveTo>
                      <a:pt x="366" y="1"/>
                    </a:moveTo>
                    <a:cubicBezTo>
                      <a:pt x="192" y="1"/>
                      <a:pt x="0" y="175"/>
                      <a:pt x="19" y="348"/>
                    </a:cubicBezTo>
                    <a:cubicBezTo>
                      <a:pt x="278" y="3298"/>
                      <a:pt x="470" y="6264"/>
                      <a:pt x="556" y="9214"/>
                    </a:cubicBezTo>
                    <a:cubicBezTo>
                      <a:pt x="590" y="10065"/>
                      <a:pt x="608" y="10915"/>
                      <a:pt x="608" y="11748"/>
                    </a:cubicBezTo>
                    <a:cubicBezTo>
                      <a:pt x="617" y="11973"/>
                      <a:pt x="794" y="12086"/>
                      <a:pt x="968" y="12086"/>
                    </a:cubicBezTo>
                    <a:cubicBezTo>
                      <a:pt x="1142" y="12086"/>
                      <a:pt x="1311" y="11973"/>
                      <a:pt x="1303" y="11748"/>
                    </a:cubicBezTo>
                    <a:cubicBezTo>
                      <a:pt x="1268" y="8798"/>
                      <a:pt x="1146" y="5831"/>
                      <a:pt x="921" y="2881"/>
                    </a:cubicBezTo>
                    <a:cubicBezTo>
                      <a:pt x="851" y="2030"/>
                      <a:pt x="782" y="1198"/>
                      <a:pt x="713" y="348"/>
                    </a:cubicBezTo>
                    <a:cubicBezTo>
                      <a:pt x="695" y="175"/>
                      <a:pt x="556" y="1"/>
                      <a:pt x="366"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98" name="Google Shape;4290;p42">
                <a:extLst>
                  <a:ext uri="{FF2B5EF4-FFF2-40B4-BE49-F238E27FC236}">
                    <a16:creationId xmlns:a16="http://schemas.microsoft.com/office/drawing/2014/main" id="{BD45DF73-045B-880B-5FAD-D6783C10CACC}"/>
                  </a:ext>
                </a:extLst>
              </p:cNvPr>
              <p:cNvSpPr/>
              <p:nvPr/>
            </p:nvSpPr>
            <p:spPr>
              <a:xfrm>
                <a:off x="7769850" y="3316969"/>
                <a:ext cx="53600" cy="251071"/>
              </a:xfrm>
              <a:custGeom>
                <a:avLst/>
                <a:gdLst/>
                <a:ahLst/>
                <a:cxnLst/>
                <a:rect l="l" t="t" r="r" b="b"/>
                <a:pathLst>
                  <a:path w="2144" h="12094" extrusionOk="0">
                    <a:moveTo>
                      <a:pt x="421" y="0"/>
                    </a:moveTo>
                    <a:cubicBezTo>
                      <a:pt x="217" y="0"/>
                      <a:pt x="0" y="171"/>
                      <a:pt x="52" y="442"/>
                    </a:cubicBezTo>
                    <a:cubicBezTo>
                      <a:pt x="695" y="3322"/>
                      <a:pt x="1128" y="6272"/>
                      <a:pt x="1319" y="9222"/>
                    </a:cubicBezTo>
                    <a:cubicBezTo>
                      <a:pt x="1389" y="10071"/>
                      <a:pt x="1423" y="10904"/>
                      <a:pt x="1440" y="11755"/>
                    </a:cubicBezTo>
                    <a:cubicBezTo>
                      <a:pt x="1449" y="11981"/>
                      <a:pt x="1627" y="12094"/>
                      <a:pt x="1801" y="12094"/>
                    </a:cubicBezTo>
                    <a:cubicBezTo>
                      <a:pt x="1974" y="12094"/>
                      <a:pt x="2143" y="11981"/>
                      <a:pt x="2134" y="11755"/>
                    </a:cubicBezTo>
                    <a:cubicBezTo>
                      <a:pt x="2065" y="8753"/>
                      <a:pt x="1752" y="5751"/>
                      <a:pt x="1232" y="2783"/>
                    </a:cubicBezTo>
                    <a:cubicBezTo>
                      <a:pt x="1076" y="1934"/>
                      <a:pt x="903" y="1083"/>
                      <a:pt x="729" y="250"/>
                    </a:cubicBezTo>
                    <a:cubicBezTo>
                      <a:pt x="688" y="77"/>
                      <a:pt x="557" y="0"/>
                      <a:pt x="421"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299" name="Google Shape;4291;p42">
                <a:extLst>
                  <a:ext uri="{FF2B5EF4-FFF2-40B4-BE49-F238E27FC236}">
                    <a16:creationId xmlns:a16="http://schemas.microsoft.com/office/drawing/2014/main" id="{CF5C8724-7DED-27BA-9B2B-C7AFEB263EED}"/>
                  </a:ext>
                </a:extLst>
              </p:cNvPr>
              <p:cNvSpPr/>
              <p:nvPr/>
            </p:nvSpPr>
            <p:spPr>
              <a:xfrm>
                <a:off x="7863450" y="3291850"/>
                <a:ext cx="69750" cy="257466"/>
              </a:xfrm>
              <a:custGeom>
                <a:avLst/>
                <a:gdLst/>
                <a:ahLst/>
                <a:cxnLst/>
                <a:rect l="l" t="t" r="r" b="b"/>
                <a:pathLst>
                  <a:path w="2790" h="12402" extrusionOk="0">
                    <a:moveTo>
                      <a:pt x="430" y="1"/>
                    </a:moveTo>
                    <a:cubicBezTo>
                      <a:pt x="219" y="1"/>
                      <a:pt x="0" y="174"/>
                      <a:pt x="74" y="437"/>
                    </a:cubicBezTo>
                    <a:cubicBezTo>
                      <a:pt x="976" y="3369"/>
                      <a:pt x="1601" y="6406"/>
                      <a:pt x="1895" y="9460"/>
                    </a:cubicBezTo>
                    <a:cubicBezTo>
                      <a:pt x="1983" y="10328"/>
                      <a:pt x="2052" y="11195"/>
                      <a:pt x="2087" y="12063"/>
                    </a:cubicBezTo>
                    <a:cubicBezTo>
                      <a:pt x="2095" y="12288"/>
                      <a:pt x="2273" y="12401"/>
                      <a:pt x="2446" y="12401"/>
                    </a:cubicBezTo>
                    <a:cubicBezTo>
                      <a:pt x="2620" y="12401"/>
                      <a:pt x="2789" y="12288"/>
                      <a:pt x="2781" y="12063"/>
                    </a:cubicBezTo>
                    <a:cubicBezTo>
                      <a:pt x="2642" y="8956"/>
                      <a:pt x="2208" y="5833"/>
                      <a:pt x="1462" y="2797"/>
                    </a:cubicBezTo>
                    <a:cubicBezTo>
                      <a:pt x="1254" y="1946"/>
                      <a:pt x="1011" y="1096"/>
                      <a:pt x="750" y="245"/>
                    </a:cubicBezTo>
                    <a:cubicBezTo>
                      <a:pt x="702" y="74"/>
                      <a:pt x="568" y="1"/>
                      <a:pt x="430"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00" name="Google Shape;4292;p42">
                <a:extLst>
                  <a:ext uri="{FF2B5EF4-FFF2-40B4-BE49-F238E27FC236}">
                    <a16:creationId xmlns:a16="http://schemas.microsoft.com/office/drawing/2014/main" id="{6AB104B0-64FF-7069-28AF-C77BAE941946}"/>
                  </a:ext>
                </a:extLst>
              </p:cNvPr>
              <p:cNvSpPr/>
              <p:nvPr/>
            </p:nvSpPr>
            <p:spPr>
              <a:xfrm>
                <a:off x="7140375" y="2692350"/>
                <a:ext cx="302425" cy="297775"/>
              </a:xfrm>
              <a:custGeom>
                <a:avLst/>
                <a:gdLst/>
                <a:ahLst/>
                <a:cxnLst/>
                <a:rect l="l" t="t" r="r" b="b"/>
                <a:pathLst>
                  <a:path w="12097" h="11911" extrusionOk="0">
                    <a:moveTo>
                      <a:pt x="7877" y="0"/>
                    </a:moveTo>
                    <a:cubicBezTo>
                      <a:pt x="7176" y="0"/>
                      <a:pt x="6457" y="221"/>
                      <a:pt x="5797" y="471"/>
                    </a:cubicBezTo>
                    <a:cubicBezTo>
                      <a:pt x="4183" y="1112"/>
                      <a:pt x="2622" y="1998"/>
                      <a:pt x="1563" y="3368"/>
                    </a:cubicBezTo>
                    <a:cubicBezTo>
                      <a:pt x="487" y="4740"/>
                      <a:pt x="1" y="6630"/>
                      <a:pt x="626" y="8245"/>
                    </a:cubicBezTo>
                    <a:cubicBezTo>
                      <a:pt x="1234" y="9807"/>
                      <a:pt x="2518" y="10813"/>
                      <a:pt x="4114" y="11281"/>
                    </a:cubicBezTo>
                    <a:cubicBezTo>
                      <a:pt x="4878" y="11507"/>
                      <a:pt x="5692" y="11628"/>
                      <a:pt x="6509" y="11681"/>
                    </a:cubicBezTo>
                    <a:cubicBezTo>
                      <a:pt x="6912" y="11715"/>
                      <a:pt x="7569" y="11910"/>
                      <a:pt x="8106" y="11910"/>
                    </a:cubicBezTo>
                    <a:cubicBezTo>
                      <a:pt x="8377" y="11910"/>
                      <a:pt x="8618" y="11860"/>
                      <a:pt x="8781" y="11715"/>
                    </a:cubicBezTo>
                    <a:lnTo>
                      <a:pt x="11888" y="8956"/>
                    </a:lnTo>
                    <a:cubicBezTo>
                      <a:pt x="12043" y="7585"/>
                      <a:pt x="12096" y="6179"/>
                      <a:pt x="11853" y="4826"/>
                    </a:cubicBezTo>
                    <a:cubicBezTo>
                      <a:pt x="11610" y="3472"/>
                      <a:pt x="11055" y="2137"/>
                      <a:pt x="10135" y="1112"/>
                    </a:cubicBezTo>
                    <a:cubicBezTo>
                      <a:pt x="9806" y="731"/>
                      <a:pt x="9424" y="402"/>
                      <a:pt x="8955" y="210"/>
                    </a:cubicBezTo>
                    <a:cubicBezTo>
                      <a:pt x="8608" y="61"/>
                      <a:pt x="8245" y="0"/>
                      <a:pt x="7877"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01" name="Google Shape;4293;p42">
                <a:extLst>
                  <a:ext uri="{FF2B5EF4-FFF2-40B4-BE49-F238E27FC236}">
                    <a16:creationId xmlns:a16="http://schemas.microsoft.com/office/drawing/2014/main" id="{FF6DE3A6-CCD5-B29F-F814-CC91A1FFB413}"/>
                  </a:ext>
                </a:extLst>
              </p:cNvPr>
              <p:cNvSpPr/>
              <p:nvPr/>
            </p:nvSpPr>
            <p:spPr>
              <a:xfrm>
                <a:off x="7143850" y="2688000"/>
                <a:ext cx="303275" cy="306525"/>
              </a:xfrm>
              <a:custGeom>
                <a:avLst/>
                <a:gdLst/>
                <a:ahLst/>
                <a:cxnLst/>
                <a:rect l="l" t="t" r="r" b="b"/>
                <a:pathLst>
                  <a:path w="12131" h="12261" extrusionOk="0">
                    <a:moveTo>
                      <a:pt x="7723" y="347"/>
                    </a:moveTo>
                    <a:cubicBezTo>
                      <a:pt x="7880" y="347"/>
                      <a:pt x="8037" y="359"/>
                      <a:pt x="8191" y="384"/>
                    </a:cubicBezTo>
                    <a:cubicBezTo>
                      <a:pt x="9632" y="610"/>
                      <a:pt x="10569" y="2119"/>
                      <a:pt x="11071" y="3369"/>
                    </a:cubicBezTo>
                    <a:cubicBezTo>
                      <a:pt x="11645" y="4810"/>
                      <a:pt x="11765" y="6371"/>
                      <a:pt x="11679" y="7915"/>
                    </a:cubicBezTo>
                    <a:cubicBezTo>
                      <a:pt x="11663" y="8288"/>
                      <a:pt x="11617" y="8675"/>
                      <a:pt x="11583" y="9048"/>
                    </a:cubicBezTo>
                    <a:lnTo>
                      <a:pt x="11583" y="9048"/>
                    </a:lnTo>
                    <a:cubicBezTo>
                      <a:pt x="10660" y="9867"/>
                      <a:pt x="9738" y="10670"/>
                      <a:pt x="8834" y="11489"/>
                    </a:cubicBezTo>
                    <a:cubicBezTo>
                      <a:pt x="8712" y="11594"/>
                      <a:pt x="8607" y="11716"/>
                      <a:pt x="8487" y="11785"/>
                    </a:cubicBezTo>
                    <a:cubicBezTo>
                      <a:pt x="8346" y="11887"/>
                      <a:pt x="8159" y="11914"/>
                      <a:pt x="7973" y="11914"/>
                    </a:cubicBezTo>
                    <a:cubicBezTo>
                      <a:pt x="7906" y="11914"/>
                      <a:pt x="7839" y="11911"/>
                      <a:pt x="7774" y="11906"/>
                    </a:cubicBezTo>
                    <a:cubicBezTo>
                      <a:pt x="7497" y="11889"/>
                      <a:pt x="7203" y="11820"/>
                      <a:pt x="6925" y="11767"/>
                    </a:cubicBezTo>
                    <a:cubicBezTo>
                      <a:pt x="6266" y="11646"/>
                      <a:pt x="5588" y="11628"/>
                      <a:pt x="4929" y="11508"/>
                    </a:cubicBezTo>
                    <a:cubicBezTo>
                      <a:pt x="4253" y="11385"/>
                      <a:pt x="3575" y="11195"/>
                      <a:pt x="2969" y="10865"/>
                    </a:cubicBezTo>
                    <a:cubicBezTo>
                      <a:pt x="1875" y="10310"/>
                      <a:pt x="991" y="9373"/>
                      <a:pt x="609" y="8211"/>
                    </a:cubicBezTo>
                    <a:cubicBezTo>
                      <a:pt x="174" y="6943"/>
                      <a:pt x="435" y="5520"/>
                      <a:pt x="1077" y="4375"/>
                    </a:cubicBezTo>
                    <a:cubicBezTo>
                      <a:pt x="1754" y="3160"/>
                      <a:pt x="2865" y="2258"/>
                      <a:pt x="4061" y="1582"/>
                    </a:cubicBezTo>
                    <a:cubicBezTo>
                      <a:pt x="4669" y="1252"/>
                      <a:pt x="5329" y="957"/>
                      <a:pt x="5988" y="715"/>
                    </a:cubicBezTo>
                    <a:cubicBezTo>
                      <a:pt x="6535" y="509"/>
                      <a:pt x="7136" y="347"/>
                      <a:pt x="7723" y="347"/>
                    </a:cubicBezTo>
                    <a:close/>
                    <a:moveTo>
                      <a:pt x="7739" y="1"/>
                    </a:moveTo>
                    <a:cubicBezTo>
                      <a:pt x="6819" y="1"/>
                      <a:pt x="5866" y="357"/>
                      <a:pt x="5033" y="715"/>
                    </a:cubicBezTo>
                    <a:cubicBezTo>
                      <a:pt x="3714" y="1305"/>
                      <a:pt x="2430" y="2085"/>
                      <a:pt x="1476" y="3195"/>
                    </a:cubicBezTo>
                    <a:cubicBezTo>
                      <a:pt x="574" y="4254"/>
                      <a:pt x="1" y="5624"/>
                      <a:pt x="35" y="7031"/>
                    </a:cubicBezTo>
                    <a:cubicBezTo>
                      <a:pt x="88" y="8349"/>
                      <a:pt x="730" y="9599"/>
                      <a:pt x="1719" y="10448"/>
                    </a:cubicBezTo>
                    <a:cubicBezTo>
                      <a:pt x="2795" y="11369"/>
                      <a:pt x="4165" y="11767"/>
                      <a:pt x="5553" y="11959"/>
                    </a:cubicBezTo>
                    <a:cubicBezTo>
                      <a:pt x="5900" y="11993"/>
                      <a:pt x="6248" y="12010"/>
                      <a:pt x="6595" y="12063"/>
                    </a:cubicBezTo>
                    <a:cubicBezTo>
                      <a:pt x="6890" y="12114"/>
                      <a:pt x="7203" y="12184"/>
                      <a:pt x="7497" y="12218"/>
                    </a:cubicBezTo>
                    <a:cubicBezTo>
                      <a:pt x="7648" y="12242"/>
                      <a:pt x="7805" y="12260"/>
                      <a:pt x="7961" y="12260"/>
                    </a:cubicBezTo>
                    <a:cubicBezTo>
                      <a:pt x="8254" y="12260"/>
                      <a:pt x="8544" y="12197"/>
                      <a:pt x="8781" y="11993"/>
                    </a:cubicBezTo>
                    <a:cubicBezTo>
                      <a:pt x="9787" y="11142"/>
                      <a:pt x="10777" y="10223"/>
                      <a:pt x="11765" y="9338"/>
                    </a:cubicBezTo>
                    <a:cubicBezTo>
                      <a:pt x="11800" y="9321"/>
                      <a:pt x="11835" y="9286"/>
                      <a:pt x="11870" y="9252"/>
                    </a:cubicBezTo>
                    <a:cubicBezTo>
                      <a:pt x="11906" y="9219"/>
                      <a:pt x="11921" y="9180"/>
                      <a:pt x="11920" y="9141"/>
                    </a:cubicBezTo>
                    <a:lnTo>
                      <a:pt x="11920" y="9141"/>
                    </a:lnTo>
                    <a:cubicBezTo>
                      <a:pt x="11921" y="9137"/>
                      <a:pt x="11922" y="9134"/>
                      <a:pt x="11922" y="9130"/>
                    </a:cubicBezTo>
                    <a:cubicBezTo>
                      <a:pt x="12113" y="7464"/>
                      <a:pt x="12131" y="5729"/>
                      <a:pt x="11679" y="4097"/>
                    </a:cubicBezTo>
                    <a:cubicBezTo>
                      <a:pt x="11298" y="2744"/>
                      <a:pt x="10551" y="1270"/>
                      <a:pt x="9336" y="472"/>
                    </a:cubicBezTo>
                    <a:cubicBezTo>
                      <a:pt x="8839" y="131"/>
                      <a:pt x="8295" y="1"/>
                      <a:pt x="7739"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02" name="Google Shape;4294;p42">
                <a:extLst>
                  <a:ext uri="{FF2B5EF4-FFF2-40B4-BE49-F238E27FC236}">
                    <a16:creationId xmlns:a16="http://schemas.microsoft.com/office/drawing/2014/main" id="{3EAC4308-013D-15DB-4088-BC8BB9319783}"/>
                  </a:ext>
                </a:extLst>
              </p:cNvPr>
              <p:cNvSpPr/>
              <p:nvPr/>
            </p:nvSpPr>
            <p:spPr>
              <a:xfrm>
                <a:off x="7217175" y="2764825"/>
                <a:ext cx="180500" cy="172700"/>
              </a:xfrm>
              <a:custGeom>
                <a:avLst/>
                <a:gdLst/>
                <a:ahLst/>
                <a:cxnLst/>
                <a:rect l="l" t="t" r="r" b="b"/>
                <a:pathLst>
                  <a:path w="7220" h="6908" extrusionOk="0">
                    <a:moveTo>
                      <a:pt x="4504" y="0"/>
                    </a:moveTo>
                    <a:cubicBezTo>
                      <a:pt x="4276" y="0"/>
                      <a:pt x="4044" y="44"/>
                      <a:pt x="3818" y="106"/>
                    </a:cubicBezTo>
                    <a:cubicBezTo>
                      <a:pt x="2343" y="469"/>
                      <a:pt x="1059" y="1510"/>
                      <a:pt x="365" y="2847"/>
                    </a:cubicBezTo>
                    <a:cubicBezTo>
                      <a:pt x="156" y="3264"/>
                      <a:pt x="1" y="3697"/>
                      <a:pt x="36" y="4166"/>
                    </a:cubicBezTo>
                    <a:cubicBezTo>
                      <a:pt x="122" y="5138"/>
                      <a:pt x="1059" y="5779"/>
                      <a:pt x="1961" y="6161"/>
                    </a:cubicBezTo>
                    <a:cubicBezTo>
                      <a:pt x="3037" y="6595"/>
                      <a:pt x="4165" y="6855"/>
                      <a:pt x="5311" y="6908"/>
                    </a:cubicBezTo>
                    <a:lnTo>
                      <a:pt x="7028" y="6369"/>
                    </a:lnTo>
                    <a:cubicBezTo>
                      <a:pt x="7219" y="4599"/>
                      <a:pt x="6872" y="2760"/>
                      <a:pt x="6039" y="1198"/>
                    </a:cubicBezTo>
                    <a:cubicBezTo>
                      <a:pt x="5797" y="730"/>
                      <a:pt x="5466" y="244"/>
                      <a:pt x="4964" y="71"/>
                    </a:cubicBezTo>
                    <a:cubicBezTo>
                      <a:pt x="4815" y="21"/>
                      <a:pt x="4660" y="0"/>
                      <a:pt x="4504" y="0"/>
                    </a:cubicBezTo>
                    <a:close/>
                  </a:path>
                </a:pathLst>
              </a:custGeom>
              <a:solidFill>
                <a:schemeClr val="accent4"/>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03" name="Google Shape;4295;p42">
                <a:extLst>
                  <a:ext uri="{FF2B5EF4-FFF2-40B4-BE49-F238E27FC236}">
                    <a16:creationId xmlns:a16="http://schemas.microsoft.com/office/drawing/2014/main" id="{6A7337F4-7563-AD73-9303-E3B4265730A3}"/>
                  </a:ext>
                </a:extLst>
              </p:cNvPr>
              <p:cNvSpPr/>
              <p:nvPr/>
            </p:nvSpPr>
            <p:spPr>
              <a:xfrm>
                <a:off x="7821050" y="2692350"/>
                <a:ext cx="301950" cy="297775"/>
              </a:xfrm>
              <a:custGeom>
                <a:avLst/>
                <a:gdLst/>
                <a:ahLst/>
                <a:cxnLst/>
                <a:rect l="l" t="t" r="r" b="b"/>
                <a:pathLst>
                  <a:path w="12078" h="11911" extrusionOk="0">
                    <a:moveTo>
                      <a:pt x="4201" y="0"/>
                    </a:moveTo>
                    <a:cubicBezTo>
                      <a:pt x="3833" y="0"/>
                      <a:pt x="3470" y="61"/>
                      <a:pt x="3123" y="210"/>
                    </a:cubicBezTo>
                    <a:cubicBezTo>
                      <a:pt x="2672" y="402"/>
                      <a:pt x="2291" y="731"/>
                      <a:pt x="1943" y="1112"/>
                    </a:cubicBezTo>
                    <a:cubicBezTo>
                      <a:pt x="1023" y="2137"/>
                      <a:pt x="486" y="3472"/>
                      <a:pt x="243" y="4826"/>
                    </a:cubicBezTo>
                    <a:cubicBezTo>
                      <a:pt x="0" y="6179"/>
                      <a:pt x="51" y="7585"/>
                      <a:pt x="208" y="8956"/>
                    </a:cubicBezTo>
                    <a:lnTo>
                      <a:pt x="3297" y="11715"/>
                    </a:lnTo>
                    <a:cubicBezTo>
                      <a:pt x="3465" y="11860"/>
                      <a:pt x="3710" y="11910"/>
                      <a:pt x="3984" y="11910"/>
                    </a:cubicBezTo>
                    <a:cubicBezTo>
                      <a:pt x="4526" y="11910"/>
                      <a:pt x="5183" y="11715"/>
                      <a:pt x="5587" y="11681"/>
                    </a:cubicBezTo>
                    <a:cubicBezTo>
                      <a:pt x="6386" y="11628"/>
                      <a:pt x="7200" y="11507"/>
                      <a:pt x="7982" y="11281"/>
                    </a:cubicBezTo>
                    <a:cubicBezTo>
                      <a:pt x="9560" y="10813"/>
                      <a:pt x="10844" y="9807"/>
                      <a:pt x="11452" y="8245"/>
                    </a:cubicBezTo>
                    <a:cubicBezTo>
                      <a:pt x="12077" y="6630"/>
                      <a:pt x="11591" y="4740"/>
                      <a:pt x="10532" y="3368"/>
                    </a:cubicBezTo>
                    <a:cubicBezTo>
                      <a:pt x="9456" y="1998"/>
                      <a:pt x="7913" y="1112"/>
                      <a:pt x="6298" y="471"/>
                    </a:cubicBezTo>
                    <a:cubicBezTo>
                      <a:pt x="5627" y="221"/>
                      <a:pt x="4904" y="0"/>
                      <a:pt x="4201"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04" name="Google Shape;4296;p42">
                <a:extLst>
                  <a:ext uri="{FF2B5EF4-FFF2-40B4-BE49-F238E27FC236}">
                    <a16:creationId xmlns:a16="http://schemas.microsoft.com/office/drawing/2014/main" id="{EE516422-E971-0A86-C22A-3E4424CFDF47}"/>
                  </a:ext>
                </a:extLst>
              </p:cNvPr>
              <p:cNvSpPr/>
              <p:nvPr/>
            </p:nvSpPr>
            <p:spPr>
              <a:xfrm>
                <a:off x="7817125" y="2688000"/>
                <a:ext cx="306725" cy="306675"/>
              </a:xfrm>
              <a:custGeom>
                <a:avLst/>
                <a:gdLst/>
                <a:ahLst/>
                <a:cxnLst/>
                <a:rect l="l" t="t" r="r" b="b"/>
                <a:pathLst>
                  <a:path w="12269" h="12267" extrusionOk="0">
                    <a:moveTo>
                      <a:pt x="4388" y="342"/>
                    </a:moveTo>
                    <a:cubicBezTo>
                      <a:pt x="5321" y="342"/>
                      <a:pt x="6294" y="742"/>
                      <a:pt x="7115" y="1113"/>
                    </a:cubicBezTo>
                    <a:cubicBezTo>
                      <a:pt x="8382" y="1686"/>
                      <a:pt x="9562" y="2450"/>
                      <a:pt x="10446" y="3526"/>
                    </a:cubicBezTo>
                    <a:cubicBezTo>
                      <a:pt x="11297" y="4567"/>
                      <a:pt x="11818" y="5920"/>
                      <a:pt x="11696" y="7274"/>
                    </a:cubicBezTo>
                    <a:cubicBezTo>
                      <a:pt x="11591" y="8505"/>
                      <a:pt x="10881" y="9668"/>
                      <a:pt x="9891" y="10397"/>
                    </a:cubicBezTo>
                    <a:cubicBezTo>
                      <a:pt x="8764" y="11247"/>
                      <a:pt x="7357" y="11542"/>
                      <a:pt x="5987" y="11663"/>
                    </a:cubicBezTo>
                    <a:cubicBezTo>
                      <a:pt x="5432" y="11716"/>
                      <a:pt x="4877" y="11871"/>
                      <a:pt x="4322" y="11906"/>
                    </a:cubicBezTo>
                    <a:cubicBezTo>
                      <a:pt x="4265" y="11909"/>
                      <a:pt x="4210" y="11911"/>
                      <a:pt x="4156" y="11911"/>
                    </a:cubicBezTo>
                    <a:cubicBezTo>
                      <a:pt x="3911" y="11911"/>
                      <a:pt x="3691" y="11868"/>
                      <a:pt x="3505" y="11698"/>
                    </a:cubicBezTo>
                    <a:cubicBezTo>
                      <a:pt x="2517" y="10830"/>
                      <a:pt x="1545" y="9962"/>
                      <a:pt x="574" y="9078"/>
                    </a:cubicBezTo>
                    <a:cubicBezTo>
                      <a:pt x="556" y="9069"/>
                      <a:pt x="542" y="9055"/>
                      <a:pt x="528" y="9042"/>
                    </a:cubicBezTo>
                    <a:lnTo>
                      <a:pt x="528" y="9042"/>
                    </a:lnTo>
                    <a:cubicBezTo>
                      <a:pt x="346" y="7473"/>
                      <a:pt x="320" y="5873"/>
                      <a:pt x="712" y="4340"/>
                    </a:cubicBezTo>
                    <a:cubicBezTo>
                      <a:pt x="1059" y="3022"/>
                      <a:pt x="1770" y="1547"/>
                      <a:pt x="2933" y="766"/>
                    </a:cubicBezTo>
                    <a:cubicBezTo>
                      <a:pt x="3386" y="460"/>
                      <a:pt x="3881" y="342"/>
                      <a:pt x="4388" y="342"/>
                    </a:cubicBezTo>
                    <a:close/>
                    <a:moveTo>
                      <a:pt x="4360" y="0"/>
                    </a:moveTo>
                    <a:cubicBezTo>
                      <a:pt x="4150" y="0"/>
                      <a:pt x="3940" y="17"/>
                      <a:pt x="3732" y="55"/>
                    </a:cubicBezTo>
                    <a:cubicBezTo>
                      <a:pt x="2309" y="333"/>
                      <a:pt x="1319" y="1807"/>
                      <a:pt x="782" y="3056"/>
                    </a:cubicBezTo>
                    <a:cubicBezTo>
                      <a:pt x="157" y="4567"/>
                      <a:pt x="0" y="6214"/>
                      <a:pt x="70" y="7829"/>
                    </a:cubicBezTo>
                    <a:cubicBezTo>
                      <a:pt x="104" y="8252"/>
                      <a:pt x="137" y="8677"/>
                      <a:pt x="188" y="9100"/>
                    </a:cubicBezTo>
                    <a:lnTo>
                      <a:pt x="188" y="9100"/>
                    </a:lnTo>
                    <a:cubicBezTo>
                      <a:pt x="175" y="9151"/>
                      <a:pt x="188" y="9208"/>
                      <a:pt x="243" y="9252"/>
                    </a:cubicBezTo>
                    <a:cubicBezTo>
                      <a:pt x="1215" y="10119"/>
                      <a:pt x="2187" y="10987"/>
                      <a:pt x="3176" y="11871"/>
                    </a:cubicBezTo>
                    <a:cubicBezTo>
                      <a:pt x="3366" y="12028"/>
                      <a:pt x="3540" y="12184"/>
                      <a:pt x="3783" y="12236"/>
                    </a:cubicBezTo>
                    <a:cubicBezTo>
                      <a:pt x="3900" y="12258"/>
                      <a:pt x="4018" y="12267"/>
                      <a:pt x="4136" y="12267"/>
                    </a:cubicBezTo>
                    <a:cubicBezTo>
                      <a:pt x="4596" y="12267"/>
                      <a:pt x="5060" y="12131"/>
                      <a:pt x="5502" y="12063"/>
                    </a:cubicBezTo>
                    <a:cubicBezTo>
                      <a:pt x="5865" y="11993"/>
                      <a:pt x="6230" y="11993"/>
                      <a:pt x="6594" y="11941"/>
                    </a:cubicBezTo>
                    <a:cubicBezTo>
                      <a:pt x="6994" y="11889"/>
                      <a:pt x="7392" y="11820"/>
                      <a:pt x="7792" y="11732"/>
                    </a:cubicBezTo>
                    <a:cubicBezTo>
                      <a:pt x="8451" y="11577"/>
                      <a:pt x="9076" y="11334"/>
                      <a:pt x="9666" y="10969"/>
                    </a:cubicBezTo>
                    <a:cubicBezTo>
                      <a:pt x="10742" y="10310"/>
                      <a:pt x="11609" y="9252"/>
                      <a:pt x="11922" y="8002"/>
                    </a:cubicBezTo>
                    <a:cubicBezTo>
                      <a:pt x="12269" y="6666"/>
                      <a:pt x="11938" y="5191"/>
                      <a:pt x="11228" y="4011"/>
                    </a:cubicBezTo>
                    <a:cubicBezTo>
                      <a:pt x="10481" y="2779"/>
                      <a:pt x="9301" y="1860"/>
                      <a:pt x="8035" y="1182"/>
                    </a:cubicBezTo>
                    <a:cubicBezTo>
                      <a:pt x="7376" y="835"/>
                      <a:pt x="6698" y="541"/>
                      <a:pt x="5987" y="298"/>
                    </a:cubicBezTo>
                    <a:cubicBezTo>
                      <a:pt x="5470" y="122"/>
                      <a:pt x="4917" y="0"/>
                      <a:pt x="4360"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05" name="Google Shape;4297;p42">
                <a:extLst>
                  <a:ext uri="{FF2B5EF4-FFF2-40B4-BE49-F238E27FC236}">
                    <a16:creationId xmlns:a16="http://schemas.microsoft.com/office/drawing/2014/main" id="{C017BC03-144A-00D0-9299-A9400348DDB5}"/>
                  </a:ext>
                </a:extLst>
              </p:cNvPr>
              <p:cNvSpPr/>
              <p:nvPr/>
            </p:nvSpPr>
            <p:spPr>
              <a:xfrm>
                <a:off x="7865700" y="2764825"/>
                <a:ext cx="180950" cy="172700"/>
              </a:xfrm>
              <a:custGeom>
                <a:avLst/>
                <a:gdLst/>
                <a:ahLst/>
                <a:cxnLst/>
                <a:rect l="l" t="t" r="r" b="b"/>
                <a:pathLst>
                  <a:path w="7238" h="6908" extrusionOk="0">
                    <a:moveTo>
                      <a:pt x="2717" y="0"/>
                    </a:moveTo>
                    <a:cubicBezTo>
                      <a:pt x="2560" y="0"/>
                      <a:pt x="2405" y="21"/>
                      <a:pt x="2256" y="71"/>
                    </a:cubicBezTo>
                    <a:cubicBezTo>
                      <a:pt x="1754" y="244"/>
                      <a:pt x="1442" y="730"/>
                      <a:pt x="1181" y="1198"/>
                    </a:cubicBezTo>
                    <a:cubicBezTo>
                      <a:pt x="348" y="2760"/>
                      <a:pt x="1" y="4599"/>
                      <a:pt x="192" y="6369"/>
                    </a:cubicBezTo>
                    <a:lnTo>
                      <a:pt x="1909" y="6908"/>
                    </a:lnTo>
                    <a:cubicBezTo>
                      <a:pt x="3055" y="6855"/>
                      <a:pt x="4200" y="6595"/>
                      <a:pt x="5259" y="6161"/>
                    </a:cubicBezTo>
                    <a:cubicBezTo>
                      <a:pt x="6161" y="5779"/>
                      <a:pt x="7115" y="5138"/>
                      <a:pt x="7184" y="4166"/>
                    </a:cubicBezTo>
                    <a:cubicBezTo>
                      <a:pt x="7237" y="3697"/>
                      <a:pt x="7080" y="3264"/>
                      <a:pt x="6872" y="2847"/>
                    </a:cubicBezTo>
                    <a:cubicBezTo>
                      <a:pt x="6161" y="1510"/>
                      <a:pt x="4877" y="469"/>
                      <a:pt x="3402" y="106"/>
                    </a:cubicBezTo>
                    <a:cubicBezTo>
                      <a:pt x="3176" y="44"/>
                      <a:pt x="2944" y="0"/>
                      <a:pt x="2717" y="0"/>
                    </a:cubicBezTo>
                    <a:close/>
                  </a:path>
                </a:pathLst>
              </a:custGeom>
              <a:solidFill>
                <a:schemeClr val="accent4"/>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06" name="Google Shape;4298;p42">
                <a:extLst>
                  <a:ext uri="{FF2B5EF4-FFF2-40B4-BE49-F238E27FC236}">
                    <a16:creationId xmlns:a16="http://schemas.microsoft.com/office/drawing/2014/main" id="{6DF4E207-3861-6FBC-6C16-AEBCE7546765}"/>
                  </a:ext>
                </a:extLst>
              </p:cNvPr>
              <p:cNvSpPr/>
              <p:nvPr/>
            </p:nvSpPr>
            <p:spPr>
              <a:xfrm>
                <a:off x="7252750" y="2823400"/>
                <a:ext cx="760475" cy="588250"/>
              </a:xfrm>
              <a:custGeom>
                <a:avLst/>
                <a:gdLst/>
                <a:ahLst/>
                <a:cxnLst/>
                <a:rect l="l" t="t" r="r" b="b"/>
                <a:pathLst>
                  <a:path w="30419" h="23530" extrusionOk="0">
                    <a:moveTo>
                      <a:pt x="5019" y="0"/>
                    </a:moveTo>
                    <a:cubicBezTo>
                      <a:pt x="4942" y="0"/>
                      <a:pt x="4859" y="11"/>
                      <a:pt x="4772" y="35"/>
                    </a:cubicBezTo>
                    <a:cubicBezTo>
                      <a:pt x="3228" y="451"/>
                      <a:pt x="4841" y="3471"/>
                      <a:pt x="4841" y="3471"/>
                    </a:cubicBezTo>
                    <a:cubicBezTo>
                      <a:pt x="4841" y="3471"/>
                      <a:pt x="3568" y="1162"/>
                      <a:pt x="2726" y="1162"/>
                    </a:cubicBezTo>
                    <a:cubicBezTo>
                      <a:pt x="2605" y="1162"/>
                      <a:pt x="2493" y="1210"/>
                      <a:pt x="2395" y="1319"/>
                    </a:cubicBezTo>
                    <a:cubicBezTo>
                      <a:pt x="1608" y="2175"/>
                      <a:pt x="4064" y="3909"/>
                      <a:pt x="4129" y="3956"/>
                    </a:cubicBezTo>
                    <a:lnTo>
                      <a:pt x="4129" y="3956"/>
                    </a:lnTo>
                    <a:cubicBezTo>
                      <a:pt x="4082" y="3923"/>
                      <a:pt x="2820" y="3045"/>
                      <a:pt x="1939" y="3045"/>
                    </a:cubicBezTo>
                    <a:cubicBezTo>
                      <a:pt x="1598" y="3045"/>
                      <a:pt x="1315" y="3177"/>
                      <a:pt x="1181" y="3540"/>
                    </a:cubicBezTo>
                    <a:cubicBezTo>
                      <a:pt x="695" y="4859"/>
                      <a:pt x="4043" y="5432"/>
                      <a:pt x="4043" y="5432"/>
                    </a:cubicBezTo>
                    <a:cubicBezTo>
                      <a:pt x="1667" y="8642"/>
                      <a:pt x="973" y="11748"/>
                      <a:pt x="383" y="14611"/>
                    </a:cubicBezTo>
                    <a:cubicBezTo>
                      <a:pt x="174" y="15705"/>
                      <a:pt x="1" y="16866"/>
                      <a:pt x="365" y="17926"/>
                    </a:cubicBezTo>
                    <a:cubicBezTo>
                      <a:pt x="695" y="18879"/>
                      <a:pt x="1440" y="19661"/>
                      <a:pt x="2291" y="20216"/>
                    </a:cubicBezTo>
                    <a:cubicBezTo>
                      <a:pt x="3124" y="20737"/>
                      <a:pt x="7722" y="23409"/>
                      <a:pt x="15218" y="23530"/>
                    </a:cubicBezTo>
                    <a:cubicBezTo>
                      <a:pt x="22697" y="23409"/>
                      <a:pt x="27313" y="20737"/>
                      <a:pt x="28146" y="20216"/>
                    </a:cubicBezTo>
                    <a:cubicBezTo>
                      <a:pt x="28995" y="19661"/>
                      <a:pt x="29724" y="18879"/>
                      <a:pt x="30055" y="17926"/>
                    </a:cubicBezTo>
                    <a:cubicBezTo>
                      <a:pt x="30418" y="16866"/>
                      <a:pt x="30263" y="15705"/>
                      <a:pt x="30037" y="14611"/>
                    </a:cubicBezTo>
                    <a:cubicBezTo>
                      <a:pt x="29447" y="11748"/>
                      <a:pt x="28753" y="8642"/>
                      <a:pt x="26376" y="5432"/>
                    </a:cubicBezTo>
                    <a:cubicBezTo>
                      <a:pt x="26376" y="5432"/>
                      <a:pt x="29724" y="4859"/>
                      <a:pt x="29238" y="3540"/>
                    </a:cubicBezTo>
                    <a:cubicBezTo>
                      <a:pt x="29105" y="3177"/>
                      <a:pt x="28822" y="3045"/>
                      <a:pt x="28483" y="3045"/>
                    </a:cubicBezTo>
                    <a:cubicBezTo>
                      <a:pt x="27608" y="3045"/>
                      <a:pt x="26356" y="3922"/>
                      <a:pt x="26308" y="3956"/>
                    </a:cubicBezTo>
                    <a:lnTo>
                      <a:pt x="26308" y="3956"/>
                    </a:lnTo>
                    <a:cubicBezTo>
                      <a:pt x="26375" y="3908"/>
                      <a:pt x="28811" y="2175"/>
                      <a:pt x="28042" y="1319"/>
                    </a:cubicBezTo>
                    <a:cubicBezTo>
                      <a:pt x="27942" y="1210"/>
                      <a:pt x="27828" y="1162"/>
                      <a:pt x="27705" y="1162"/>
                    </a:cubicBezTo>
                    <a:cubicBezTo>
                      <a:pt x="26851" y="1162"/>
                      <a:pt x="25578" y="3471"/>
                      <a:pt x="25578" y="3471"/>
                    </a:cubicBezTo>
                    <a:cubicBezTo>
                      <a:pt x="25578" y="3471"/>
                      <a:pt x="27209" y="451"/>
                      <a:pt x="25664" y="35"/>
                    </a:cubicBezTo>
                    <a:cubicBezTo>
                      <a:pt x="25576" y="11"/>
                      <a:pt x="25494" y="0"/>
                      <a:pt x="25417" y="0"/>
                    </a:cubicBezTo>
                    <a:cubicBezTo>
                      <a:pt x="24132" y="0"/>
                      <a:pt x="24224" y="3089"/>
                      <a:pt x="24224" y="3089"/>
                    </a:cubicBezTo>
                    <a:cubicBezTo>
                      <a:pt x="24224" y="3089"/>
                      <a:pt x="22142" y="469"/>
                      <a:pt x="15218" y="347"/>
                    </a:cubicBezTo>
                    <a:cubicBezTo>
                      <a:pt x="8277" y="469"/>
                      <a:pt x="6195" y="3089"/>
                      <a:pt x="6195" y="3089"/>
                    </a:cubicBezTo>
                    <a:cubicBezTo>
                      <a:pt x="6195" y="3089"/>
                      <a:pt x="6304" y="0"/>
                      <a:pt x="5019"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07" name="Google Shape;4299;p42">
                <a:extLst>
                  <a:ext uri="{FF2B5EF4-FFF2-40B4-BE49-F238E27FC236}">
                    <a16:creationId xmlns:a16="http://schemas.microsoft.com/office/drawing/2014/main" id="{A682E157-F498-E842-077D-7E8732649DDD}"/>
                  </a:ext>
                </a:extLst>
              </p:cNvPr>
              <p:cNvSpPr/>
              <p:nvPr/>
            </p:nvSpPr>
            <p:spPr>
              <a:xfrm>
                <a:off x="7250150" y="2819225"/>
                <a:ext cx="766550" cy="596575"/>
              </a:xfrm>
              <a:custGeom>
                <a:avLst/>
                <a:gdLst/>
                <a:ahLst/>
                <a:cxnLst/>
                <a:rect l="l" t="t" r="r" b="b"/>
                <a:pathLst>
                  <a:path w="30662" h="23863" extrusionOk="0">
                    <a:moveTo>
                      <a:pt x="25490" y="339"/>
                    </a:moveTo>
                    <a:cubicBezTo>
                      <a:pt x="25720" y="339"/>
                      <a:pt x="25969" y="441"/>
                      <a:pt x="26098" y="618"/>
                    </a:cubicBezTo>
                    <a:cubicBezTo>
                      <a:pt x="26427" y="1070"/>
                      <a:pt x="26219" y="1816"/>
                      <a:pt x="26064" y="2284"/>
                    </a:cubicBezTo>
                    <a:cubicBezTo>
                      <a:pt x="25925" y="2719"/>
                      <a:pt x="25751" y="3152"/>
                      <a:pt x="25543" y="3552"/>
                    </a:cubicBezTo>
                    <a:cubicBezTo>
                      <a:pt x="25471" y="3684"/>
                      <a:pt x="25590" y="3807"/>
                      <a:pt x="25705" y="3807"/>
                    </a:cubicBezTo>
                    <a:cubicBezTo>
                      <a:pt x="25756" y="3807"/>
                      <a:pt x="25805" y="3783"/>
                      <a:pt x="25837" y="3725"/>
                    </a:cubicBezTo>
                    <a:cubicBezTo>
                      <a:pt x="25994" y="3447"/>
                      <a:pt x="26168" y="3170"/>
                      <a:pt x="26341" y="2909"/>
                    </a:cubicBezTo>
                    <a:cubicBezTo>
                      <a:pt x="26635" y="2476"/>
                      <a:pt x="26948" y="2025"/>
                      <a:pt x="27382" y="1694"/>
                    </a:cubicBezTo>
                    <a:cubicBezTo>
                      <a:pt x="27490" y="1617"/>
                      <a:pt x="27654" y="1499"/>
                      <a:pt x="27799" y="1499"/>
                    </a:cubicBezTo>
                    <a:cubicBezTo>
                      <a:pt x="27816" y="1499"/>
                      <a:pt x="27833" y="1500"/>
                      <a:pt x="27850" y="1504"/>
                    </a:cubicBezTo>
                    <a:cubicBezTo>
                      <a:pt x="28024" y="1539"/>
                      <a:pt x="28128" y="1729"/>
                      <a:pt x="28128" y="1902"/>
                    </a:cubicBezTo>
                    <a:cubicBezTo>
                      <a:pt x="28111" y="2388"/>
                      <a:pt x="27607" y="2858"/>
                      <a:pt x="27278" y="3170"/>
                    </a:cubicBezTo>
                    <a:cubicBezTo>
                      <a:pt x="26983" y="3463"/>
                      <a:pt x="26655" y="3740"/>
                      <a:pt x="26326" y="3983"/>
                    </a:cubicBezTo>
                    <a:lnTo>
                      <a:pt x="26326" y="3983"/>
                    </a:lnTo>
                    <a:cubicBezTo>
                      <a:pt x="26325" y="3983"/>
                      <a:pt x="26324" y="3984"/>
                      <a:pt x="26323" y="3985"/>
                    </a:cubicBezTo>
                    <a:cubicBezTo>
                      <a:pt x="26164" y="4087"/>
                      <a:pt x="26259" y="4309"/>
                      <a:pt x="26406" y="4309"/>
                    </a:cubicBezTo>
                    <a:cubicBezTo>
                      <a:pt x="26434" y="4309"/>
                      <a:pt x="26465" y="4300"/>
                      <a:pt x="26497" y="4280"/>
                    </a:cubicBezTo>
                    <a:cubicBezTo>
                      <a:pt x="26510" y="4271"/>
                      <a:pt x="26524" y="4261"/>
                      <a:pt x="26537" y="4251"/>
                    </a:cubicBezTo>
                    <a:lnTo>
                      <a:pt x="26537" y="4251"/>
                    </a:lnTo>
                    <a:cubicBezTo>
                      <a:pt x="26804" y="4056"/>
                      <a:pt x="27102" y="3891"/>
                      <a:pt x="27399" y="3742"/>
                    </a:cubicBezTo>
                    <a:cubicBezTo>
                      <a:pt x="27718" y="3596"/>
                      <a:pt x="28170" y="3379"/>
                      <a:pt x="28567" y="3379"/>
                    </a:cubicBezTo>
                    <a:cubicBezTo>
                      <a:pt x="28688" y="3379"/>
                      <a:pt x="28804" y="3399"/>
                      <a:pt x="28909" y="3447"/>
                    </a:cubicBezTo>
                    <a:cubicBezTo>
                      <a:pt x="29099" y="3552"/>
                      <a:pt x="29222" y="3776"/>
                      <a:pt x="29222" y="3985"/>
                    </a:cubicBezTo>
                    <a:cubicBezTo>
                      <a:pt x="29222" y="4193"/>
                      <a:pt x="29083" y="4350"/>
                      <a:pt x="28944" y="4489"/>
                    </a:cubicBezTo>
                    <a:cubicBezTo>
                      <a:pt x="28544" y="4836"/>
                      <a:pt x="27989" y="5026"/>
                      <a:pt x="27486" y="5183"/>
                    </a:cubicBezTo>
                    <a:cubicBezTo>
                      <a:pt x="27139" y="5287"/>
                      <a:pt x="26792" y="5373"/>
                      <a:pt x="26427" y="5426"/>
                    </a:cubicBezTo>
                    <a:cubicBezTo>
                      <a:pt x="26323" y="5442"/>
                      <a:pt x="26272" y="5599"/>
                      <a:pt x="26323" y="5685"/>
                    </a:cubicBezTo>
                    <a:cubicBezTo>
                      <a:pt x="27799" y="7663"/>
                      <a:pt x="28770" y="9902"/>
                      <a:pt x="29395" y="12279"/>
                    </a:cubicBezTo>
                    <a:cubicBezTo>
                      <a:pt x="29673" y="13320"/>
                      <a:pt x="29916" y="14379"/>
                      <a:pt x="30089" y="15455"/>
                    </a:cubicBezTo>
                    <a:cubicBezTo>
                      <a:pt x="30297" y="16670"/>
                      <a:pt x="30263" y="17919"/>
                      <a:pt x="29516" y="18960"/>
                    </a:cubicBezTo>
                    <a:cubicBezTo>
                      <a:pt x="28857" y="19897"/>
                      <a:pt x="27833" y="20469"/>
                      <a:pt x="26827" y="20955"/>
                    </a:cubicBezTo>
                    <a:cubicBezTo>
                      <a:pt x="25525" y="21598"/>
                      <a:pt x="24155" y="22084"/>
                      <a:pt x="22767" y="22482"/>
                    </a:cubicBezTo>
                    <a:cubicBezTo>
                      <a:pt x="20650" y="23055"/>
                      <a:pt x="18463" y="23384"/>
                      <a:pt x="16277" y="23488"/>
                    </a:cubicBezTo>
                    <a:cubicBezTo>
                      <a:pt x="15932" y="23504"/>
                      <a:pt x="15586" y="23511"/>
                      <a:pt x="15240" y="23511"/>
                    </a:cubicBezTo>
                    <a:cubicBezTo>
                      <a:pt x="13219" y="23511"/>
                      <a:pt x="11185" y="23257"/>
                      <a:pt x="9214" y="22812"/>
                    </a:cubicBezTo>
                    <a:cubicBezTo>
                      <a:pt x="7618" y="22447"/>
                      <a:pt x="6039" y="21961"/>
                      <a:pt x="4547" y="21302"/>
                    </a:cubicBezTo>
                    <a:cubicBezTo>
                      <a:pt x="3765" y="20955"/>
                      <a:pt x="2967" y="20573"/>
                      <a:pt x="2256" y="20071"/>
                    </a:cubicBezTo>
                    <a:cubicBezTo>
                      <a:pt x="1319" y="19411"/>
                      <a:pt x="591" y="18440"/>
                      <a:pt x="469" y="17276"/>
                    </a:cubicBezTo>
                    <a:cubicBezTo>
                      <a:pt x="330" y="16096"/>
                      <a:pt x="642" y="14900"/>
                      <a:pt x="885" y="13755"/>
                    </a:cubicBezTo>
                    <a:cubicBezTo>
                      <a:pt x="1371" y="11516"/>
                      <a:pt x="2048" y="9347"/>
                      <a:pt x="3210" y="7351"/>
                    </a:cubicBezTo>
                    <a:cubicBezTo>
                      <a:pt x="3541" y="6779"/>
                      <a:pt x="3904" y="6224"/>
                      <a:pt x="4304" y="5685"/>
                    </a:cubicBezTo>
                    <a:cubicBezTo>
                      <a:pt x="4373" y="5599"/>
                      <a:pt x="4304" y="5442"/>
                      <a:pt x="4200" y="5426"/>
                    </a:cubicBezTo>
                    <a:cubicBezTo>
                      <a:pt x="3402" y="5303"/>
                      <a:pt x="2516" y="5079"/>
                      <a:pt x="1857" y="4609"/>
                    </a:cubicBezTo>
                    <a:cubicBezTo>
                      <a:pt x="1510" y="4366"/>
                      <a:pt x="1215" y="3933"/>
                      <a:pt x="1579" y="3552"/>
                    </a:cubicBezTo>
                    <a:cubicBezTo>
                      <a:pt x="1700" y="3425"/>
                      <a:pt x="1865" y="3378"/>
                      <a:pt x="2045" y="3378"/>
                    </a:cubicBezTo>
                    <a:cubicBezTo>
                      <a:pt x="2382" y="3378"/>
                      <a:pt x="2771" y="3543"/>
                      <a:pt x="3020" y="3656"/>
                    </a:cubicBezTo>
                    <a:cubicBezTo>
                      <a:pt x="3418" y="3811"/>
                      <a:pt x="3800" y="4037"/>
                      <a:pt x="4147" y="4280"/>
                    </a:cubicBezTo>
                    <a:cubicBezTo>
                      <a:pt x="4176" y="4300"/>
                      <a:pt x="4204" y="4309"/>
                      <a:pt x="4231" y="4309"/>
                    </a:cubicBezTo>
                    <a:cubicBezTo>
                      <a:pt x="4368" y="4309"/>
                      <a:pt x="4466" y="4087"/>
                      <a:pt x="4321" y="3985"/>
                    </a:cubicBezTo>
                    <a:cubicBezTo>
                      <a:pt x="4283" y="3957"/>
                      <a:pt x="4246" y="3930"/>
                      <a:pt x="4208" y="3903"/>
                    </a:cubicBezTo>
                    <a:lnTo>
                      <a:pt x="4208" y="3903"/>
                    </a:lnTo>
                    <a:cubicBezTo>
                      <a:pt x="3959" y="3718"/>
                      <a:pt x="3732" y="3522"/>
                      <a:pt x="3506" y="3325"/>
                    </a:cubicBezTo>
                    <a:cubicBezTo>
                      <a:pt x="3141" y="2978"/>
                      <a:pt x="2655" y="2545"/>
                      <a:pt x="2534" y="2041"/>
                    </a:cubicBezTo>
                    <a:cubicBezTo>
                      <a:pt x="2499" y="1868"/>
                      <a:pt x="2516" y="1660"/>
                      <a:pt x="2690" y="1555"/>
                    </a:cubicBezTo>
                    <a:cubicBezTo>
                      <a:pt x="2739" y="1518"/>
                      <a:pt x="2791" y="1503"/>
                      <a:pt x="2844" y="1503"/>
                    </a:cubicBezTo>
                    <a:cubicBezTo>
                      <a:pt x="2938" y="1503"/>
                      <a:pt x="3035" y="1552"/>
                      <a:pt x="3124" y="1608"/>
                    </a:cubicBezTo>
                    <a:cubicBezTo>
                      <a:pt x="3557" y="1868"/>
                      <a:pt x="3904" y="2337"/>
                      <a:pt x="4182" y="2753"/>
                    </a:cubicBezTo>
                    <a:cubicBezTo>
                      <a:pt x="4408" y="3066"/>
                      <a:pt x="4616" y="3395"/>
                      <a:pt x="4790" y="3725"/>
                    </a:cubicBezTo>
                    <a:cubicBezTo>
                      <a:pt x="4827" y="3783"/>
                      <a:pt x="4880" y="3807"/>
                      <a:pt x="4934" y="3807"/>
                    </a:cubicBezTo>
                    <a:cubicBezTo>
                      <a:pt x="5054" y="3807"/>
                      <a:pt x="5174" y="3684"/>
                      <a:pt x="5102" y="3552"/>
                    </a:cubicBezTo>
                    <a:cubicBezTo>
                      <a:pt x="4911" y="3221"/>
                      <a:pt x="4772" y="2858"/>
                      <a:pt x="4651" y="2510"/>
                    </a:cubicBezTo>
                    <a:cubicBezTo>
                      <a:pt x="4460" y="1990"/>
                      <a:pt x="4235" y="1296"/>
                      <a:pt x="4460" y="757"/>
                    </a:cubicBezTo>
                    <a:cubicBezTo>
                      <a:pt x="4570" y="496"/>
                      <a:pt x="4827" y="357"/>
                      <a:pt x="5083" y="357"/>
                    </a:cubicBezTo>
                    <a:cubicBezTo>
                      <a:pt x="5270" y="357"/>
                      <a:pt x="5457" y="431"/>
                      <a:pt x="5588" y="584"/>
                    </a:cubicBezTo>
                    <a:cubicBezTo>
                      <a:pt x="5917" y="983"/>
                      <a:pt x="6021" y="1590"/>
                      <a:pt x="6074" y="2094"/>
                    </a:cubicBezTo>
                    <a:cubicBezTo>
                      <a:pt x="6125" y="2476"/>
                      <a:pt x="6143" y="2874"/>
                      <a:pt x="6125" y="3256"/>
                    </a:cubicBezTo>
                    <a:cubicBezTo>
                      <a:pt x="6125" y="3352"/>
                      <a:pt x="6225" y="3431"/>
                      <a:pt x="6315" y="3431"/>
                    </a:cubicBezTo>
                    <a:cubicBezTo>
                      <a:pt x="6355" y="3431"/>
                      <a:pt x="6394" y="3415"/>
                      <a:pt x="6421" y="3378"/>
                    </a:cubicBezTo>
                    <a:cubicBezTo>
                      <a:pt x="6715" y="3031"/>
                      <a:pt x="7115" y="2753"/>
                      <a:pt x="7497" y="2527"/>
                    </a:cubicBezTo>
                    <a:cubicBezTo>
                      <a:pt x="8693" y="1782"/>
                      <a:pt x="10065" y="1347"/>
                      <a:pt x="11435" y="1070"/>
                    </a:cubicBezTo>
                    <a:cubicBezTo>
                      <a:pt x="12719" y="827"/>
                      <a:pt x="14021" y="706"/>
                      <a:pt x="15322" y="688"/>
                    </a:cubicBezTo>
                    <a:cubicBezTo>
                      <a:pt x="17353" y="723"/>
                      <a:pt x="19400" y="965"/>
                      <a:pt x="21326" y="1660"/>
                    </a:cubicBezTo>
                    <a:cubicBezTo>
                      <a:pt x="22228" y="1990"/>
                      <a:pt x="23148" y="2423"/>
                      <a:pt x="23877" y="3066"/>
                    </a:cubicBezTo>
                    <a:cubicBezTo>
                      <a:pt x="23998" y="3170"/>
                      <a:pt x="24120" y="3256"/>
                      <a:pt x="24206" y="3378"/>
                    </a:cubicBezTo>
                    <a:cubicBezTo>
                      <a:pt x="24238" y="3415"/>
                      <a:pt x="24279" y="3431"/>
                      <a:pt x="24319" y="3431"/>
                    </a:cubicBezTo>
                    <a:cubicBezTo>
                      <a:pt x="24410" y="3431"/>
                      <a:pt x="24502" y="3352"/>
                      <a:pt x="24502" y="3256"/>
                    </a:cubicBezTo>
                    <a:cubicBezTo>
                      <a:pt x="24502" y="2944"/>
                      <a:pt x="24502" y="2615"/>
                      <a:pt x="24537" y="2284"/>
                    </a:cubicBezTo>
                    <a:cubicBezTo>
                      <a:pt x="24588" y="1764"/>
                      <a:pt x="24675" y="1157"/>
                      <a:pt x="24970" y="706"/>
                    </a:cubicBezTo>
                    <a:cubicBezTo>
                      <a:pt x="25074" y="532"/>
                      <a:pt x="25231" y="375"/>
                      <a:pt x="25439" y="341"/>
                    </a:cubicBezTo>
                    <a:cubicBezTo>
                      <a:pt x="25456" y="340"/>
                      <a:pt x="25473" y="339"/>
                      <a:pt x="25490" y="339"/>
                    </a:cubicBezTo>
                    <a:close/>
                    <a:moveTo>
                      <a:pt x="5083" y="0"/>
                    </a:moveTo>
                    <a:cubicBezTo>
                      <a:pt x="4806" y="0"/>
                      <a:pt x="4527" y="109"/>
                      <a:pt x="4321" y="324"/>
                    </a:cubicBezTo>
                    <a:cubicBezTo>
                      <a:pt x="3882" y="813"/>
                      <a:pt x="4018" y="1582"/>
                      <a:pt x="4169" y="2151"/>
                    </a:cubicBezTo>
                    <a:lnTo>
                      <a:pt x="4169" y="2151"/>
                    </a:lnTo>
                    <a:cubicBezTo>
                      <a:pt x="3910" y="1807"/>
                      <a:pt x="3612" y="1473"/>
                      <a:pt x="3245" y="1278"/>
                    </a:cubicBezTo>
                    <a:cubicBezTo>
                      <a:pt x="3115" y="1208"/>
                      <a:pt x="2978" y="1174"/>
                      <a:pt x="2846" y="1174"/>
                    </a:cubicBezTo>
                    <a:cubicBezTo>
                      <a:pt x="2522" y="1174"/>
                      <a:pt x="2231" y="1381"/>
                      <a:pt x="2169" y="1764"/>
                    </a:cubicBezTo>
                    <a:cubicBezTo>
                      <a:pt x="2090" y="2307"/>
                      <a:pt x="2526" y="2822"/>
                      <a:pt x="2893" y="3212"/>
                    </a:cubicBezTo>
                    <a:lnTo>
                      <a:pt x="2893" y="3212"/>
                    </a:lnTo>
                    <a:cubicBezTo>
                      <a:pt x="2633" y="3114"/>
                      <a:pt x="2344" y="3036"/>
                      <a:pt x="2069" y="3036"/>
                    </a:cubicBezTo>
                    <a:cubicBezTo>
                      <a:pt x="1856" y="3036"/>
                      <a:pt x="1652" y="3083"/>
                      <a:pt x="1475" y="3205"/>
                    </a:cubicBezTo>
                    <a:cubicBezTo>
                      <a:pt x="989" y="3517"/>
                      <a:pt x="954" y="4176"/>
                      <a:pt x="1319" y="4593"/>
                    </a:cubicBezTo>
                    <a:cubicBezTo>
                      <a:pt x="1683" y="5026"/>
                      <a:pt x="2308" y="5269"/>
                      <a:pt x="2846" y="5442"/>
                    </a:cubicBezTo>
                    <a:cubicBezTo>
                      <a:pt x="3181" y="5554"/>
                      <a:pt x="3515" y="5643"/>
                      <a:pt x="3858" y="5719"/>
                    </a:cubicBezTo>
                    <a:lnTo>
                      <a:pt x="3858" y="5719"/>
                    </a:lnTo>
                    <a:cubicBezTo>
                      <a:pt x="2448" y="7698"/>
                      <a:pt x="1488" y="9915"/>
                      <a:pt x="885" y="12262"/>
                    </a:cubicBezTo>
                    <a:cubicBezTo>
                      <a:pt x="607" y="13320"/>
                      <a:pt x="348" y="14414"/>
                      <a:pt x="191" y="15506"/>
                    </a:cubicBezTo>
                    <a:cubicBezTo>
                      <a:pt x="1" y="16721"/>
                      <a:pt x="35" y="17970"/>
                      <a:pt x="746" y="19030"/>
                    </a:cubicBezTo>
                    <a:cubicBezTo>
                      <a:pt x="1424" y="20053"/>
                      <a:pt x="2465" y="20677"/>
                      <a:pt x="3541" y="21216"/>
                    </a:cubicBezTo>
                    <a:cubicBezTo>
                      <a:pt x="4876" y="21875"/>
                      <a:pt x="6299" y="22396"/>
                      <a:pt x="7722" y="22794"/>
                    </a:cubicBezTo>
                    <a:cubicBezTo>
                      <a:pt x="9891" y="23402"/>
                      <a:pt x="12112" y="23731"/>
                      <a:pt x="14350" y="23835"/>
                    </a:cubicBezTo>
                    <a:cubicBezTo>
                      <a:pt x="14713" y="23854"/>
                      <a:pt x="15076" y="23863"/>
                      <a:pt x="15440" y="23863"/>
                    </a:cubicBezTo>
                    <a:cubicBezTo>
                      <a:pt x="17479" y="23863"/>
                      <a:pt x="19529" y="23583"/>
                      <a:pt x="21517" y="23141"/>
                    </a:cubicBezTo>
                    <a:cubicBezTo>
                      <a:pt x="23165" y="22778"/>
                      <a:pt x="24779" y="22257"/>
                      <a:pt x="26323" y="21580"/>
                    </a:cubicBezTo>
                    <a:cubicBezTo>
                      <a:pt x="27191" y="21198"/>
                      <a:pt x="28058" y="20765"/>
                      <a:pt x="28805" y="20192"/>
                    </a:cubicBezTo>
                    <a:cubicBezTo>
                      <a:pt x="29707" y="19481"/>
                      <a:pt x="30367" y="18509"/>
                      <a:pt x="30506" y="17346"/>
                    </a:cubicBezTo>
                    <a:cubicBezTo>
                      <a:pt x="30661" y="16149"/>
                      <a:pt x="30367" y="14951"/>
                      <a:pt x="30106" y="13789"/>
                    </a:cubicBezTo>
                    <a:cubicBezTo>
                      <a:pt x="29620" y="11481"/>
                      <a:pt x="28909" y="9225"/>
                      <a:pt x="27729" y="7177"/>
                    </a:cubicBezTo>
                    <a:cubicBezTo>
                      <a:pt x="27441" y="6679"/>
                      <a:pt x="27114" y="6193"/>
                      <a:pt x="26782" y="5720"/>
                    </a:cubicBezTo>
                    <a:lnTo>
                      <a:pt x="26782" y="5720"/>
                    </a:lnTo>
                    <a:cubicBezTo>
                      <a:pt x="27052" y="5661"/>
                      <a:pt x="27326" y="5591"/>
                      <a:pt x="27591" y="5512"/>
                    </a:cubicBezTo>
                    <a:cubicBezTo>
                      <a:pt x="28146" y="5338"/>
                      <a:pt x="28770" y="5113"/>
                      <a:pt x="29204" y="4697"/>
                    </a:cubicBezTo>
                    <a:cubicBezTo>
                      <a:pt x="29603" y="4332"/>
                      <a:pt x="29707" y="3725"/>
                      <a:pt x="29308" y="3309"/>
                    </a:cubicBezTo>
                    <a:cubicBezTo>
                      <a:pt x="29114" y="3114"/>
                      <a:pt x="28861" y="3045"/>
                      <a:pt x="28596" y="3045"/>
                    </a:cubicBezTo>
                    <a:cubicBezTo>
                      <a:pt x="28302" y="3045"/>
                      <a:pt x="27992" y="3130"/>
                      <a:pt x="27731" y="3223"/>
                    </a:cubicBezTo>
                    <a:lnTo>
                      <a:pt x="27731" y="3223"/>
                    </a:lnTo>
                    <a:cubicBezTo>
                      <a:pt x="28077" y="2867"/>
                      <a:pt x="28416" y="2438"/>
                      <a:pt x="28458" y="1955"/>
                    </a:cubicBezTo>
                    <a:cubicBezTo>
                      <a:pt x="28501" y="1531"/>
                      <a:pt x="28188" y="1168"/>
                      <a:pt x="27788" y="1168"/>
                    </a:cubicBezTo>
                    <a:cubicBezTo>
                      <a:pt x="27713" y="1168"/>
                      <a:pt x="27635" y="1181"/>
                      <a:pt x="27556" y="1208"/>
                    </a:cubicBezTo>
                    <a:cubicBezTo>
                      <a:pt x="27111" y="1352"/>
                      <a:pt x="26762" y="1755"/>
                      <a:pt x="26468" y="2135"/>
                    </a:cubicBezTo>
                    <a:lnTo>
                      <a:pt x="26468" y="2135"/>
                    </a:lnTo>
                    <a:cubicBezTo>
                      <a:pt x="26624" y="1603"/>
                      <a:pt x="26714" y="983"/>
                      <a:pt x="26445" y="514"/>
                    </a:cubicBezTo>
                    <a:cubicBezTo>
                      <a:pt x="26261" y="191"/>
                      <a:pt x="25897" y="8"/>
                      <a:pt x="25539" y="8"/>
                    </a:cubicBezTo>
                    <a:cubicBezTo>
                      <a:pt x="25321" y="8"/>
                      <a:pt x="25106" y="76"/>
                      <a:pt x="24935" y="220"/>
                    </a:cubicBezTo>
                    <a:cubicBezTo>
                      <a:pt x="24467" y="602"/>
                      <a:pt x="24328" y="1296"/>
                      <a:pt x="24241" y="1851"/>
                    </a:cubicBezTo>
                    <a:cubicBezTo>
                      <a:pt x="24193" y="2173"/>
                      <a:pt x="24162" y="2496"/>
                      <a:pt x="24153" y="2819"/>
                    </a:cubicBezTo>
                    <a:lnTo>
                      <a:pt x="24153" y="2819"/>
                    </a:lnTo>
                    <a:cubicBezTo>
                      <a:pt x="23893" y="2583"/>
                      <a:pt x="23586" y="2386"/>
                      <a:pt x="23304" y="2215"/>
                    </a:cubicBezTo>
                    <a:cubicBezTo>
                      <a:pt x="22073" y="1451"/>
                      <a:pt x="20666" y="1018"/>
                      <a:pt x="19262" y="741"/>
                    </a:cubicBezTo>
                    <a:cubicBezTo>
                      <a:pt x="17961" y="480"/>
                      <a:pt x="16645" y="359"/>
                      <a:pt x="15328" y="341"/>
                    </a:cubicBezTo>
                    <a:lnTo>
                      <a:pt x="15328" y="341"/>
                    </a:lnTo>
                    <a:cubicBezTo>
                      <a:pt x="15326" y="341"/>
                      <a:pt x="15324" y="341"/>
                      <a:pt x="15322" y="341"/>
                    </a:cubicBezTo>
                    <a:cubicBezTo>
                      <a:pt x="15319" y="341"/>
                      <a:pt x="15317" y="341"/>
                      <a:pt x="15315" y="341"/>
                    </a:cubicBezTo>
                    <a:lnTo>
                      <a:pt x="15315" y="341"/>
                    </a:lnTo>
                    <a:cubicBezTo>
                      <a:pt x="13253" y="376"/>
                      <a:pt x="11155" y="619"/>
                      <a:pt x="9197" y="1331"/>
                    </a:cubicBezTo>
                    <a:cubicBezTo>
                      <a:pt x="8242" y="1678"/>
                      <a:pt x="7305" y="2129"/>
                      <a:pt x="6525" y="2805"/>
                    </a:cubicBezTo>
                    <a:cubicBezTo>
                      <a:pt x="6509" y="2818"/>
                      <a:pt x="6494" y="2832"/>
                      <a:pt x="6478" y="2845"/>
                    </a:cubicBezTo>
                    <a:lnTo>
                      <a:pt x="6478" y="2845"/>
                    </a:lnTo>
                    <a:cubicBezTo>
                      <a:pt x="6473" y="2600"/>
                      <a:pt x="6454" y="2355"/>
                      <a:pt x="6421" y="2111"/>
                    </a:cubicBezTo>
                    <a:cubicBezTo>
                      <a:pt x="6352" y="1521"/>
                      <a:pt x="6247" y="827"/>
                      <a:pt x="5848" y="341"/>
                    </a:cubicBezTo>
                    <a:cubicBezTo>
                      <a:pt x="5647" y="113"/>
                      <a:pt x="5366" y="0"/>
                      <a:pt x="5083" y="0"/>
                    </a:cubicBezTo>
                    <a:close/>
                  </a:path>
                </a:pathLst>
              </a:custGeom>
              <a:solidFill>
                <a:srgbClr val="353535"/>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08" name="Google Shape;4300;p42">
                <a:extLst>
                  <a:ext uri="{FF2B5EF4-FFF2-40B4-BE49-F238E27FC236}">
                    <a16:creationId xmlns:a16="http://schemas.microsoft.com/office/drawing/2014/main" id="{C0D1E113-F783-4C11-B5C5-84F022B64A74}"/>
                  </a:ext>
                </a:extLst>
              </p:cNvPr>
              <p:cNvSpPr/>
              <p:nvPr/>
            </p:nvSpPr>
            <p:spPr>
              <a:xfrm>
                <a:off x="7472250" y="3066325"/>
                <a:ext cx="314100" cy="283750"/>
              </a:xfrm>
              <a:custGeom>
                <a:avLst/>
                <a:gdLst/>
                <a:ahLst/>
                <a:cxnLst/>
                <a:rect l="l" t="t" r="r" b="b"/>
                <a:pathLst>
                  <a:path w="12564" h="11350" extrusionOk="0">
                    <a:moveTo>
                      <a:pt x="6282" y="0"/>
                    </a:moveTo>
                    <a:cubicBezTo>
                      <a:pt x="4703" y="35"/>
                      <a:pt x="3037" y="435"/>
                      <a:pt x="2014" y="1615"/>
                    </a:cubicBezTo>
                    <a:cubicBezTo>
                      <a:pt x="1216" y="2499"/>
                      <a:pt x="903" y="3697"/>
                      <a:pt x="626" y="4859"/>
                    </a:cubicBezTo>
                    <a:cubicBezTo>
                      <a:pt x="295" y="6196"/>
                      <a:pt x="1" y="7584"/>
                      <a:pt x="174" y="8954"/>
                    </a:cubicBezTo>
                    <a:cubicBezTo>
                      <a:pt x="209" y="9250"/>
                      <a:pt x="261" y="9562"/>
                      <a:pt x="417" y="9822"/>
                    </a:cubicBezTo>
                    <a:cubicBezTo>
                      <a:pt x="573" y="10065"/>
                      <a:pt x="799" y="10256"/>
                      <a:pt x="1042" y="10412"/>
                    </a:cubicBezTo>
                    <a:cubicBezTo>
                      <a:pt x="1910" y="10985"/>
                      <a:pt x="2967" y="11193"/>
                      <a:pt x="3992" y="11279"/>
                    </a:cubicBezTo>
                    <a:cubicBezTo>
                      <a:pt x="4503" y="11326"/>
                      <a:pt x="5014" y="11349"/>
                      <a:pt x="5526" y="11349"/>
                    </a:cubicBezTo>
                    <a:cubicBezTo>
                      <a:pt x="5778" y="11349"/>
                      <a:pt x="6030" y="11343"/>
                      <a:pt x="6282" y="11332"/>
                    </a:cubicBezTo>
                    <a:cubicBezTo>
                      <a:pt x="6535" y="11343"/>
                      <a:pt x="6787" y="11349"/>
                      <a:pt x="7039" y="11349"/>
                    </a:cubicBezTo>
                    <a:cubicBezTo>
                      <a:pt x="7548" y="11349"/>
                      <a:pt x="8056" y="11326"/>
                      <a:pt x="8555" y="11279"/>
                    </a:cubicBezTo>
                    <a:cubicBezTo>
                      <a:pt x="9596" y="11193"/>
                      <a:pt x="10655" y="10985"/>
                      <a:pt x="11523" y="10412"/>
                    </a:cubicBezTo>
                    <a:cubicBezTo>
                      <a:pt x="11766" y="10256"/>
                      <a:pt x="11991" y="10065"/>
                      <a:pt x="12129" y="9822"/>
                    </a:cubicBezTo>
                    <a:cubicBezTo>
                      <a:pt x="12286" y="9562"/>
                      <a:pt x="12356" y="9250"/>
                      <a:pt x="12390" y="8954"/>
                    </a:cubicBezTo>
                    <a:cubicBezTo>
                      <a:pt x="12564" y="7584"/>
                      <a:pt x="12268" y="6196"/>
                      <a:pt x="11939" y="4859"/>
                    </a:cubicBezTo>
                    <a:cubicBezTo>
                      <a:pt x="11662" y="3697"/>
                      <a:pt x="11331" y="2499"/>
                      <a:pt x="10551" y="1615"/>
                    </a:cubicBezTo>
                    <a:cubicBezTo>
                      <a:pt x="9510" y="435"/>
                      <a:pt x="7861" y="35"/>
                      <a:pt x="6282" y="0"/>
                    </a:cubicBezTo>
                    <a:close/>
                  </a:path>
                </a:pathLst>
              </a:custGeom>
              <a:solidFill>
                <a:schemeClr val="accent4"/>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09" name="Google Shape;4301;p42">
                <a:extLst>
                  <a:ext uri="{FF2B5EF4-FFF2-40B4-BE49-F238E27FC236}">
                    <a16:creationId xmlns:a16="http://schemas.microsoft.com/office/drawing/2014/main" id="{3040BED9-8E78-E68D-736B-73EDA41A91B7}"/>
                  </a:ext>
                </a:extLst>
              </p:cNvPr>
              <p:cNvSpPr/>
              <p:nvPr/>
            </p:nvSpPr>
            <p:spPr>
              <a:xfrm>
                <a:off x="7449700" y="2829100"/>
                <a:ext cx="343600" cy="197418"/>
              </a:xfrm>
              <a:custGeom>
                <a:avLst/>
                <a:gdLst/>
                <a:ahLst/>
                <a:cxnLst/>
                <a:rect l="l" t="t" r="r" b="b"/>
                <a:pathLst>
                  <a:path w="13744" h="10188" extrusionOk="0">
                    <a:moveTo>
                      <a:pt x="8731" y="1"/>
                    </a:moveTo>
                    <a:cubicBezTo>
                      <a:pt x="8211" y="1"/>
                      <a:pt x="7537" y="56"/>
                      <a:pt x="6681" y="224"/>
                    </a:cubicBezTo>
                    <a:cubicBezTo>
                      <a:pt x="4112" y="744"/>
                      <a:pt x="3765" y="1473"/>
                      <a:pt x="3765" y="1473"/>
                    </a:cubicBezTo>
                    <a:cubicBezTo>
                      <a:pt x="2465" y="2463"/>
                      <a:pt x="1371" y="3729"/>
                      <a:pt x="607" y="5170"/>
                    </a:cubicBezTo>
                    <a:cubicBezTo>
                      <a:pt x="260" y="5829"/>
                      <a:pt x="1" y="6697"/>
                      <a:pt x="503" y="7234"/>
                    </a:cubicBezTo>
                    <a:cubicBezTo>
                      <a:pt x="729" y="7481"/>
                      <a:pt x="1053" y="7582"/>
                      <a:pt x="1387" y="7582"/>
                    </a:cubicBezTo>
                    <a:cubicBezTo>
                      <a:pt x="1594" y="7582"/>
                      <a:pt x="1803" y="7543"/>
                      <a:pt x="1995" y="7477"/>
                    </a:cubicBezTo>
                    <a:cubicBezTo>
                      <a:pt x="2499" y="7304"/>
                      <a:pt x="2932" y="6975"/>
                      <a:pt x="3384" y="6714"/>
                    </a:cubicBezTo>
                    <a:lnTo>
                      <a:pt x="3384" y="6714"/>
                    </a:lnTo>
                    <a:cubicBezTo>
                      <a:pt x="3106" y="7165"/>
                      <a:pt x="2985" y="7720"/>
                      <a:pt x="3020" y="8241"/>
                    </a:cubicBezTo>
                    <a:cubicBezTo>
                      <a:pt x="3055" y="8571"/>
                      <a:pt x="3175" y="8918"/>
                      <a:pt x="3471" y="9039"/>
                    </a:cubicBezTo>
                    <a:cubicBezTo>
                      <a:pt x="3547" y="9071"/>
                      <a:pt x="3627" y="9085"/>
                      <a:pt x="3708" y="9085"/>
                    </a:cubicBezTo>
                    <a:cubicBezTo>
                      <a:pt x="3885" y="9085"/>
                      <a:pt x="4068" y="9019"/>
                      <a:pt x="4235" y="8935"/>
                    </a:cubicBezTo>
                    <a:cubicBezTo>
                      <a:pt x="4945" y="8588"/>
                      <a:pt x="5553" y="8032"/>
                      <a:pt x="5952" y="7356"/>
                    </a:cubicBezTo>
                    <a:cubicBezTo>
                      <a:pt x="5970" y="7946"/>
                      <a:pt x="6056" y="8518"/>
                      <a:pt x="6160" y="9092"/>
                    </a:cubicBezTo>
                    <a:cubicBezTo>
                      <a:pt x="6229" y="9386"/>
                      <a:pt x="6299" y="9698"/>
                      <a:pt x="6507" y="9924"/>
                    </a:cubicBezTo>
                    <a:cubicBezTo>
                      <a:pt x="6684" y="10107"/>
                      <a:pt x="6916" y="10187"/>
                      <a:pt x="7160" y="10187"/>
                    </a:cubicBezTo>
                    <a:cubicBezTo>
                      <a:pt x="7610" y="10187"/>
                      <a:pt x="8099" y="9913"/>
                      <a:pt x="8346" y="9508"/>
                    </a:cubicBezTo>
                    <a:cubicBezTo>
                      <a:pt x="8711" y="8883"/>
                      <a:pt x="8659" y="8102"/>
                      <a:pt x="8589" y="7373"/>
                    </a:cubicBezTo>
                    <a:lnTo>
                      <a:pt x="8589" y="7373"/>
                    </a:lnTo>
                    <a:cubicBezTo>
                      <a:pt x="8885" y="7894"/>
                      <a:pt x="9197" y="8449"/>
                      <a:pt x="9700" y="8761"/>
                    </a:cubicBezTo>
                    <a:cubicBezTo>
                      <a:pt x="9935" y="8915"/>
                      <a:pt x="10223" y="9001"/>
                      <a:pt x="10502" y="9001"/>
                    </a:cubicBezTo>
                    <a:cubicBezTo>
                      <a:pt x="10821" y="9001"/>
                      <a:pt x="11127" y="8890"/>
                      <a:pt x="11331" y="8640"/>
                    </a:cubicBezTo>
                    <a:cubicBezTo>
                      <a:pt x="11747" y="8120"/>
                      <a:pt x="11488" y="7356"/>
                      <a:pt x="11192" y="6766"/>
                    </a:cubicBezTo>
                    <a:lnTo>
                      <a:pt x="11192" y="6766"/>
                    </a:lnTo>
                    <a:cubicBezTo>
                      <a:pt x="11504" y="7148"/>
                      <a:pt x="11974" y="7442"/>
                      <a:pt x="12476" y="7460"/>
                    </a:cubicBezTo>
                    <a:cubicBezTo>
                      <a:pt x="12980" y="7460"/>
                      <a:pt x="13501" y="7148"/>
                      <a:pt x="13621" y="6662"/>
                    </a:cubicBezTo>
                    <a:cubicBezTo>
                      <a:pt x="13744" y="6211"/>
                      <a:pt x="13535" y="5742"/>
                      <a:pt x="13327" y="5325"/>
                    </a:cubicBezTo>
                    <a:cubicBezTo>
                      <a:pt x="12425" y="3556"/>
                      <a:pt x="11366" y="1838"/>
                      <a:pt x="10186" y="224"/>
                    </a:cubicBezTo>
                    <a:cubicBezTo>
                      <a:pt x="10186" y="224"/>
                      <a:pt x="9769" y="1"/>
                      <a:pt x="8731" y="1"/>
                    </a:cubicBezTo>
                    <a:close/>
                  </a:path>
                </a:pathLst>
              </a:custGeom>
              <a:solidFill>
                <a:schemeClr val="accent4"/>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10" name="Google Shape;4302;p42">
                <a:extLst>
                  <a:ext uri="{FF2B5EF4-FFF2-40B4-BE49-F238E27FC236}">
                    <a16:creationId xmlns:a16="http://schemas.microsoft.com/office/drawing/2014/main" id="{87C8D405-B0B4-0EFC-F7C0-4DCD85477E5A}"/>
                  </a:ext>
                </a:extLst>
              </p:cNvPr>
              <p:cNvSpPr/>
              <p:nvPr/>
            </p:nvSpPr>
            <p:spPr>
              <a:xfrm>
                <a:off x="7580250" y="3129550"/>
                <a:ext cx="103725" cy="71275"/>
              </a:xfrm>
              <a:custGeom>
                <a:avLst/>
                <a:gdLst/>
                <a:ahLst/>
                <a:cxnLst/>
                <a:rect l="l" t="t" r="r" b="b"/>
                <a:pathLst>
                  <a:path w="4149" h="2851" extrusionOk="0">
                    <a:moveTo>
                      <a:pt x="1219" y="0"/>
                    </a:moveTo>
                    <a:cubicBezTo>
                      <a:pt x="1076" y="0"/>
                      <a:pt x="951" y="13"/>
                      <a:pt x="764" y="58"/>
                    </a:cubicBezTo>
                    <a:cubicBezTo>
                      <a:pt x="540" y="109"/>
                      <a:pt x="313" y="178"/>
                      <a:pt x="158" y="352"/>
                    </a:cubicBezTo>
                    <a:cubicBezTo>
                      <a:pt x="36" y="509"/>
                      <a:pt x="1" y="734"/>
                      <a:pt x="36" y="925"/>
                    </a:cubicBezTo>
                    <a:cubicBezTo>
                      <a:pt x="70" y="1238"/>
                      <a:pt x="244" y="1515"/>
                      <a:pt x="452" y="1723"/>
                    </a:cubicBezTo>
                    <a:cubicBezTo>
                      <a:pt x="678" y="1948"/>
                      <a:pt x="938" y="2122"/>
                      <a:pt x="1181" y="2279"/>
                    </a:cubicBezTo>
                    <a:lnTo>
                      <a:pt x="2067" y="2851"/>
                    </a:lnTo>
                    <a:lnTo>
                      <a:pt x="2951" y="2279"/>
                    </a:lnTo>
                    <a:cubicBezTo>
                      <a:pt x="3212" y="2122"/>
                      <a:pt x="3471" y="1948"/>
                      <a:pt x="3698" y="1723"/>
                    </a:cubicBezTo>
                    <a:cubicBezTo>
                      <a:pt x="3906" y="1515"/>
                      <a:pt x="4079" y="1238"/>
                      <a:pt x="4114" y="925"/>
                    </a:cubicBezTo>
                    <a:cubicBezTo>
                      <a:pt x="4149" y="734"/>
                      <a:pt x="4114" y="509"/>
                      <a:pt x="3975" y="352"/>
                    </a:cubicBezTo>
                    <a:cubicBezTo>
                      <a:pt x="3836" y="178"/>
                      <a:pt x="3610" y="109"/>
                      <a:pt x="3385" y="58"/>
                    </a:cubicBezTo>
                    <a:cubicBezTo>
                      <a:pt x="3199" y="13"/>
                      <a:pt x="3067" y="0"/>
                      <a:pt x="2919" y="0"/>
                    </a:cubicBezTo>
                    <a:cubicBezTo>
                      <a:pt x="2720" y="0"/>
                      <a:pt x="2493" y="23"/>
                      <a:pt x="2067" y="23"/>
                    </a:cubicBezTo>
                    <a:cubicBezTo>
                      <a:pt x="1630" y="23"/>
                      <a:pt x="1409" y="0"/>
                      <a:pt x="1219"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11" name="Google Shape;4303;p42">
                <a:extLst>
                  <a:ext uri="{FF2B5EF4-FFF2-40B4-BE49-F238E27FC236}">
                    <a16:creationId xmlns:a16="http://schemas.microsoft.com/office/drawing/2014/main" id="{7656F49A-C083-6495-E27D-269BA264A2D5}"/>
                  </a:ext>
                </a:extLst>
              </p:cNvPr>
              <p:cNvSpPr/>
              <p:nvPr/>
            </p:nvSpPr>
            <p:spPr>
              <a:xfrm>
                <a:off x="7627575" y="3196475"/>
                <a:ext cx="8700" cy="67150"/>
              </a:xfrm>
              <a:custGeom>
                <a:avLst/>
                <a:gdLst/>
                <a:ahLst/>
                <a:cxnLst/>
                <a:rect l="l" t="t" r="r" b="b"/>
                <a:pathLst>
                  <a:path w="348" h="2686" extrusionOk="0">
                    <a:moveTo>
                      <a:pt x="174" y="1"/>
                    </a:moveTo>
                    <a:cubicBezTo>
                      <a:pt x="87" y="1"/>
                      <a:pt x="0" y="53"/>
                      <a:pt x="0" y="157"/>
                    </a:cubicBezTo>
                    <a:lnTo>
                      <a:pt x="0" y="2517"/>
                    </a:lnTo>
                    <a:cubicBezTo>
                      <a:pt x="0" y="2629"/>
                      <a:pt x="87" y="2685"/>
                      <a:pt x="174" y="2685"/>
                    </a:cubicBezTo>
                    <a:cubicBezTo>
                      <a:pt x="260" y="2685"/>
                      <a:pt x="347" y="2629"/>
                      <a:pt x="347" y="2517"/>
                    </a:cubicBezTo>
                    <a:lnTo>
                      <a:pt x="347" y="157"/>
                    </a:lnTo>
                    <a:cubicBezTo>
                      <a:pt x="347" y="53"/>
                      <a:pt x="260" y="1"/>
                      <a:pt x="174"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12" name="Google Shape;4304;p42">
                <a:extLst>
                  <a:ext uri="{FF2B5EF4-FFF2-40B4-BE49-F238E27FC236}">
                    <a16:creationId xmlns:a16="http://schemas.microsoft.com/office/drawing/2014/main" id="{A142888A-0907-EE85-920B-58C86AE8E42C}"/>
                  </a:ext>
                </a:extLst>
              </p:cNvPr>
              <p:cNvSpPr/>
              <p:nvPr/>
            </p:nvSpPr>
            <p:spPr>
              <a:xfrm>
                <a:off x="7546700" y="3206975"/>
                <a:ext cx="170725" cy="58850"/>
              </a:xfrm>
              <a:custGeom>
                <a:avLst/>
                <a:gdLst/>
                <a:ahLst/>
                <a:cxnLst/>
                <a:rect l="l" t="t" r="r" b="b"/>
                <a:pathLst>
                  <a:path w="6829" h="2354" extrusionOk="0">
                    <a:moveTo>
                      <a:pt x="6595" y="1"/>
                    </a:moveTo>
                    <a:cubicBezTo>
                      <a:pt x="6544" y="1"/>
                      <a:pt x="6494" y="25"/>
                      <a:pt x="6463" y="84"/>
                    </a:cubicBezTo>
                    <a:cubicBezTo>
                      <a:pt x="5873" y="1160"/>
                      <a:pt x="4797" y="1905"/>
                      <a:pt x="3564" y="1993"/>
                    </a:cubicBezTo>
                    <a:cubicBezTo>
                      <a:pt x="3465" y="2001"/>
                      <a:pt x="3366" y="2005"/>
                      <a:pt x="3267" y="2005"/>
                    </a:cubicBezTo>
                    <a:cubicBezTo>
                      <a:pt x="2081" y="2005"/>
                      <a:pt x="916" y="1432"/>
                      <a:pt x="371" y="344"/>
                    </a:cubicBezTo>
                    <a:cubicBezTo>
                      <a:pt x="338" y="277"/>
                      <a:pt x="285" y="250"/>
                      <a:pt x="232" y="250"/>
                    </a:cubicBezTo>
                    <a:cubicBezTo>
                      <a:pt x="118" y="250"/>
                      <a:pt x="0" y="375"/>
                      <a:pt x="59" y="517"/>
                    </a:cubicBezTo>
                    <a:cubicBezTo>
                      <a:pt x="651" y="1701"/>
                      <a:pt x="1937" y="2354"/>
                      <a:pt x="3235" y="2354"/>
                    </a:cubicBezTo>
                    <a:cubicBezTo>
                      <a:pt x="3345" y="2354"/>
                      <a:pt x="3454" y="2349"/>
                      <a:pt x="3564" y="2340"/>
                    </a:cubicBezTo>
                    <a:cubicBezTo>
                      <a:pt x="4917" y="2236"/>
                      <a:pt x="6115" y="1437"/>
                      <a:pt x="6757" y="257"/>
                    </a:cubicBezTo>
                    <a:cubicBezTo>
                      <a:pt x="6829" y="125"/>
                      <a:pt x="6710" y="1"/>
                      <a:pt x="6595"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13" name="Google Shape;4305;p42">
                <a:extLst>
                  <a:ext uri="{FF2B5EF4-FFF2-40B4-BE49-F238E27FC236}">
                    <a16:creationId xmlns:a16="http://schemas.microsoft.com/office/drawing/2014/main" id="{0120D9E6-8BF0-9EE6-BD86-85BAACFD5419}"/>
                  </a:ext>
                </a:extLst>
              </p:cNvPr>
              <p:cNvSpPr/>
              <p:nvPr/>
            </p:nvSpPr>
            <p:spPr>
              <a:xfrm>
                <a:off x="7346450" y="3006900"/>
                <a:ext cx="185700" cy="185700"/>
              </a:xfrm>
              <a:custGeom>
                <a:avLst/>
                <a:gdLst/>
                <a:ahLst/>
                <a:cxnLst/>
                <a:rect l="l" t="t" r="r" b="b"/>
                <a:pathLst>
                  <a:path w="7428" h="7428" extrusionOk="0">
                    <a:moveTo>
                      <a:pt x="3714" y="1"/>
                    </a:moveTo>
                    <a:cubicBezTo>
                      <a:pt x="1667" y="1"/>
                      <a:pt x="1" y="1649"/>
                      <a:pt x="1" y="3714"/>
                    </a:cubicBezTo>
                    <a:cubicBezTo>
                      <a:pt x="1" y="5762"/>
                      <a:pt x="1667" y="7428"/>
                      <a:pt x="3714" y="7428"/>
                    </a:cubicBezTo>
                    <a:cubicBezTo>
                      <a:pt x="5762" y="7428"/>
                      <a:pt x="7428" y="5762"/>
                      <a:pt x="7428" y="3714"/>
                    </a:cubicBezTo>
                    <a:cubicBezTo>
                      <a:pt x="7428" y="1649"/>
                      <a:pt x="5762" y="1"/>
                      <a:pt x="3714"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14" name="Google Shape;4306;p42">
                <a:extLst>
                  <a:ext uri="{FF2B5EF4-FFF2-40B4-BE49-F238E27FC236}">
                    <a16:creationId xmlns:a16="http://schemas.microsoft.com/office/drawing/2014/main" id="{A6C34DB5-4033-1BA9-395B-41FEADF487E2}"/>
                  </a:ext>
                </a:extLst>
              </p:cNvPr>
              <p:cNvSpPr/>
              <p:nvPr/>
            </p:nvSpPr>
            <p:spPr>
              <a:xfrm>
                <a:off x="7388525" y="3048550"/>
                <a:ext cx="101975" cy="101950"/>
              </a:xfrm>
              <a:custGeom>
                <a:avLst/>
                <a:gdLst/>
                <a:ahLst/>
                <a:cxnLst/>
                <a:rect l="l" t="t" r="r" b="b"/>
                <a:pathLst>
                  <a:path w="4079" h="4078" extrusionOk="0">
                    <a:moveTo>
                      <a:pt x="2031" y="1"/>
                    </a:moveTo>
                    <a:cubicBezTo>
                      <a:pt x="903" y="1"/>
                      <a:pt x="0" y="920"/>
                      <a:pt x="0" y="2048"/>
                    </a:cubicBezTo>
                    <a:cubicBezTo>
                      <a:pt x="0" y="3175"/>
                      <a:pt x="903" y="4078"/>
                      <a:pt x="2031" y="4078"/>
                    </a:cubicBezTo>
                    <a:cubicBezTo>
                      <a:pt x="3158" y="4078"/>
                      <a:pt x="4079" y="3175"/>
                      <a:pt x="4079" y="2048"/>
                    </a:cubicBezTo>
                    <a:cubicBezTo>
                      <a:pt x="4079" y="920"/>
                      <a:pt x="3158" y="1"/>
                      <a:pt x="2031"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15" name="Google Shape;4307;p42">
                <a:extLst>
                  <a:ext uri="{FF2B5EF4-FFF2-40B4-BE49-F238E27FC236}">
                    <a16:creationId xmlns:a16="http://schemas.microsoft.com/office/drawing/2014/main" id="{B1D1A6CC-FDE4-13C1-20A2-942776DF0347}"/>
                  </a:ext>
                </a:extLst>
              </p:cNvPr>
              <p:cNvSpPr/>
              <p:nvPr/>
            </p:nvSpPr>
            <p:spPr>
              <a:xfrm>
                <a:off x="7417150" y="3053300"/>
                <a:ext cx="44275" cy="44275"/>
              </a:xfrm>
              <a:custGeom>
                <a:avLst/>
                <a:gdLst/>
                <a:ahLst/>
                <a:cxnLst/>
                <a:rect l="l" t="t" r="r" b="b"/>
                <a:pathLst>
                  <a:path w="1771" h="1771" extrusionOk="0">
                    <a:moveTo>
                      <a:pt x="886" y="1"/>
                    </a:moveTo>
                    <a:cubicBezTo>
                      <a:pt x="400" y="1"/>
                      <a:pt x="1" y="401"/>
                      <a:pt x="1" y="887"/>
                    </a:cubicBezTo>
                    <a:cubicBezTo>
                      <a:pt x="1" y="1372"/>
                      <a:pt x="400" y="1771"/>
                      <a:pt x="886" y="1771"/>
                    </a:cubicBezTo>
                    <a:cubicBezTo>
                      <a:pt x="1372" y="1771"/>
                      <a:pt x="1770" y="1372"/>
                      <a:pt x="1770" y="887"/>
                    </a:cubicBezTo>
                    <a:cubicBezTo>
                      <a:pt x="1770" y="401"/>
                      <a:pt x="1372" y="1"/>
                      <a:pt x="886"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16" name="Google Shape;4308;p42">
                <a:extLst>
                  <a:ext uri="{FF2B5EF4-FFF2-40B4-BE49-F238E27FC236}">
                    <a16:creationId xmlns:a16="http://schemas.microsoft.com/office/drawing/2014/main" id="{EB5008D2-5A6B-2A40-DA57-5CBE61BEB3BF}"/>
                  </a:ext>
                </a:extLst>
              </p:cNvPr>
              <p:cNvSpPr/>
              <p:nvPr/>
            </p:nvSpPr>
            <p:spPr>
              <a:xfrm>
                <a:off x="7342125" y="3002575"/>
                <a:ext cx="194375" cy="101525"/>
              </a:xfrm>
              <a:custGeom>
                <a:avLst/>
                <a:gdLst/>
                <a:ahLst/>
                <a:cxnLst/>
                <a:rect l="l" t="t" r="r" b="b"/>
                <a:pathLst>
                  <a:path w="7775" h="4061" extrusionOk="0">
                    <a:moveTo>
                      <a:pt x="3887" y="0"/>
                    </a:moveTo>
                    <a:cubicBezTo>
                      <a:pt x="1736" y="0"/>
                      <a:pt x="0" y="1736"/>
                      <a:pt x="0" y="3887"/>
                    </a:cubicBezTo>
                    <a:cubicBezTo>
                      <a:pt x="0" y="3973"/>
                      <a:pt x="70" y="4061"/>
                      <a:pt x="174" y="4061"/>
                    </a:cubicBezTo>
                    <a:cubicBezTo>
                      <a:pt x="260" y="4061"/>
                      <a:pt x="347" y="3973"/>
                      <a:pt x="347" y="3887"/>
                    </a:cubicBezTo>
                    <a:cubicBezTo>
                      <a:pt x="347" y="1926"/>
                      <a:pt x="1944" y="347"/>
                      <a:pt x="3887" y="347"/>
                    </a:cubicBezTo>
                    <a:cubicBezTo>
                      <a:pt x="5847" y="347"/>
                      <a:pt x="7427" y="1926"/>
                      <a:pt x="7427" y="3887"/>
                    </a:cubicBezTo>
                    <a:cubicBezTo>
                      <a:pt x="7427" y="3973"/>
                      <a:pt x="7513" y="4061"/>
                      <a:pt x="7601" y="4061"/>
                    </a:cubicBezTo>
                    <a:cubicBezTo>
                      <a:pt x="7705" y="4061"/>
                      <a:pt x="7774" y="3973"/>
                      <a:pt x="7774" y="3887"/>
                    </a:cubicBezTo>
                    <a:cubicBezTo>
                      <a:pt x="7774" y="1736"/>
                      <a:pt x="6039" y="0"/>
                      <a:pt x="3887"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17" name="Google Shape;4309;p42">
                <a:extLst>
                  <a:ext uri="{FF2B5EF4-FFF2-40B4-BE49-F238E27FC236}">
                    <a16:creationId xmlns:a16="http://schemas.microsoft.com/office/drawing/2014/main" id="{4F1118A1-7BA0-1718-1695-DC432794D3BA}"/>
                  </a:ext>
                </a:extLst>
              </p:cNvPr>
              <p:cNvSpPr/>
              <p:nvPr/>
            </p:nvSpPr>
            <p:spPr>
              <a:xfrm>
                <a:off x="7718650" y="3006900"/>
                <a:ext cx="185700" cy="185700"/>
              </a:xfrm>
              <a:custGeom>
                <a:avLst/>
                <a:gdLst/>
                <a:ahLst/>
                <a:cxnLst/>
                <a:rect l="l" t="t" r="r" b="b"/>
                <a:pathLst>
                  <a:path w="7428" h="7428" extrusionOk="0">
                    <a:moveTo>
                      <a:pt x="3714" y="1"/>
                    </a:moveTo>
                    <a:cubicBezTo>
                      <a:pt x="1667" y="1"/>
                      <a:pt x="1" y="1649"/>
                      <a:pt x="1" y="3714"/>
                    </a:cubicBezTo>
                    <a:cubicBezTo>
                      <a:pt x="1" y="5762"/>
                      <a:pt x="1667" y="7428"/>
                      <a:pt x="3714" y="7428"/>
                    </a:cubicBezTo>
                    <a:cubicBezTo>
                      <a:pt x="5762" y="7428"/>
                      <a:pt x="7428" y="5762"/>
                      <a:pt x="7428" y="3714"/>
                    </a:cubicBezTo>
                    <a:cubicBezTo>
                      <a:pt x="7428" y="1649"/>
                      <a:pt x="5762" y="1"/>
                      <a:pt x="3714"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18" name="Google Shape;4310;p42">
                <a:extLst>
                  <a:ext uri="{FF2B5EF4-FFF2-40B4-BE49-F238E27FC236}">
                    <a16:creationId xmlns:a16="http://schemas.microsoft.com/office/drawing/2014/main" id="{964C9CE0-1202-6E6F-6D83-052815B1FCB7}"/>
                  </a:ext>
                </a:extLst>
              </p:cNvPr>
              <p:cNvSpPr/>
              <p:nvPr/>
            </p:nvSpPr>
            <p:spPr>
              <a:xfrm>
                <a:off x="7760725" y="3048550"/>
                <a:ext cx="101975" cy="101950"/>
              </a:xfrm>
              <a:custGeom>
                <a:avLst/>
                <a:gdLst/>
                <a:ahLst/>
                <a:cxnLst/>
                <a:rect l="l" t="t" r="r" b="b"/>
                <a:pathLst>
                  <a:path w="4079" h="4078" extrusionOk="0">
                    <a:moveTo>
                      <a:pt x="2031" y="1"/>
                    </a:moveTo>
                    <a:cubicBezTo>
                      <a:pt x="903" y="1"/>
                      <a:pt x="0" y="920"/>
                      <a:pt x="0" y="2048"/>
                    </a:cubicBezTo>
                    <a:cubicBezTo>
                      <a:pt x="0" y="3175"/>
                      <a:pt x="903" y="4078"/>
                      <a:pt x="2031" y="4078"/>
                    </a:cubicBezTo>
                    <a:cubicBezTo>
                      <a:pt x="3159" y="4078"/>
                      <a:pt x="4079" y="3175"/>
                      <a:pt x="4079" y="2048"/>
                    </a:cubicBezTo>
                    <a:cubicBezTo>
                      <a:pt x="4079" y="920"/>
                      <a:pt x="3159" y="1"/>
                      <a:pt x="2031"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19" name="Google Shape;4311;p42">
                <a:extLst>
                  <a:ext uri="{FF2B5EF4-FFF2-40B4-BE49-F238E27FC236}">
                    <a16:creationId xmlns:a16="http://schemas.microsoft.com/office/drawing/2014/main" id="{0EFE6986-D52F-E02C-9E02-97734C6F75C1}"/>
                  </a:ext>
                </a:extLst>
              </p:cNvPr>
              <p:cNvSpPr/>
              <p:nvPr/>
            </p:nvSpPr>
            <p:spPr>
              <a:xfrm>
                <a:off x="7789350" y="3053300"/>
                <a:ext cx="44275" cy="44275"/>
              </a:xfrm>
              <a:custGeom>
                <a:avLst/>
                <a:gdLst/>
                <a:ahLst/>
                <a:cxnLst/>
                <a:rect l="l" t="t" r="r" b="b"/>
                <a:pathLst>
                  <a:path w="1771" h="1771" extrusionOk="0">
                    <a:moveTo>
                      <a:pt x="886" y="1"/>
                    </a:moveTo>
                    <a:cubicBezTo>
                      <a:pt x="400" y="1"/>
                      <a:pt x="1" y="401"/>
                      <a:pt x="1" y="887"/>
                    </a:cubicBezTo>
                    <a:cubicBezTo>
                      <a:pt x="1" y="1372"/>
                      <a:pt x="400" y="1771"/>
                      <a:pt x="886" y="1771"/>
                    </a:cubicBezTo>
                    <a:cubicBezTo>
                      <a:pt x="1372" y="1771"/>
                      <a:pt x="1771" y="1372"/>
                      <a:pt x="1771" y="887"/>
                    </a:cubicBezTo>
                    <a:cubicBezTo>
                      <a:pt x="1771" y="401"/>
                      <a:pt x="1372" y="1"/>
                      <a:pt x="886"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20" name="Google Shape;4312;p42">
                <a:extLst>
                  <a:ext uri="{FF2B5EF4-FFF2-40B4-BE49-F238E27FC236}">
                    <a16:creationId xmlns:a16="http://schemas.microsoft.com/office/drawing/2014/main" id="{890E2CA6-B1A5-B941-9AF8-E027374F5546}"/>
                  </a:ext>
                </a:extLst>
              </p:cNvPr>
              <p:cNvSpPr/>
              <p:nvPr/>
            </p:nvSpPr>
            <p:spPr>
              <a:xfrm>
                <a:off x="7714325" y="3002575"/>
                <a:ext cx="194375" cy="101525"/>
              </a:xfrm>
              <a:custGeom>
                <a:avLst/>
                <a:gdLst/>
                <a:ahLst/>
                <a:cxnLst/>
                <a:rect l="l" t="t" r="r" b="b"/>
                <a:pathLst>
                  <a:path w="7775" h="4061" extrusionOk="0">
                    <a:moveTo>
                      <a:pt x="3887" y="0"/>
                    </a:moveTo>
                    <a:cubicBezTo>
                      <a:pt x="1736" y="0"/>
                      <a:pt x="0" y="1736"/>
                      <a:pt x="0" y="3887"/>
                    </a:cubicBezTo>
                    <a:cubicBezTo>
                      <a:pt x="0" y="3973"/>
                      <a:pt x="70" y="4061"/>
                      <a:pt x="174" y="4061"/>
                    </a:cubicBezTo>
                    <a:cubicBezTo>
                      <a:pt x="260" y="4061"/>
                      <a:pt x="347" y="3973"/>
                      <a:pt x="347" y="3887"/>
                    </a:cubicBezTo>
                    <a:cubicBezTo>
                      <a:pt x="347" y="1926"/>
                      <a:pt x="1926" y="347"/>
                      <a:pt x="3887" y="347"/>
                    </a:cubicBezTo>
                    <a:cubicBezTo>
                      <a:pt x="5847" y="347"/>
                      <a:pt x="7427" y="1926"/>
                      <a:pt x="7427" y="3887"/>
                    </a:cubicBezTo>
                    <a:cubicBezTo>
                      <a:pt x="7427" y="3973"/>
                      <a:pt x="7513" y="4061"/>
                      <a:pt x="7601" y="4061"/>
                    </a:cubicBezTo>
                    <a:cubicBezTo>
                      <a:pt x="7705" y="4061"/>
                      <a:pt x="7774" y="3973"/>
                      <a:pt x="7774" y="3887"/>
                    </a:cubicBezTo>
                    <a:cubicBezTo>
                      <a:pt x="7774" y="1736"/>
                      <a:pt x="6039" y="0"/>
                      <a:pt x="3887"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21" name="Google Shape;4313;p42">
                <a:extLst>
                  <a:ext uri="{FF2B5EF4-FFF2-40B4-BE49-F238E27FC236}">
                    <a16:creationId xmlns:a16="http://schemas.microsoft.com/office/drawing/2014/main" id="{CB7C595E-38FB-CAB4-A560-8B11CFB3E7CC}"/>
                  </a:ext>
                </a:extLst>
              </p:cNvPr>
              <p:cNvSpPr/>
              <p:nvPr/>
            </p:nvSpPr>
            <p:spPr>
              <a:xfrm>
                <a:off x="7300900" y="3190075"/>
                <a:ext cx="94350" cy="75225"/>
              </a:xfrm>
              <a:custGeom>
                <a:avLst/>
                <a:gdLst/>
                <a:ahLst/>
                <a:cxnLst/>
                <a:rect l="l" t="t" r="r" b="b"/>
                <a:pathLst>
                  <a:path w="3774" h="3009" extrusionOk="0">
                    <a:moveTo>
                      <a:pt x="174" y="0"/>
                    </a:moveTo>
                    <a:cubicBezTo>
                      <a:pt x="87" y="0"/>
                      <a:pt x="0" y="57"/>
                      <a:pt x="0" y="170"/>
                    </a:cubicBezTo>
                    <a:cubicBezTo>
                      <a:pt x="0" y="638"/>
                      <a:pt x="70" y="1089"/>
                      <a:pt x="157" y="1558"/>
                    </a:cubicBezTo>
                    <a:cubicBezTo>
                      <a:pt x="178" y="1641"/>
                      <a:pt x="248" y="1680"/>
                      <a:pt x="319" y="1680"/>
                    </a:cubicBezTo>
                    <a:cubicBezTo>
                      <a:pt x="368" y="1680"/>
                      <a:pt x="417" y="1662"/>
                      <a:pt x="451" y="1628"/>
                    </a:cubicBezTo>
                    <a:cubicBezTo>
                      <a:pt x="632" y="1471"/>
                      <a:pt x="811" y="1316"/>
                      <a:pt x="985" y="1160"/>
                    </a:cubicBezTo>
                    <a:lnTo>
                      <a:pt x="985" y="1160"/>
                    </a:lnTo>
                    <a:cubicBezTo>
                      <a:pt x="1098" y="1686"/>
                      <a:pt x="1202" y="2212"/>
                      <a:pt x="1319" y="2738"/>
                    </a:cubicBezTo>
                    <a:cubicBezTo>
                      <a:pt x="1329" y="2816"/>
                      <a:pt x="1404" y="2861"/>
                      <a:pt x="1481" y="2861"/>
                    </a:cubicBezTo>
                    <a:cubicBezTo>
                      <a:pt x="1541" y="2861"/>
                      <a:pt x="1601" y="2834"/>
                      <a:pt x="1631" y="2773"/>
                    </a:cubicBezTo>
                    <a:cubicBezTo>
                      <a:pt x="1735" y="2565"/>
                      <a:pt x="1858" y="2338"/>
                      <a:pt x="1962" y="2130"/>
                    </a:cubicBezTo>
                    <a:cubicBezTo>
                      <a:pt x="2013" y="2026"/>
                      <a:pt x="2066" y="1940"/>
                      <a:pt x="2117" y="1836"/>
                    </a:cubicBezTo>
                    <a:cubicBezTo>
                      <a:pt x="2137" y="1796"/>
                      <a:pt x="2157" y="1762"/>
                      <a:pt x="2177" y="1730"/>
                    </a:cubicBezTo>
                    <a:lnTo>
                      <a:pt x="2177" y="1730"/>
                    </a:lnTo>
                    <a:cubicBezTo>
                      <a:pt x="2181" y="1759"/>
                      <a:pt x="2187" y="1789"/>
                      <a:pt x="2187" y="1818"/>
                    </a:cubicBezTo>
                    <a:cubicBezTo>
                      <a:pt x="2205" y="1940"/>
                      <a:pt x="2221" y="2061"/>
                      <a:pt x="2256" y="2183"/>
                    </a:cubicBezTo>
                    <a:cubicBezTo>
                      <a:pt x="2291" y="2408"/>
                      <a:pt x="2325" y="2651"/>
                      <a:pt x="2360" y="2894"/>
                    </a:cubicBezTo>
                    <a:cubicBezTo>
                      <a:pt x="2378" y="2975"/>
                      <a:pt x="2442" y="3009"/>
                      <a:pt x="2510" y="3009"/>
                    </a:cubicBezTo>
                    <a:cubicBezTo>
                      <a:pt x="2573" y="3009"/>
                      <a:pt x="2639" y="2979"/>
                      <a:pt x="2672" y="2928"/>
                    </a:cubicBezTo>
                    <a:cubicBezTo>
                      <a:pt x="3072" y="2408"/>
                      <a:pt x="3401" y="1852"/>
                      <a:pt x="3714" y="1281"/>
                    </a:cubicBezTo>
                    <a:cubicBezTo>
                      <a:pt x="3773" y="1139"/>
                      <a:pt x="3655" y="1013"/>
                      <a:pt x="3541" y="1013"/>
                    </a:cubicBezTo>
                    <a:cubicBezTo>
                      <a:pt x="3487" y="1013"/>
                      <a:pt x="3434" y="1041"/>
                      <a:pt x="3401" y="1107"/>
                    </a:cubicBezTo>
                    <a:cubicBezTo>
                      <a:pt x="3172" y="1552"/>
                      <a:pt x="2911" y="1987"/>
                      <a:pt x="2627" y="2404"/>
                    </a:cubicBezTo>
                    <a:lnTo>
                      <a:pt x="2627" y="2404"/>
                    </a:lnTo>
                    <a:lnTo>
                      <a:pt x="2534" y="1818"/>
                    </a:lnTo>
                    <a:cubicBezTo>
                      <a:pt x="2517" y="1628"/>
                      <a:pt x="2517" y="1262"/>
                      <a:pt x="2256" y="1211"/>
                    </a:cubicBezTo>
                    <a:cubicBezTo>
                      <a:pt x="2239" y="1208"/>
                      <a:pt x="2224" y="1206"/>
                      <a:pt x="2208" y="1206"/>
                    </a:cubicBezTo>
                    <a:cubicBezTo>
                      <a:pt x="1983" y="1206"/>
                      <a:pt x="1886" y="1551"/>
                      <a:pt x="1788" y="1714"/>
                    </a:cubicBezTo>
                    <a:cubicBezTo>
                      <a:pt x="1707" y="1867"/>
                      <a:pt x="1630" y="2020"/>
                      <a:pt x="1553" y="2174"/>
                    </a:cubicBezTo>
                    <a:lnTo>
                      <a:pt x="1553" y="2174"/>
                    </a:lnTo>
                    <a:cubicBezTo>
                      <a:pt x="1458" y="1708"/>
                      <a:pt x="1358" y="1242"/>
                      <a:pt x="1268" y="777"/>
                    </a:cubicBezTo>
                    <a:cubicBezTo>
                      <a:pt x="1246" y="690"/>
                      <a:pt x="1170" y="651"/>
                      <a:pt x="1094" y="651"/>
                    </a:cubicBezTo>
                    <a:cubicBezTo>
                      <a:pt x="1049" y="651"/>
                      <a:pt x="1005" y="665"/>
                      <a:pt x="972" y="691"/>
                    </a:cubicBezTo>
                    <a:cubicBezTo>
                      <a:pt x="802" y="860"/>
                      <a:pt x="624" y="1021"/>
                      <a:pt x="443" y="1180"/>
                    </a:cubicBezTo>
                    <a:lnTo>
                      <a:pt x="443" y="1180"/>
                    </a:lnTo>
                    <a:cubicBezTo>
                      <a:pt x="380" y="849"/>
                      <a:pt x="347" y="509"/>
                      <a:pt x="347" y="170"/>
                    </a:cubicBezTo>
                    <a:cubicBezTo>
                      <a:pt x="347" y="57"/>
                      <a:pt x="260" y="0"/>
                      <a:pt x="17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22" name="Google Shape;4314;p42">
                <a:extLst>
                  <a:ext uri="{FF2B5EF4-FFF2-40B4-BE49-F238E27FC236}">
                    <a16:creationId xmlns:a16="http://schemas.microsoft.com/office/drawing/2014/main" id="{D2698960-7071-2FB3-335D-8A562E992AD8}"/>
                  </a:ext>
                </a:extLst>
              </p:cNvPr>
              <p:cNvSpPr/>
              <p:nvPr/>
            </p:nvSpPr>
            <p:spPr>
              <a:xfrm>
                <a:off x="7896175" y="3178800"/>
                <a:ext cx="68900" cy="63525"/>
              </a:xfrm>
              <a:custGeom>
                <a:avLst/>
                <a:gdLst/>
                <a:ahLst/>
                <a:cxnLst/>
                <a:rect l="l" t="t" r="r" b="b"/>
                <a:pathLst>
                  <a:path w="2756" h="2541" extrusionOk="0">
                    <a:moveTo>
                      <a:pt x="2499" y="0"/>
                    </a:moveTo>
                    <a:cubicBezTo>
                      <a:pt x="2413" y="0"/>
                      <a:pt x="2330" y="57"/>
                      <a:pt x="2340" y="170"/>
                    </a:cubicBezTo>
                    <a:cubicBezTo>
                      <a:pt x="2393" y="736"/>
                      <a:pt x="2280" y="1323"/>
                      <a:pt x="2006" y="1825"/>
                    </a:cubicBezTo>
                    <a:lnTo>
                      <a:pt x="2006" y="1825"/>
                    </a:lnTo>
                    <a:cubicBezTo>
                      <a:pt x="1957" y="1342"/>
                      <a:pt x="1825" y="872"/>
                      <a:pt x="1611" y="429"/>
                    </a:cubicBezTo>
                    <a:cubicBezTo>
                      <a:pt x="1585" y="371"/>
                      <a:pt x="1532" y="345"/>
                      <a:pt x="1476" y="345"/>
                    </a:cubicBezTo>
                    <a:cubicBezTo>
                      <a:pt x="1415" y="345"/>
                      <a:pt x="1351" y="375"/>
                      <a:pt x="1315" y="429"/>
                    </a:cubicBezTo>
                    <a:cubicBezTo>
                      <a:pt x="1107" y="764"/>
                      <a:pt x="864" y="1076"/>
                      <a:pt x="579" y="1347"/>
                    </a:cubicBezTo>
                    <a:lnTo>
                      <a:pt x="579" y="1347"/>
                    </a:lnTo>
                    <a:lnTo>
                      <a:pt x="378" y="464"/>
                    </a:lnTo>
                    <a:cubicBezTo>
                      <a:pt x="358" y="381"/>
                      <a:pt x="290" y="345"/>
                      <a:pt x="219" y="345"/>
                    </a:cubicBezTo>
                    <a:cubicBezTo>
                      <a:pt x="113" y="345"/>
                      <a:pt x="0" y="426"/>
                      <a:pt x="31" y="552"/>
                    </a:cubicBezTo>
                    <a:cubicBezTo>
                      <a:pt x="135" y="933"/>
                      <a:pt x="223" y="1315"/>
                      <a:pt x="309" y="1713"/>
                    </a:cubicBezTo>
                    <a:cubicBezTo>
                      <a:pt x="329" y="1795"/>
                      <a:pt x="391" y="1828"/>
                      <a:pt x="460" y="1828"/>
                    </a:cubicBezTo>
                    <a:cubicBezTo>
                      <a:pt x="509" y="1828"/>
                      <a:pt x="561" y="1812"/>
                      <a:pt x="604" y="1783"/>
                    </a:cubicBezTo>
                    <a:cubicBezTo>
                      <a:pt x="918" y="1524"/>
                      <a:pt x="1200" y="1221"/>
                      <a:pt x="1433" y="883"/>
                    </a:cubicBezTo>
                    <a:lnTo>
                      <a:pt x="1433" y="883"/>
                    </a:lnTo>
                    <a:cubicBezTo>
                      <a:pt x="1612" y="1360"/>
                      <a:pt x="1694" y="1867"/>
                      <a:pt x="1680" y="2373"/>
                    </a:cubicBezTo>
                    <a:cubicBezTo>
                      <a:pt x="1680" y="2469"/>
                      <a:pt x="1780" y="2541"/>
                      <a:pt x="1871" y="2541"/>
                    </a:cubicBezTo>
                    <a:cubicBezTo>
                      <a:pt x="1910" y="2541"/>
                      <a:pt x="1948" y="2527"/>
                      <a:pt x="1974" y="2495"/>
                    </a:cubicBezTo>
                    <a:cubicBezTo>
                      <a:pt x="2495" y="1836"/>
                      <a:pt x="2756" y="1003"/>
                      <a:pt x="2687" y="170"/>
                    </a:cubicBezTo>
                    <a:cubicBezTo>
                      <a:pt x="2678" y="57"/>
                      <a:pt x="2586" y="0"/>
                      <a:pt x="2499"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23" name="Google Shape;4315;p42">
                <a:extLst>
                  <a:ext uri="{FF2B5EF4-FFF2-40B4-BE49-F238E27FC236}">
                    <a16:creationId xmlns:a16="http://schemas.microsoft.com/office/drawing/2014/main" id="{525CC8FF-0D7A-FC1B-904A-B40BBE58C236}"/>
                  </a:ext>
                </a:extLst>
              </p:cNvPr>
              <p:cNvSpPr/>
              <p:nvPr/>
            </p:nvSpPr>
            <p:spPr>
              <a:xfrm>
                <a:off x="7831450" y="3288200"/>
                <a:ext cx="31250" cy="31050"/>
              </a:xfrm>
              <a:custGeom>
                <a:avLst/>
                <a:gdLst/>
                <a:ahLst/>
                <a:cxnLst/>
                <a:rect l="l" t="t" r="r" b="b"/>
                <a:pathLst>
                  <a:path w="1250" h="1242" extrusionOk="0">
                    <a:moveTo>
                      <a:pt x="204" y="1"/>
                    </a:moveTo>
                    <a:cubicBezTo>
                      <a:pt x="188" y="1"/>
                      <a:pt x="172" y="3"/>
                      <a:pt x="156" y="10"/>
                    </a:cubicBezTo>
                    <a:cubicBezTo>
                      <a:pt x="70" y="44"/>
                      <a:pt x="1" y="132"/>
                      <a:pt x="35" y="218"/>
                    </a:cubicBezTo>
                    <a:cubicBezTo>
                      <a:pt x="105" y="514"/>
                      <a:pt x="191" y="808"/>
                      <a:pt x="260" y="1120"/>
                    </a:cubicBezTo>
                    <a:cubicBezTo>
                      <a:pt x="283" y="1188"/>
                      <a:pt x="364" y="1241"/>
                      <a:pt x="442" y="1241"/>
                    </a:cubicBezTo>
                    <a:cubicBezTo>
                      <a:pt x="484" y="1241"/>
                      <a:pt x="525" y="1226"/>
                      <a:pt x="556" y="1190"/>
                    </a:cubicBezTo>
                    <a:cubicBezTo>
                      <a:pt x="746" y="947"/>
                      <a:pt x="954" y="704"/>
                      <a:pt x="1162" y="461"/>
                    </a:cubicBezTo>
                    <a:cubicBezTo>
                      <a:pt x="1232" y="391"/>
                      <a:pt x="1250" y="287"/>
                      <a:pt x="1162" y="218"/>
                    </a:cubicBezTo>
                    <a:cubicBezTo>
                      <a:pt x="1137" y="183"/>
                      <a:pt x="1093" y="166"/>
                      <a:pt x="1048" y="166"/>
                    </a:cubicBezTo>
                    <a:cubicBezTo>
                      <a:pt x="1002" y="166"/>
                      <a:pt x="954" y="183"/>
                      <a:pt x="919" y="218"/>
                    </a:cubicBezTo>
                    <a:lnTo>
                      <a:pt x="510" y="696"/>
                    </a:lnTo>
                    <a:lnTo>
                      <a:pt x="510" y="696"/>
                    </a:lnTo>
                    <a:cubicBezTo>
                      <a:pt x="460" y="508"/>
                      <a:pt x="408" y="320"/>
                      <a:pt x="364" y="132"/>
                    </a:cubicBezTo>
                    <a:cubicBezTo>
                      <a:pt x="351" y="60"/>
                      <a:pt x="278" y="1"/>
                      <a:pt x="204"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24" name="Google Shape;4316;p42">
                <a:extLst>
                  <a:ext uri="{FF2B5EF4-FFF2-40B4-BE49-F238E27FC236}">
                    <a16:creationId xmlns:a16="http://schemas.microsoft.com/office/drawing/2014/main" id="{765B286E-6652-CDB5-F05F-5B42715C462D}"/>
                  </a:ext>
                </a:extLst>
              </p:cNvPr>
              <p:cNvSpPr/>
              <p:nvPr/>
            </p:nvSpPr>
            <p:spPr>
              <a:xfrm>
                <a:off x="7413275" y="3291200"/>
                <a:ext cx="39475" cy="34550"/>
              </a:xfrm>
              <a:custGeom>
                <a:avLst/>
                <a:gdLst/>
                <a:ahLst/>
                <a:cxnLst/>
                <a:rect l="l" t="t" r="r" b="b"/>
                <a:pathLst>
                  <a:path w="1579" h="1382" extrusionOk="0">
                    <a:moveTo>
                      <a:pt x="1370" y="1"/>
                    </a:moveTo>
                    <a:cubicBezTo>
                      <a:pt x="1325" y="1"/>
                      <a:pt x="1282" y="14"/>
                      <a:pt x="1249" y="47"/>
                    </a:cubicBezTo>
                    <a:cubicBezTo>
                      <a:pt x="1046" y="317"/>
                      <a:pt x="865" y="597"/>
                      <a:pt x="721" y="896"/>
                    </a:cubicBezTo>
                    <a:lnTo>
                      <a:pt x="721" y="896"/>
                    </a:lnTo>
                    <a:cubicBezTo>
                      <a:pt x="588" y="749"/>
                      <a:pt x="468" y="597"/>
                      <a:pt x="347" y="428"/>
                    </a:cubicBezTo>
                    <a:cubicBezTo>
                      <a:pt x="312" y="382"/>
                      <a:pt x="254" y="351"/>
                      <a:pt x="193" y="351"/>
                    </a:cubicBezTo>
                    <a:cubicBezTo>
                      <a:pt x="163" y="351"/>
                      <a:pt x="133" y="359"/>
                      <a:pt x="104" y="376"/>
                    </a:cubicBezTo>
                    <a:cubicBezTo>
                      <a:pt x="35" y="410"/>
                      <a:pt x="0" y="532"/>
                      <a:pt x="51" y="602"/>
                    </a:cubicBezTo>
                    <a:cubicBezTo>
                      <a:pt x="225" y="861"/>
                      <a:pt x="433" y="1104"/>
                      <a:pt x="641" y="1331"/>
                    </a:cubicBezTo>
                    <a:cubicBezTo>
                      <a:pt x="677" y="1366"/>
                      <a:pt x="718" y="1381"/>
                      <a:pt x="759" y="1381"/>
                    </a:cubicBezTo>
                    <a:cubicBezTo>
                      <a:pt x="838" y="1381"/>
                      <a:pt x="914" y="1324"/>
                      <a:pt x="937" y="1243"/>
                    </a:cubicBezTo>
                    <a:cubicBezTo>
                      <a:pt x="1076" y="914"/>
                      <a:pt x="1284" y="567"/>
                      <a:pt x="1509" y="289"/>
                    </a:cubicBezTo>
                    <a:cubicBezTo>
                      <a:pt x="1562" y="220"/>
                      <a:pt x="1578" y="116"/>
                      <a:pt x="1509" y="47"/>
                    </a:cubicBezTo>
                    <a:cubicBezTo>
                      <a:pt x="1472" y="18"/>
                      <a:pt x="1420" y="1"/>
                      <a:pt x="1370"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25" name="Google Shape;4317;p42">
                <a:extLst>
                  <a:ext uri="{FF2B5EF4-FFF2-40B4-BE49-F238E27FC236}">
                    <a16:creationId xmlns:a16="http://schemas.microsoft.com/office/drawing/2014/main" id="{2ABCBE2D-A913-D992-5E85-C96DBCFA4060}"/>
                  </a:ext>
                </a:extLst>
              </p:cNvPr>
              <p:cNvSpPr/>
              <p:nvPr/>
            </p:nvSpPr>
            <p:spPr>
              <a:xfrm>
                <a:off x="7409800" y="2936525"/>
                <a:ext cx="33850" cy="37775"/>
              </a:xfrm>
              <a:custGeom>
                <a:avLst/>
                <a:gdLst/>
                <a:ahLst/>
                <a:cxnLst/>
                <a:rect l="l" t="t" r="r" b="b"/>
                <a:pathLst>
                  <a:path w="1354" h="1511" extrusionOk="0">
                    <a:moveTo>
                      <a:pt x="417" y="1150"/>
                    </a:moveTo>
                    <a:cubicBezTo>
                      <a:pt x="417" y="1155"/>
                      <a:pt x="418" y="1159"/>
                      <a:pt x="421" y="1161"/>
                    </a:cubicBezTo>
                    <a:lnTo>
                      <a:pt x="421" y="1161"/>
                    </a:lnTo>
                    <a:cubicBezTo>
                      <a:pt x="420" y="1162"/>
                      <a:pt x="419" y="1163"/>
                      <a:pt x="419" y="1163"/>
                    </a:cubicBezTo>
                    <a:cubicBezTo>
                      <a:pt x="417" y="1163"/>
                      <a:pt x="417" y="1158"/>
                      <a:pt x="417" y="1150"/>
                    </a:cubicBezTo>
                    <a:close/>
                    <a:moveTo>
                      <a:pt x="233" y="0"/>
                    </a:moveTo>
                    <a:cubicBezTo>
                      <a:pt x="158" y="0"/>
                      <a:pt x="84" y="39"/>
                      <a:pt x="70" y="126"/>
                    </a:cubicBezTo>
                    <a:cubicBezTo>
                      <a:pt x="0" y="491"/>
                      <a:pt x="0" y="872"/>
                      <a:pt x="104" y="1236"/>
                    </a:cubicBezTo>
                    <a:cubicBezTo>
                      <a:pt x="139" y="1340"/>
                      <a:pt x="190" y="1428"/>
                      <a:pt x="278" y="1479"/>
                    </a:cubicBezTo>
                    <a:cubicBezTo>
                      <a:pt x="322" y="1501"/>
                      <a:pt x="365" y="1511"/>
                      <a:pt x="409" y="1511"/>
                    </a:cubicBezTo>
                    <a:cubicBezTo>
                      <a:pt x="469" y="1511"/>
                      <a:pt x="530" y="1492"/>
                      <a:pt x="590" y="1462"/>
                    </a:cubicBezTo>
                    <a:cubicBezTo>
                      <a:pt x="729" y="1393"/>
                      <a:pt x="850" y="1254"/>
                      <a:pt x="954" y="1132"/>
                    </a:cubicBezTo>
                    <a:cubicBezTo>
                      <a:pt x="1093" y="993"/>
                      <a:pt x="1215" y="838"/>
                      <a:pt x="1301" y="664"/>
                    </a:cubicBezTo>
                    <a:cubicBezTo>
                      <a:pt x="1354" y="577"/>
                      <a:pt x="1336" y="473"/>
                      <a:pt x="1250" y="421"/>
                    </a:cubicBezTo>
                    <a:cubicBezTo>
                      <a:pt x="1222" y="410"/>
                      <a:pt x="1192" y="404"/>
                      <a:pt x="1163" y="404"/>
                    </a:cubicBezTo>
                    <a:cubicBezTo>
                      <a:pt x="1101" y="404"/>
                      <a:pt x="1042" y="431"/>
                      <a:pt x="1007" y="491"/>
                    </a:cubicBezTo>
                    <a:cubicBezTo>
                      <a:pt x="919" y="646"/>
                      <a:pt x="833" y="768"/>
                      <a:pt x="711" y="889"/>
                    </a:cubicBezTo>
                    <a:cubicBezTo>
                      <a:pt x="660" y="959"/>
                      <a:pt x="590" y="1011"/>
                      <a:pt x="537" y="1081"/>
                    </a:cubicBezTo>
                    <a:cubicBezTo>
                      <a:pt x="521" y="1097"/>
                      <a:pt x="503" y="1097"/>
                      <a:pt x="486" y="1115"/>
                    </a:cubicBezTo>
                    <a:cubicBezTo>
                      <a:pt x="480" y="1121"/>
                      <a:pt x="477" y="1125"/>
                      <a:pt x="475" y="1128"/>
                    </a:cubicBezTo>
                    <a:lnTo>
                      <a:pt x="475" y="1128"/>
                    </a:lnTo>
                    <a:cubicBezTo>
                      <a:pt x="474" y="1127"/>
                      <a:pt x="474" y="1127"/>
                      <a:pt x="472" y="1127"/>
                    </a:cubicBezTo>
                    <a:cubicBezTo>
                      <a:pt x="469" y="1127"/>
                      <a:pt x="463" y="1128"/>
                      <a:pt x="451" y="1132"/>
                    </a:cubicBezTo>
                    <a:lnTo>
                      <a:pt x="446" y="1138"/>
                    </a:lnTo>
                    <a:lnTo>
                      <a:pt x="446" y="1138"/>
                    </a:lnTo>
                    <a:cubicBezTo>
                      <a:pt x="433" y="1107"/>
                      <a:pt x="431" y="1077"/>
                      <a:pt x="417" y="1046"/>
                    </a:cubicBezTo>
                    <a:cubicBezTo>
                      <a:pt x="399" y="942"/>
                      <a:pt x="382" y="854"/>
                      <a:pt x="382" y="768"/>
                    </a:cubicBezTo>
                    <a:cubicBezTo>
                      <a:pt x="364" y="577"/>
                      <a:pt x="364" y="387"/>
                      <a:pt x="399" y="213"/>
                    </a:cubicBezTo>
                    <a:cubicBezTo>
                      <a:pt x="417" y="126"/>
                      <a:pt x="382" y="21"/>
                      <a:pt x="278" y="5"/>
                    </a:cubicBezTo>
                    <a:cubicBezTo>
                      <a:pt x="263" y="2"/>
                      <a:pt x="248" y="0"/>
                      <a:pt x="233"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26" name="Google Shape;4318;p42">
                <a:extLst>
                  <a:ext uri="{FF2B5EF4-FFF2-40B4-BE49-F238E27FC236}">
                    <a16:creationId xmlns:a16="http://schemas.microsoft.com/office/drawing/2014/main" id="{858201BF-03F3-2820-BB44-D9DF426CFAA8}"/>
                  </a:ext>
                </a:extLst>
              </p:cNvPr>
              <p:cNvSpPr/>
              <p:nvPr/>
            </p:nvSpPr>
            <p:spPr>
              <a:xfrm>
                <a:off x="7824775" y="2937675"/>
                <a:ext cx="62225" cy="44625"/>
              </a:xfrm>
              <a:custGeom>
                <a:avLst/>
                <a:gdLst/>
                <a:ahLst/>
                <a:cxnLst/>
                <a:rect l="l" t="t" r="r" b="b"/>
                <a:pathLst>
                  <a:path w="2489" h="1785" extrusionOk="0">
                    <a:moveTo>
                      <a:pt x="209" y="0"/>
                    </a:moveTo>
                    <a:cubicBezTo>
                      <a:pt x="105" y="0"/>
                      <a:pt x="0" y="85"/>
                      <a:pt x="41" y="218"/>
                    </a:cubicBezTo>
                    <a:cubicBezTo>
                      <a:pt x="180" y="739"/>
                      <a:pt x="423" y="1243"/>
                      <a:pt x="753" y="1676"/>
                    </a:cubicBezTo>
                    <a:cubicBezTo>
                      <a:pt x="794" y="1725"/>
                      <a:pt x="857" y="1755"/>
                      <a:pt x="917" y="1755"/>
                    </a:cubicBezTo>
                    <a:cubicBezTo>
                      <a:pt x="985" y="1755"/>
                      <a:pt x="1047" y="1717"/>
                      <a:pt x="1066" y="1625"/>
                    </a:cubicBezTo>
                    <a:cubicBezTo>
                      <a:pt x="1106" y="1415"/>
                      <a:pt x="1168" y="1205"/>
                      <a:pt x="1251" y="1006"/>
                    </a:cubicBezTo>
                    <a:lnTo>
                      <a:pt x="1251" y="1006"/>
                    </a:lnTo>
                    <a:cubicBezTo>
                      <a:pt x="1328" y="1253"/>
                      <a:pt x="1447" y="1486"/>
                      <a:pt x="1603" y="1694"/>
                    </a:cubicBezTo>
                    <a:cubicBezTo>
                      <a:pt x="1638" y="1754"/>
                      <a:pt x="1694" y="1785"/>
                      <a:pt x="1751" y="1785"/>
                    </a:cubicBezTo>
                    <a:cubicBezTo>
                      <a:pt x="1807" y="1785"/>
                      <a:pt x="1864" y="1754"/>
                      <a:pt x="1899" y="1694"/>
                    </a:cubicBezTo>
                    <a:cubicBezTo>
                      <a:pt x="2019" y="1486"/>
                      <a:pt x="2158" y="1294"/>
                      <a:pt x="2297" y="1086"/>
                    </a:cubicBezTo>
                    <a:cubicBezTo>
                      <a:pt x="2401" y="878"/>
                      <a:pt x="2489" y="653"/>
                      <a:pt x="2436" y="427"/>
                    </a:cubicBezTo>
                    <a:cubicBezTo>
                      <a:pt x="2415" y="344"/>
                      <a:pt x="2348" y="308"/>
                      <a:pt x="2277" y="308"/>
                    </a:cubicBezTo>
                    <a:cubicBezTo>
                      <a:pt x="2171" y="308"/>
                      <a:pt x="2058" y="389"/>
                      <a:pt x="2089" y="514"/>
                    </a:cubicBezTo>
                    <a:cubicBezTo>
                      <a:pt x="2142" y="688"/>
                      <a:pt x="2019" y="861"/>
                      <a:pt x="1933" y="1000"/>
                    </a:cubicBezTo>
                    <a:cubicBezTo>
                      <a:pt x="1875" y="1097"/>
                      <a:pt x="1811" y="1194"/>
                      <a:pt x="1748" y="1291"/>
                    </a:cubicBezTo>
                    <a:lnTo>
                      <a:pt x="1748" y="1291"/>
                    </a:lnTo>
                    <a:cubicBezTo>
                      <a:pt x="1610" y="1046"/>
                      <a:pt x="1525" y="771"/>
                      <a:pt x="1499" y="496"/>
                    </a:cubicBezTo>
                    <a:cubicBezTo>
                      <a:pt x="1477" y="386"/>
                      <a:pt x="1385" y="311"/>
                      <a:pt x="1298" y="311"/>
                    </a:cubicBezTo>
                    <a:cubicBezTo>
                      <a:pt x="1249" y="311"/>
                      <a:pt x="1201" y="335"/>
                      <a:pt x="1170" y="392"/>
                    </a:cubicBezTo>
                    <a:cubicBezTo>
                      <a:pt x="1027" y="642"/>
                      <a:pt x="908" y="901"/>
                      <a:pt x="825" y="1167"/>
                    </a:cubicBezTo>
                    <a:lnTo>
                      <a:pt x="825" y="1167"/>
                    </a:lnTo>
                    <a:cubicBezTo>
                      <a:pt x="626" y="846"/>
                      <a:pt x="475" y="494"/>
                      <a:pt x="372" y="132"/>
                    </a:cubicBezTo>
                    <a:cubicBezTo>
                      <a:pt x="350" y="40"/>
                      <a:pt x="280" y="0"/>
                      <a:pt x="209"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27" name="Google Shape;4319;p42">
                <a:extLst>
                  <a:ext uri="{FF2B5EF4-FFF2-40B4-BE49-F238E27FC236}">
                    <a16:creationId xmlns:a16="http://schemas.microsoft.com/office/drawing/2014/main" id="{7B43EA06-FBD7-77C1-F718-328673DBDCFE}"/>
                  </a:ext>
                </a:extLst>
              </p:cNvPr>
              <p:cNvSpPr/>
              <p:nvPr/>
            </p:nvSpPr>
            <p:spPr>
              <a:xfrm>
                <a:off x="7549475" y="2869475"/>
                <a:ext cx="90675" cy="63075"/>
              </a:xfrm>
              <a:custGeom>
                <a:avLst/>
                <a:gdLst/>
                <a:ahLst/>
                <a:cxnLst/>
                <a:rect l="l" t="t" r="r" b="b"/>
                <a:pathLst>
                  <a:path w="3627" h="2523" extrusionOk="0">
                    <a:moveTo>
                      <a:pt x="393" y="1"/>
                    </a:moveTo>
                    <a:cubicBezTo>
                      <a:pt x="342" y="1"/>
                      <a:pt x="292" y="25"/>
                      <a:pt x="260" y="84"/>
                    </a:cubicBezTo>
                    <a:cubicBezTo>
                      <a:pt x="139" y="274"/>
                      <a:pt x="70" y="482"/>
                      <a:pt x="35" y="691"/>
                    </a:cubicBezTo>
                    <a:cubicBezTo>
                      <a:pt x="17" y="882"/>
                      <a:pt x="1" y="1125"/>
                      <a:pt x="105" y="1281"/>
                    </a:cubicBezTo>
                    <a:cubicBezTo>
                      <a:pt x="173" y="1378"/>
                      <a:pt x="263" y="1421"/>
                      <a:pt x="357" y="1421"/>
                    </a:cubicBezTo>
                    <a:cubicBezTo>
                      <a:pt x="430" y="1421"/>
                      <a:pt x="505" y="1395"/>
                      <a:pt x="573" y="1350"/>
                    </a:cubicBezTo>
                    <a:cubicBezTo>
                      <a:pt x="725" y="1274"/>
                      <a:pt x="871" y="1184"/>
                      <a:pt x="1014" y="1093"/>
                    </a:cubicBezTo>
                    <a:lnTo>
                      <a:pt x="1014" y="1093"/>
                    </a:lnTo>
                    <a:cubicBezTo>
                      <a:pt x="1024" y="1495"/>
                      <a:pt x="950" y="1899"/>
                      <a:pt x="799" y="2270"/>
                    </a:cubicBezTo>
                    <a:cubicBezTo>
                      <a:pt x="753" y="2376"/>
                      <a:pt x="814" y="2523"/>
                      <a:pt x="935" y="2523"/>
                    </a:cubicBezTo>
                    <a:cubicBezTo>
                      <a:pt x="952" y="2523"/>
                      <a:pt x="970" y="2520"/>
                      <a:pt x="989" y="2513"/>
                    </a:cubicBezTo>
                    <a:cubicBezTo>
                      <a:pt x="1336" y="2409"/>
                      <a:pt x="1562" y="2044"/>
                      <a:pt x="1787" y="1785"/>
                    </a:cubicBezTo>
                    <a:cubicBezTo>
                      <a:pt x="1993" y="1540"/>
                      <a:pt x="2198" y="1305"/>
                      <a:pt x="2404" y="1073"/>
                    </a:cubicBezTo>
                    <a:lnTo>
                      <a:pt x="2404" y="1073"/>
                    </a:lnTo>
                    <a:cubicBezTo>
                      <a:pt x="2456" y="1302"/>
                      <a:pt x="2504" y="1526"/>
                      <a:pt x="2551" y="1750"/>
                    </a:cubicBezTo>
                    <a:cubicBezTo>
                      <a:pt x="2599" y="1954"/>
                      <a:pt x="2645" y="2317"/>
                      <a:pt x="2901" y="2317"/>
                    </a:cubicBezTo>
                    <a:cubicBezTo>
                      <a:pt x="2927" y="2317"/>
                      <a:pt x="2955" y="2313"/>
                      <a:pt x="2985" y="2305"/>
                    </a:cubicBezTo>
                    <a:cubicBezTo>
                      <a:pt x="3245" y="2236"/>
                      <a:pt x="3367" y="1854"/>
                      <a:pt x="3436" y="1628"/>
                    </a:cubicBezTo>
                    <a:cubicBezTo>
                      <a:pt x="3540" y="1315"/>
                      <a:pt x="3610" y="1003"/>
                      <a:pt x="3627" y="674"/>
                    </a:cubicBezTo>
                    <a:cubicBezTo>
                      <a:pt x="3627" y="570"/>
                      <a:pt x="3540" y="518"/>
                      <a:pt x="3453" y="518"/>
                    </a:cubicBezTo>
                    <a:cubicBezTo>
                      <a:pt x="3366" y="518"/>
                      <a:pt x="3280" y="570"/>
                      <a:pt x="3280" y="674"/>
                    </a:cubicBezTo>
                    <a:cubicBezTo>
                      <a:pt x="3263" y="899"/>
                      <a:pt x="3228" y="1125"/>
                      <a:pt x="3159" y="1350"/>
                    </a:cubicBezTo>
                    <a:cubicBezTo>
                      <a:pt x="3141" y="1437"/>
                      <a:pt x="3106" y="1542"/>
                      <a:pt x="3055" y="1646"/>
                    </a:cubicBezTo>
                    <a:cubicBezTo>
                      <a:pt x="3037" y="1697"/>
                      <a:pt x="3020" y="1750"/>
                      <a:pt x="2985" y="1819"/>
                    </a:cubicBezTo>
                    <a:cubicBezTo>
                      <a:pt x="2975" y="1828"/>
                      <a:pt x="2956" y="1858"/>
                      <a:pt x="2940" y="1888"/>
                    </a:cubicBezTo>
                    <a:lnTo>
                      <a:pt x="2940" y="1888"/>
                    </a:lnTo>
                    <a:cubicBezTo>
                      <a:pt x="2938" y="1882"/>
                      <a:pt x="2936" y="1877"/>
                      <a:pt x="2932" y="1871"/>
                    </a:cubicBezTo>
                    <a:cubicBezTo>
                      <a:pt x="2932" y="1819"/>
                      <a:pt x="2916" y="1766"/>
                      <a:pt x="2898" y="1715"/>
                    </a:cubicBezTo>
                    <a:cubicBezTo>
                      <a:pt x="2881" y="1611"/>
                      <a:pt x="2846" y="1507"/>
                      <a:pt x="2828" y="1385"/>
                    </a:cubicBezTo>
                    <a:lnTo>
                      <a:pt x="2673" y="656"/>
                    </a:lnTo>
                    <a:cubicBezTo>
                      <a:pt x="2650" y="576"/>
                      <a:pt x="2567" y="526"/>
                      <a:pt x="2488" y="526"/>
                    </a:cubicBezTo>
                    <a:cubicBezTo>
                      <a:pt x="2447" y="526"/>
                      <a:pt x="2407" y="540"/>
                      <a:pt x="2377" y="570"/>
                    </a:cubicBezTo>
                    <a:cubicBezTo>
                      <a:pt x="2118" y="864"/>
                      <a:pt x="1875" y="1160"/>
                      <a:pt x="1614" y="1437"/>
                    </a:cubicBezTo>
                    <a:cubicBezTo>
                      <a:pt x="1516" y="1568"/>
                      <a:pt x="1404" y="1698"/>
                      <a:pt x="1289" y="1828"/>
                    </a:cubicBezTo>
                    <a:lnTo>
                      <a:pt x="1289" y="1828"/>
                    </a:lnTo>
                    <a:cubicBezTo>
                      <a:pt x="1365" y="1485"/>
                      <a:pt x="1386" y="1135"/>
                      <a:pt x="1354" y="778"/>
                    </a:cubicBezTo>
                    <a:cubicBezTo>
                      <a:pt x="1340" y="683"/>
                      <a:pt x="1264" y="599"/>
                      <a:pt x="1165" y="599"/>
                    </a:cubicBezTo>
                    <a:cubicBezTo>
                      <a:pt x="1137" y="599"/>
                      <a:pt x="1107" y="606"/>
                      <a:pt x="1076" y="621"/>
                    </a:cubicBezTo>
                    <a:cubicBezTo>
                      <a:pt x="938" y="725"/>
                      <a:pt x="799" y="813"/>
                      <a:pt x="642" y="899"/>
                    </a:cubicBezTo>
                    <a:lnTo>
                      <a:pt x="487" y="1003"/>
                    </a:lnTo>
                    <a:cubicBezTo>
                      <a:pt x="454" y="1020"/>
                      <a:pt x="421" y="1036"/>
                      <a:pt x="388" y="1067"/>
                    </a:cubicBezTo>
                    <a:lnTo>
                      <a:pt x="388" y="1067"/>
                    </a:lnTo>
                    <a:cubicBezTo>
                      <a:pt x="386" y="1064"/>
                      <a:pt x="384" y="1060"/>
                      <a:pt x="382" y="1056"/>
                    </a:cubicBezTo>
                    <a:cubicBezTo>
                      <a:pt x="330" y="952"/>
                      <a:pt x="364" y="778"/>
                      <a:pt x="382" y="674"/>
                    </a:cubicBezTo>
                    <a:cubicBezTo>
                      <a:pt x="417" y="535"/>
                      <a:pt x="468" y="396"/>
                      <a:pt x="556" y="258"/>
                    </a:cubicBezTo>
                    <a:cubicBezTo>
                      <a:pt x="628" y="125"/>
                      <a:pt x="508" y="1"/>
                      <a:pt x="393"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28" name="Google Shape;4320;p42">
                <a:extLst>
                  <a:ext uri="{FF2B5EF4-FFF2-40B4-BE49-F238E27FC236}">
                    <a16:creationId xmlns:a16="http://schemas.microsoft.com/office/drawing/2014/main" id="{716F7C3A-2982-712B-AF5F-7D7CB008A386}"/>
                  </a:ext>
                </a:extLst>
              </p:cNvPr>
              <p:cNvSpPr/>
              <p:nvPr/>
            </p:nvSpPr>
            <p:spPr>
              <a:xfrm>
                <a:off x="7696525" y="2878275"/>
                <a:ext cx="26875" cy="29500"/>
              </a:xfrm>
              <a:custGeom>
                <a:avLst/>
                <a:gdLst/>
                <a:ahLst/>
                <a:cxnLst/>
                <a:rect l="l" t="t" r="r" b="b"/>
                <a:pathLst>
                  <a:path w="1075" h="1180" extrusionOk="0">
                    <a:moveTo>
                      <a:pt x="204" y="1"/>
                    </a:moveTo>
                    <a:cubicBezTo>
                      <a:pt x="188" y="1"/>
                      <a:pt x="173" y="3"/>
                      <a:pt x="157" y="10"/>
                    </a:cubicBezTo>
                    <a:cubicBezTo>
                      <a:pt x="70" y="26"/>
                      <a:pt x="0" y="130"/>
                      <a:pt x="35" y="218"/>
                    </a:cubicBezTo>
                    <a:cubicBezTo>
                      <a:pt x="139" y="565"/>
                      <a:pt x="313" y="859"/>
                      <a:pt x="556" y="1137"/>
                    </a:cubicBezTo>
                    <a:cubicBezTo>
                      <a:pt x="585" y="1166"/>
                      <a:pt x="629" y="1180"/>
                      <a:pt x="675" y="1180"/>
                    </a:cubicBezTo>
                    <a:cubicBezTo>
                      <a:pt x="738" y="1180"/>
                      <a:pt x="803" y="1153"/>
                      <a:pt x="833" y="1102"/>
                    </a:cubicBezTo>
                    <a:cubicBezTo>
                      <a:pt x="955" y="843"/>
                      <a:pt x="1025" y="565"/>
                      <a:pt x="1059" y="287"/>
                    </a:cubicBezTo>
                    <a:cubicBezTo>
                      <a:pt x="1075" y="192"/>
                      <a:pt x="990" y="111"/>
                      <a:pt x="909" y="111"/>
                    </a:cubicBezTo>
                    <a:cubicBezTo>
                      <a:pt x="901" y="111"/>
                      <a:pt x="894" y="112"/>
                      <a:pt x="886" y="114"/>
                    </a:cubicBezTo>
                    <a:cubicBezTo>
                      <a:pt x="782" y="114"/>
                      <a:pt x="729" y="183"/>
                      <a:pt x="712" y="287"/>
                    </a:cubicBezTo>
                    <a:lnTo>
                      <a:pt x="712" y="339"/>
                    </a:lnTo>
                    <a:cubicBezTo>
                      <a:pt x="694" y="373"/>
                      <a:pt x="694" y="391"/>
                      <a:pt x="694" y="426"/>
                    </a:cubicBezTo>
                    <a:cubicBezTo>
                      <a:pt x="678" y="496"/>
                      <a:pt x="660" y="547"/>
                      <a:pt x="643" y="600"/>
                    </a:cubicBezTo>
                    <a:cubicBezTo>
                      <a:pt x="637" y="623"/>
                      <a:pt x="631" y="643"/>
                      <a:pt x="626" y="663"/>
                    </a:cubicBezTo>
                    <a:lnTo>
                      <a:pt x="626" y="663"/>
                    </a:lnTo>
                    <a:cubicBezTo>
                      <a:pt x="592" y="622"/>
                      <a:pt x="562" y="576"/>
                      <a:pt x="539" y="530"/>
                    </a:cubicBezTo>
                    <a:lnTo>
                      <a:pt x="435" y="322"/>
                    </a:lnTo>
                    <a:lnTo>
                      <a:pt x="435" y="304"/>
                    </a:lnTo>
                    <a:cubicBezTo>
                      <a:pt x="417" y="287"/>
                      <a:pt x="417" y="253"/>
                      <a:pt x="400" y="235"/>
                    </a:cubicBezTo>
                    <a:cubicBezTo>
                      <a:pt x="382" y="200"/>
                      <a:pt x="382" y="165"/>
                      <a:pt x="365" y="130"/>
                    </a:cubicBezTo>
                    <a:cubicBezTo>
                      <a:pt x="337" y="60"/>
                      <a:pt x="273" y="1"/>
                      <a:pt x="204"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29" name="Google Shape;4321;p42">
                <a:extLst>
                  <a:ext uri="{FF2B5EF4-FFF2-40B4-BE49-F238E27FC236}">
                    <a16:creationId xmlns:a16="http://schemas.microsoft.com/office/drawing/2014/main" id="{04FFA0E6-F0FA-8ABF-A9EB-C256D044FCCD}"/>
                  </a:ext>
                </a:extLst>
              </p:cNvPr>
              <p:cNvSpPr/>
              <p:nvPr/>
            </p:nvSpPr>
            <p:spPr>
              <a:xfrm>
                <a:off x="7250150" y="2819225"/>
                <a:ext cx="766550" cy="596575"/>
              </a:xfrm>
              <a:custGeom>
                <a:avLst/>
                <a:gdLst/>
                <a:ahLst/>
                <a:cxnLst/>
                <a:rect l="l" t="t" r="r" b="b"/>
                <a:pathLst>
                  <a:path w="30662" h="23863" extrusionOk="0">
                    <a:moveTo>
                      <a:pt x="25490" y="339"/>
                    </a:moveTo>
                    <a:cubicBezTo>
                      <a:pt x="25720" y="339"/>
                      <a:pt x="25969" y="441"/>
                      <a:pt x="26098" y="618"/>
                    </a:cubicBezTo>
                    <a:cubicBezTo>
                      <a:pt x="26427" y="1070"/>
                      <a:pt x="26219" y="1816"/>
                      <a:pt x="26064" y="2284"/>
                    </a:cubicBezTo>
                    <a:cubicBezTo>
                      <a:pt x="25925" y="2719"/>
                      <a:pt x="25751" y="3152"/>
                      <a:pt x="25543" y="3552"/>
                    </a:cubicBezTo>
                    <a:cubicBezTo>
                      <a:pt x="25471" y="3684"/>
                      <a:pt x="25590" y="3807"/>
                      <a:pt x="25705" y="3807"/>
                    </a:cubicBezTo>
                    <a:cubicBezTo>
                      <a:pt x="25756" y="3807"/>
                      <a:pt x="25805" y="3783"/>
                      <a:pt x="25837" y="3725"/>
                    </a:cubicBezTo>
                    <a:cubicBezTo>
                      <a:pt x="25994" y="3447"/>
                      <a:pt x="26168" y="3170"/>
                      <a:pt x="26341" y="2909"/>
                    </a:cubicBezTo>
                    <a:cubicBezTo>
                      <a:pt x="26635" y="2476"/>
                      <a:pt x="26948" y="2025"/>
                      <a:pt x="27382" y="1694"/>
                    </a:cubicBezTo>
                    <a:cubicBezTo>
                      <a:pt x="27490" y="1617"/>
                      <a:pt x="27654" y="1499"/>
                      <a:pt x="27799" y="1499"/>
                    </a:cubicBezTo>
                    <a:cubicBezTo>
                      <a:pt x="27816" y="1499"/>
                      <a:pt x="27833" y="1500"/>
                      <a:pt x="27850" y="1504"/>
                    </a:cubicBezTo>
                    <a:cubicBezTo>
                      <a:pt x="28024" y="1539"/>
                      <a:pt x="28128" y="1729"/>
                      <a:pt x="28128" y="1902"/>
                    </a:cubicBezTo>
                    <a:cubicBezTo>
                      <a:pt x="28111" y="2388"/>
                      <a:pt x="27607" y="2858"/>
                      <a:pt x="27278" y="3170"/>
                    </a:cubicBezTo>
                    <a:cubicBezTo>
                      <a:pt x="26983" y="3463"/>
                      <a:pt x="26655" y="3740"/>
                      <a:pt x="26326" y="3983"/>
                    </a:cubicBezTo>
                    <a:lnTo>
                      <a:pt x="26326" y="3983"/>
                    </a:lnTo>
                    <a:cubicBezTo>
                      <a:pt x="26325" y="3983"/>
                      <a:pt x="26324" y="3984"/>
                      <a:pt x="26323" y="3985"/>
                    </a:cubicBezTo>
                    <a:cubicBezTo>
                      <a:pt x="26164" y="4087"/>
                      <a:pt x="26259" y="4309"/>
                      <a:pt x="26406" y="4309"/>
                    </a:cubicBezTo>
                    <a:cubicBezTo>
                      <a:pt x="26434" y="4309"/>
                      <a:pt x="26465" y="4300"/>
                      <a:pt x="26497" y="4280"/>
                    </a:cubicBezTo>
                    <a:cubicBezTo>
                      <a:pt x="26510" y="4271"/>
                      <a:pt x="26524" y="4261"/>
                      <a:pt x="26537" y="4251"/>
                    </a:cubicBezTo>
                    <a:lnTo>
                      <a:pt x="26537" y="4251"/>
                    </a:lnTo>
                    <a:cubicBezTo>
                      <a:pt x="26804" y="4056"/>
                      <a:pt x="27102" y="3891"/>
                      <a:pt x="27399" y="3742"/>
                    </a:cubicBezTo>
                    <a:cubicBezTo>
                      <a:pt x="27718" y="3596"/>
                      <a:pt x="28170" y="3379"/>
                      <a:pt x="28567" y="3379"/>
                    </a:cubicBezTo>
                    <a:cubicBezTo>
                      <a:pt x="28688" y="3379"/>
                      <a:pt x="28804" y="3399"/>
                      <a:pt x="28909" y="3447"/>
                    </a:cubicBezTo>
                    <a:cubicBezTo>
                      <a:pt x="29099" y="3552"/>
                      <a:pt x="29222" y="3776"/>
                      <a:pt x="29222" y="3985"/>
                    </a:cubicBezTo>
                    <a:cubicBezTo>
                      <a:pt x="29222" y="4193"/>
                      <a:pt x="29083" y="4350"/>
                      <a:pt x="28944" y="4489"/>
                    </a:cubicBezTo>
                    <a:cubicBezTo>
                      <a:pt x="28544" y="4836"/>
                      <a:pt x="27989" y="5026"/>
                      <a:pt x="27486" y="5183"/>
                    </a:cubicBezTo>
                    <a:cubicBezTo>
                      <a:pt x="27139" y="5287"/>
                      <a:pt x="26792" y="5373"/>
                      <a:pt x="26427" y="5426"/>
                    </a:cubicBezTo>
                    <a:cubicBezTo>
                      <a:pt x="26323" y="5442"/>
                      <a:pt x="26272" y="5599"/>
                      <a:pt x="26323" y="5685"/>
                    </a:cubicBezTo>
                    <a:cubicBezTo>
                      <a:pt x="27799" y="7663"/>
                      <a:pt x="28770" y="9902"/>
                      <a:pt x="29395" y="12279"/>
                    </a:cubicBezTo>
                    <a:cubicBezTo>
                      <a:pt x="29673" y="13320"/>
                      <a:pt x="29916" y="14379"/>
                      <a:pt x="30089" y="15455"/>
                    </a:cubicBezTo>
                    <a:cubicBezTo>
                      <a:pt x="30297" y="16670"/>
                      <a:pt x="30263" y="17919"/>
                      <a:pt x="29516" y="18960"/>
                    </a:cubicBezTo>
                    <a:cubicBezTo>
                      <a:pt x="28857" y="19897"/>
                      <a:pt x="27833" y="20469"/>
                      <a:pt x="26827" y="20955"/>
                    </a:cubicBezTo>
                    <a:cubicBezTo>
                      <a:pt x="25525" y="21598"/>
                      <a:pt x="24155" y="22084"/>
                      <a:pt x="22767" y="22482"/>
                    </a:cubicBezTo>
                    <a:cubicBezTo>
                      <a:pt x="20650" y="23055"/>
                      <a:pt x="18463" y="23384"/>
                      <a:pt x="16277" y="23488"/>
                    </a:cubicBezTo>
                    <a:cubicBezTo>
                      <a:pt x="15932" y="23504"/>
                      <a:pt x="15586" y="23511"/>
                      <a:pt x="15240" y="23511"/>
                    </a:cubicBezTo>
                    <a:cubicBezTo>
                      <a:pt x="13219" y="23511"/>
                      <a:pt x="11185" y="23257"/>
                      <a:pt x="9214" y="22812"/>
                    </a:cubicBezTo>
                    <a:cubicBezTo>
                      <a:pt x="7618" y="22447"/>
                      <a:pt x="6039" y="21961"/>
                      <a:pt x="4547" y="21302"/>
                    </a:cubicBezTo>
                    <a:cubicBezTo>
                      <a:pt x="3765" y="20955"/>
                      <a:pt x="2967" y="20573"/>
                      <a:pt x="2256" y="20071"/>
                    </a:cubicBezTo>
                    <a:cubicBezTo>
                      <a:pt x="1319" y="19411"/>
                      <a:pt x="591" y="18440"/>
                      <a:pt x="469" y="17276"/>
                    </a:cubicBezTo>
                    <a:cubicBezTo>
                      <a:pt x="330" y="16096"/>
                      <a:pt x="642" y="14900"/>
                      <a:pt x="885" y="13755"/>
                    </a:cubicBezTo>
                    <a:cubicBezTo>
                      <a:pt x="1371" y="11516"/>
                      <a:pt x="2048" y="9347"/>
                      <a:pt x="3210" y="7351"/>
                    </a:cubicBezTo>
                    <a:cubicBezTo>
                      <a:pt x="3541" y="6779"/>
                      <a:pt x="3904" y="6224"/>
                      <a:pt x="4304" y="5685"/>
                    </a:cubicBezTo>
                    <a:cubicBezTo>
                      <a:pt x="4373" y="5599"/>
                      <a:pt x="4304" y="5442"/>
                      <a:pt x="4200" y="5426"/>
                    </a:cubicBezTo>
                    <a:cubicBezTo>
                      <a:pt x="3402" y="5303"/>
                      <a:pt x="2516" y="5079"/>
                      <a:pt x="1857" y="4609"/>
                    </a:cubicBezTo>
                    <a:cubicBezTo>
                      <a:pt x="1510" y="4366"/>
                      <a:pt x="1215" y="3933"/>
                      <a:pt x="1579" y="3552"/>
                    </a:cubicBezTo>
                    <a:cubicBezTo>
                      <a:pt x="1700" y="3425"/>
                      <a:pt x="1865" y="3378"/>
                      <a:pt x="2045" y="3378"/>
                    </a:cubicBezTo>
                    <a:cubicBezTo>
                      <a:pt x="2382" y="3378"/>
                      <a:pt x="2771" y="3543"/>
                      <a:pt x="3020" y="3656"/>
                    </a:cubicBezTo>
                    <a:cubicBezTo>
                      <a:pt x="3418" y="3811"/>
                      <a:pt x="3800" y="4037"/>
                      <a:pt x="4147" y="4280"/>
                    </a:cubicBezTo>
                    <a:cubicBezTo>
                      <a:pt x="4176" y="4300"/>
                      <a:pt x="4204" y="4309"/>
                      <a:pt x="4231" y="4309"/>
                    </a:cubicBezTo>
                    <a:cubicBezTo>
                      <a:pt x="4368" y="4309"/>
                      <a:pt x="4466" y="4087"/>
                      <a:pt x="4321" y="3985"/>
                    </a:cubicBezTo>
                    <a:cubicBezTo>
                      <a:pt x="4283" y="3957"/>
                      <a:pt x="4246" y="3930"/>
                      <a:pt x="4208" y="3903"/>
                    </a:cubicBezTo>
                    <a:lnTo>
                      <a:pt x="4208" y="3903"/>
                    </a:lnTo>
                    <a:cubicBezTo>
                      <a:pt x="3959" y="3718"/>
                      <a:pt x="3732" y="3522"/>
                      <a:pt x="3506" y="3325"/>
                    </a:cubicBezTo>
                    <a:cubicBezTo>
                      <a:pt x="3141" y="2978"/>
                      <a:pt x="2655" y="2545"/>
                      <a:pt x="2534" y="2041"/>
                    </a:cubicBezTo>
                    <a:cubicBezTo>
                      <a:pt x="2499" y="1868"/>
                      <a:pt x="2516" y="1660"/>
                      <a:pt x="2690" y="1555"/>
                    </a:cubicBezTo>
                    <a:cubicBezTo>
                      <a:pt x="2739" y="1518"/>
                      <a:pt x="2791" y="1503"/>
                      <a:pt x="2844" y="1503"/>
                    </a:cubicBezTo>
                    <a:cubicBezTo>
                      <a:pt x="2938" y="1503"/>
                      <a:pt x="3035" y="1552"/>
                      <a:pt x="3124" y="1608"/>
                    </a:cubicBezTo>
                    <a:cubicBezTo>
                      <a:pt x="3557" y="1868"/>
                      <a:pt x="3904" y="2337"/>
                      <a:pt x="4182" y="2753"/>
                    </a:cubicBezTo>
                    <a:cubicBezTo>
                      <a:pt x="4408" y="3066"/>
                      <a:pt x="4616" y="3395"/>
                      <a:pt x="4790" y="3725"/>
                    </a:cubicBezTo>
                    <a:cubicBezTo>
                      <a:pt x="4827" y="3783"/>
                      <a:pt x="4880" y="3807"/>
                      <a:pt x="4934" y="3807"/>
                    </a:cubicBezTo>
                    <a:cubicBezTo>
                      <a:pt x="5054" y="3807"/>
                      <a:pt x="5174" y="3684"/>
                      <a:pt x="5102" y="3552"/>
                    </a:cubicBezTo>
                    <a:cubicBezTo>
                      <a:pt x="4911" y="3221"/>
                      <a:pt x="4772" y="2858"/>
                      <a:pt x="4651" y="2510"/>
                    </a:cubicBezTo>
                    <a:cubicBezTo>
                      <a:pt x="4460" y="1990"/>
                      <a:pt x="4235" y="1296"/>
                      <a:pt x="4460" y="757"/>
                    </a:cubicBezTo>
                    <a:cubicBezTo>
                      <a:pt x="4570" y="496"/>
                      <a:pt x="4827" y="357"/>
                      <a:pt x="5083" y="357"/>
                    </a:cubicBezTo>
                    <a:cubicBezTo>
                      <a:pt x="5270" y="357"/>
                      <a:pt x="5457" y="431"/>
                      <a:pt x="5588" y="584"/>
                    </a:cubicBezTo>
                    <a:cubicBezTo>
                      <a:pt x="5917" y="983"/>
                      <a:pt x="6021" y="1590"/>
                      <a:pt x="6074" y="2094"/>
                    </a:cubicBezTo>
                    <a:cubicBezTo>
                      <a:pt x="6125" y="2476"/>
                      <a:pt x="6143" y="2874"/>
                      <a:pt x="6125" y="3256"/>
                    </a:cubicBezTo>
                    <a:cubicBezTo>
                      <a:pt x="6125" y="3352"/>
                      <a:pt x="6225" y="3431"/>
                      <a:pt x="6315" y="3431"/>
                    </a:cubicBezTo>
                    <a:cubicBezTo>
                      <a:pt x="6355" y="3431"/>
                      <a:pt x="6394" y="3415"/>
                      <a:pt x="6421" y="3378"/>
                    </a:cubicBezTo>
                    <a:cubicBezTo>
                      <a:pt x="6715" y="3031"/>
                      <a:pt x="7115" y="2753"/>
                      <a:pt x="7497" y="2527"/>
                    </a:cubicBezTo>
                    <a:cubicBezTo>
                      <a:pt x="8693" y="1782"/>
                      <a:pt x="10065" y="1347"/>
                      <a:pt x="11435" y="1070"/>
                    </a:cubicBezTo>
                    <a:cubicBezTo>
                      <a:pt x="12719" y="827"/>
                      <a:pt x="14021" y="706"/>
                      <a:pt x="15322" y="688"/>
                    </a:cubicBezTo>
                    <a:cubicBezTo>
                      <a:pt x="17353" y="723"/>
                      <a:pt x="19400" y="965"/>
                      <a:pt x="21326" y="1660"/>
                    </a:cubicBezTo>
                    <a:cubicBezTo>
                      <a:pt x="22228" y="1990"/>
                      <a:pt x="23148" y="2423"/>
                      <a:pt x="23877" y="3066"/>
                    </a:cubicBezTo>
                    <a:cubicBezTo>
                      <a:pt x="23998" y="3170"/>
                      <a:pt x="24120" y="3256"/>
                      <a:pt x="24206" y="3378"/>
                    </a:cubicBezTo>
                    <a:cubicBezTo>
                      <a:pt x="24238" y="3415"/>
                      <a:pt x="24279" y="3431"/>
                      <a:pt x="24319" y="3431"/>
                    </a:cubicBezTo>
                    <a:cubicBezTo>
                      <a:pt x="24410" y="3431"/>
                      <a:pt x="24502" y="3352"/>
                      <a:pt x="24502" y="3256"/>
                    </a:cubicBezTo>
                    <a:cubicBezTo>
                      <a:pt x="24502" y="2944"/>
                      <a:pt x="24502" y="2615"/>
                      <a:pt x="24537" y="2284"/>
                    </a:cubicBezTo>
                    <a:cubicBezTo>
                      <a:pt x="24588" y="1764"/>
                      <a:pt x="24675" y="1157"/>
                      <a:pt x="24970" y="706"/>
                    </a:cubicBezTo>
                    <a:cubicBezTo>
                      <a:pt x="25074" y="532"/>
                      <a:pt x="25231" y="375"/>
                      <a:pt x="25439" y="341"/>
                    </a:cubicBezTo>
                    <a:cubicBezTo>
                      <a:pt x="25456" y="340"/>
                      <a:pt x="25473" y="339"/>
                      <a:pt x="25490" y="339"/>
                    </a:cubicBezTo>
                    <a:close/>
                    <a:moveTo>
                      <a:pt x="5083" y="0"/>
                    </a:moveTo>
                    <a:cubicBezTo>
                      <a:pt x="4806" y="0"/>
                      <a:pt x="4527" y="109"/>
                      <a:pt x="4321" y="324"/>
                    </a:cubicBezTo>
                    <a:cubicBezTo>
                      <a:pt x="3882" y="813"/>
                      <a:pt x="4018" y="1582"/>
                      <a:pt x="4169" y="2151"/>
                    </a:cubicBezTo>
                    <a:lnTo>
                      <a:pt x="4169" y="2151"/>
                    </a:lnTo>
                    <a:cubicBezTo>
                      <a:pt x="3910" y="1807"/>
                      <a:pt x="3612" y="1473"/>
                      <a:pt x="3245" y="1278"/>
                    </a:cubicBezTo>
                    <a:cubicBezTo>
                      <a:pt x="3115" y="1208"/>
                      <a:pt x="2978" y="1174"/>
                      <a:pt x="2846" y="1174"/>
                    </a:cubicBezTo>
                    <a:cubicBezTo>
                      <a:pt x="2522" y="1174"/>
                      <a:pt x="2231" y="1381"/>
                      <a:pt x="2169" y="1764"/>
                    </a:cubicBezTo>
                    <a:cubicBezTo>
                      <a:pt x="2090" y="2307"/>
                      <a:pt x="2526" y="2822"/>
                      <a:pt x="2893" y="3212"/>
                    </a:cubicBezTo>
                    <a:lnTo>
                      <a:pt x="2893" y="3212"/>
                    </a:lnTo>
                    <a:cubicBezTo>
                      <a:pt x="2633" y="3114"/>
                      <a:pt x="2344" y="3036"/>
                      <a:pt x="2069" y="3036"/>
                    </a:cubicBezTo>
                    <a:cubicBezTo>
                      <a:pt x="1856" y="3036"/>
                      <a:pt x="1652" y="3083"/>
                      <a:pt x="1475" y="3205"/>
                    </a:cubicBezTo>
                    <a:cubicBezTo>
                      <a:pt x="989" y="3517"/>
                      <a:pt x="954" y="4176"/>
                      <a:pt x="1319" y="4593"/>
                    </a:cubicBezTo>
                    <a:cubicBezTo>
                      <a:pt x="1683" y="5026"/>
                      <a:pt x="2308" y="5269"/>
                      <a:pt x="2846" y="5442"/>
                    </a:cubicBezTo>
                    <a:cubicBezTo>
                      <a:pt x="3181" y="5554"/>
                      <a:pt x="3515" y="5643"/>
                      <a:pt x="3858" y="5719"/>
                    </a:cubicBezTo>
                    <a:lnTo>
                      <a:pt x="3858" y="5719"/>
                    </a:lnTo>
                    <a:cubicBezTo>
                      <a:pt x="2448" y="7698"/>
                      <a:pt x="1488" y="9915"/>
                      <a:pt x="885" y="12262"/>
                    </a:cubicBezTo>
                    <a:cubicBezTo>
                      <a:pt x="607" y="13320"/>
                      <a:pt x="348" y="14414"/>
                      <a:pt x="191" y="15506"/>
                    </a:cubicBezTo>
                    <a:cubicBezTo>
                      <a:pt x="1" y="16721"/>
                      <a:pt x="35" y="17970"/>
                      <a:pt x="746" y="19030"/>
                    </a:cubicBezTo>
                    <a:cubicBezTo>
                      <a:pt x="1424" y="20053"/>
                      <a:pt x="2465" y="20677"/>
                      <a:pt x="3541" y="21216"/>
                    </a:cubicBezTo>
                    <a:cubicBezTo>
                      <a:pt x="4876" y="21875"/>
                      <a:pt x="6299" y="22396"/>
                      <a:pt x="7722" y="22794"/>
                    </a:cubicBezTo>
                    <a:cubicBezTo>
                      <a:pt x="9891" y="23402"/>
                      <a:pt x="12112" y="23731"/>
                      <a:pt x="14350" y="23835"/>
                    </a:cubicBezTo>
                    <a:cubicBezTo>
                      <a:pt x="14713" y="23854"/>
                      <a:pt x="15076" y="23863"/>
                      <a:pt x="15440" y="23863"/>
                    </a:cubicBezTo>
                    <a:cubicBezTo>
                      <a:pt x="17479" y="23863"/>
                      <a:pt x="19529" y="23583"/>
                      <a:pt x="21517" y="23141"/>
                    </a:cubicBezTo>
                    <a:cubicBezTo>
                      <a:pt x="23165" y="22778"/>
                      <a:pt x="24779" y="22257"/>
                      <a:pt x="26323" y="21580"/>
                    </a:cubicBezTo>
                    <a:cubicBezTo>
                      <a:pt x="27191" y="21198"/>
                      <a:pt x="28058" y="20765"/>
                      <a:pt x="28805" y="20192"/>
                    </a:cubicBezTo>
                    <a:cubicBezTo>
                      <a:pt x="29707" y="19481"/>
                      <a:pt x="30367" y="18509"/>
                      <a:pt x="30506" y="17346"/>
                    </a:cubicBezTo>
                    <a:cubicBezTo>
                      <a:pt x="30661" y="16149"/>
                      <a:pt x="30367" y="14951"/>
                      <a:pt x="30106" y="13789"/>
                    </a:cubicBezTo>
                    <a:cubicBezTo>
                      <a:pt x="29620" y="11481"/>
                      <a:pt x="28909" y="9225"/>
                      <a:pt x="27729" y="7177"/>
                    </a:cubicBezTo>
                    <a:cubicBezTo>
                      <a:pt x="27441" y="6679"/>
                      <a:pt x="27114" y="6193"/>
                      <a:pt x="26782" y="5720"/>
                    </a:cubicBezTo>
                    <a:lnTo>
                      <a:pt x="26782" y="5720"/>
                    </a:lnTo>
                    <a:cubicBezTo>
                      <a:pt x="27052" y="5661"/>
                      <a:pt x="27326" y="5591"/>
                      <a:pt x="27591" y="5512"/>
                    </a:cubicBezTo>
                    <a:cubicBezTo>
                      <a:pt x="28146" y="5338"/>
                      <a:pt x="28770" y="5113"/>
                      <a:pt x="29204" y="4697"/>
                    </a:cubicBezTo>
                    <a:cubicBezTo>
                      <a:pt x="29603" y="4332"/>
                      <a:pt x="29707" y="3725"/>
                      <a:pt x="29308" y="3309"/>
                    </a:cubicBezTo>
                    <a:cubicBezTo>
                      <a:pt x="29114" y="3114"/>
                      <a:pt x="28861" y="3045"/>
                      <a:pt x="28596" y="3045"/>
                    </a:cubicBezTo>
                    <a:cubicBezTo>
                      <a:pt x="28302" y="3045"/>
                      <a:pt x="27992" y="3130"/>
                      <a:pt x="27731" y="3223"/>
                    </a:cubicBezTo>
                    <a:lnTo>
                      <a:pt x="27731" y="3223"/>
                    </a:lnTo>
                    <a:cubicBezTo>
                      <a:pt x="28077" y="2867"/>
                      <a:pt x="28416" y="2438"/>
                      <a:pt x="28458" y="1955"/>
                    </a:cubicBezTo>
                    <a:cubicBezTo>
                      <a:pt x="28501" y="1531"/>
                      <a:pt x="28188" y="1168"/>
                      <a:pt x="27788" y="1168"/>
                    </a:cubicBezTo>
                    <a:cubicBezTo>
                      <a:pt x="27713" y="1168"/>
                      <a:pt x="27635" y="1181"/>
                      <a:pt x="27556" y="1208"/>
                    </a:cubicBezTo>
                    <a:cubicBezTo>
                      <a:pt x="27111" y="1352"/>
                      <a:pt x="26762" y="1755"/>
                      <a:pt x="26468" y="2135"/>
                    </a:cubicBezTo>
                    <a:lnTo>
                      <a:pt x="26468" y="2135"/>
                    </a:lnTo>
                    <a:cubicBezTo>
                      <a:pt x="26624" y="1603"/>
                      <a:pt x="26714" y="983"/>
                      <a:pt x="26445" y="514"/>
                    </a:cubicBezTo>
                    <a:cubicBezTo>
                      <a:pt x="26261" y="191"/>
                      <a:pt x="25897" y="8"/>
                      <a:pt x="25539" y="8"/>
                    </a:cubicBezTo>
                    <a:cubicBezTo>
                      <a:pt x="25321" y="8"/>
                      <a:pt x="25106" y="76"/>
                      <a:pt x="24935" y="220"/>
                    </a:cubicBezTo>
                    <a:cubicBezTo>
                      <a:pt x="24467" y="602"/>
                      <a:pt x="24328" y="1296"/>
                      <a:pt x="24241" y="1851"/>
                    </a:cubicBezTo>
                    <a:cubicBezTo>
                      <a:pt x="24193" y="2173"/>
                      <a:pt x="24162" y="2496"/>
                      <a:pt x="24153" y="2819"/>
                    </a:cubicBezTo>
                    <a:lnTo>
                      <a:pt x="24153" y="2819"/>
                    </a:lnTo>
                    <a:cubicBezTo>
                      <a:pt x="23893" y="2583"/>
                      <a:pt x="23586" y="2386"/>
                      <a:pt x="23304" y="2215"/>
                    </a:cubicBezTo>
                    <a:cubicBezTo>
                      <a:pt x="22073" y="1451"/>
                      <a:pt x="20666" y="1018"/>
                      <a:pt x="19262" y="741"/>
                    </a:cubicBezTo>
                    <a:cubicBezTo>
                      <a:pt x="17961" y="480"/>
                      <a:pt x="16645" y="359"/>
                      <a:pt x="15328" y="341"/>
                    </a:cubicBezTo>
                    <a:lnTo>
                      <a:pt x="15328" y="341"/>
                    </a:lnTo>
                    <a:cubicBezTo>
                      <a:pt x="15326" y="341"/>
                      <a:pt x="15324" y="341"/>
                      <a:pt x="15322" y="341"/>
                    </a:cubicBezTo>
                    <a:cubicBezTo>
                      <a:pt x="15319" y="341"/>
                      <a:pt x="15317" y="341"/>
                      <a:pt x="15315" y="341"/>
                    </a:cubicBezTo>
                    <a:lnTo>
                      <a:pt x="15315" y="341"/>
                    </a:lnTo>
                    <a:cubicBezTo>
                      <a:pt x="13253" y="376"/>
                      <a:pt x="11155" y="619"/>
                      <a:pt x="9197" y="1331"/>
                    </a:cubicBezTo>
                    <a:cubicBezTo>
                      <a:pt x="8242" y="1678"/>
                      <a:pt x="7305" y="2129"/>
                      <a:pt x="6525" y="2805"/>
                    </a:cubicBezTo>
                    <a:cubicBezTo>
                      <a:pt x="6509" y="2818"/>
                      <a:pt x="6494" y="2832"/>
                      <a:pt x="6478" y="2845"/>
                    </a:cubicBezTo>
                    <a:lnTo>
                      <a:pt x="6478" y="2845"/>
                    </a:lnTo>
                    <a:cubicBezTo>
                      <a:pt x="6473" y="2600"/>
                      <a:pt x="6454" y="2355"/>
                      <a:pt x="6421" y="2111"/>
                    </a:cubicBezTo>
                    <a:cubicBezTo>
                      <a:pt x="6352" y="1521"/>
                      <a:pt x="6247" y="827"/>
                      <a:pt x="5848" y="341"/>
                    </a:cubicBezTo>
                    <a:cubicBezTo>
                      <a:pt x="5647" y="113"/>
                      <a:pt x="5366" y="0"/>
                      <a:pt x="5083"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30" name="Google Shape;4322;p42">
                <a:extLst>
                  <a:ext uri="{FF2B5EF4-FFF2-40B4-BE49-F238E27FC236}">
                    <a16:creationId xmlns:a16="http://schemas.microsoft.com/office/drawing/2014/main" id="{19E5C3E5-7C88-4FA6-41EC-FCC82E958C72}"/>
                  </a:ext>
                </a:extLst>
              </p:cNvPr>
              <p:cNvSpPr/>
              <p:nvPr/>
            </p:nvSpPr>
            <p:spPr>
              <a:xfrm>
                <a:off x="7365550" y="3473225"/>
                <a:ext cx="271125" cy="358800"/>
              </a:xfrm>
              <a:custGeom>
                <a:avLst/>
                <a:gdLst/>
                <a:ahLst/>
                <a:cxnLst/>
                <a:rect l="l" t="t" r="r" b="b"/>
                <a:pathLst>
                  <a:path w="10845" h="14352" extrusionOk="0">
                    <a:moveTo>
                      <a:pt x="0" y="1"/>
                    </a:moveTo>
                    <a:lnTo>
                      <a:pt x="1683" y="14352"/>
                    </a:lnTo>
                    <a:lnTo>
                      <a:pt x="9179" y="14352"/>
                    </a:lnTo>
                    <a:lnTo>
                      <a:pt x="10845" y="1"/>
                    </a:lnTo>
                    <a:close/>
                  </a:path>
                </a:pathLst>
              </a:custGeom>
              <a:solidFill>
                <a:schemeClr val="accent5"/>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31" name="Google Shape;4323;p42">
                <a:extLst>
                  <a:ext uri="{FF2B5EF4-FFF2-40B4-BE49-F238E27FC236}">
                    <a16:creationId xmlns:a16="http://schemas.microsoft.com/office/drawing/2014/main" id="{8AB77B0C-E165-D2AD-4F30-A5CD19FF1591}"/>
                  </a:ext>
                </a:extLst>
              </p:cNvPr>
              <p:cNvSpPr/>
              <p:nvPr/>
            </p:nvSpPr>
            <p:spPr>
              <a:xfrm>
                <a:off x="7361200" y="3468900"/>
                <a:ext cx="280275" cy="367475"/>
              </a:xfrm>
              <a:custGeom>
                <a:avLst/>
                <a:gdLst/>
                <a:ahLst/>
                <a:cxnLst/>
                <a:rect l="l" t="t" r="r" b="b"/>
                <a:pathLst>
                  <a:path w="11211" h="14699" extrusionOk="0">
                    <a:moveTo>
                      <a:pt x="10829" y="347"/>
                    </a:moveTo>
                    <a:lnTo>
                      <a:pt x="9197" y="14351"/>
                    </a:lnTo>
                    <a:lnTo>
                      <a:pt x="2014" y="14351"/>
                    </a:lnTo>
                    <a:lnTo>
                      <a:pt x="383" y="347"/>
                    </a:lnTo>
                    <a:close/>
                    <a:moveTo>
                      <a:pt x="174" y="0"/>
                    </a:moveTo>
                    <a:cubicBezTo>
                      <a:pt x="122" y="0"/>
                      <a:pt x="87" y="18"/>
                      <a:pt x="52" y="53"/>
                    </a:cubicBezTo>
                    <a:cubicBezTo>
                      <a:pt x="18" y="88"/>
                      <a:pt x="1" y="139"/>
                      <a:pt x="1" y="192"/>
                    </a:cubicBezTo>
                    <a:lnTo>
                      <a:pt x="1683" y="14541"/>
                    </a:lnTo>
                    <a:cubicBezTo>
                      <a:pt x="1701" y="14629"/>
                      <a:pt x="1771" y="14698"/>
                      <a:pt x="1857" y="14698"/>
                    </a:cubicBezTo>
                    <a:lnTo>
                      <a:pt x="9353" y="14698"/>
                    </a:lnTo>
                    <a:cubicBezTo>
                      <a:pt x="9440" y="14698"/>
                      <a:pt x="9510" y="14629"/>
                      <a:pt x="9526" y="14541"/>
                    </a:cubicBezTo>
                    <a:lnTo>
                      <a:pt x="11192" y="192"/>
                    </a:lnTo>
                    <a:cubicBezTo>
                      <a:pt x="11210" y="139"/>
                      <a:pt x="11192" y="88"/>
                      <a:pt x="11158" y="53"/>
                    </a:cubicBezTo>
                    <a:cubicBezTo>
                      <a:pt x="11123" y="18"/>
                      <a:pt x="11071" y="0"/>
                      <a:pt x="11019"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32" name="Google Shape;4324;p42">
                <a:extLst>
                  <a:ext uri="{FF2B5EF4-FFF2-40B4-BE49-F238E27FC236}">
                    <a16:creationId xmlns:a16="http://schemas.microsoft.com/office/drawing/2014/main" id="{299CD88D-1A89-F2FB-58D9-70EE41918A4D}"/>
                  </a:ext>
                </a:extLst>
              </p:cNvPr>
              <p:cNvSpPr/>
              <p:nvPr/>
            </p:nvSpPr>
            <p:spPr>
              <a:xfrm>
                <a:off x="7381175" y="3604700"/>
                <a:ext cx="239475" cy="122350"/>
              </a:xfrm>
              <a:custGeom>
                <a:avLst/>
                <a:gdLst/>
                <a:ahLst/>
                <a:cxnLst/>
                <a:rect l="l" t="t" r="r" b="b"/>
                <a:pathLst>
                  <a:path w="9579" h="4894" extrusionOk="0">
                    <a:moveTo>
                      <a:pt x="0" y="0"/>
                    </a:moveTo>
                    <a:lnTo>
                      <a:pt x="572" y="4893"/>
                    </a:lnTo>
                    <a:lnTo>
                      <a:pt x="9040" y="4893"/>
                    </a:lnTo>
                    <a:lnTo>
                      <a:pt x="9578" y="0"/>
                    </a:lnTo>
                    <a:close/>
                  </a:path>
                </a:pathLst>
              </a:custGeom>
              <a:solidFill>
                <a:srgbClr val="FFFFFF"/>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33" name="Google Shape;4325;p42">
                <a:extLst>
                  <a:ext uri="{FF2B5EF4-FFF2-40B4-BE49-F238E27FC236}">
                    <a16:creationId xmlns:a16="http://schemas.microsoft.com/office/drawing/2014/main" id="{5E7C5E27-B20A-A126-2E59-6065C6469E80}"/>
                  </a:ext>
                </a:extLst>
              </p:cNvPr>
              <p:cNvSpPr/>
              <p:nvPr/>
            </p:nvSpPr>
            <p:spPr>
              <a:xfrm>
                <a:off x="7376825" y="3600350"/>
                <a:ext cx="248150" cy="131025"/>
              </a:xfrm>
              <a:custGeom>
                <a:avLst/>
                <a:gdLst/>
                <a:ahLst/>
                <a:cxnLst/>
                <a:rect l="l" t="t" r="r" b="b"/>
                <a:pathLst>
                  <a:path w="9926" h="5241" extrusionOk="0">
                    <a:moveTo>
                      <a:pt x="9561" y="348"/>
                    </a:moveTo>
                    <a:lnTo>
                      <a:pt x="9058" y="4894"/>
                    </a:lnTo>
                    <a:lnTo>
                      <a:pt x="903" y="4894"/>
                    </a:lnTo>
                    <a:lnTo>
                      <a:pt x="364" y="348"/>
                    </a:lnTo>
                    <a:close/>
                    <a:moveTo>
                      <a:pt x="174" y="1"/>
                    </a:moveTo>
                    <a:cubicBezTo>
                      <a:pt x="121" y="1"/>
                      <a:pt x="70" y="17"/>
                      <a:pt x="35" y="52"/>
                    </a:cubicBezTo>
                    <a:cubicBezTo>
                      <a:pt x="1" y="87"/>
                      <a:pt x="1" y="139"/>
                      <a:pt x="1" y="191"/>
                    </a:cubicBezTo>
                    <a:lnTo>
                      <a:pt x="572" y="5084"/>
                    </a:lnTo>
                    <a:cubicBezTo>
                      <a:pt x="572" y="5171"/>
                      <a:pt x="660" y="5241"/>
                      <a:pt x="746" y="5241"/>
                    </a:cubicBezTo>
                    <a:lnTo>
                      <a:pt x="9214" y="5241"/>
                    </a:lnTo>
                    <a:cubicBezTo>
                      <a:pt x="9301" y="5241"/>
                      <a:pt x="9371" y="5171"/>
                      <a:pt x="9387" y="5084"/>
                    </a:cubicBezTo>
                    <a:lnTo>
                      <a:pt x="9926" y="191"/>
                    </a:lnTo>
                    <a:cubicBezTo>
                      <a:pt x="9926" y="139"/>
                      <a:pt x="9926" y="87"/>
                      <a:pt x="9891" y="52"/>
                    </a:cubicBezTo>
                    <a:cubicBezTo>
                      <a:pt x="9857" y="17"/>
                      <a:pt x="9804" y="1"/>
                      <a:pt x="9752"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34" name="Google Shape;4326;p42">
                <a:extLst>
                  <a:ext uri="{FF2B5EF4-FFF2-40B4-BE49-F238E27FC236}">
                    <a16:creationId xmlns:a16="http://schemas.microsoft.com/office/drawing/2014/main" id="{8E0822C6-FD89-2878-3A91-C8A1044A4BB0}"/>
                  </a:ext>
                </a:extLst>
              </p:cNvPr>
              <p:cNvSpPr/>
              <p:nvPr/>
            </p:nvSpPr>
            <p:spPr>
              <a:xfrm>
                <a:off x="7369025" y="3458925"/>
                <a:ext cx="25" cy="44700"/>
              </a:xfrm>
              <a:custGeom>
                <a:avLst/>
                <a:gdLst/>
                <a:ahLst/>
                <a:cxnLst/>
                <a:rect l="l" t="t" r="r" b="b"/>
                <a:pathLst>
                  <a:path w="1" h="1788" extrusionOk="0">
                    <a:moveTo>
                      <a:pt x="0" y="1"/>
                    </a:moveTo>
                    <a:lnTo>
                      <a:pt x="0" y="1787"/>
                    </a:lnTo>
                    <a:close/>
                  </a:path>
                </a:pathLst>
              </a:custGeom>
              <a:solidFill>
                <a:srgbClr val="FFA25C"/>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35" name="Google Shape;4327;p42">
                <a:extLst>
                  <a:ext uri="{FF2B5EF4-FFF2-40B4-BE49-F238E27FC236}">
                    <a16:creationId xmlns:a16="http://schemas.microsoft.com/office/drawing/2014/main" id="{F9D1EFE3-4D13-3A61-0EBE-8E7AD9821733}"/>
                  </a:ext>
                </a:extLst>
              </p:cNvPr>
              <p:cNvSpPr/>
              <p:nvPr/>
            </p:nvSpPr>
            <p:spPr>
              <a:xfrm>
                <a:off x="7406325" y="3458925"/>
                <a:ext cx="25" cy="44700"/>
              </a:xfrm>
              <a:custGeom>
                <a:avLst/>
                <a:gdLst/>
                <a:ahLst/>
                <a:cxnLst/>
                <a:rect l="l" t="t" r="r" b="b"/>
                <a:pathLst>
                  <a:path w="1" h="1788" extrusionOk="0">
                    <a:moveTo>
                      <a:pt x="0" y="1"/>
                    </a:moveTo>
                    <a:lnTo>
                      <a:pt x="0" y="1787"/>
                    </a:lnTo>
                    <a:close/>
                  </a:path>
                </a:pathLst>
              </a:custGeom>
              <a:solidFill>
                <a:srgbClr val="FFA25C"/>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36" name="Google Shape;4328;p42">
                <a:extLst>
                  <a:ext uri="{FF2B5EF4-FFF2-40B4-BE49-F238E27FC236}">
                    <a16:creationId xmlns:a16="http://schemas.microsoft.com/office/drawing/2014/main" id="{716E3C76-11DE-AC77-EC32-577EA63B0FBA}"/>
                  </a:ext>
                </a:extLst>
              </p:cNvPr>
              <p:cNvSpPr/>
              <p:nvPr/>
            </p:nvSpPr>
            <p:spPr>
              <a:xfrm>
                <a:off x="7443625" y="3458925"/>
                <a:ext cx="25" cy="44700"/>
              </a:xfrm>
              <a:custGeom>
                <a:avLst/>
                <a:gdLst/>
                <a:ahLst/>
                <a:cxnLst/>
                <a:rect l="l" t="t" r="r" b="b"/>
                <a:pathLst>
                  <a:path w="1" h="1788" extrusionOk="0">
                    <a:moveTo>
                      <a:pt x="1" y="1"/>
                    </a:moveTo>
                    <a:lnTo>
                      <a:pt x="1" y="1787"/>
                    </a:lnTo>
                    <a:close/>
                  </a:path>
                </a:pathLst>
              </a:custGeom>
              <a:solidFill>
                <a:srgbClr val="FFA25C"/>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37" name="Google Shape;4329;p42">
                <a:extLst>
                  <a:ext uri="{FF2B5EF4-FFF2-40B4-BE49-F238E27FC236}">
                    <a16:creationId xmlns:a16="http://schemas.microsoft.com/office/drawing/2014/main" id="{DBEBF71F-BC55-5612-282E-C5771C084A7A}"/>
                  </a:ext>
                </a:extLst>
              </p:cNvPr>
              <p:cNvSpPr/>
              <p:nvPr/>
            </p:nvSpPr>
            <p:spPr>
              <a:xfrm>
                <a:off x="7480950" y="3458925"/>
                <a:ext cx="25" cy="44700"/>
              </a:xfrm>
              <a:custGeom>
                <a:avLst/>
                <a:gdLst/>
                <a:ahLst/>
                <a:cxnLst/>
                <a:rect l="l" t="t" r="r" b="b"/>
                <a:pathLst>
                  <a:path w="1" h="1788" extrusionOk="0">
                    <a:moveTo>
                      <a:pt x="0" y="1"/>
                    </a:moveTo>
                    <a:lnTo>
                      <a:pt x="0" y="1787"/>
                    </a:lnTo>
                    <a:close/>
                  </a:path>
                </a:pathLst>
              </a:custGeom>
              <a:solidFill>
                <a:srgbClr val="FFA25C"/>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38" name="Google Shape;4330;p42">
                <a:extLst>
                  <a:ext uri="{FF2B5EF4-FFF2-40B4-BE49-F238E27FC236}">
                    <a16:creationId xmlns:a16="http://schemas.microsoft.com/office/drawing/2014/main" id="{B4E3E7A7-82E1-28E2-2492-A6E8BDFA8254}"/>
                  </a:ext>
                </a:extLst>
              </p:cNvPr>
              <p:cNvSpPr/>
              <p:nvPr/>
            </p:nvSpPr>
            <p:spPr>
              <a:xfrm>
                <a:off x="7518250" y="3458925"/>
                <a:ext cx="25" cy="44700"/>
              </a:xfrm>
              <a:custGeom>
                <a:avLst/>
                <a:gdLst/>
                <a:ahLst/>
                <a:cxnLst/>
                <a:rect l="l" t="t" r="r" b="b"/>
                <a:pathLst>
                  <a:path w="1" h="1788" extrusionOk="0">
                    <a:moveTo>
                      <a:pt x="0" y="1"/>
                    </a:moveTo>
                    <a:lnTo>
                      <a:pt x="0" y="1787"/>
                    </a:lnTo>
                    <a:close/>
                  </a:path>
                </a:pathLst>
              </a:custGeom>
              <a:solidFill>
                <a:srgbClr val="FFA25C"/>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39" name="Google Shape;4331;p42">
                <a:extLst>
                  <a:ext uri="{FF2B5EF4-FFF2-40B4-BE49-F238E27FC236}">
                    <a16:creationId xmlns:a16="http://schemas.microsoft.com/office/drawing/2014/main" id="{DAD50552-95FD-1DF7-F48A-01BB5312210A}"/>
                  </a:ext>
                </a:extLst>
              </p:cNvPr>
              <p:cNvSpPr/>
              <p:nvPr/>
            </p:nvSpPr>
            <p:spPr>
              <a:xfrm>
                <a:off x="7555550" y="3458925"/>
                <a:ext cx="25" cy="44700"/>
              </a:xfrm>
              <a:custGeom>
                <a:avLst/>
                <a:gdLst/>
                <a:ahLst/>
                <a:cxnLst/>
                <a:rect l="l" t="t" r="r" b="b"/>
                <a:pathLst>
                  <a:path w="1" h="1788" extrusionOk="0">
                    <a:moveTo>
                      <a:pt x="1" y="1"/>
                    </a:moveTo>
                    <a:lnTo>
                      <a:pt x="1" y="1787"/>
                    </a:lnTo>
                    <a:close/>
                  </a:path>
                </a:pathLst>
              </a:custGeom>
              <a:solidFill>
                <a:srgbClr val="FFA25C"/>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40" name="Google Shape;4332;p42">
                <a:extLst>
                  <a:ext uri="{FF2B5EF4-FFF2-40B4-BE49-F238E27FC236}">
                    <a16:creationId xmlns:a16="http://schemas.microsoft.com/office/drawing/2014/main" id="{3441DA5E-9636-6629-83AB-35DF75FBE605}"/>
                  </a:ext>
                </a:extLst>
              </p:cNvPr>
              <p:cNvSpPr/>
              <p:nvPr/>
            </p:nvSpPr>
            <p:spPr>
              <a:xfrm>
                <a:off x="7592850" y="3458925"/>
                <a:ext cx="25" cy="44700"/>
              </a:xfrm>
              <a:custGeom>
                <a:avLst/>
                <a:gdLst/>
                <a:ahLst/>
                <a:cxnLst/>
                <a:rect l="l" t="t" r="r" b="b"/>
                <a:pathLst>
                  <a:path w="1" h="1788" extrusionOk="0">
                    <a:moveTo>
                      <a:pt x="1" y="1"/>
                    </a:moveTo>
                    <a:lnTo>
                      <a:pt x="1" y="1787"/>
                    </a:lnTo>
                    <a:close/>
                  </a:path>
                </a:pathLst>
              </a:custGeom>
              <a:solidFill>
                <a:srgbClr val="FFA25C"/>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41" name="Google Shape;4333;p42">
                <a:extLst>
                  <a:ext uri="{FF2B5EF4-FFF2-40B4-BE49-F238E27FC236}">
                    <a16:creationId xmlns:a16="http://schemas.microsoft.com/office/drawing/2014/main" id="{DAA36921-027C-7CC1-FB30-A9BA8650EF9C}"/>
                  </a:ext>
                </a:extLst>
              </p:cNvPr>
              <p:cNvSpPr/>
              <p:nvPr/>
            </p:nvSpPr>
            <p:spPr>
              <a:xfrm>
                <a:off x="7630175" y="3458925"/>
                <a:ext cx="25" cy="44700"/>
              </a:xfrm>
              <a:custGeom>
                <a:avLst/>
                <a:gdLst/>
                <a:ahLst/>
                <a:cxnLst/>
                <a:rect l="l" t="t" r="r" b="b"/>
                <a:pathLst>
                  <a:path w="1" h="1788" extrusionOk="0">
                    <a:moveTo>
                      <a:pt x="0" y="1"/>
                    </a:moveTo>
                    <a:lnTo>
                      <a:pt x="0" y="1787"/>
                    </a:lnTo>
                    <a:close/>
                  </a:path>
                </a:pathLst>
              </a:custGeom>
              <a:solidFill>
                <a:srgbClr val="FFA25C"/>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42" name="Google Shape;4334;p42">
                <a:extLst>
                  <a:ext uri="{FF2B5EF4-FFF2-40B4-BE49-F238E27FC236}">
                    <a16:creationId xmlns:a16="http://schemas.microsoft.com/office/drawing/2014/main" id="{C2540175-558E-DB20-70D7-CEBB1610AB4C}"/>
                  </a:ext>
                </a:extLst>
              </p:cNvPr>
              <p:cNvSpPr/>
              <p:nvPr/>
            </p:nvSpPr>
            <p:spPr>
              <a:xfrm>
                <a:off x="7120875" y="3645850"/>
                <a:ext cx="508450" cy="282925"/>
              </a:xfrm>
              <a:custGeom>
                <a:avLst/>
                <a:gdLst/>
                <a:ahLst/>
                <a:cxnLst/>
                <a:rect l="l" t="t" r="r" b="b"/>
                <a:pathLst>
                  <a:path w="20338" h="11317" extrusionOk="0">
                    <a:moveTo>
                      <a:pt x="3881" y="1"/>
                    </a:moveTo>
                    <a:cubicBezTo>
                      <a:pt x="951" y="1"/>
                      <a:pt x="226" y="124"/>
                      <a:pt x="226" y="124"/>
                    </a:cubicBezTo>
                    <a:lnTo>
                      <a:pt x="1" y="9216"/>
                    </a:lnTo>
                    <a:cubicBezTo>
                      <a:pt x="1" y="9216"/>
                      <a:pt x="5318" y="11316"/>
                      <a:pt x="12155" y="11316"/>
                    </a:cubicBezTo>
                    <a:cubicBezTo>
                      <a:pt x="12239" y="11316"/>
                      <a:pt x="12323" y="11316"/>
                      <a:pt x="12407" y="11315"/>
                    </a:cubicBezTo>
                    <a:cubicBezTo>
                      <a:pt x="19382" y="11264"/>
                      <a:pt x="20337" y="6857"/>
                      <a:pt x="20215" y="5589"/>
                    </a:cubicBezTo>
                    <a:cubicBezTo>
                      <a:pt x="20111" y="4323"/>
                      <a:pt x="18376" y="402"/>
                      <a:pt x="10116" y="124"/>
                    </a:cubicBezTo>
                    <a:cubicBezTo>
                      <a:pt x="7363" y="31"/>
                      <a:pt x="5346" y="1"/>
                      <a:pt x="3881" y="1"/>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43" name="Google Shape;4335;p42">
                <a:extLst>
                  <a:ext uri="{FF2B5EF4-FFF2-40B4-BE49-F238E27FC236}">
                    <a16:creationId xmlns:a16="http://schemas.microsoft.com/office/drawing/2014/main" id="{6E2F6A17-0E38-B4BA-6A77-EF9177C2FE68}"/>
                  </a:ext>
                </a:extLst>
              </p:cNvPr>
              <p:cNvSpPr/>
              <p:nvPr/>
            </p:nvSpPr>
            <p:spPr>
              <a:xfrm>
                <a:off x="7115675" y="3641400"/>
                <a:ext cx="516675" cy="291675"/>
              </a:xfrm>
              <a:custGeom>
                <a:avLst/>
                <a:gdLst/>
                <a:ahLst/>
                <a:cxnLst/>
                <a:rect l="l" t="t" r="r" b="b"/>
                <a:pathLst>
                  <a:path w="20667" h="11667" extrusionOk="0">
                    <a:moveTo>
                      <a:pt x="3983" y="1"/>
                    </a:moveTo>
                    <a:cubicBezTo>
                      <a:pt x="1176" y="1"/>
                      <a:pt x="444" y="117"/>
                      <a:pt x="399" y="128"/>
                    </a:cubicBezTo>
                    <a:cubicBezTo>
                      <a:pt x="313" y="145"/>
                      <a:pt x="243" y="233"/>
                      <a:pt x="260" y="319"/>
                    </a:cubicBezTo>
                    <a:cubicBezTo>
                      <a:pt x="276" y="412"/>
                      <a:pt x="348" y="478"/>
                      <a:pt x="438" y="478"/>
                    </a:cubicBezTo>
                    <a:cubicBezTo>
                      <a:pt x="448" y="478"/>
                      <a:pt x="458" y="477"/>
                      <a:pt x="468" y="475"/>
                    </a:cubicBezTo>
                    <a:cubicBezTo>
                      <a:pt x="480" y="464"/>
                      <a:pt x="1222" y="348"/>
                      <a:pt x="4017" y="348"/>
                    </a:cubicBezTo>
                    <a:cubicBezTo>
                      <a:pt x="5484" y="348"/>
                      <a:pt x="7517" y="380"/>
                      <a:pt x="10308" y="475"/>
                    </a:cubicBezTo>
                    <a:cubicBezTo>
                      <a:pt x="19694" y="788"/>
                      <a:pt x="20250" y="5732"/>
                      <a:pt x="20250" y="5785"/>
                    </a:cubicBezTo>
                    <a:cubicBezTo>
                      <a:pt x="20303" y="6375"/>
                      <a:pt x="20111" y="7815"/>
                      <a:pt x="18966" y="9064"/>
                    </a:cubicBezTo>
                    <a:cubicBezTo>
                      <a:pt x="17630" y="10540"/>
                      <a:pt x="15495" y="11303"/>
                      <a:pt x="12615" y="11320"/>
                    </a:cubicBezTo>
                    <a:cubicBezTo>
                      <a:pt x="12505" y="11321"/>
                      <a:pt x="12396" y="11321"/>
                      <a:pt x="12287" y="11321"/>
                    </a:cubicBezTo>
                    <a:cubicBezTo>
                      <a:pt x="5588" y="11321"/>
                      <a:pt x="312" y="9255"/>
                      <a:pt x="260" y="9221"/>
                    </a:cubicBezTo>
                    <a:cubicBezTo>
                      <a:pt x="242" y="9213"/>
                      <a:pt x="222" y="9210"/>
                      <a:pt x="203" y="9210"/>
                    </a:cubicBezTo>
                    <a:cubicBezTo>
                      <a:pt x="133" y="9210"/>
                      <a:pt x="63" y="9256"/>
                      <a:pt x="35" y="9325"/>
                    </a:cubicBezTo>
                    <a:cubicBezTo>
                      <a:pt x="1" y="9411"/>
                      <a:pt x="52" y="9515"/>
                      <a:pt x="139" y="9550"/>
                    </a:cubicBezTo>
                    <a:cubicBezTo>
                      <a:pt x="191" y="9568"/>
                      <a:pt x="5570" y="11667"/>
                      <a:pt x="12355" y="11667"/>
                    </a:cubicBezTo>
                    <a:lnTo>
                      <a:pt x="12615" y="11667"/>
                    </a:lnTo>
                    <a:cubicBezTo>
                      <a:pt x="15599" y="11650"/>
                      <a:pt x="17820" y="10852"/>
                      <a:pt x="19227" y="9307"/>
                    </a:cubicBezTo>
                    <a:cubicBezTo>
                      <a:pt x="20441" y="7954"/>
                      <a:pt x="20666" y="6427"/>
                      <a:pt x="20597" y="5751"/>
                    </a:cubicBezTo>
                    <a:cubicBezTo>
                      <a:pt x="20441" y="3911"/>
                      <a:pt x="18081" y="388"/>
                      <a:pt x="10324" y="128"/>
                    </a:cubicBezTo>
                    <a:cubicBezTo>
                      <a:pt x="7504" y="33"/>
                      <a:pt x="5458" y="1"/>
                      <a:pt x="3983"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44" name="Google Shape;4336;p42">
                <a:extLst>
                  <a:ext uri="{FF2B5EF4-FFF2-40B4-BE49-F238E27FC236}">
                    <a16:creationId xmlns:a16="http://schemas.microsoft.com/office/drawing/2014/main" id="{CFE39F85-007D-6242-CE48-DF7266C01B6F}"/>
                  </a:ext>
                </a:extLst>
              </p:cNvPr>
              <p:cNvSpPr/>
              <p:nvPr/>
            </p:nvSpPr>
            <p:spPr>
              <a:xfrm>
                <a:off x="7430625" y="3690575"/>
                <a:ext cx="157100" cy="27075"/>
              </a:xfrm>
              <a:custGeom>
                <a:avLst/>
                <a:gdLst/>
                <a:ahLst/>
                <a:cxnLst/>
                <a:rect l="l" t="t" r="r" b="b"/>
                <a:pathLst>
                  <a:path w="6284" h="1083" extrusionOk="0">
                    <a:moveTo>
                      <a:pt x="225" y="1"/>
                    </a:moveTo>
                    <a:cubicBezTo>
                      <a:pt x="0" y="1"/>
                      <a:pt x="0" y="348"/>
                      <a:pt x="225" y="348"/>
                    </a:cubicBezTo>
                    <a:cubicBezTo>
                      <a:pt x="2168" y="364"/>
                      <a:pt x="4095" y="607"/>
                      <a:pt x="5986" y="1077"/>
                    </a:cubicBezTo>
                    <a:cubicBezTo>
                      <a:pt x="6002" y="1080"/>
                      <a:pt x="6018" y="1082"/>
                      <a:pt x="6033" y="1082"/>
                    </a:cubicBezTo>
                    <a:cubicBezTo>
                      <a:pt x="6223" y="1082"/>
                      <a:pt x="6283" y="795"/>
                      <a:pt x="6090" y="746"/>
                    </a:cubicBezTo>
                    <a:cubicBezTo>
                      <a:pt x="4165" y="278"/>
                      <a:pt x="2203" y="17"/>
                      <a:pt x="225"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45" name="Google Shape;4337;p42">
                <a:extLst>
                  <a:ext uri="{FF2B5EF4-FFF2-40B4-BE49-F238E27FC236}">
                    <a16:creationId xmlns:a16="http://schemas.microsoft.com/office/drawing/2014/main" id="{ECC7B7B1-11B1-B310-CCC9-93CCE27339E6}"/>
                  </a:ext>
                </a:extLst>
              </p:cNvPr>
              <p:cNvSpPr/>
              <p:nvPr/>
            </p:nvSpPr>
            <p:spPr>
              <a:xfrm>
                <a:off x="7436250" y="3736100"/>
                <a:ext cx="193975" cy="33600"/>
              </a:xfrm>
              <a:custGeom>
                <a:avLst/>
                <a:gdLst/>
                <a:ahLst/>
                <a:cxnLst/>
                <a:rect l="l" t="t" r="r" b="b"/>
                <a:pathLst>
                  <a:path w="7759" h="1344" extrusionOk="0">
                    <a:moveTo>
                      <a:pt x="211" y="0"/>
                    </a:moveTo>
                    <a:cubicBezTo>
                      <a:pt x="0" y="0"/>
                      <a:pt x="5" y="332"/>
                      <a:pt x="226" y="348"/>
                    </a:cubicBezTo>
                    <a:cubicBezTo>
                      <a:pt x="2656" y="452"/>
                      <a:pt x="5085" y="799"/>
                      <a:pt x="7461" y="1338"/>
                    </a:cubicBezTo>
                    <a:cubicBezTo>
                      <a:pt x="7478" y="1342"/>
                      <a:pt x="7493" y="1343"/>
                      <a:pt x="7508" y="1343"/>
                    </a:cubicBezTo>
                    <a:cubicBezTo>
                      <a:pt x="7699" y="1343"/>
                      <a:pt x="7759" y="1056"/>
                      <a:pt x="7566" y="1007"/>
                    </a:cubicBezTo>
                    <a:cubicBezTo>
                      <a:pt x="5154" y="452"/>
                      <a:pt x="2690" y="105"/>
                      <a:pt x="226" y="1"/>
                    </a:cubicBezTo>
                    <a:cubicBezTo>
                      <a:pt x="221" y="1"/>
                      <a:pt x="216" y="0"/>
                      <a:pt x="211"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46" name="Google Shape;4338;p42">
                <a:extLst>
                  <a:ext uri="{FF2B5EF4-FFF2-40B4-BE49-F238E27FC236}">
                    <a16:creationId xmlns:a16="http://schemas.microsoft.com/office/drawing/2014/main" id="{86685A25-0568-9B59-7105-83BAC0E91225}"/>
                  </a:ext>
                </a:extLst>
              </p:cNvPr>
              <p:cNvSpPr/>
              <p:nvPr/>
            </p:nvSpPr>
            <p:spPr>
              <a:xfrm>
                <a:off x="7436250" y="3784275"/>
                <a:ext cx="190000" cy="20925"/>
              </a:xfrm>
              <a:custGeom>
                <a:avLst/>
                <a:gdLst/>
                <a:ahLst/>
                <a:cxnLst/>
                <a:rect l="l" t="t" r="r" b="b"/>
                <a:pathLst>
                  <a:path w="7600" h="837" extrusionOk="0">
                    <a:moveTo>
                      <a:pt x="210" y="0"/>
                    </a:moveTo>
                    <a:cubicBezTo>
                      <a:pt x="0" y="0"/>
                      <a:pt x="6" y="330"/>
                      <a:pt x="226" y="348"/>
                    </a:cubicBezTo>
                    <a:cubicBezTo>
                      <a:pt x="2621" y="452"/>
                      <a:pt x="4997" y="607"/>
                      <a:pt x="7375" y="834"/>
                    </a:cubicBezTo>
                    <a:cubicBezTo>
                      <a:pt x="7386" y="835"/>
                      <a:pt x="7396" y="836"/>
                      <a:pt x="7406" y="836"/>
                    </a:cubicBezTo>
                    <a:cubicBezTo>
                      <a:pt x="7600" y="836"/>
                      <a:pt x="7590" y="520"/>
                      <a:pt x="7375" y="487"/>
                    </a:cubicBezTo>
                    <a:cubicBezTo>
                      <a:pt x="4997" y="260"/>
                      <a:pt x="2621" y="87"/>
                      <a:pt x="226" y="1"/>
                    </a:cubicBezTo>
                    <a:cubicBezTo>
                      <a:pt x="221" y="0"/>
                      <a:pt x="215" y="0"/>
                      <a:pt x="210"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47" name="Google Shape;4339;p42">
                <a:extLst>
                  <a:ext uri="{FF2B5EF4-FFF2-40B4-BE49-F238E27FC236}">
                    <a16:creationId xmlns:a16="http://schemas.microsoft.com/office/drawing/2014/main" id="{5DCB7F58-5543-B41E-E7F5-556EA975E25B}"/>
                  </a:ext>
                </a:extLst>
              </p:cNvPr>
              <p:cNvSpPr/>
              <p:nvPr/>
            </p:nvSpPr>
            <p:spPr>
              <a:xfrm>
                <a:off x="7434100" y="3832850"/>
                <a:ext cx="185225" cy="14800"/>
              </a:xfrm>
              <a:custGeom>
                <a:avLst/>
                <a:gdLst/>
                <a:ahLst/>
                <a:cxnLst/>
                <a:rect l="l" t="t" r="r" b="b"/>
                <a:pathLst>
                  <a:path w="7409" h="592" extrusionOk="0">
                    <a:moveTo>
                      <a:pt x="208" y="1"/>
                    </a:moveTo>
                    <a:cubicBezTo>
                      <a:pt x="0" y="1"/>
                      <a:pt x="6" y="331"/>
                      <a:pt x="225" y="348"/>
                    </a:cubicBezTo>
                    <a:cubicBezTo>
                      <a:pt x="2533" y="487"/>
                      <a:pt x="4875" y="557"/>
                      <a:pt x="7200" y="591"/>
                    </a:cubicBezTo>
                    <a:cubicBezTo>
                      <a:pt x="7409" y="591"/>
                      <a:pt x="7409" y="244"/>
                      <a:pt x="7200" y="244"/>
                    </a:cubicBezTo>
                    <a:cubicBezTo>
                      <a:pt x="4875" y="209"/>
                      <a:pt x="2533" y="140"/>
                      <a:pt x="225" y="1"/>
                    </a:cubicBezTo>
                    <a:cubicBezTo>
                      <a:pt x="219" y="1"/>
                      <a:pt x="214" y="1"/>
                      <a:pt x="208"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48" name="Google Shape;4340;p42">
                <a:extLst>
                  <a:ext uri="{FF2B5EF4-FFF2-40B4-BE49-F238E27FC236}">
                    <a16:creationId xmlns:a16="http://schemas.microsoft.com/office/drawing/2014/main" id="{47A73BC6-8231-14C9-5E92-147174FB537A}"/>
                  </a:ext>
                </a:extLst>
              </p:cNvPr>
              <p:cNvSpPr/>
              <p:nvPr/>
            </p:nvSpPr>
            <p:spPr>
              <a:xfrm>
                <a:off x="7433050" y="3878325"/>
                <a:ext cx="137275" cy="17175"/>
              </a:xfrm>
              <a:custGeom>
                <a:avLst/>
                <a:gdLst/>
                <a:ahLst/>
                <a:cxnLst/>
                <a:rect l="l" t="t" r="r" b="b"/>
                <a:pathLst>
                  <a:path w="5491" h="687" extrusionOk="0">
                    <a:moveTo>
                      <a:pt x="271" y="1"/>
                    </a:moveTo>
                    <a:cubicBezTo>
                      <a:pt x="84" y="1"/>
                      <a:pt x="1" y="301"/>
                      <a:pt x="216" y="334"/>
                    </a:cubicBezTo>
                    <a:cubicBezTo>
                      <a:pt x="1696" y="565"/>
                      <a:pt x="3203" y="687"/>
                      <a:pt x="4701" y="687"/>
                    </a:cubicBezTo>
                    <a:cubicBezTo>
                      <a:pt x="4889" y="687"/>
                      <a:pt x="5077" y="685"/>
                      <a:pt x="5264" y="681"/>
                    </a:cubicBezTo>
                    <a:cubicBezTo>
                      <a:pt x="5485" y="681"/>
                      <a:pt x="5490" y="333"/>
                      <a:pt x="5280" y="333"/>
                    </a:cubicBezTo>
                    <a:cubicBezTo>
                      <a:pt x="5275" y="333"/>
                      <a:pt x="5270" y="333"/>
                      <a:pt x="5264" y="334"/>
                    </a:cubicBezTo>
                    <a:cubicBezTo>
                      <a:pt x="5080" y="338"/>
                      <a:pt x="4895" y="340"/>
                      <a:pt x="4710" y="340"/>
                    </a:cubicBezTo>
                    <a:cubicBezTo>
                      <a:pt x="3243" y="340"/>
                      <a:pt x="1766" y="219"/>
                      <a:pt x="302" y="4"/>
                    </a:cubicBezTo>
                    <a:cubicBezTo>
                      <a:pt x="291" y="2"/>
                      <a:pt x="281" y="1"/>
                      <a:pt x="271"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49" name="Google Shape;4341;p42">
                <a:extLst>
                  <a:ext uri="{FF2B5EF4-FFF2-40B4-BE49-F238E27FC236}">
                    <a16:creationId xmlns:a16="http://schemas.microsoft.com/office/drawing/2014/main" id="{C2A5D9C5-5A0B-7C58-BD98-256B2D7169DA}"/>
                  </a:ext>
                </a:extLst>
              </p:cNvPr>
              <p:cNvSpPr/>
              <p:nvPr/>
            </p:nvSpPr>
            <p:spPr>
              <a:xfrm>
                <a:off x="7206575" y="3734800"/>
                <a:ext cx="56825" cy="62700"/>
              </a:xfrm>
              <a:custGeom>
                <a:avLst/>
                <a:gdLst/>
                <a:ahLst/>
                <a:cxnLst/>
                <a:rect l="l" t="t" r="r" b="b"/>
                <a:pathLst>
                  <a:path w="2273" h="2508" extrusionOk="0">
                    <a:moveTo>
                      <a:pt x="2097" y="1"/>
                    </a:moveTo>
                    <a:cubicBezTo>
                      <a:pt x="2008" y="1"/>
                      <a:pt x="1917" y="53"/>
                      <a:pt x="1917" y="157"/>
                    </a:cubicBezTo>
                    <a:cubicBezTo>
                      <a:pt x="1904" y="571"/>
                      <a:pt x="1891" y="986"/>
                      <a:pt x="1886" y="1393"/>
                    </a:cubicBezTo>
                    <a:lnTo>
                      <a:pt x="1886" y="1393"/>
                    </a:lnTo>
                    <a:lnTo>
                      <a:pt x="1344" y="851"/>
                    </a:lnTo>
                    <a:cubicBezTo>
                      <a:pt x="1312" y="820"/>
                      <a:pt x="1269" y="804"/>
                      <a:pt x="1226" y="804"/>
                    </a:cubicBezTo>
                    <a:cubicBezTo>
                      <a:pt x="1150" y="804"/>
                      <a:pt x="1072" y="851"/>
                      <a:pt x="1050" y="939"/>
                    </a:cubicBezTo>
                    <a:cubicBezTo>
                      <a:pt x="974" y="1267"/>
                      <a:pt x="925" y="1603"/>
                      <a:pt x="898" y="1949"/>
                    </a:cubicBezTo>
                    <a:lnTo>
                      <a:pt x="898" y="1949"/>
                    </a:lnTo>
                    <a:cubicBezTo>
                      <a:pt x="688" y="1713"/>
                      <a:pt x="508" y="1448"/>
                      <a:pt x="372" y="1164"/>
                    </a:cubicBezTo>
                    <a:cubicBezTo>
                      <a:pt x="340" y="1099"/>
                      <a:pt x="290" y="1073"/>
                      <a:pt x="239" y="1073"/>
                    </a:cubicBezTo>
                    <a:cubicBezTo>
                      <a:pt x="123" y="1073"/>
                      <a:pt x="0" y="1205"/>
                      <a:pt x="60" y="1337"/>
                    </a:cubicBezTo>
                    <a:cubicBezTo>
                      <a:pt x="268" y="1772"/>
                      <a:pt x="564" y="2153"/>
                      <a:pt x="927" y="2466"/>
                    </a:cubicBezTo>
                    <a:cubicBezTo>
                      <a:pt x="967" y="2494"/>
                      <a:pt x="1012" y="2507"/>
                      <a:pt x="1055" y="2507"/>
                    </a:cubicBezTo>
                    <a:cubicBezTo>
                      <a:pt x="1144" y="2507"/>
                      <a:pt x="1223" y="2449"/>
                      <a:pt x="1223" y="2344"/>
                    </a:cubicBezTo>
                    <a:cubicBezTo>
                      <a:pt x="1236" y="1997"/>
                      <a:pt x="1270" y="1660"/>
                      <a:pt x="1333" y="1326"/>
                    </a:cubicBezTo>
                    <a:lnTo>
                      <a:pt x="1333" y="1326"/>
                    </a:lnTo>
                    <a:lnTo>
                      <a:pt x="1934" y="1927"/>
                    </a:lnTo>
                    <a:cubicBezTo>
                      <a:pt x="1968" y="1961"/>
                      <a:pt x="2009" y="1977"/>
                      <a:pt x="2050" y="1977"/>
                    </a:cubicBezTo>
                    <a:cubicBezTo>
                      <a:pt x="2135" y="1977"/>
                      <a:pt x="2217" y="1911"/>
                      <a:pt x="2230" y="1806"/>
                    </a:cubicBezTo>
                    <a:cubicBezTo>
                      <a:pt x="2246" y="1268"/>
                      <a:pt x="2246" y="712"/>
                      <a:pt x="2264" y="157"/>
                    </a:cubicBezTo>
                    <a:cubicBezTo>
                      <a:pt x="2273" y="53"/>
                      <a:pt x="2186" y="1"/>
                      <a:pt x="2097"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50" name="Google Shape;4342;p42">
                <a:extLst>
                  <a:ext uri="{FF2B5EF4-FFF2-40B4-BE49-F238E27FC236}">
                    <a16:creationId xmlns:a16="http://schemas.microsoft.com/office/drawing/2014/main" id="{15F76540-E4C8-386B-1166-BA77E379BE99}"/>
                  </a:ext>
                </a:extLst>
              </p:cNvPr>
              <p:cNvSpPr/>
              <p:nvPr/>
            </p:nvSpPr>
            <p:spPr>
              <a:xfrm>
                <a:off x="7326500" y="3832975"/>
                <a:ext cx="71075" cy="38825"/>
              </a:xfrm>
              <a:custGeom>
                <a:avLst/>
                <a:gdLst/>
                <a:ahLst/>
                <a:cxnLst/>
                <a:rect l="l" t="t" r="r" b="b"/>
                <a:pathLst>
                  <a:path w="2843" h="1553" extrusionOk="0">
                    <a:moveTo>
                      <a:pt x="191" y="0"/>
                    </a:moveTo>
                    <a:cubicBezTo>
                      <a:pt x="104" y="0"/>
                      <a:pt x="17" y="57"/>
                      <a:pt x="17" y="170"/>
                    </a:cubicBezTo>
                    <a:cubicBezTo>
                      <a:pt x="1" y="568"/>
                      <a:pt x="174" y="968"/>
                      <a:pt x="452" y="1228"/>
                    </a:cubicBezTo>
                    <a:cubicBezTo>
                      <a:pt x="493" y="1269"/>
                      <a:pt x="542" y="1288"/>
                      <a:pt x="588" y="1288"/>
                    </a:cubicBezTo>
                    <a:cubicBezTo>
                      <a:pt x="660" y="1288"/>
                      <a:pt x="725" y="1242"/>
                      <a:pt x="746" y="1158"/>
                    </a:cubicBezTo>
                    <a:cubicBezTo>
                      <a:pt x="789" y="976"/>
                      <a:pt x="858" y="801"/>
                      <a:pt x="954" y="636"/>
                    </a:cubicBezTo>
                    <a:lnTo>
                      <a:pt x="954" y="636"/>
                    </a:lnTo>
                    <a:cubicBezTo>
                      <a:pt x="1021" y="858"/>
                      <a:pt x="1120" y="1063"/>
                      <a:pt x="1301" y="1211"/>
                    </a:cubicBezTo>
                    <a:cubicBezTo>
                      <a:pt x="1341" y="1242"/>
                      <a:pt x="1390" y="1259"/>
                      <a:pt x="1438" y="1259"/>
                    </a:cubicBezTo>
                    <a:cubicBezTo>
                      <a:pt x="1496" y="1259"/>
                      <a:pt x="1551" y="1234"/>
                      <a:pt x="1579" y="1176"/>
                    </a:cubicBezTo>
                    <a:cubicBezTo>
                      <a:pt x="1655" y="1042"/>
                      <a:pt x="1726" y="908"/>
                      <a:pt x="1795" y="772"/>
                    </a:cubicBezTo>
                    <a:lnTo>
                      <a:pt x="1795" y="772"/>
                    </a:lnTo>
                    <a:cubicBezTo>
                      <a:pt x="1840" y="991"/>
                      <a:pt x="1886" y="1208"/>
                      <a:pt x="1926" y="1419"/>
                    </a:cubicBezTo>
                    <a:cubicBezTo>
                      <a:pt x="1948" y="1507"/>
                      <a:pt x="2025" y="1553"/>
                      <a:pt x="2101" y="1553"/>
                    </a:cubicBezTo>
                    <a:cubicBezTo>
                      <a:pt x="2146" y="1553"/>
                      <a:pt x="2190" y="1537"/>
                      <a:pt x="2222" y="1505"/>
                    </a:cubicBezTo>
                    <a:cubicBezTo>
                      <a:pt x="2534" y="1176"/>
                      <a:pt x="2742" y="760"/>
                      <a:pt x="2812" y="309"/>
                    </a:cubicBezTo>
                    <a:cubicBezTo>
                      <a:pt x="2843" y="183"/>
                      <a:pt x="2728" y="95"/>
                      <a:pt x="2625" y="95"/>
                    </a:cubicBezTo>
                    <a:cubicBezTo>
                      <a:pt x="2558" y="95"/>
                      <a:pt x="2495" y="132"/>
                      <a:pt x="2481" y="221"/>
                    </a:cubicBezTo>
                    <a:cubicBezTo>
                      <a:pt x="2433" y="487"/>
                      <a:pt x="2334" y="745"/>
                      <a:pt x="2191" y="976"/>
                    </a:cubicBezTo>
                    <a:lnTo>
                      <a:pt x="2191" y="976"/>
                    </a:lnTo>
                    <a:cubicBezTo>
                      <a:pt x="2142" y="714"/>
                      <a:pt x="2090" y="455"/>
                      <a:pt x="2030" y="204"/>
                    </a:cubicBezTo>
                    <a:cubicBezTo>
                      <a:pt x="2021" y="116"/>
                      <a:pt x="1945" y="72"/>
                      <a:pt x="1868" y="72"/>
                    </a:cubicBezTo>
                    <a:cubicBezTo>
                      <a:pt x="1809" y="72"/>
                      <a:pt x="1748" y="99"/>
                      <a:pt x="1718" y="152"/>
                    </a:cubicBezTo>
                    <a:cubicBezTo>
                      <a:pt x="1615" y="357"/>
                      <a:pt x="1503" y="572"/>
                      <a:pt x="1396" y="783"/>
                    </a:cubicBezTo>
                    <a:lnTo>
                      <a:pt x="1396" y="783"/>
                    </a:lnTo>
                    <a:cubicBezTo>
                      <a:pt x="1282" y="605"/>
                      <a:pt x="1235" y="387"/>
                      <a:pt x="1197" y="186"/>
                    </a:cubicBezTo>
                    <a:cubicBezTo>
                      <a:pt x="1187" y="98"/>
                      <a:pt x="1105" y="45"/>
                      <a:pt x="1025" y="45"/>
                    </a:cubicBezTo>
                    <a:cubicBezTo>
                      <a:pt x="980" y="45"/>
                      <a:pt x="934" y="62"/>
                      <a:pt x="903" y="100"/>
                    </a:cubicBezTo>
                    <a:cubicBezTo>
                      <a:pt x="743" y="296"/>
                      <a:pt x="610" y="517"/>
                      <a:pt x="515" y="759"/>
                    </a:cubicBezTo>
                    <a:lnTo>
                      <a:pt x="515" y="759"/>
                    </a:lnTo>
                    <a:cubicBezTo>
                      <a:pt x="405" y="585"/>
                      <a:pt x="353" y="381"/>
                      <a:pt x="364" y="170"/>
                    </a:cubicBezTo>
                    <a:cubicBezTo>
                      <a:pt x="364" y="57"/>
                      <a:pt x="278" y="0"/>
                      <a:pt x="191"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51" name="Google Shape;4343;p42">
                <a:extLst>
                  <a:ext uri="{FF2B5EF4-FFF2-40B4-BE49-F238E27FC236}">
                    <a16:creationId xmlns:a16="http://schemas.microsoft.com/office/drawing/2014/main" id="{C5BD3503-7578-9CB7-091E-1434BC3AA084}"/>
                  </a:ext>
                </a:extLst>
              </p:cNvPr>
              <p:cNvSpPr/>
              <p:nvPr/>
            </p:nvSpPr>
            <p:spPr>
              <a:xfrm>
                <a:off x="7377250" y="3750450"/>
                <a:ext cx="9550" cy="9575"/>
              </a:xfrm>
              <a:custGeom>
                <a:avLst/>
                <a:gdLst/>
                <a:ahLst/>
                <a:cxnLst/>
                <a:rect l="l" t="t" r="r" b="b"/>
                <a:pathLst>
                  <a:path w="382" h="383" extrusionOk="0">
                    <a:moveTo>
                      <a:pt x="174" y="0"/>
                    </a:moveTo>
                    <a:cubicBezTo>
                      <a:pt x="139" y="0"/>
                      <a:pt x="122" y="17"/>
                      <a:pt x="88" y="52"/>
                    </a:cubicBezTo>
                    <a:cubicBezTo>
                      <a:pt x="70" y="52"/>
                      <a:pt x="70" y="70"/>
                      <a:pt x="53" y="86"/>
                    </a:cubicBezTo>
                    <a:cubicBezTo>
                      <a:pt x="35" y="104"/>
                      <a:pt x="18" y="121"/>
                      <a:pt x="18" y="139"/>
                    </a:cubicBezTo>
                    <a:cubicBezTo>
                      <a:pt x="0" y="174"/>
                      <a:pt x="0" y="191"/>
                      <a:pt x="0" y="209"/>
                    </a:cubicBezTo>
                    <a:cubicBezTo>
                      <a:pt x="0" y="243"/>
                      <a:pt x="0" y="260"/>
                      <a:pt x="18" y="278"/>
                    </a:cubicBezTo>
                    <a:cubicBezTo>
                      <a:pt x="18" y="295"/>
                      <a:pt x="35" y="313"/>
                      <a:pt x="53" y="329"/>
                    </a:cubicBezTo>
                    <a:cubicBezTo>
                      <a:pt x="53" y="347"/>
                      <a:pt x="70" y="347"/>
                      <a:pt x="88" y="364"/>
                    </a:cubicBezTo>
                    <a:cubicBezTo>
                      <a:pt x="104" y="382"/>
                      <a:pt x="139" y="382"/>
                      <a:pt x="174" y="382"/>
                    </a:cubicBezTo>
                    <a:lnTo>
                      <a:pt x="208" y="382"/>
                    </a:lnTo>
                    <a:cubicBezTo>
                      <a:pt x="243" y="364"/>
                      <a:pt x="278" y="364"/>
                      <a:pt x="296" y="329"/>
                    </a:cubicBezTo>
                    <a:cubicBezTo>
                      <a:pt x="313" y="313"/>
                      <a:pt x="331" y="313"/>
                      <a:pt x="331" y="295"/>
                    </a:cubicBezTo>
                    <a:cubicBezTo>
                      <a:pt x="347" y="278"/>
                      <a:pt x="365" y="260"/>
                      <a:pt x="365" y="225"/>
                    </a:cubicBezTo>
                    <a:cubicBezTo>
                      <a:pt x="382" y="209"/>
                      <a:pt x="382" y="191"/>
                      <a:pt x="382" y="174"/>
                    </a:cubicBezTo>
                    <a:cubicBezTo>
                      <a:pt x="382" y="139"/>
                      <a:pt x="382" y="121"/>
                      <a:pt x="365" y="104"/>
                    </a:cubicBezTo>
                    <a:cubicBezTo>
                      <a:pt x="365" y="86"/>
                      <a:pt x="347" y="52"/>
                      <a:pt x="331" y="52"/>
                    </a:cubicBezTo>
                    <a:cubicBezTo>
                      <a:pt x="331" y="35"/>
                      <a:pt x="313" y="35"/>
                      <a:pt x="296" y="17"/>
                    </a:cubicBezTo>
                    <a:cubicBezTo>
                      <a:pt x="278" y="0"/>
                      <a:pt x="243" y="0"/>
                      <a:pt x="208"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52" name="Google Shape;4344;p42">
                <a:extLst>
                  <a:ext uri="{FF2B5EF4-FFF2-40B4-BE49-F238E27FC236}">
                    <a16:creationId xmlns:a16="http://schemas.microsoft.com/office/drawing/2014/main" id="{1012AA9A-3AA5-B632-8AC7-45D557A9B2FF}"/>
                  </a:ext>
                </a:extLst>
              </p:cNvPr>
              <p:cNvSpPr/>
              <p:nvPr/>
            </p:nvSpPr>
            <p:spPr>
              <a:xfrm>
                <a:off x="7316950" y="3685375"/>
                <a:ext cx="9575" cy="8700"/>
              </a:xfrm>
              <a:custGeom>
                <a:avLst/>
                <a:gdLst/>
                <a:ahLst/>
                <a:cxnLst/>
                <a:rect l="l" t="t" r="r" b="b"/>
                <a:pathLst>
                  <a:path w="383" h="348" extrusionOk="0">
                    <a:moveTo>
                      <a:pt x="174" y="1"/>
                    </a:moveTo>
                    <a:cubicBezTo>
                      <a:pt x="140" y="1"/>
                      <a:pt x="122" y="1"/>
                      <a:pt x="105" y="17"/>
                    </a:cubicBezTo>
                    <a:cubicBezTo>
                      <a:pt x="87" y="17"/>
                      <a:pt x="52" y="35"/>
                      <a:pt x="52" y="52"/>
                    </a:cubicBezTo>
                    <a:cubicBezTo>
                      <a:pt x="36" y="70"/>
                      <a:pt x="18" y="87"/>
                      <a:pt x="18" y="105"/>
                    </a:cubicBezTo>
                    <a:cubicBezTo>
                      <a:pt x="1" y="139"/>
                      <a:pt x="1" y="156"/>
                      <a:pt x="1" y="174"/>
                    </a:cubicBezTo>
                    <a:lnTo>
                      <a:pt x="1" y="225"/>
                    </a:lnTo>
                    <a:cubicBezTo>
                      <a:pt x="1" y="260"/>
                      <a:pt x="18" y="278"/>
                      <a:pt x="52" y="295"/>
                    </a:cubicBezTo>
                    <a:cubicBezTo>
                      <a:pt x="52" y="313"/>
                      <a:pt x="70" y="313"/>
                      <a:pt x="87" y="330"/>
                    </a:cubicBezTo>
                    <a:cubicBezTo>
                      <a:pt x="105" y="348"/>
                      <a:pt x="140" y="348"/>
                      <a:pt x="174" y="348"/>
                    </a:cubicBezTo>
                    <a:lnTo>
                      <a:pt x="209" y="348"/>
                    </a:lnTo>
                    <a:cubicBezTo>
                      <a:pt x="244" y="348"/>
                      <a:pt x="261" y="348"/>
                      <a:pt x="279" y="330"/>
                    </a:cubicBezTo>
                    <a:cubicBezTo>
                      <a:pt x="295" y="330"/>
                      <a:pt x="313" y="313"/>
                      <a:pt x="330" y="295"/>
                    </a:cubicBezTo>
                    <a:cubicBezTo>
                      <a:pt x="348" y="278"/>
                      <a:pt x="365" y="260"/>
                      <a:pt x="365" y="243"/>
                    </a:cubicBezTo>
                    <a:cubicBezTo>
                      <a:pt x="383" y="225"/>
                      <a:pt x="383" y="209"/>
                      <a:pt x="383" y="174"/>
                    </a:cubicBezTo>
                    <a:lnTo>
                      <a:pt x="383" y="139"/>
                    </a:lnTo>
                    <a:cubicBezTo>
                      <a:pt x="365" y="105"/>
                      <a:pt x="365" y="70"/>
                      <a:pt x="330" y="52"/>
                    </a:cubicBezTo>
                    <a:cubicBezTo>
                      <a:pt x="330" y="52"/>
                      <a:pt x="313" y="35"/>
                      <a:pt x="295" y="35"/>
                    </a:cubicBezTo>
                    <a:cubicBezTo>
                      <a:pt x="279" y="17"/>
                      <a:pt x="244" y="1"/>
                      <a:pt x="209"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53" name="Google Shape;4345;p42">
                <a:extLst>
                  <a:ext uri="{FF2B5EF4-FFF2-40B4-BE49-F238E27FC236}">
                    <a16:creationId xmlns:a16="http://schemas.microsoft.com/office/drawing/2014/main" id="{A3B164B3-B27B-6DC6-BF36-2D63F77CF48E}"/>
                  </a:ext>
                </a:extLst>
              </p:cNvPr>
              <p:cNvSpPr/>
              <p:nvPr/>
            </p:nvSpPr>
            <p:spPr>
              <a:xfrm>
                <a:off x="7206325" y="3697950"/>
                <a:ext cx="12175" cy="10775"/>
              </a:xfrm>
              <a:custGeom>
                <a:avLst/>
                <a:gdLst/>
                <a:ahLst/>
                <a:cxnLst/>
                <a:rect l="l" t="t" r="r" b="b"/>
                <a:pathLst>
                  <a:path w="487" h="431" extrusionOk="0">
                    <a:moveTo>
                      <a:pt x="157" y="296"/>
                    </a:moveTo>
                    <a:lnTo>
                      <a:pt x="174" y="312"/>
                    </a:lnTo>
                    <a:lnTo>
                      <a:pt x="174" y="330"/>
                    </a:lnTo>
                    <a:cubicBezTo>
                      <a:pt x="174" y="313"/>
                      <a:pt x="158" y="296"/>
                      <a:pt x="157" y="296"/>
                    </a:cubicBezTo>
                    <a:close/>
                    <a:moveTo>
                      <a:pt x="313" y="330"/>
                    </a:moveTo>
                    <a:lnTo>
                      <a:pt x="313" y="330"/>
                    </a:lnTo>
                    <a:lnTo>
                      <a:pt x="313" y="330"/>
                    </a:lnTo>
                    <a:close/>
                    <a:moveTo>
                      <a:pt x="192" y="330"/>
                    </a:moveTo>
                    <a:cubicBezTo>
                      <a:pt x="192" y="330"/>
                      <a:pt x="205" y="330"/>
                      <a:pt x="208" y="342"/>
                    </a:cubicBezTo>
                    <a:lnTo>
                      <a:pt x="208" y="342"/>
                    </a:lnTo>
                    <a:cubicBezTo>
                      <a:pt x="203" y="339"/>
                      <a:pt x="197" y="336"/>
                      <a:pt x="192" y="330"/>
                    </a:cubicBezTo>
                    <a:lnTo>
                      <a:pt x="192" y="330"/>
                    </a:lnTo>
                    <a:lnTo>
                      <a:pt x="192" y="330"/>
                    </a:lnTo>
                    <a:close/>
                    <a:moveTo>
                      <a:pt x="243" y="0"/>
                    </a:moveTo>
                    <a:cubicBezTo>
                      <a:pt x="227" y="0"/>
                      <a:pt x="209" y="18"/>
                      <a:pt x="192" y="18"/>
                    </a:cubicBezTo>
                    <a:lnTo>
                      <a:pt x="174" y="18"/>
                    </a:lnTo>
                    <a:cubicBezTo>
                      <a:pt x="157" y="18"/>
                      <a:pt x="139" y="35"/>
                      <a:pt x="123" y="35"/>
                    </a:cubicBezTo>
                    <a:lnTo>
                      <a:pt x="123" y="53"/>
                    </a:lnTo>
                    <a:cubicBezTo>
                      <a:pt x="105" y="53"/>
                      <a:pt x="88" y="69"/>
                      <a:pt x="70" y="69"/>
                    </a:cubicBezTo>
                    <a:lnTo>
                      <a:pt x="70" y="88"/>
                    </a:lnTo>
                    <a:lnTo>
                      <a:pt x="35" y="122"/>
                    </a:lnTo>
                    <a:cubicBezTo>
                      <a:pt x="35" y="139"/>
                      <a:pt x="19" y="157"/>
                      <a:pt x="19" y="157"/>
                    </a:cubicBezTo>
                    <a:lnTo>
                      <a:pt x="19" y="192"/>
                    </a:lnTo>
                    <a:cubicBezTo>
                      <a:pt x="0" y="208"/>
                      <a:pt x="0" y="226"/>
                      <a:pt x="0" y="243"/>
                    </a:cubicBezTo>
                    <a:cubicBezTo>
                      <a:pt x="0" y="261"/>
                      <a:pt x="0" y="278"/>
                      <a:pt x="19" y="296"/>
                    </a:cubicBezTo>
                    <a:cubicBezTo>
                      <a:pt x="19" y="330"/>
                      <a:pt x="19" y="347"/>
                      <a:pt x="35" y="365"/>
                    </a:cubicBezTo>
                    <a:cubicBezTo>
                      <a:pt x="53" y="382"/>
                      <a:pt x="70" y="400"/>
                      <a:pt x="88" y="400"/>
                    </a:cubicBezTo>
                    <a:cubicBezTo>
                      <a:pt x="105" y="417"/>
                      <a:pt x="139" y="417"/>
                      <a:pt x="157" y="417"/>
                    </a:cubicBezTo>
                    <a:cubicBezTo>
                      <a:pt x="166" y="426"/>
                      <a:pt x="178" y="430"/>
                      <a:pt x="192" y="430"/>
                    </a:cubicBezTo>
                    <a:cubicBezTo>
                      <a:pt x="205" y="430"/>
                      <a:pt x="218" y="426"/>
                      <a:pt x="227" y="417"/>
                    </a:cubicBezTo>
                    <a:cubicBezTo>
                      <a:pt x="243" y="417"/>
                      <a:pt x="243" y="417"/>
                      <a:pt x="261" y="400"/>
                    </a:cubicBezTo>
                    <a:cubicBezTo>
                      <a:pt x="273" y="394"/>
                      <a:pt x="283" y="388"/>
                      <a:pt x="291" y="382"/>
                    </a:cubicBezTo>
                    <a:lnTo>
                      <a:pt x="331" y="382"/>
                    </a:lnTo>
                    <a:cubicBezTo>
                      <a:pt x="347" y="382"/>
                      <a:pt x="382" y="365"/>
                      <a:pt x="400" y="365"/>
                    </a:cubicBezTo>
                    <a:cubicBezTo>
                      <a:pt x="400" y="347"/>
                      <a:pt x="417" y="347"/>
                      <a:pt x="435" y="330"/>
                    </a:cubicBezTo>
                    <a:cubicBezTo>
                      <a:pt x="452" y="312"/>
                      <a:pt x="470" y="278"/>
                      <a:pt x="470" y="261"/>
                    </a:cubicBezTo>
                    <a:cubicBezTo>
                      <a:pt x="470" y="243"/>
                      <a:pt x="486" y="226"/>
                      <a:pt x="486" y="208"/>
                    </a:cubicBezTo>
                    <a:cubicBezTo>
                      <a:pt x="486" y="174"/>
                      <a:pt x="470" y="139"/>
                      <a:pt x="452" y="122"/>
                    </a:cubicBezTo>
                    <a:cubicBezTo>
                      <a:pt x="452" y="104"/>
                      <a:pt x="435" y="88"/>
                      <a:pt x="435" y="69"/>
                    </a:cubicBezTo>
                    <a:lnTo>
                      <a:pt x="417" y="69"/>
                    </a:lnTo>
                    <a:lnTo>
                      <a:pt x="382" y="35"/>
                    </a:lnTo>
                    <a:cubicBezTo>
                      <a:pt x="366" y="35"/>
                      <a:pt x="331" y="18"/>
                      <a:pt x="331" y="18"/>
                    </a:cubicBezTo>
                    <a:lnTo>
                      <a:pt x="313" y="18"/>
                    </a:lnTo>
                    <a:cubicBezTo>
                      <a:pt x="296" y="18"/>
                      <a:pt x="278" y="0"/>
                      <a:pt x="261"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54" name="Google Shape;4346;p42">
                <a:extLst>
                  <a:ext uri="{FF2B5EF4-FFF2-40B4-BE49-F238E27FC236}">
                    <a16:creationId xmlns:a16="http://schemas.microsoft.com/office/drawing/2014/main" id="{28FC419F-E669-A881-2268-54A228A4C883}"/>
                  </a:ext>
                </a:extLst>
              </p:cNvPr>
              <p:cNvSpPr/>
              <p:nvPr/>
            </p:nvSpPr>
            <p:spPr>
              <a:xfrm>
                <a:off x="7103350" y="3795200"/>
                <a:ext cx="60250" cy="48200"/>
              </a:xfrm>
              <a:custGeom>
                <a:avLst/>
                <a:gdLst/>
                <a:ahLst/>
                <a:cxnLst/>
                <a:rect l="l" t="t" r="r" b="b"/>
                <a:pathLst>
                  <a:path w="2410" h="1928" extrusionOk="0">
                    <a:moveTo>
                      <a:pt x="208" y="1"/>
                    </a:moveTo>
                    <a:cubicBezTo>
                      <a:pt x="104" y="1"/>
                      <a:pt x="0" y="86"/>
                      <a:pt x="42" y="223"/>
                    </a:cubicBezTo>
                    <a:cubicBezTo>
                      <a:pt x="216" y="795"/>
                      <a:pt x="494" y="1350"/>
                      <a:pt x="841" y="1836"/>
                    </a:cubicBezTo>
                    <a:cubicBezTo>
                      <a:pt x="883" y="1894"/>
                      <a:pt x="939" y="1928"/>
                      <a:pt x="996" y="1928"/>
                    </a:cubicBezTo>
                    <a:cubicBezTo>
                      <a:pt x="1008" y="1928"/>
                      <a:pt x="1019" y="1926"/>
                      <a:pt x="1031" y="1924"/>
                    </a:cubicBezTo>
                    <a:cubicBezTo>
                      <a:pt x="1100" y="1906"/>
                      <a:pt x="1170" y="1820"/>
                      <a:pt x="1170" y="1750"/>
                    </a:cubicBezTo>
                    <a:cubicBezTo>
                      <a:pt x="1132" y="1461"/>
                      <a:pt x="1167" y="1172"/>
                      <a:pt x="1275" y="903"/>
                    </a:cubicBezTo>
                    <a:lnTo>
                      <a:pt x="1275" y="903"/>
                    </a:lnTo>
                    <a:cubicBezTo>
                      <a:pt x="1395" y="1133"/>
                      <a:pt x="1512" y="1364"/>
                      <a:pt x="1621" y="1593"/>
                    </a:cubicBezTo>
                    <a:cubicBezTo>
                      <a:pt x="1650" y="1651"/>
                      <a:pt x="1705" y="1676"/>
                      <a:pt x="1763" y="1676"/>
                    </a:cubicBezTo>
                    <a:cubicBezTo>
                      <a:pt x="1810" y="1676"/>
                      <a:pt x="1860" y="1659"/>
                      <a:pt x="1898" y="1628"/>
                    </a:cubicBezTo>
                    <a:cubicBezTo>
                      <a:pt x="2125" y="1403"/>
                      <a:pt x="2280" y="1142"/>
                      <a:pt x="2368" y="848"/>
                    </a:cubicBezTo>
                    <a:cubicBezTo>
                      <a:pt x="2410" y="711"/>
                      <a:pt x="2305" y="625"/>
                      <a:pt x="2201" y="625"/>
                    </a:cubicBezTo>
                    <a:cubicBezTo>
                      <a:pt x="2133" y="625"/>
                      <a:pt x="2065" y="662"/>
                      <a:pt x="2037" y="744"/>
                    </a:cubicBezTo>
                    <a:cubicBezTo>
                      <a:pt x="1990" y="909"/>
                      <a:pt x="1911" y="1065"/>
                      <a:pt x="1811" y="1203"/>
                    </a:cubicBezTo>
                    <a:lnTo>
                      <a:pt x="1811" y="1203"/>
                    </a:lnTo>
                    <a:cubicBezTo>
                      <a:pt x="1684" y="946"/>
                      <a:pt x="1552" y="688"/>
                      <a:pt x="1431" y="431"/>
                    </a:cubicBezTo>
                    <a:cubicBezTo>
                      <a:pt x="1397" y="373"/>
                      <a:pt x="1340" y="346"/>
                      <a:pt x="1282" y="346"/>
                    </a:cubicBezTo>
                    <a:cubicBezTo>
                      <a:pt x="1219" y="346"/>
                      <a:pt x="1154" y="377"/>
                      <a:pt x="1118" y="431"/>
                    </a:cubicBezTo>
                    <a:cubicBezTo>
                      <a:pt x="974" y="657"/>
                      <a:pt x="879" y="920"/>
                      <a:pt x="836" y="1190"/>
                    </a:cubicBezTo>
                    <a:lnTo>
                      <a:pt x="836" y="1190"/>
                    </a:lnTo>
                    <a:cubicBezTo>
                      <a:pt x="645" y="853"/>
                      <a:pt x="488" y="494"/>
                      <a:pt x="371" y="119"/>
                    </a:cubicBezTo>
                    <a:cubicBezTo>
                      <a:pt x="344" y="37"/>
                      <a:pt x="276" y="1"/>
                      <a:pt x="208"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55" name="Google Shape;4347;p42">
                <a:extLst>
                  <a:ext uri="{FF2B5EF4-FFF2-40B4-BE49-F238E27FC236}">
                    <a16:creationId xmlns:a16="http://schemas.microsoft.com/office/drawing/2014/main" id="{74CE6B98-D4B2-2BBE-CD95-ACFC7F0AD1FB}"/>
                  </a:ext>
                </a:extLst>
              </p:cNvPr>
              <p:cNvSpPr/>
              <p:nvPr/>
            </p:nvSpPr>
            <p:spPr>
              <a:xfrm>
                <a:off x="7234075" y="3854100"/>
                <a:ext cx="10025" cy="8700"/>
              </a:xfrm>
              <a:custGeom>
                <a:avLst/>
                <a:gdLst/>
                <a:ahLst/>
                <a:cxnLst/>
                <a:rect l="l" t="t" r="r" b="b"/>
                <a:pathLst>
                  <a:path w="401" h="348" extrusionOk="0">
                    <a:moveTo>
                      <a:pt x="175" y="1"/>
                    </a:moveTo>
                    <a:cubicBezTo>
                      <a:pt x="158" y="1"/>
                      <a:pt x="123" y="1"/>
                      <a:pt x="105" y="19"/>
                    </a:cubicBezTo>
                    <a:cubicBezTo>
                      <a:pt x="88" y="19"/>
                      <a:pt x="70" y="36"/>
                      <a:pt x="54" y="54"/>
                    </a:cubicBezTo>
                    <a:cubicBezTo>
                      <a:pt x="36" y="70"/>
                      <a:pt x="19" y="88"/>
                      <a:pt x="19" y="105"/>
                    </a:cubicBezTo>
                    <a:cubicBezTo>
                      <a:pt x="1" y="140"/>
                      <a:pt x="1" y="158"/>
                      <a:pt x="1" y="174"/>
                    </a:cubicBezTo>
                    <a:lnTo>
                      <a:pt x="1" y="227"/>
                    </a:lnTo>
                    <a:cubicBezTo>
                      <a:pt x="19" y="262"/>
                      <a:pt x="36" y="278"/>
                      <a:pt x="54" y="296"/>
                    </a:cubicBezTo>
                    <a:lnTo>
                      <a:pt x="88" y="331"/>
                    </a:lnTo>
                    <a:cubicBezTo>
                      <a:pt x="123" y="348"/>
                      <a:pt x="140" y="348"/>
                      <a:pt x="175" y="348"/>
                    </a:cubicBezTo>
                    <a:lnTo>
                      <a:pt x="227" y="348"/>
                    </a:lnTo>
                    <a:cubicBezTo>
                      <a:pt x="244" y="348"/>
                      <a:pt x="262" y="348"/>
                      <a:pt x="279" y="331"/>
                    </a:cubicBezTo>
                    <a:cubicBezTo>
                      <a:pt x="313" y="331"/>
                      <a:pt x="331" y="313"/>
                      <a:pt x="348" y="296"/>
                    </a:cubicBezTo>
                    <a:cubicBezTo>
                      <a:pt x="366" y="278"/>
                      <a:pt x="366" y="262"/>
                      <a:pt x="383" y="244"/>
                    </a:cubicBezTo>
                    <a:cubicBezTo>
                      <a:pt x="383" y="227"/>
                      <a:pt x="401" y="209"/>
                      <a:pt x="401" y="174"/>
                    </a:cubicBezTo>
                    <a:cubicBezTo>
                      <a:pt x="383" y="158"/>
                      <a:pt x="383" y="140"/>
                      <a:pt x="383" y="140"/>
                    </a:cubicBezTo>
                    <a:cubicBezTo>
                      <a:pt x="383" y="105"/>
                      <a:pt x="366" y="70"/>
                      <a:pt x="348" y="54"/>
                    </a:cubicBezTo>
                    <a:cubicBezTo>
                      <a:pt x="331" y="54"/>
                      <a:pt x="313" y="36"/>
                      <a:pt x="313" y="36"/>
                    </a:cubicBezTo>
                    <a:cubicBezTo>
                      <a:pt x="279" y="19"/>
                      <a:pt x="244" y="1"/>
                      <a:pt x="227"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56" name="Google Shape;4348;p42">
                <a:extLst>
                  <a:ext uri="{FF2B5EF4-FFF2-40B4-BE49-F238E27FC236}">
                    <a16:creationId xmlns:a16="http://schemas.microsoft.com/office/drawing/2014/main" id="{8713A864-5AEF-3FCF-9AD7-A0ABCFFCA37B}"/>
                  </a:ext>
                </a:extLst>
              </p:cNvPr>
              <p:cNvSpPr/>
              <p:nvPr/>
            </p:nvSpPr>
            <p:spPr>
              <a:xfrm>
                <a:off x="7096600" y="3718750"/>
                <a:ext cx="10850" cy="11325"/>
              </a:xfrm>
              <a:custGeom>
                <a:avLst/>
                <a:gdLst/>
                <a:ahLst/>
                <a:cxnLst/>
                <a:rect l="l" t="t" r="r" b="b"/>
                <a:pathLst>
                  <a:path w="434" h="453" extrusionOk="0">
                    <a:moveTo>
                      <a:pt x="174" y="1"/>
                    </a:moveTo>
                    <a:cubicBezTo>
                      <a:pt x="156" y="1"/>
                      <a:pt x="139" y="19"/>
                      <a:pt x="104" y="19"/>
                    </a:cubicBezTo>
                    <a:cubicBezTo>
                      <a:pt x="86" y="36"/>
                      <a:pt x="69" y="36"/>
                      <a:pt x="51" y="54"/>
                    </a:cubicBezTo>
                    <a:cubicBezTo>
                      <a:pt x="51" y="70"/>
                      <a:pt x="35" y="88"/>
                      <a:pt x="35" y="88"/>
                    </a:cubicBezTo>
                    <a:cubicBezTo>
                      <a:pt x="17" y="123"/>
                      <a:pt x="0" y="158"/>
                      <a:pt x="0" y="174"/>
                    </a:cubicBezTo>
                    <a:cubicBezTo>
                      <a:pt x="0" y="193"/>
                      <a:pt x="0" y="209"/>
                      <a:pt x="17" y="227"/>
                    </a:cubicBezTo>
                    <a:cubicBezTo>
                      <a:pt x="17" y="262"/>
                      <a:pt x="35" y="279"/>
                      <a:pt x="51" y="313"/>
                    </a:cubicBezTo>
                    <a:cubicBezTo>
                      <a:pt x="86" y="331"/>
                      <a:pt x="121" y="366"/>
                      <a:pt x="139" y="401"/>
                    </a:cubicBezTo>
                    <a:cubicBezTo>
                      <a:pt x="156" y="417"/>
                      <a:pt x="174" y="417"/>
                      <a:pt x="190" y="435"/>
                    </a:cubicBezTo>
                    <a:cubicBezTo>
                      <a:pt x="225" y="435"/>
                      <a:pt x="243" y="452"/>
                      <a:pt x="260" y="452"/>
                    </a:cubicBezTo>
                    <a:cubicBezTo>
                      <a:pt x="294" y="452"/>
                      <a:pt x="312" y="435"/>
                      <a:pt x="329" y="435"/>
                    </a:cubicBezTo>
                    <a:cubicBezTo>
                      <a:pt x="347" y="417"/>
                      <a:pt x="364" y="417"/>
                      <a:pt x="382" y="401"/>
                    </a:cubicBezTo>
                    <a:cubicBezTo>
                      <a:pt x="398" y="383"/>
                      <a:pt x="398" y="366"/>
                      <a:pt x="417" y="366"/>
                    </a:cubicBezTo>
                    <a:cubicBezTo>
                      <a:pt x="433" y="331"/>
                      <a:pt x="433" y="297"/>
                      <a:pt x="433" y="279"/>
                    </a:cubicBezTo>
                    <a:lnTo>
                      <a:pt x="433" y="227"/>
                    </a:lnTo>
                    <a:cubicBezTo>
                      <a:pt x="417" y="193"/>
                      <a:pt x="417" y="174"/>
                      <a:pt x="382" y="158"/>
                    </a:cubicBezTo>
                    <a:cubicBezTo>
                      <a:pt x="364" y="123"/>
                      <a:pt x="329" y="88"/>
                      <a:pt x="294" y="54"/>
                    </a:cubicBezTo>
                    <a:cubicBezTo>
                      <a:pt x="278" y="36"/>
                      <a:pt x="260" y="36"/>
                      <a:pt x="243" y="19"/>
                    </a:cubicBezTo>
                    <a:cubicBezTo>
                      <a:pt x="225" y="19"/>
                      <a:pt x="208" y="1"/>
                      <a:pt x="174"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57" name="Google Shape;4349;p42">
                <a:extLst>
                  <a:ext uri="{FF2B5EF4-FFF2-40B4-BE49-F238E27FC236}">
                    <a16:creationId xmlns:a16="http://schemas.microsoft.com/office/drawing/2014/main" id="{8CB1B218-CB44-F5B2-1E15-63ECBFE711C0}"/>
                  </a:ext>
                </a:extLst>
              </p:cNvPr>
              <p:cNvSpPr/>
              <p:nvPr/>
            </p:nvSpPr>
            <p:spPr>
              <a:xfrm>
                <a:off x="7345550" y="3457925"/>
                <a:ext cx="311400" cy="51300"/>
              </a:xfrm>
              <a:prstGeom prst="roundRect">
                <a:avLst>
                  <a:gd name="adj" fmla="val 50000"/>
                </a:avLst>
              </a:prstGeom>
              <a:solidFill>
                <a:schemeClr val="accent5"/>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58" name="Google Shape;4350;p42">
                <a:extLst>
                  <a:ext uri="{FF2B5EF4-FFF2-40B4-BE49-F238E27FC236}">
                    <a16:creationId xmlns:a16="http://schemas.microsoft.com/office/drawing/2014/main" id="{410685C7-8A04-5ABC-56A2-565880EA7429}"/>
                  </a:ext>
                </a:extLst>
              </p:cNvPr>
              <p:cNvSpPr/>
              <p:nvPr/>
            </p:nvSpPr>
            <p:spPr>
              <a:xfrm>
                <a:off x="7338650" y="3451550"/>
                <a:ext cx="327125" cy="61200"/>
              </a:xfrm>
              <a:custGeom>
                <a:avLst/>
                <a:gdLst/>
                <a:ahLst/>
                <a:cxnLst/>
                <a:rect l="l" t="t" r="r" b="b"/>
                <a:pathLst>
                  <a:path w="13085" h="2448" extrusionOk="0">
                    <a:moveTo>
                      <a:pt x="11869" y="347"/>
                    </a:moveTo>
                    <a:cubicBezTo>
                      <a:pt x="12355" y="347"/>
                      <a:pt x="12737" y="729"/>
                      <a:pt x="12737" y="1233"/>
                    </a:cubicBezTo>
                    <a:cubicBezTo>
                      <a:pt x="12737" y="1701"/>
                      <a:pt x="12355" y="2100"/>
                      <a:pt x="11869" y="2100"/>
                    </a:cubicBezTo>
                    <a:lnTo>
                      <a:pt x="1197" y="2100"/>
                    </a:lnTo>
                    <a:cubicBezTo>
                      <a:pt x="729" y="2100"/>
                      <a:pt x="348" y="1701"/>
                      <a:pt x="348" y="1198"/>
                    </a:cubicBezTo>
                    <a:cubicBezTo>
                      <a:pt x="348" y="729"/>
                      <a:pt x="729" y="347"/>
                      <a:pt x="1197" y="347"/>
                    </a:cubicBezTo>
                    <a:close/>
                    <a:moveTo>
                      <a:pt x="1197" y="0"/>
                    </a:moveTo>
                    <a:cubicBezTo>
                      <a:pt x="538" y="0"/>
                      <a:pt x="1" y="539"/>
                      <a:pt x="1" y="1233"/>
                    </a:cubicBezTo>
                    <a:cubicBezTo>
                      <a:pt x="1" y="1892"/>
                      <a:pt x="538" y="2447"/>
                      <a:pt x="1197" y="2447"/>
                    </a:cubicBezTo>
                    <a:lnTo>
                      <a:pt x="11869" y="2447"/>
                    </a:lnTo>
                    <a:cubicBezTo>
                      <a:pt x="12545" y="2447"/>
                      <a:pt x="13084" y="1892"/>
                      <a:pt x="13084" y="1198"/>
                    </a:cubicBezTo>
                    <a:cubicBezTo>
                      <a:pt x="13084" y="539"/>
                      <a:pt x="12545" y="0"/>
                      <a:pt x="11869"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59" name="Google Shape;4351;p42">
                <a:extLst>
                  <a:ext uri="{FF2B5EF4-FFF2-40B4-BE49-F238E27FC236}">
                    <a16:creationId xmlns:a16="http://schemas.microsoft.com/office/drawing/2014/main" id="{F3434D4E-ED8A-05CF-57DB-AE506C02B4C6}"/>
                  </a:ext>
                </a:extLst>
              </p:cNvPr>
              <p:cNvSpPr/>
              <p:nvPr/>
            </p:nvSpPr>
            <p:spPr>
              <a:xfrm>
                <a:off x="7364675" y="3454700"/>
                <a:ext cx="8700" cy="53175"/>
              </a:xfrm>
              <a:custGeom>
                <a:avLst/>
                <a:gdLst/>
                <a:ahLst/>
                <a:cxnLst/>
                <a:rect l="l" t="t" r="r" b="b"/>
                <a:pathLst>
                  <a:path w="348" h="2127" extrusionOk="0">
                    <a:moveTo>
                      <a:pt x="174" y="0"/>
                    </a:moveTo>
                    <a:cubicBezTo>
                      <a:pt x="87" y="0"/>
                      <a:pt x="1" y="57"/>
                      <a:pt x="1" y="170"/>
                    </a:cubicBezTo>
                    <a:lnTo>
                      <a:pt x="1" y="1956"/>
                    </a:lnTo>
                    <a:cubicBezTo>
                      <a:pt x="1" y="2069"/>
                      <a:pt x="87" y="2126"/>
                      <a:pt x="174" y="2126"/>
                    </a:cubicBezTo>
                    <a:cubicBezTo>
                      <a:pt x="261" y="2126"/>
                      <a:pt x="348" y="2069"/>
                      <a:pt x="348" y="1956"/>
                    </a:cubicBezTo>
                    <a:lnTo>
                      <a:pt x="348" y="170"/>
                    </a:lnTo>
                    <a:cubicBezTo>
                      <a:pt x="348" y="57"/>
                      <a:pt x="261" y="0"/>
                      <a:pt x="17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60" name="Google Shape;4352;p42">
                <a:extLst>
                  <a:ext uri="{FF2B5EF4-FFF2-40B4-BE49-F238E27FC236}">
                    <a16:creationId xmlns:a16="http://schemas.microsoft.com/office/drawing/2014/main" id="{9EFADF9C-92A3-E197-231D-21B34A11AA5E}"/>
                  </a:ext>
                </a:extLst>
              </p:cNvPr>
              <p:cNvSpPr/>
              <p:nvPr/>
            </p:nvSpPr>
            <p:spPr>
              <a:xfrm>
                <a:off x="7401975" y="3454700"/>
                <a:ext cx="8700" cy="53175"/>
              </a:xfrm>
              <a:custGeom>
                <a:avLst/>
                <a:gdLst/>
                <a:ahLst/>
                <a:cxnLst/>
                <a:rect l="l" t="t" r="r" b="b"/>
                <a:pathLst>
                  <a:path w="348" h="2127" extrusionOk="0">
                    <a:moveTo>
                      <a:pt x="174" y="0"/>
                    </a:moveTo>
                    <a:cubicBezTo>
                      <a:pt x="88" y="0"/>
                      <a:pt x="1" y="57"/>
                      <a:pt x="1" y="170"/>
                    </a:cubicBezTo>
                    <a:lnTo>
                      <a:pt x="1" y="1956"/>
                    </a:lnTo>
                    <a:cubicBezTo>
                      <a:pt x="1" y="2069"/>
                      <a:pt x="88" y="2126"/>
                      <a:pt x="174" y="2126"/>
                    </a:cubicBezTo>
                    <a:cubicBezTo>
                      <a:pt x="261" y="2126"/>
                      <a:pt x="348" y="2069"/>
                      <a:pt x="348" y="1956"/>
                    </a:cubicBezTo>
                    <a:lnTo>
                      <a:pt x="348" y="170"/>
                    </a:lnTo>
                    <a:cubicBezTo>
                      <a:pt x="348" y="57"/>
                      <a:pt x="261" y="0"/>
                      <a:pt x="17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61" name="Google Shape;4353;p42">
                <a:extLst>
                  <a:ext uri="{FF2B5EF4-FFF2-40B4-BE49-F238E27FC236}">
                    <a16:creationId xmlns:a16="http://schemas.microsoft.com/office/drawing/2014/main" id="{D2DCDA4C-BAD7-D5B8-35F0-7ED1C5057635}"/>
                  </a:ext>
                </a:extLst>
              </p:cNvPr>
              <p:cNvSpPr/>
              <p:nvPr/>
            </p:nvSpPr>
            <p:spPr>
              <a:xfrm>
                <a:off x="7439300" y="3454700"/>
                <a:ext cx="8700" cy="53175"/>
              </a:xfrm>
              <a:custGeom>
                <a:avLst/>
                <a:gdLst/>
                <a:ahLst/>
                <a:cxnLst/>
                <a:rect l="l" t="t" r="r" b="b"/>
                <a:pathLst>
                  <a:path w="348" h="2127" extrusionOk="0">
                    <a:moveTo>
                      <a:pt x="174" y="0"/>
                    </a:moveTo>
                    <a:cubicBezTo>
                      <a:pt x="87" y="0"/>
                      <a:pt x="0" y="57"/>
                      <a:pt x="0" y="170"/>
                    </a:cubicBezTo>
                    <a:lnTo>
                      <a:pt x="0" y="1956"/>
                    </a:lnTo>
                    <a:cubicBezTo>
                      <a:pt x="0" y="2069"/>
                      <a:pt x="87" y="2126"/>
                      <a:pt x="174" y="2126"/>
                    </a:cubicBezTo>
                    <a:cubicBezTo>
                      <a:pt x="261" y="2126"/>
                      <a:pt x="347" y="2069"/>
                      <a:pt x="347" y="1956"/>
                    </a:cubicBezTo>
                    <a:lnTo>
                      <a:pt x="347" y="170"/>
                    </a:lnTo>
                    <a:cubicBezTo>
                      <a:pt x="347" y="57"/>
                      <a:pt x="261" y="0"/>
                      <a:pt x="17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62" name="Google Shape;4354;p42">
                <a:extLst>
                  <a:ext uri="{FF2B5EF4-FFF2-40B4-BE49-F238E27FC236}">
                    <a16:creationId xmlns:a16="http://schemas.microsoft.com/office/drawing/2014/main" id="{79FA5BA7-6832-A905-4505-A86B18E26520}"/>
                  </a:ext>
                </a:extLst>
              </p:cNvPr>
              <p:cNvSpPr/>
              <p:nvPr/>
            </p:nvSpPr>
            <p:spPr>
              <a:xfrm>
                <a:off x="7476600" y="3454700"/>
                <a:ext cx="8700" cy="53175"/>
              </a:xfrm>
              <a:custGeom>
                <a:avLst/>
                <a:gdLst/>
                <a:ahLst/>
                <a:cxnLst/>
                <a:rect l="l" t="t" r="r" b="b"/>
                <a:pathLst>
                  <a:path w="348" h="2127" extrusionOk="0">
                    <a:moveTo>
                      <a:pt x="174" y="0"/>
                    </a:moveTo>
                    <a:cubicBezTo>
                      <a:pt x="87" y="0"/>
                      <a:pt x="0" y="57"/>
                      <a:pt x="0" y="170"/>
                    </a:cubicBezTo>
                    <a:lnTo>
                      <a:pt x="0" y="1956"/>
                    </a:lnTo>
                    <a:cubicBezTo>
                      <a:pt x="0" y="2069"/>
                      <a:pt x="87" y="2126"/>
                      <a:pt x="174" y="2126"/>
                    </a:cubicBezTo>
                    <a:cubicBezTo>
                      <a:pt x="261" y="2126"/>
                      <a:pt x="348" y="2069"/>
                      <a:pt x="348" y="1956"/>
                    </a:cubicBezTo>
                    <a:lnTo>
                      <a:pt x="348" y="170"/>
                    </a:lnTo>
                    <a:cubicBezTo>
                      <a:pt x="348" y="57"/>
                      <a:pt x="261" y="0"/>
                      <a:pt x="17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63" name="Google Shape;4355;p42">
                <a:extLst>
                  <a:ext uri="{FF2B5EF4-FFF2-40B4-BE49-F238E27FC236}">
                    <a16:creationId xmlns:a16="http://schemas.microsoft.com/office/drawing/2014/main" id="{8E495D00-F614-AC9B-44B8-6A05B93F4FCB}"/>
                  </a:ext>
                </a:extLst>
              </p:cNvPr>
              <p:cNvSpPr/>
              <p:nvPr/>
            </p:nvSpPr>
            <p:spPr>
              <a:xfrm>
                <a:off x="7513900" y="3454700"/>
                <a:ext cx="8700" cy="53175"/>
              </a:xfrm>
              <a:custGeom>
                <a:avLst/>
                <a:gdLst/>
                <a:ahLst/>
                <a:cxnLst/>
                <a:rect l="l" t="t" r="r" b="b"/>
                <a:pathLst>
                  <a:path w="348" h="2127" extrusionOk="0">
                    <a:moveTo>
                      <a:pt x="174" y="0"/>
                    </a:moveTo>
                    <a:cubicBezTo>
                      <a:pt x="88" y="0"/>
                      <a:pt x="1" y="57"/>
                      <a:pt x="1" y="170"/>
                    </a:cubicBezTo>
                    <a:lnTo>
                      <a:pt x="1" y="1956"/>
                    </a:lnTo>
                    <a:cubicBezTo>
                      <a:pt x="1" y="2069"/>
                      <a:pt x="88" y="2126"/>
                      <a:pt x="174" y="2126"/>
                    </a:cubicBezTo>
                    <a:cubicBezTo>
                      <a:pt x="261" y="2126"/>
                      <a:pt x="348" y="2069"/>
                      <a:pt x="348" y="1956"/>
                    </a:cubicBezTo>
                    <a:lnTo>
                      <a:pt x="348" y="170"/>
                    </a:lnTo>
                    <a:cubicBezTo>
                      <a:pt x="348" y="57"/>
                      <a:pt x="261" y="0"/>
                      <a:pt x="17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64" name="Google Shape;4356;p42">
                <a:extLst>
                  <a:ext uri="{FF2B5EF4-FFF2-40B4-BE49-F238E27FC236}">
                    <a16:creationId xmlns:a16="http://schemas.microsoft.com/office/drawing/2014/main" id="{DF969CED-5487-7909-EC0C-8BDA386052FA}"/>
                  </a:ext>
                </a:extLst>
              </p:cNvPr>
              <p:cNvSpPr/>
              <p:nvPr/>
            </p:nvSpPr>
            <p:spPr>
              <a:xfrm>
                <a:off x="7551225" y="3454700"/>
                <a:ext cx="8700" cy="53175"/>
              </a:xfrm>
              <a:custGeom>
                <a:avLst/>
                <a:gdLst/>
                <a:ahLst/>
                <a:cxnLst/>
                <a:rect l="l" t="t" r="r" b="b"/>
                <a:pathLst>
                  <a:path w="348" h="2127" extrusionOk="0">
                    <a:moveTo>
                      <a:pt x="174" y="0"/>
                    </a:moveTo>
                    <a:cubicBezTo>
                      <a:pt x="87" y="0"/>
                      <a:pt x="0" y="57"/>
                      <a:pt x="0" y="170"/>
                    </a:cubicBezTo>
                    <a:lnTo>
                      <a:pt x="0" y="1956"/>
                    </a:lnTo>
                    <a:cubicBezTo>
                      <a:pt x="0" y="2069"/>
                      <a:pt x="87" y="2126"/>
                      <a:pt x="174" y="2126"/>
                    </a:cubicBezTo>
                    <a:cubicBezTo>
                      <a:pt x="260" y="2126"/>
                      <a:pt x="347" y="2069"/>
                      <a:pt x="347" y="1956"/>
                    </a:cubicBezTo>
                    <a:lnTo>
                      <a:pt x="347" y="170"/>
                    </a:lnTo>
                    <a:cubicBezTo>
                      <a:pt x="347" y="57"/>
                      <a:pt x="260" y="0"/>
                      <a:pt x="17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65" name="Google Shape;4357;p42">
                <a:extLst>
                  <a:ext uri="{FF2B5EF4-FFF2-40B4-BE49-F238E27FC236}">
                    <a16:creationId xmlns:a16="http://schemas.microsoft.com/office/drawing/2014/main" id="{24320C97-574A-4A58-017C-917C849BF6C7}"/>
                  </a:ext>
                </a:extLst>
              </p:cNvPr>
              <p:cNvSpPr/>
              <p:nvPr/>
            </p:nvSpPr>
            <p:spPr>
              <a:xfrm>
                <a:off x="7588525" y="3454700"/>
                <a:ext cx="8700" cy="53175"/>
              </a:xfrm>
              <a:custGeom>
                <a:avLst/>
                <a:gdLst/>
                <a:ahLst/>
                <a:cxnLst/>
                <a:rect l="l" t="t" r="r" b="b"/>
                <a:pathLst>
                  <a:path w="348" h="2127" extrusionOk="0">
                    <a:moveTo>
                      <a:pt x="174" y="0"/>
                    </a:moveTo>
                    <a:cubicBezTo>
                      <a:pt x="87" y="0"/>
                      <a:pt x="0" y="57"/>
                      <a:pt x="0" y="170"/>
                    </a:cubicBezTo>
                    <a:lnTo>
                      <a:pt x="0" y="1956"/>
                    </a:lnTo>
                    <a:cubicBezTo>
                      <a:pt x="0" y="2069"/>
                      <a:pt x="87" y="2126"/>
                      <a:pt x="174" y="2126"/>
                    </a:cubicBezTo>
                    <a:cubicBezTo>
                      <a:pt x="261" y="2126"/>
                      <a:pt x="347" y="2069"/>
                      <a:pt x="347" y="1956"/>
                    </a:cubicBezTo>
                    <a:lnTo>
                      <a:pt x="347" y="170"/>
                    </a:lnTo>
                    <a:cubicBezTo>
                      <a:pt x="347" y="57"/>
                      <a:pt x="261" y="0"/>
                      <a:pt x="17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66" name="Google Shape;4358;p42">
                <a:extLst>
                  <a:ext uri="{FF2B5EF4-FFF2-40B4-BE49-F238E27FC236}">
                    <a16:creationId xmlns:a16="http://schemas.microsoft.com/office/drawing/2014/main" id="{855B4FE8-67D1-7130-2F5F-856056961AEB}"/>
                  </a:ext>
                </a:extLst>
              </p:cNvPr>
              <p:cNvSpPr/>
              <p:nvPr/>
            </p:nvSpPr>
            <p:spPr>
              <a:xfrm>
                <a:off x="7625825" y="3454700"/>
                <a:ext cx="8700" cy="53175"/>
              </a:xfrm>
              <a:custGeom>
                <a:avLst/>
                <a:gdLst/>
                <a:ahLst/>
                <a:cxnLst/>
                <a:rect l="l" t="t" r="r" b="b"/>
                <a:pathLst>
                  <a:path w="348" h="2127" extrusionOk="0">
                    <a:moveTo>
                      <a:pt x="174" y="0"/>
                    </a:moveTo>
                    <a:cubicBezTo>
                      <a:pt x="87" y="0"/>
                      <a:pt x="1" y="57"/>
                      <a:pt x="1" y="170"/>
                    </a:cubicBezTo>
                    <a:lnTo>
                      <a:pt x="1" y="1956"/>
                    </a:lnTo>
                    <a:cubicBezTo>
                      <a:pt x="1" y="2069"/>
                      <a:pt x="87" y="2126"/>
                      <a:pt x="174" y="2126"/>
                    </a:cubicBezTo>
                    <a:cubicBezTo>
                      <a:pt x="261" y="2126"/>
                      <a:pt x="348" y="2069"/>
                      <a:pt x="348" y="1956"/>
                    </a:cubicBezTo>
                    <a:lnTo>
                      <a:pt x="348" y="170"/>
                    </a:lnTo>
                    <a:cubicBezTo>
                      <a:pt x="348" y="57"/>
                      <a:pt x="261" y="0"/>
                      <a:pt x="17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grpSp>
      </p:grpSp>
      <p:grpSp>
        <p:nvGrpSpPr>
          <p:cNvPr id="367" name="Google Shape;4057;p41">
            <a:extLst>
              <a:ext uri="{FF2B5EF4-FFF2-40B4-BE49-F238E27FC236}">
                <a16:creationId xmlns:a16="http://schemas.microsoft.com/office/drawing/2014/main" id="{CF2FFCC3-439D-B0FE-F1EA-FF28B662C0C2}"/>
              </a:ext>
            </a:extLst>
          </p:cNvPr>
          <p:cNvGrpSpPr/>
          <p:nvPr/>
        </p:nvGrpSpPr>
        <p:grpSpPr>
          <a:xfrm>
            <a:off x="91522" y="1036198"/>
            <a:ext cx="1221377" cy="965084"/>
            <a:chOff x="5546823" y="1932163"/>
            <a:chExt cx="675790" cy="533982"/>
          </a:xfrm>
        </p:grpSpPr>
        <p:sp>
          <p:nvSpPr>
            <p:cNvPr id="368" name="Google Shape;4058;p41">
              <a:extLst>
                <a:ext uri="{FF2B5EF4-FFF2-40B4-BE49-F238E27FC236}">
                  <a16:creationId xmlns:a16="http://schemas.microsoft.com/office/drawing/2014/main" id="{FD5F6232-79A6-DD98-EC60-8DA820A72003}"/>
                </a:ext>
              </a:extLst>
            </p:cNvPr>
            <p:cNvSpPr/>
            <p:nvPr/>
          </p:nvSpPr>
          <p:spPr>
            <a:xfrm>
              <a:off x="5546823" y="1932163"/>
              <a:ext cx="675790" cy="533982"/>
            </a:xfrm>
            <a:custGeom>
              <a:avLst/>
              <a:gdLst/>
              <a:ahLst/>
              <a:cxnLst/>
              <a:rect l="l" t="t" r="r" b="b"/>
              <a:pathLst>
                <a:path w="14846" h="11732" extrusionOk="0">
                  <a:moveTo>
                    <a:pt x="4820" y="1"/>
                  </a:moveTo>
                  <a:cubicBezTo>
                    <a:pt x="4119" y="1"/>
                    <a:pt x="3476" y="437"/>
                    <a:pt x="3219" y="1105"/>
                  </a:cubicBezTo>
                  <a:cubicBezTo>
                    <a:pt x="3184" y="1102"/>
                    <a:pt x="3150" y="1098"/>
                    <a:pt x="3112" y="1098"/>
                  </a:cubicBezTo>
                  <a:cubicBezTo>
                    <a:pt x="2801" y="1098"/>
                    <a:pt x="2503" y="1228"/>
                    <a:pt x="2287" y="1455"/>
                  </a:cubicBezTo>
                  <a:cubicBezTo>
                    <a:pt x="2228" y="1447"/>
                    <a:pt x="2169" y="1443"/>
                    <a:pt x="2112" y="1443"/>
                  </a:cubicBezTo>
                  <a:cubicBezTo>
                    <a:pt x="1410" y="1443"/>
                    <a:pt x="809" y="1987"/>
                    <a:pt x="762" y="2709"/>
                  </a:cubicBezTo>
                  <a:cubicBezTo>
                    <a:pt x="710" y="3490"/>
                    <a:pt x="1327" y="4152"/>
                    <a:pt x="2108" y="4152"/>
                  </a:cubicBezTo>
                  <a:lnTo>
                    <a:pt x="3877" y="4152"/>
                  </a:lnTo>
                  <a:cubicBezTo>
                    <a:pt x="4010" y="4148"/>
                    <a:pt x="4113" y="4038"/>
                    <a:pt x="4113" y="3905"/>
                  </a:cubicBezTo>
                  <a:cubicBezTo>
                    <a:pt x="4113" y="3771"/>
                    <a:pt x="4010" y="3662"/>
                    <a:pt x="3877" y="3655"/>
                  </a:cubicBezTo>
                  <a:lnTo>
                    <a:pt x="2108" y="3655"/>
                  </a:lnTo>
                  <a:cubicBezTo>
                    <a:pt x="1598" y="3651"/>
                    <a:pt x="1204" y="3199"/>
                    <a:pt x="1269" y="2692"/>
                  </a:cubicBezTo>
                  <a:cubicBezTo>
                    <a:pt x="1325" y="2255"/>
                    <a:pt x="1698" y="1943"/>
                    <a:pt x="2118" y="1943"/>
                  </a:cubicBezTo>
                  <a:cubicBezTo>
                    <a:pt x="2186" y="1943"/>
                    <a:pt x="2255" y="1951"/>
                    <a:pt x="2324" y="1969"/>
                  </a:cubicBezTo>
                  <a:cubicBezTo>
                    <a:pt x="2344" y="1973"/>
                    <a:pt x="2364" y="1976"/>
                    <a:pt x="2384" y="1976"/>
                  </a:cubicBezTo>
                  <a:cubicBezTo>
                    <a:pt x="2464" y="1976"/>
                    <a:pt x="2542" y="1938"/>
                    <a:pt x="2588" y="1869"/>
                  </a:cubicBezTo>
                  <a:cubicBezTo>
                    <a:pt x="2710" y="1693"/>
                    <a:pt x="2908" y="1594"/>
                    <a:pt x="3112" y="1594"/>
                  </a:cubicBezTo>
                  <a:cubicBezTo>
                    <a:pt x="3179" y="1594"/>
                    <a:pt x="3246" y="1604"/>
                    <a:pt x="3311" y="1626"/>
                  </a:cubicBezTo>
                  <a:cubicBezTo>
                    <a:pt x="3339" y="1635"/>
                    <a:pt x="3366" y="1640"/>
                    <a:pt x="3393" y="1640"/>
                  </a:cubicBezTo>
                  <a:cubicBezTo>
                    <a:pt x="3505" y="1640"/>
                    <a:pt x="3605" y="1564"/>
                    <a:pt x="3630" y="1448"/>
                  </a:cubicBezTo>
                  <a:cubicBezTo>
                    <a:pt x="3757" y="886"/>
                    <a:pt x="4257" y="495"/>
                    <a:pt x="4824" y="495"/>
                  </a:cubicBezTo>
                  <a:cubicBezTo>
                    <a:pt x="4869" y="495"/>
                    <a:pt x="4914" y="497"/>
                    <a:pt x="4960" y="502"/>
                  </a:cubicBezTo>
                  <a:cubicBezTo>
                    <a:pt x="5580" y="571"/>
                    <a:pt x="6046" y="1095"/>
                    <a:pt x="6046" y="1719"/>
                  </a:cubicBezTo>
                  <a:lnTo>
                    <a:pt x="6046" y="1749"/>
                  </a:lnTo>
                  <a:lnTo>
                    <a:pt x="6046" y="1763"/>
                  </a:lnTo>
                  <a:cubicBezTo>
                    <a:pt x="6040" y="1908"/>
                    <a:pt x="6156" y="2018"/>
                    <a:pt x="6292" y="2018"/>
                  </a:cubicBezTo>
                  <a:cubicBezTo>
                    <a:pt x="6317" y="2018"/>
                    <a:pt x="6342" y="2014"/>
                    <a:pt x="6368" y="2006"/>
                  </a:cubicBezTo>
                  <a:cubicBezTo>
                    <a:pt x="6451" y="1981"/>
                    <a:pt x="6535" y="1968"/>
                    <a:pt x="6619" y="1968"/>
                  </a:cubicBezTo>
                  <a:cubicBezTo>
                    <a:pt x="6861" y="1968"/>
                    <a:pt x="7096" y="2072"/>
                    <a:pt x="7259" y="2263"/>
                  </a:cubicBezTo>
                  <a:lnTo>
                    <a:pt x="7235" y="2274"/>
                  </a:lnTo>
                  <a:lnTo>
                    <a:pt x="7187" y="2291"/>
                  </a:lnTo>
                  <a:cubicBezTo>
                    <a:pt x="7163" y="2301"/>
                    <a:pt x="7139" y="2311"/>
                    <a:pt x="7115" y="2322"/>
                  </a:cubicBezTo>
                  <a:cubicBezTo>
                    <a:pt x="7091" y="2335"/>
                    <a:pt x="7057" y="2349"/>
                    <a:pt x="7029" y="2363"/>
                  </a:cubicBezTo>
                  <a:lnTo>
                    <a:pt x="6998" y="2376"/>
                  </a:lnTo>
                  <a:cubicBezTo>
                    <a:pt x="6772" y="2486"/>
                    <a:pt x="6560" y="2623"/>
                    <a:pt x="6365" y="2781"/>
                  </a:cubicBezTo>
                  <a:cubicBezTo>
                    <a:pt x="6101" y="2997"/>
                    <a:pt x="5868" y="3247"/>
                    <a:pt x="5679" y="3531"/>
                  </a:cubicBezTo>
                  <a:lnTo>
                    <a:pt x="5655" y="3569"/>
                  </a:lnTo>
                  <a:cubicBezTo>
                    <a:pt x="5641" y="3593"/>
                    <a:pt x="5624" y="3617"/>
                    <a:pt x="5614" y="3641"/>
                  </a:cubicBezTo>
                  <a:lnTo>
                    <a:pt x="5600" y="3662"/>
                  </a:lnTo>
                  <a:lnTo>
                    <a:pt x="4682" y="3662"/>
                  </a:lnTo>
                  <a:cubicBezTo>
                    <a:pt x="4363" y="3672"/>
                    <a:pt x="4363" y="4141"/>
                    <a:pt x="4682" y="4155"/>
                  </a:cubicBezTo>
                  <a:lnTo>
                    <a:pt x="5354" y="4155"/>
                  </a:lnTo>
                  <a:cubicBezTo>
                    <a:pt x="5323" y="4237"/>
                    <a:pt x="5292" y="4319"/>
                    <a:pt x="5265" y="4405"/>
                  </a:cubicBezTo>
                  <a:cubicBezTo>
                    <a:pt x="5124" y="4376"/>
                    <a:pt x="4983" y="4362"/>
                    <a:pt x="4843" y="4362"/>
                  </a:cubicBezTo>
                  <a:cubicBezTo>
                    <a:pt x="4217" y="4362"/>
                    <a:pt x="3614" y="4643"/>
                    <a:pt x="3208" y="5138"/>
                  </a:cubicBezTo>
                  <a:cubicBezTo>
                    <a:pt x="3043" y="5107"/>
                    <a:pt x="2879" y="5091"/>
                    <a:pt x="2717" y="5091"/>
                  </a:cubicBezTo>
                  <a:cubicBezTo>
                    <a:pt x="1413" y="5091"/>
                    <a:pt x="273" y="6084"/>
                    <a:pt x="145" y="7438"/>
                  </a:cubicBezTo>
                  <a:cubicBezTo>
                    <a:pt x="1" y="8959"/>
                    <a:pt x="1197" y="10272"/>
                    <a:pt x="2722" y="10272"/>
                  </a:cubicBezTo>
                  <a:lnTo>
                    <a:pt x="5073" y="10272"/>
                  </a:lnTo>
                  <a:cubicBezTo>
                    <a:pt x="5193" y="11108"/>
                    <a:pt x="5909" y="11732"/>
                    <a:pt x="6755" y="11732"/>
                  </a:cubicBezTo>
                  <a:lnTo>
                    <a:pt x="11093" y="11732"/>
                  </a:lnTo>
                  <a:cubicBezTo>
                    <a:pt x="11227" y="11728"/>
                    <a:pt x="11330" y="11619"/>
                    <a:pt x="11330" y="11485"/>
                  </a:cubicBezTo>
                  <a:cubicBezTo>
                    <a:pt x="11330" y="11351"/>
                    <a:pt x="11227" y="11242"/>
                    <a:pt x="11093" y="11235"/>
                  </a:cubicBezTo>
                  <a:lnTo>
                    <a:pt x="6759" y="11235"/>
                  </a:lnTo>
                  <a:cubicBezTo>
                    <a:pt x="6097" y="11235"/>
                    <a:pt x="5559" y="10700"/>
                    <a:pt x="5559" y="10035"/>
                  </a:cubicBezTo>
                  <a:lnTo>
                    <a:pt x="5559" y="10018"/>
                  </a:lnTo>
                  <a:lnTo>
                    <a:pt x="5559" y="9967"/>
                  </a:lnTo>
                  <a:lnTo>
                    <a:pt x="5559" y="9963"/>
                  </a:lnTo>
                  <a:cubicBezTo>
                    <a:pt x="5559" y="9943"/>
                    <a:pt x="5563" y="9926"/>
                    <a:pt x="5563" y="9909"/>
                  </a:cubicBezTo>
                  <a:cubicBezTo>
                    <a:pt x="5631" y="9280"/>
                    <a:pt x="6164" y="8835"/>
                    <a:pt x="6758" y="8835"/>
                  </a:cubicBezTo>
                  <a:cubicBezTo>
                    <a:pt x="6877" y="8835"/>
                    <a:pt x="6998" y="8853"/>
                    <a:pt x="7118" y="8891"/>
                  </a:cubicBezTo>
                  <a:cubicBezTo>
                    <a:pt x="7143" y="8899"/>
                    <a:pt x="7168" y="8902"/>
                    <a:pt x="7192" y="8902"/>
                  </a:cubicBezTo>
                  <a:cubicBezTo>
                    <a:pt x="7326" y="8902"/>
                    <a:pt x="7443" y="8790"/>
                    <a:pt x="7441" y="8647"/>
                  </a:cubicBezTo>
                  <a:lnTo>
                    <a:pt x="7441" y="8630"/>
                  </a:lnTo>
                  <a:lnTo>
                    <a:pt x="7441" y="8589"/>
                  </a:lnTo>
                  <a:cubicBezTo>
                    <a:pt x="7437" y="7722"/>
                    <a:pt x="8088" y="6992"/>
                    <a:pt x="8952" y="6896"/>
                  </a:cubicBezTo>
                  <a:cubicBezTo>
                    <a:pt x="9015" y="6889"/>
                    <a:pt x="9079" y="6886"/>
                    <a:pt x="9142" y="6886"/>
                  </a:cubicBezTo>
                  <a:cubicBezTo>
                    <a:pt x="9927" y="6886"/>
                    <a:pt x="10624" y="7429"/>
                    <a:pt x="10799" y="8212"/>
                  </a:cubicBezTo>
                  <a:cubicBezTo>
                    <a:pt x="10826" y="8328"/>
                    <a:pt x="10927" y="8404"/>
                    <a:pt x="11039" y="8404"/>
                  </a:cubicBezTo>
                  <a:cubicBezTo>
                    <a:pt x="11066" y="8404"/>
                    <a:pt x="11094" y="8400"/>
                    <a:pt x="11121" y="8390"/>
                  </a:cubicBezTo>
                  <a:cubicBezTo>
                    <a:pt x="11216" y="8359"/>
                    <a:pt x="11313" y="8344"/>
                    <a:pt x="11409" y="8344"/>
                  </a:cubicBezTo>
                  <a:cubicBezTo>
                    <a:pt x="11706" y="8344"/>
                    <a:pt x="11994" y="8487"/>
                    <a:pt x="12169" y="8743"/>
                  </a:cubicBezTo>
                  <a:cubicBezTo>
                    <a:pt x="12219" y="8812"/>
                    <a:pt x="12297" y="8850"/>
                    <a:pt x="12377" y="8850"/>
                  </a:cubicBezTo>
                  <a:cubicBezTo>
                    <a:pt x="12397" y="8850"/>
                    <a:pt x="12417" y="8848"/>
                    <a:pt x="12437" y="8843"/>
                  </a:cubicBezTo>
                  <a:cubicBezTo>
                    <a:pt x="12536" y="8815"/>
                    <a:pt x="12639" y="8802"/>
                    <a:pt x="12745" y="8802"/>
                  </a:cubicBezTo>
                  <a:cubicBezTo>
                    <a:pt x="12769" y="8802"/>
                    <a:pt x="12793" y="8802"/>
                    <a:pt x="12817" y="8805"/>
                  </a:cubicBezTo>
                  <a:lnTo>
                    <a:pt x="12841" y="8805"/>
                  </a:lnTo>
                  <a:lnTo>
                    <a:pt x="12886" y="8809"/>
                  </a:lnTo>
                  <a:lnTo>
                    <a:pt x="12920" y="8812"/>
                  </a:lnTo>
                  <a:lnTo>
                    <a:pt x="12947" y="8819"/>
                  </a:lnTo>
                  <a:cubicBezTo>
                    <a:pt x="13256" y="8870"/>
                    <a:pt x="13530" y="9038"/>
                    <a:pt x="13718" y="9288"/>
                  </a:cubicBezTo>
                  <a:lnTo>
                    <a:pt x="13722" y="9292"/>
                  </a:lnTo>
                  <a:cubicBezTo>
                    <a:pt x="14318" y="10097"/>
                    <a:pt x="13746" y="11238"/>
                    <a:pt x="12745" y="11238"/>
                  </a:cubicBezTo>
                  <a:lnTo>
                    <a:pt x="11906" y="11238"/>
                  </a:lnTo>
                  <a:cubicBezTo>
                    <a:pt x="11587" y="11252"/>
                    <a:pt x="11587" y="11721"/>
                    <a:pt x="11906" y="11732"/>
                  </a:cubicBezTo>
                  <a:lnTo>
                    <a:pt x="12742" y="11732"/>
                  </a:lnTo>
                  <a:cubicBezTo>
                    <a:pt x="12743" y="11732"/>
                    <a:pt x="12745" y="11732"/>
                    <a:pt x="12747" y="11732"/>
                  </a:cubicBezTo>
                  <a:cubicBezTo>
                    <a:pt x="13998" y="11732"/>
                    <a:pt x="14825" y="10431"/>
                    <a:pt x="14298" y="9295"/>
                  </a:cubicBezTo>
                  <a:cubicBezTo>
                    <a:pt x="14654" y="8843"/>
                    <a:pt x="14846" y="8284"/>
                    <a:pt x="14846" y="7709"/>
                  </a:cubicBezTo>
                  <a:cubicBezTo>
                    <a:pt x="14846" y="6271"/>
                    <a:pt x="13672" y="5146"/>
                    <a:pt x="12289" y="5146"/>
                  </a:cubicBezTo>
                  <a:cubicBezTo>
                    <a:pt x="12139" y="5146"/>
                    <a:pt x="11987" y="5159"/>
                    <a:pt x="11834" y="5186"/>
                  </a:cubicBezTo>
                  <a:cubicBezTo>
                    <a:pt x="11806" y="4714"/>
                    <a:pt x="11676" y="4251"/>
                    <a:pt x="11457" y="3829"/>
                  </a:cubicBezTo>
                  <a:cubicBezTo>
                    <a:pt x="11414" y="3741"/>
                    <a:pt x="11326" y="3689"/>
                    <a:pt x="11235" y="3689"/>
                  </a:cubicBezTo>
                  <a:cubicBezTo>
                    <a:pt x="11195" y="3689"/>
                    <a:pt x="11155" y="3699"/>
                    <a:pt x="11117" y="3720"/>
                  </a:cubicBezTo>
                  <a:cubicBezTo>
                    <a:pt x="10991" y="3785"/>
                    <a:pt x="10946" y="3939"/>
                    <a:pt x="11018" y="4062"/>
                  </a:cubicBezTo>
                  <a:cubicBezTo>
                    <a:pt x="11234" y="4474"/>
                    <a:pt x="11347" y="4929"/>
                    <a:pt x="11347" y="5395"/>
                  </a:cubicBezTo>
                  <a:lnTo>
                    <a:pt x="11347" y="5471"/>
                  </a:lnTo>
                  <a:lnTo>
                    <a:pt x="11347" y="5491"/>
                  </a:lnTo>
                  <a:cubicBezTo>
                    <a:pt x="11341" y="5636"/>
                    <a:pt x="11458" y="5746"/>
                    <a:pt x="11591" y="5746"/>
                  </a:cubicBezTo>
                  <a:cubicBezTo>
                    <a:pt x="11615" y="5746"/>
                    <a:pt x="11641" y="5743"/>
                    <a:pt x="11666" y="5735"/>
                  </a:cubicBezTo>
                  <a:cubicBezTo>
                    <a:pt x="11869" y="5672"/>
                    <a:pt x="12076" y="5641"/>
                    <a:pt x="12281" y="5641"/>
                  </a:cubicBezTo>
                  <a:cubicBezTo>
                    <a:pt x="12922" y="5641"/>
                    <a:pt x="13541" y="5939"/>
                    <a:pt x="13941" y="6468"/>
                  </a:cubicBezTo>
                  <a:cubicBezTo>
                    <a:pt x="14465" y="7171"/>
                    <a:pt x="14493" y="8127"/>
                    <a:pt x="14006" y="8857"/>
                  </a:cubicBezTo>
                  <a:cubicBezTo>
                    <a:pt x="13996" y="8846"/>
                    <a:pt x="13989" y="8836"/>
                    <a:pt x="13979" y="8829"/>
                  </a:cubicBezTo>
                  <a:lnTo>
                    <a:pt x="13948" y="8798"/>
                  </a:lnTo>
                  <a:lnTo>
                    <a:pt x="13927" y="8778"/>
                  </a:lnTo>
                  <a:cubicBezTo>
                    <a:pt x="13914" y="8764"/>
                    <a:pt x="13897" y="8750"/>
                    <a:pt x="13883" y="8737"/>
                  </a:cubicBezTo>
                  <a:lnTo>
                    <a:pt x="13873" y="8730"/>
                  </a:lnTo>
                  <a:cubicBezTo>
                    <a:pt x="13561" y="8456"/>
                    <a:pt x="13160" y="8301"/>
                    <a:pt x="12745" y="8301"/>
                  </a:cubicBezTo>
                  <a:cubicBezTo>
                    <a:pt x="12656" y="8301"/>
                    <a:pt x="12564" y="8312"/>
                    <a:pt x="12474" y="8325"/>
                  </a:cubicBezTo>
                  <a:cubicBezTo>
                    <a:pt x="12203" y="8018"/>
                    <a:pt x="11814" y="7846"/>
                    <a:pt x="11411" y="7846"/>
                  </a:cubicBezTo>
                  <a:cubicBezTo>
                    <a:pt x="11347" y="7846"/>
                    <a:pt x="11282" y="7850"/>
                    <a:pt x="11217" y="7859"/>
                  </a:cubicBezTo>
                  <a:cubicBezTo>
                    <a:pt x="10906" y="6971"/>
                    <a:pt x="10070" y="6388"/>
                    <a:pt x="9147" y="6388"/>
                  </a:cubicBezTo>
                  <a:cubicBezTo>
                    <a:pt x="9062" y="6388"/>
                    <a:pt x="8976" y="6393"/>
                    <a:pt x="8890" y="6403"/>
                  </a:cubicBezTo>
                  <a:cubicBezTo>
                    <a:pt x="7872" y="6519"/>
                    <a:pt x="7067" y="7328"/>
                    <a:pt x="6957" y="8349"/>
                  </a:cubicBezTo>
                  <a:cubicBezTo>
                    <a:pt x="6892" y="8339"/>
                    <a:pt x="6827" y="8336"/>
                    <a:pt x="6762" y="8336"/>
                  </a:cubicBezTo>
                  <a:lnTo>
                    <a:pt x="6676" y="8336"/>
                  </a:lnTo>
                  <a:lnTo>
                    <a:pt x="6645" y="8339"/>
                  </a:lnTo>
                  <a:lnTo>
                    <a:pt x="6598" y="8343"/>
                  </a:lnTo>
                  <a:lnTo>
                    <a:pt x="6556" y="8346"/>
                  </a:lnTo>
                  <a:lnTo>
                    <a:pt x="6515" y="8353"/>
                  </a:lnTo>
                  <a:lnTo>
                    <a:pt x="6471" y="8360"/>
                  </a:lnTo>
                  <a:lnTo>
                    <a:pt x="6440" y="8366"/>
                  </a:lnTo>
                  <a:lnTo>
                    <a:pt x="6388" y="8377"/>
                  </a:lnTo>
                  <a:lnTo>
                    <a:pt x="6365" y="8380"/>
                  </a:lnTo>
                  <a:lnTo>
                    <a:pt x="6310" y="8397"/>
                  </a:lnTo>
                  <a:lnTo>
                    <a:pt x="6293" y="8401"/>
                  </a:lnTo>
                  <a:cubicBezTo>
                    <a:pt x="6272" y="8408"/>
                    <a:pt x="6251" y="8414"/>
                    <a:pt x="6231" y="8421"/>
                  </a:cubicBezTo>
                  <a:lnTo>
                    <a:pt x="6227" y="8421"/>
                  </a:lnTo>
                  <a:cubicBezTo>
                    <a:pt x="5621" y="8620"/>
                    <a:pt x="5179" y="9144"/>
                    <a:pt x="5083" y="9775"/>
                  </a:cubicBezTo>
                  <a:lnTo>
                    <a:pt x="2729" y="9775"/>
                  </a:lnTo>
                  <a:cubicBezTo>
                    <a:pt x="1468" y="9771"/>
                    <a:pt x="494" y="8665"/>
                    <a:pt x="655" y="7414"/>
                  </a:cubicBezTo>
                  <a:cubicBezTo>
                    <a:pt x="790" y="6344"/>
                    <a:pt x="1702" y="5585"/>
                    <a:pt x="2727" y="5585"/>
                  </a:cubicBezTo>
                  <a:cubicBezTo>
                    <a:pt x="2900" y="5585"/>
                    <a:pt x="3076" y="5607"/>
                    <a:pt x="3253" y="5652"/>
                  </a:cubicBezTo>
                  <a:cubicBezTo>
                    <a:pt x="3274" y="5658"/>
                    <a:pt x="3296" y="5661"/>
                    <a:pt x="3317" y="5661"/>
                  </a:cubicBezTo>
                  <a:cubicBezTo>
                    <a:pt x="3398" y="5661"/>
                    <a:pt x="3474" y="5621"/>
                    <a:pt x="3520" y="5553"/>
                  </a:cubicBezTo>
                  <a:cubicBezTo>
                    <a:pt x="3828" y="5106"/>
                    <a:pt x="4332" y="4854"/>
                    <a:pt x="4854" y="4854"/>
                  </a:cubicBezTo>
                  <a:cubicBezTo>
                    <a:pt x="5024" y="4854"/>
                    <a:pt x="5196" y="4881"/>
                    <a:pt x="5364" y="4936"/>
                  </a:cubicBezTo>
                  <a:cubicBezTo>
                    <a:pt x="5391" y="4946"/>
                    <a:pt x="5419" y="4950"/>
                    <a:pt x="5446" y="4950"/>
                  </a:cubicBezTo>
                  <a:cubicBezTo>
                    <a:pt x="5557" y="4950"/>
                    <a:pt x="5658" y="4874"/>
                    <a:pt x="5686" y="4758"/>
                  </a:cubicBezTo>
                  <a:cubicBezTo>
                    <a:pt x="5741" y="4511"/>
                    <a:pt x="5826" y="4275"/>
                    <a:pt x="5943" y="4052"/>
                  </a:cubicBezTo>
                  <a:cubicBezTo>
                    <a:pt x="5950" y="4042"/>
                    <a:pt x="5957" y="4035"/>
                    <a:pt x="5964" y="4021"/>
                  </a:cubicBezTo>
                  <a:cubicBezTo>
                    <a:pt x="6334" y="3346"/>
                    <a:pt x="6957" y="2846"/>
                    <a:pt x="7701" y="2633"/>
                  </a:cubicBezTo>
                  <a:cubicBezTo>
                    <a:pt x="7708" y="2630"/>
                    <a:pt x="7718" y="2630"/>
                    <a:pt x="7725" y="2623"/>
                  </a:cubicBezTo>
                  <a:cubicBezTo>
                    <a:pt x="7972" y="2558"/>
                    <a:pt x="8225" y="2527"/>
                    <a:pt x="8479" y="2527"/>
                  </a:cubicBezTo>
                  <a:cubicBezTo>
                    <a:pt x="8483" y="2527"/>
                    <a:pt x="8487" y="2527"/>
                    <a:pt x="8491" y="2527"/>
                  </a:cubicBezTo>
                  <a:cubicBezTo>
                    <a:pt x="9282" y="2527"/>
                    <a:pt x="10034" y="2856"/>
                    <a:pt x="10573" y="3435"/>
                  </a:cubicBezTo>
                  <a:cubicBezTo>
                    <a:pt x="10622" y="3492"/>
                    <a:pt x="10692" y="3522"/>
                    <a:pt x="10762" y="3522"/>
                  </a:cubicBezTo>
                  <a:cubicBezTo>
                    <a:pt x="10822" y="3522"/>
                    <a:pt x="10882" y="3500"/>
                    <a:pt x="10929" y="3456"/>
                  </a:cubicBezTo>
                  <a:cubicBezTo>
                    <a:pt x="11032" y="3360"/>
                    <a:pt x="11035" y="3195"/>
                    <a:pt x="10932" y="3096"/>
                  </a:cubicBezTo>
                  <a:cubicBezTo>
                    <a:pt x="10293" y="2410"/>
                    <a:pt x="9401" y="2031"/>
                    <a:pt x="8480" y="2031"/>
                  </a:cubicBezTo>
                  <a:cubicBezTo>
                    <a:pt x="8242" y="2031"/>
                    <a:pt x="8001" y="2057"/>
                    <a:pt x="7763" y="2109"/>
                  </a:cubicBezTo>
                  <a:cubicBezTo>
                    <a:pt x="7519" y="1712"/>
                    <a:pt x="7088" y="1468"/>
                    <a:pt x="6622" y="1468"/>
                  </a:cubicBezTo>
                  <a:cubicBezTo>
                    <a:pt x="6591" y="1468"/>
                    <a:pt x="6560" y="1472"/>
                    <a:pt x="6526" y="1472"/>
                  </a:cubicBezTo>
                  <a:cubicBezTo>
                    <a:pt x="6416" y="697"/>
                    <a:pt x="5792" y="98"/>
                    <a:pt x="5014" y="12"/>
                  </a:cubicBezTo>
                  <a:cubicBezTo>
                    <a:pt x="4949" y="4"/>
                    <a:pt x="4884" y="1"/>
                    <a:pt x="4820" y="1"/>
                  </a:cubicBezTo>
                  <a:close/>
                </a:path>
              </a:pathLst>
            </a:custGeom>
            <a:solidFill>
              <a:srgbClr val="657E93"/>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grpSp>
          <p:nvGrpSpPr>
            <p:cNvPr id="369" name="Google Shape;4059;p41">
              <a:extLst>
                <a:ext uri="{FF2B5EF4-FFF2-40B4-BE49-F238E27FC236}">
                  <a16:creationId xmlns:a16="http://schemas.microsoft.com/office/drawing/2014/main" id="{E3803547-4ADC-4E26-14D9-6EFA2DE47626}"/>
                </a:ext>
              </a:extLst>
            </p:cNvPr>
            <p:cNvGrpSpPr/>
            <p:nvPr/>
          </p:nvGrpSpPr>
          <p:grpSpPr>
            <a:xfrm>
              <a:off x="5546823" y="1932163"/>
              <a:ext cx="675776" cy="533968"/>
              <a:chOff x="5265373" y="1932163"/>
              <a:chExt cx="675776" cy="533968"/>
            </a:xfrm>
          </p:grpSpPr>
          <p:sp>
            <p:nvSpPr>
              <p:cNvPr id="370" name="Google Shape;4060;p41">
                <a:extLst>
                  <a:ext uri="{FF2B5EF4-FFF2-40B4-BE49-F238E27FC236}">
                    <a16:creationId xmlns:a16="http://schemas.microsoft.com/office/drawing/2014/main" id="{C7839AAA-DD4D-505C-F20C-E8EA4CC80AE1}"/>
                  </a:ext>
                </a:extLst>
              </p:cNvPr>
              <p:cNvSpPr/>
              <p:nvPr/>
            </p:nvSpPr>
            <p:spPr>
              <a:xfrm>
                <a:off x="5307524" y="1943496"/>
                <a:ext cx="305433" cy="166398"/>
              </a:xfrm>
              <a:custGeom>
                <a:avLst/>
                <a:gdLst/>
                <a:ahLst/>
                <a:cxnLst/>
                <a:rect l="l" t="t" r="r" b="b"/>
                <a:pathLst>
                  <a:path w="6710" h="3656" extrusionOk="0">
                    <a:moveTo>
                      <a:pt x="3896" y="0"/>
                    </a:moveTo>
                    <a:cubicBezTo>
                      <a:pt x="3219" y="0"/>
                      <a:pt x="2619" y="470"/>
                      <a:pt x="2467" y="1144"/>
                    </a:cubicBezTo>
                    <a:cubicBezTo>
                      <a:pt x="2376" y="1114"/>
                      <a:pt x="2282" y="1099"/>
                      <a:pt x="2189" y="1099"/>
                    </a:cubicBezTo>
                    <a:cubicBezTo>
                      <a:pt x="1905" y="1099"/>
                      <a:pt x="1631" y="1237"/>
                      <a:pt x="1460" y="1480"/>
                    </a:cubicBezTo>
                    <a:cubicBezTo>
                      <a:pt x="1366" y="1455"/>
                      <a:pt x="1272" y="1444"/>
                      <a:pt x="1180" y="1444"/>
                    </a:cubicBezTo>
                    <a:cubicBezTo>
                      <a:pt x="640" y="1444"/>
                      <a:pt x="159" y="1844"/>
                      <a:pt x="86" y="2408"/>
                    </a:cubicBezTo>
                    <a:cubicBezTo>
                      <a:pt x="0" y="3070"/>
                      <a:pt x="518" y="3656"/>
                      <a:pt x="1182" y="3656"/>
                    </a:cubicBezTo>
                    <a:lnTo>
                      <a:pt x="4822" y="3656"/>
                    </a:lnTo>
                    <a:cubicBezTo>
                      <a:pt x="5223" y="2919"/>
                      <a:pt x="5901" y="2374"/>
                      <a:pt x="6710" y="2148"/>
                    </a:cubicBezTo>
                    <a:cubicBezTo>
                      <a:pt x="6535" y="1729"/>
                      <a:pt x="6130" y="1470"/>
                      <a:pt x="5698" y="1470"/>
                    </a:cubicBezTo>
                    <a:cubicBezTo>
                      <a:pt x="5589" y="1470"/>
                      <a:pt x="5479" y="1486"/>
                      <a:pt x="5370" y="1521"/>
                    </a:cubicBezTo>
                    <a:lnTo>
                      <a:pt x="5370" y="1470"/>
                    </a:lnTo>
                    <a:cubicBezTo>
                      <a:pt x="5370" y="719"/>
                      <a:pt x="4808" y="92"/>
                      <a:pt x="4064" y="10"/>
                    </a:cubicBezTo>
                    <a:cubicBezTo>
                      <a:pt x="4008" y="3"/>
                      <a:pt x="3952" y="0"/>
                      <a:pt x="3896"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71" name="Google Shape;4061;p41">
                <a:extLst>
                  <a:ext uri="{FF2B5EF4-FFF2-40B4-BE49-F238E27FC236}">
                    <a16:creationId xmlns:a16="http://schemas.microsoft.com/office/drawing/2014/main" id="{7D0E9AB6-EBC5-DD38-2A4A-42BA19088599}"/>
                  </a:ext>
                </a:extLst>
              </p:cNvPr>
              <p:cNvSpPr/>
              <p:nvPr/>
            </p:nvSpPr>
            <p:spPr>
              <a:xfrm>
                <a:off x="5275706" y="2035843"/>
                <a:ext cx="663440" cy="352459"/>
              </a:xfrm>
              <a:custGeom>
                <a:avLst/>
                <a:gdLst/>
                <a:ahLst/>
                <a:cxnLst/>
                <a:rect l="l" t="t" r="r" b="b"/>
                <a:pathLst>
                  <a:path w="14575" h="7744" extrusionOk="0">
                    <a:moveTo>
                      <a:pt x="8253" y="0"/>
                    </a:moveTo>
                    <a:cubicBezTo>
                      <a:pt x="7982" y="0"/>
                      <a:pt x="7709" y="36"/>
                      <a:pt x="7440" y="109"/>
                    </a:cubicBezTo>
                    <a:cubicBezTo>
                      <a:pt x="6326" y="410"/>
                      <a:pt x="5469" y="1301"/>
                      <a:pt x="5216" y="2429"/>
                    </a:cubicBezTo>
                    <a:cubicBezTo>
                      <a:pt x="5020" y="2363"/>
                      <a:pt x="4821" y="2332"/>
                      <a:pt x="4623" y="2332"/>
                    </a:cubicBezTo>
                    <a:cubicBezTo>
                      <a:pt x="4024" y="2332"/>
                      <a:pt x="3447" y="2622"/>
                      <a:pt x="3091" y="3138"/>
                    </a:cubicBezTo>
                    <a:cubicBezTo>
                      <a:pt x="2892" y="3086"/>
                      <a:pt x="2693" y="3061"/>
                      <a:pt x="2497" y="3061"/>
                    </a:cubicBezTo>
                    <a:cubicBezTo>
                      <a:pt x="1351" y="3061"/>
                      <a:pt x="331" y="3911"/>
                      <a:pt x="178" y="5105"/>
                    </a:cubicBezTo>
                    <a:cubicBezTo>
                      <a:pt x="0" y="6505"/>
                      <a:pt x="1087" y="7744"/>
                      <a:pt x="2496" y="7744"/>
                    </a:cubicBezTo>
                    <a:cubicBezTo>
                      <a:pt x="2498" y="7744"/>
                      <a:pt x="2500" y="7744"/>
                      <a:pt x="2502" y="7744"/>
                    </a:cubicBezTo>
                    <a:lnTo>
                      <a:pt x="5085" y="7744"/>
                    </a:lnTo>
                    <a:cubicBezTo>
                      <a:pt x="5091" y="6924"/>
                      <a:pt x="5764" y="6306"/>
                      <a:pt x="6533" y="6306"/>
                    </a:cubicBezTo>
                    <a:cubicBezTo>
                      <a:pt x="6676" y="6306"/>
                      <a:pt x="6824" y="6327"/>
                      <a:pt x="6970" y="6373"/>
                    </a:cubicBezTo>
                    <a:lnTo>
                      <a:pt x="6970" y="6308"/>
                    </a:lnTo>
                    <a:cubicBezTo>
                      <a:pt x="6967" y="5314"/>
                      <a:pt x="7714" y="4478"/>
                      <a:pt x="8701" y="4368"/>
                    </a:cubicBezTo>
                    <a:cubicBezTo>
                      <a:pt x="8775" y="4360"/>
                      <a:pt x="8850" y="4356"/>
                      <a:pt x="8923" y="4356"/>
                    </a:cubicBezTo>
                    <a:cubicBezTo>
                      <a:pt x="9822" y="4356"/>
                      <a:pt x="10616" y="4980"/>
                      <a:pt x="10819" y="5876"/>
                    </a:cubicBezTo>
                    <a:cubicBezTo>
                      <a:pt x="10942" y="5834"/>
                      <a:pt x="11068" y="5814"/>
                      <a:pt x="11193" y="5814"/>
                    </a:cubicBezTo>
                    <a:cubicBezTo>
                      <a:pt x="11568" y="5814"/>
                      <a:pt x="11930" y="5997"/>
                      <a:pt x="12152" y="6318"/>
                    </a:cubicBezTo>
                    <a:cubicBezTo>
                      <a:pt x="12275" y="6286"/>
                      <a:pt x="12399" y="6270"/>
                      <a:pt x="12522" y="6270"/>
                    </a:cubicBezTo>
                    <a:cubicBezTo>
                      <a:pt x="13028" y="6270"/>
                      <a:pt x="13509" y="6533"/>
                      <a:pt x="13779" y="6983"/>
                    </a:cubicBezTo>
                    <a:cubicBezTo>
                      <a:pt x="14482" y="6208"/>
                      <a:pt x="14574" y="5060"/>
                      <a:pt x="14012" y="4183"/>
                    </a:cubicBezTo>
                    <a:cubicBezTo>
                      <a:pt x="13579" y="3504"/>
                      <a:pt x="12836" y="3114"/>
                      <a:pt x="12062" y="3114"/>
                    </a:cubicBezTo>
                    <a:cubicBezTo>
                      <a:pt x="11831" y="3114"/>
                      <a:pt x="11599" y="3149"/>
                      <a:pt x="11370" y="3220"/>
                    </a:cubicBezTo>
                    <a:cubicBezTo>
                      <a:pt x="11370" y="3186"/>
                      <a:pt x="11374" y="3152"/>
                      <a:pt x="11374" y="3117"/>
                    </a:cubicBezTo>
                    <a:cubicBezTo>
                      <a:pt x="11374" y="2610"/>
                      <a:pt x="11250" y="2113"/>
                      <a:pt x="11017" y="1668"/>
                    </a:cubicBezTo>
                    <a:lnTo>
                      <a:pt x="10527" y="989"/>
                    </a:lnTo>
                    <a:cubicBezTo>
                      <a:pt x="9929" y="350"/>
                      <a:pt x="9103" y="0"/>
                      <a:pt x="8253" y="0"/>
                    </a:cubicBezTo>
                    <a:close/>
                  </a:path>
                </a:pathLst>
              </a:custGeom>
              <a:solidFill>
                <a:schemeClr val="accent5"/>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72" name="Google Shape;4062;p41">
                <a:extLst>
                  <a:ext uri="{FF2B5EF4-FFF2-40B4-BE49-F238E27FC236}">
                    <a16:creationId xmlns:a16="http://schemas.microsoft.com/office/drawing/2014/main" id="{AB416F51-F644-E019-7FDB-3E9702CEA430}"/>
                  </a:ext>
                </a:extLst>
              </p:cNvPr>
              <p:cNvSpPr/>
              <p:nvPr/>
            </p:nvSpPr>
            <p:spPr>
              <a:xfrm>
                <a:off x="5501708" y="2234056"/>
                <a:ext cx="415088" cy="220696"/>
              </a:xfrm>
              <a:custGeom>
                <a:avLst/>
                <a:gdLst/>
                <a:ahLst/>
                <a:cxnLst/>
                <a:rect l="l" t="t" r="r" b="b"/>
                <a:pathLst>
                  <a:path w="9119" h="4849" extrusionOk="0">
                    <a:moveTo>
                      <a:pt x="3955" y="1"/>
                    </a:moveTo>
                    <a:cubicBezTo>
                      <a:pt x="3881" y="1"/>
                      <a:pt x="3807" y="5"/>
                      <a:pt x="3732" y="13"/>
                    </a:cubicBezTo>
                    <a:cubicBezTo>
                      <a:pt x="2745" y="123"/>
                      <a:pt x="1998" y="959"/>
                      <a:pt x="2002" y="1949"/>
                    </a:cubicBezTo>
                    <a:lnTo>
                      <a:pt x="2002" y="2018"/>
                    </a:lnTo>
                    <a:cubicBezTo>
                      <a:pt x="1856" y="1972"/>
                      <a:pt x="1708" y="1950"/>
                      <a:pt x="1564" y="1950"/>
                    </a:cubicBezTo>
                    <a:cubicBezTo>
                      <a:pt x="870" y="1950"/>
                      <a:pt x="245" y="2453"/>
                      <a:pt x="134" y="3180"/>
                    </a:cubicBezTo>
                    <a:cubicBezTo>
                      <a:pt x="1" y="4057"/>
                      <a:pt x="679" y="4848"/>
                      <a:pt x="1567" y="4848"/>
                    </a:cubicBezTo>
                    <a:lnTo>
                      <a:pt x="7553" y="4848"/>
                    </a:lnTo>
                    <a:cubicBezTo>
                      <a:pt x="7555" y="4848"/>
                      <a:pt x="7557" y="4848"/>
                      <a:pt x="7559" y="4848"/>
                    </a:cubicBezTo>
                    <a:cubicBezTo>
                      <a:pt x="8440" y="4848"/>
                      <a:pt x="9119" y="4072"/>
                      <a:pt x="9010" y="3197"/>
                    </a:cubicBezTo>
                    <a:cubicBezTo>
                      <a:pt x="8913" y="2447"/>
                      <a:pt x="8273" y="1915"/>
                      <a:pt x="7555" y="1915"/>
                    </a:cubicBezTo>
                    <a:cubicBezTo>
                      <a:pt x="7432" y="1915"/>
                      <a:pt x="7308" y="1931"/>
                      <a:pt x="7183" y="1963"/>
                    </a:cubicBezTo>
                    <a:cubicBezTo>
                      <a:pt x="6962" y="1642"/>
                      <a:pt x="6600" y="1459"/>
                      <a:pt x="6224" y="1459"/>
                    </a:cubicBezTo>
                    <a:cubicBezTo>
                      <a:pt x="6099" y="1459"/>
                      <a:pt x="5973" y="1479"/>
                      <a:pt x="5850" y="1521"/>
                    </a:cubicBezTo>
                    <a:cubicBezTo>
                      <a:pt x="5647" y="625"/>
                      <a:pt x="4853" y="1"/>
                      <a:pt x="3955" y="1"/>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73" name="Google Shape;4063;p41">
                <a:extLst>
                  <a:ext uri="{FF2B5EF4-FFF2-40B4-BE49-F238E27FC236}">
                    <a16:creationId xmlns:a16="http://schemas.microsoft.com/office/drawing/2014/main" id="{7396B608-51F2-BE0F-E031-9EC01184424F}"/>
                  </a:ext>
                </a:extLst>
              </p:cNvPr>
              <p:cNvSpPr/>
              <p:nvPr/>
            </p:nvSpPr>
            <p:spPr>
              <a:xfrm>
                <a:off x="5501572" y="2237606"/>
                <a:ext cx="239157" cy="217465"/>
              </a:xfrm>
              <a:custGeom>
                <a:avLst/>
                <a:gdLst/>
                <a:ahLst/>
                <a:cxnLst/>
                <a:rect l="l" t="t" r="r" b="b"/>
                <a:pathLst>
                  <a:path w="5254" h="4778" extrusionOk="0">
                    <a:moveTo>
                      <a:pt x="3427" y="0"/>
                    </a:moveTo>
                    <a:cubicBezTo>
                      <a:pt x="2584" y="237"/>
                      <a:pt x="2001" y="1004"/>
                      <a:pt x="2001" y="1878"/>
                    </a:cubicBezTo>
                    <a:lnTo>
                      <a:pt x="2001" y="1943"/>
                    </a:lnTo>
                    <a:cubicBezTo>
                      <a:pt x="1857" y="1898"/>
                      <a:pt x="1712" y="1877"/>
                      <a:pt x="1569" y="1877"/>
                    </a:cubicBezTo>
                    <a:cubicBezTo>
                      <a:pt x="875" y="1877"/>
                      <a:pt x="247" y="2381"/>
                      <a:pt x="134" y="3108"/>
                    </a:cubicBezTo>
                    <a:cubicBezTo>
                      <a:pt x="0" y="3986"/>
                      <a:pt x="679" y="4777"/>
                      <a:pt x="1570" y="4777"/>
                    </a:cubicBezTo>
                    <a:lnTo>
                      <a:pt x="5253" y="4777"/>
                    </a:lnTo>
                    <a:cubicBezTo>
                      <a:pt x="3951" y="4191"/>
                      <a:pt x="3115" y="2896"/>
                      <a:pt x="3115" y="1470"/>
                    </a:cubicBezTo>
                    <a:cubicBezTo>
                      <a:pt x="3115" y="963"/>
                      <a:pt x="3221" y="463"/>
                      <a:pt x="3427"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74" name="Google Shape;4064;p41">
                <a:extLst>
                  <a:ext uri="{FF2B5EF4-FFF2-40B4-BE49-F238E27FC236}">
                    <a16:creationId xmlns:a16="http://schemas.microsoft.com/office/drawing/2014/main" id="{719EFB98-F928-9A74-B2BE-932F5CE2EBCB}"/>
                  </a:ext>
                </a:extLst>
              </p:cNvPr>
              <p:cNvSpPr/>
              <p:nvPr/>
            </p:nvSpPr>
            <p:spPr>
              <a:xfrm>
                <a:off x="5282853" y="2178347"/>
                <a:ext cx="232329" cy="213096"/>
              </a:xfrm>
              <a:custGeom>
                <a:avLst/>
                <a:gdLst/>
                <a:ahLst/>
                <a:cxnLst/>
                <a:rect l="l" t="t" r="r" b="b"/>
                <a:pathLst>
                  <a:path w="5104" h="4682" extrusionOk="0">
                    <a:moveTo>
                      <a:pt x="2345" y="0"/>
                    </a:moveTo>
                    <a:cubicBezTo>
                      <a:pt x="1049" y="0"/>
                      <a:pt x="1" y="1045"/>
                      <a:pt x="1" y="2341"/>
                    </a:cubicBezTo>
                    <a:cubicBezTo>
                      <a:pt x="1" y="3633"/>
                      <a:pt x="1049" y="4681"/>
                      <a:pt x="2345" y="4681"/>
                    </a:cubicBezTo>
                    <a:lnTo>
                      <a:pt x="4925" y="4681"/>
                    </a:lnTo>
                    <a:cubicBezTo>
                      <a:pt x="4925" y="4441"/>
                      <a:pt x="4987" y="4205"/>
                      <a:pt x="5103" y="3992"/>
                    </a:cubicBezTo>
                    <a:cubicBezTo>
                      <a:pt x="3808" y="2995"/>
                      <a:pt x="2883" y="1590"/>
                      <a:pt x="2485" y="4"/>
                    </a:cubicBezTo>
                    <a:cubicBezTo>
                      <a:pt x="2437" y="0"/>
                      <a:pt x="2389" y="0"/>
                      <a:pt x="2345" y="0"/>
                    </a:cubicBezTo>
                    <a:close/>
                  </a:path>
                </a:pathLst>
              </a:custGeom>
              <a:solidFill>
                <a:schemeClr val="accent5"/>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75" name="Google Shape;4065;p41">
                <a:extLst>
                  <a:ext uri="{FF2B5EF4-FFF2-40B4-BE49-F238E27FC236}">
                    <a16:creationId xmlns:a16="http://schemas.microsoft.com/office/drawing/2014/main" id="{FA7BBBE0-1B80-1979-1B8B-986E40A23092}"/>
                  </a:ext>
                </a:extLst>
              </p:cNvPr>
              <p:cNvSpPr/>
              <p:nvPr/>
            </p:nvSpPr>
            <p:spPr>
              <a:xfrm>
                <a:off x="5309072" y="1998795"/>
                <a:ext cx="92222" cy="115651"/>
              </a:xfrm>
              <a:custGeom>
                <a:avLst/>
                <a:gdLst/>
                <a:ahLst/>
                <a:cxnLst/>
                <a:rect l="l" t="t" r="r" b="b"/>
                <a:pathLst>
                  <a:path w="2026" h="2541" extrusionOk="0">
                    <a:moveTo>
                      <a:pt x="2026" y="1"/>
                    </a:moveTo>
                    <a:lnTo>
                      <a:pt x="2026" y="1"/>
                    </a:lnTo>
                    <a:cubicBezTo>
                      <a:pt x="1796" y="42"/>
                      <a:pt x="1590" y="172"/>
                      <a:pt x="1460" y="364"/>
                    </a:cubicBezTo>
                    <a:cubicBezTo>
                      <a:pt x="1367" y="340"/>
                      <a:pt x="1273" y="328"/>
                      <a:pt x="1181" y="328"/>
                    </a:cubicBezTo>
                    <a:cubicBezTo>
                      <a:pt x="640" y="328"/>
                      <a:pt x="156" y="731"/>
                      <a:pt x="83" y="1296"/>
                    </a:cubicBezTo>
                    <a:cubicBezTo>
                      <a:pt x="0" y="1958"/>
                      <a:pt x="514" y="2540"/>
                      <a:pt x="1183" y="2540"/>
                    </a:cubicBezTo>
                    <a:lnTo>
                      <a:pt x="1700" y="2540"/>
                    </a:lnTo>
                    <a:cubicBezTo>
                      <a:pt x="1693" y="2420"/>
                      <a:pt x="1690" y="2300"/>
                      <a:pt x="1690" y="2180"/>
                    </a:cubicBezTo>
                    <a:cubicBezTo>
                      <a:pt x="1690" y="1440"/>
                      <a:pt x="1803" y="703"/>
                      <a:pt x="2026"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sp>
            <p:nvSpPr>
              <p:cNvPr id="376" name="Google Shape;4066;p41">
                <a:extLst>
                  <a:ext uri="{FF2B5EF4-FFF2-40B4-BE49-F238E27FC236}">
                    <a16:creationId xmlns:a16="http://schemas.microsoft.com/office/drawing/2014/main" id="{E2CD6484-4911-6842-2D67-9C6BED59AAD7}"/>
                  </a:ext>
                </a:extLst>
              </p:cNvPr>
              <p:cNvSpPr/>
              <p:nvPr/>
            </p:nvSpPr>
            <p:spPr>
              <a:xfrm>
                <a:off x="5265373" y="1932163"/>
                <a:ext cx="675776" cy="533968"/>
              </a:xfrm>
              <a:custGeom>
                <a:avLst/>
                <a:gdLst/>
                <a:ahLst/>
                <a:cxnLst/>
                <a:rect l="l" t="t" r="r" b="b"/>
                <a:pathLst>
                  <a:path w="14846" h="11732" extrusionOk="0">
                    <a:moveTo>
                      <a:pt x="4820" y="1"/>
                    </a:moveTo>
                    <a:cubicBezTo>
                      <a:pt x="4119" y="1"/>
                      <a:pt x="3476" y="437"/>
                      <a:pt x="3219" y="1105"/>
                    </a:cubicBezTo>
                    <a:cubicBezTo>
                      <a:pt x="3184" y="1102"/>
                      <a:pt x="3150" y="1098"/>
                      <a:pt x="3112" y="1098"/>
                    </a:cubicBezTo>
                    <a:cubicBezTo>
                      <a:pt x="2801" y="1098"/>
                      <a:pt x="2503" y="1228"/>
                      <a:pt x="2287" y="1455"/>
                    </a:cubicBezTo>
                    <a:cubicBezTo>
                      <a:pt x="2228" y="1447"/>
                      <a:pt x="2169" y="1443"/>
                      <a:pt x="2112" y="1443"/>
                    </a:cubicBezTo>
                    <a:cubicBezTo>
                      <a:pt x="1410" y="1443"/>
                      <a:pt x="809" y="1987"/>
                      <a:pt x="762" y="2709"/>
                    </a:cubicBezTo>
                    <a:cubicBezTo>
                      <a:pt x="710" y="3490"/>
                      <a:pt x="1327" y="4152"/>
                      <a:pt x="2108" y="4152"/>
                    </a:cubicBezTo>
                    <a:lnTo>
                      <a:pt x="3877" y="4152"/>
                    </a:lnTo>
                    <a:cubicBezTo>
                      <a:pt x="4010" y="4148"/>
                      <a:pt x="4113" y="4038"/>
                      <a:pt x="4113" y="3905"/>
                    </a:cubicBezTo>
                    <a:cubicBezTo>
                      <a:pt x="4113" y="3771"/>
                      <a:pt x="4010" y="3662"/>
                      <a:pt x="3877" y="3655"/>
                    </a:cubicBezTo>
                    <a:lnTo>
                      <a:pt x="2108" y="3655"/>
                    </a:lnTo>
                    <a:cubicBezTo>
                      <a:pt x="1598" y="3651"/>
                      <a:pt x="1204" y="3199"/>
                      <a:pt x="1269" y="2692"/>
                    </a:cubicBezTo>
                    <a:cubicBezTo>
                      <a:pt x="1325" y="2255"/>
                      <a:pt x="1698" y="1943"/>
                      <a:pt x="2118" y="1943"/>
                    </a:cubicBezTo>
                    <a:cubicBezTo>
                      <a:pt x="2186" y="1943"/>
                      <a:pt x="2255" y="1951"/>
                      <a:pt x="2324" y="1969"/>
                    </a:cubicBezTo>
                    <a:cubicBezTo>
                      <a:pt x="2344" y="1973"/>
                      <a:pt x="2364" y="1976"/>
                      <a:pt x="2384" y="1976"/>
                    </a:cubicBezTo>
                    <a:cubicBezTo>
                      <a:pt x="2464" y="1976"/>
                      <a:pt x="2542" y="1938"/>
                      <a:pt x="2588" y="1869"/>
                    </a:cubicBezTo>
                    <a:cubicBezTo>
                      <a:pt x="2710" y="1693"/>
                      <a:pt x="2908" y="1594"/>
                      <a:pt x="3112" y="1594"/>
                    </a:cubicBezTo>
                    <a:cubicBezTo>
                      <a:pt x="3179" y="1594"/>
                      <a:pt x="3246" y="1604"/>
                      <a:pt x="3311" y="1626"/>
                    </a:cubicBezTo>
                    <a:cubicBezTo>
                      <a:pt x="3339" y="1635"/>
                      <a:pt x="3366" y="1640"/>
                      <a:pt x="3393" y="1640"/>
                    </a:cubicBezTo>
                    <a:cubicBezTo>
                      <a:pt x="3505" y="1640"/>
                      <a:pt x="3605" y="1564"/>
                      <a:pt x="3630" y="1448"/>
                    </a:cubicBezTo>
                    <a:cubicBezTo>
                      <a:pt x="3757" y="886"/>
                      <a:pt x="4257" y="495"/>
                      <a:pt x="4824" y="495"/>
                    </a:cubicBezTo>
                    <a:cubicBezTo>
                      <a:pt x="4869" y="495"/>
                      <a:pt x="4914" y="497"/>
                      <a:pt x="4960" y="502"/>
                    </a:cubicBezTo>
                    <a:cubicBezTo>
                      <a:pt x="5580" y="571"/>
                      <a:pt x="6046" y="1095"/>
                      <a:pt x="6046" y="1719"/>
                    </a:cubicBezTo>
                    <a:lnTo>
                      <a:pt x="6046" y="1749"/>
                    </a:lnTo>
                    <a:lnTo>
                      <a:pt x="6046" y="1763"/>
                    </a:lnTo>
                    <a:cubicBezTo>
                      <a:pt x="6040" y="1908"/>
                      <a:pt x="6156" y="2018"/>
                      <a:pt x="6292" y="2018"/>
                    </a:cubicBezTo>
                    <a:cubicBezTo>
                      <a:pt x="6317" y="2018"/>
                      <a:pt x="6342" y="2014"/>
                      <a:pt x="6368" y="2006"/>
                    </a:cubicBezTo>
                    <a:cubicBezTo>
                      <a:pt x="6451" y="1981"/>
                      <a:pt x="6535" y="1968"/>
                      <a:pt x="6619" y="1968"/>
                    </a:cubicBezTo>
                    <a:cubicBezTo>
                      <a:pt x="6861" y="1968"/>
                      <a:pt x="7096" y="2072"/>
                      <a:pt x="7259" y="2263"/>
                    </a:cubicBezTo>
                    <a:lnTo>
                      <a:pt x="7235" y="2274"/>
                    </a:lnTo>
                    <a:lnTo>
                      <a:pt x="7187" y="2291"/>
                    </a:lnTo>
                    <a:cubicBezTo>
                      <a:pt x="7163" y="2301"/>
                      <a:pt x="7139" y="2311"/>
                      <a:pt x="7115" y="2322"/>
                    </a:cubicBezTo>
                    <a:cubicBezTo>
                      <a:pt x="7091" y="2335"/>
                      <a:pt x="7057" y="2349"/>
                      <a:pt x="7029" y="2363"/>
                    </a:cubicBezTo>
                    <a:lnTo>
                      <a:pt x="6998" y="2376"/>
                    </a:lnTo>
                    <a:cubicBezTo>
                      <a:pt x="6772" y="2486"/>
                      <a:pt x="6560" y="2623"/>
                      <a:pt x="6365" y="2781"/>
                    </a:cubicBezTo>
                    <a:cubicBezTo>
                      <a:pt x="6101" y="2997"/>
                      <a:pt x="5868" y="3247"/>
                      <a:pt x="5679" y="3531"/>
                    </a:cubicBezTo>
                    <a:lnTo>
                      <a:pt x="5655" y="3569"/>
                    </a:lnTo>
                    <a:cubicBezTo>
                      <a:pt x="5641" y="3593"/>
                      <a:pt x="5624" y="3617"/>
                      <a:pt x="5614" y="3641"/>
                    </a:cubicBezTo>
                    <a:lnTo>
                      <a:pt x="5600" y="3662"/>
                    </a:lnTo>
                    <a:lnTo>
                      <a:pt x="4682" y="3662"/>
                    </a:lnTo>
                    <a:cubicBezTo>
                      <a:pt x="4363" y="3672"/>
                      <a:pt x="4363" y="4141"/>
                      <a:pt x="4682" y="4155"/>
                    </a:cubicBezTo>
                    <a:lnTo>
                      <a:pt x="5354" y="4155"/>
                    </a:lnTo>
                    <a:cubicBezTo>
                      <a:pt x="5323" y="4237"/>
                      <a:pt x="5292" y="4319"/>
                      <a:pt x="5265" y="4405"/>
                    </a:cubicBezTo>
                    <a:cubicBezTo>
                      <a:pt x="5124" y="4376"/>
                      <a:pt x="4983" y="4362"/>
                      <a:pt x="4843" y="4362"/>
                    </a:cubicBezTo>
                    <a:cubicBezTo>
                      <a:pt x="4217" y="4362"/>
                      <a:pt x="3614" y="4643"/>
                      <a:pt x="3208" y="5138"/>
                    </a:cubicBezTo>
                    <a:cubicBezTo>
                      <a:pt x="3043" y="5107"/>
                      <a:pt x="2879" y="5091"/>
                      <a:pt x="2717" y="5091"/>
                    </a:cubicBezTo>
                    <a:cubicBezTo>
                      <a:pt x="1413" y="5091"/>
                      <a:pt x="273" y="6084"/>
                      <a:pt x="145" y="7438"/>
                    </a:cubicBezTo>
                    <a:cubicBezTo>
                      <a:pt x="1" y="8959"/>
                      <a:pt x="1197" y="10272"/>
                      <a:pt x="2722" y="10272"/>
                    </a:cubicBezTo>
                    <a:lnTo>
                      <a:pt x="5073" y="10272"/>
                    </a:lnTo>
                    <a:cubicBezTo>
                      <a:pt x="5193" y="11108"/>
                      <a:pt x="5909" y="11732"/>
                      <a:pt x="6755" y="11732"/>
                    </a:cubicBezTo>
                    <a:lnTo>
                      <a:pt x="11093" y="11732"/>
                    </a:lnTo>
                    <a:cubicBezTo>
                      <a:pt x="11227" y="11728"/>
                      <a:pt x="11330" y="11619"/>
                      <a:pt x="11330" y="11485"/>
                    </a:cubicBezTo>
                    <a:cubicBezTo>
                      <a:pt x="11330" y="11351"/>
                      <a:pt x="11227" y="11242"/>
                      <a:pt x="11093" y="11235"/>
                    </a:cubicBezTo>
                    <a:lnTo>
                      <a:pt x="6759" y="11235"/>
                    </a:lnTo>
                    <a:cubicBezTo>
                      <a:pt x="6097" y="11235"/>
                      <a:pt x="5559" y="10700"/>
                      <a:pt x="5559" y="10035"/>
                    </a:cubicBezTo>
                    <a:lnTo>
                      <a:pt x="5559" y="10018"/>
                    </a:lnTo>
                    <a:lnTo>
                      <a:pt x="5559" y="9967"/>
                    </a:lnTo>
                    <a:lnTo>
                      <a:pt x="5559" y="9963"/>
                    </a:lnTo>
                    <a:cubicBezTo>
                      <a:pt x="5559" y="9943"/>
                      <a:pt x="5563" y="9926"/>
                      <a:pt x="5563" y="9909"/>
                    </a:cubicBezTo>
                    <a:cubicBezTo>
                      <a:pt x="5631" y="9280"/>
                      <a:pt x="6164" y="8835"/>
                      <a:pt x="6758" y="8835"/>
                    </a:cubicBezTo>
                    <a:cubicBezTo>
                      <a:pt x="6877" y="8835"/>
                      <a:pt x="6998" y="8853"/>
                      <a:pt x="7118" y="8891"/>
                    </a:cubicBezTo>
                    <a:cubicBezTo>
                      <a:pt x="7143" y="8899"/>
                      <a:pt x="7168" y="8902"/>
                      <a:pt x="7192" y="8902"/>
                    </a:cubicBezTo>
                    <a:cubicBezTo>
                      <a:pt x="7326" y="8902"/>
                      <a:pt x="7443" y="8790"/>
                      <a:pt x="7441" y="8647"/>
                    </a:cubicBezTo>
                    <a:lnTo>
                      <a:pt x="7441" y="8630"/>
                    </a:lnTo>
                    <a:lnTo>
                      <a:pt x="7441" y="8589"/>
                    </a:lnTo>
                    <a:cubicBezTo>
                      <a:pt x="7437" y="7722"/>
                      <a:pt x="8088" y="6992"/>
                      <a:pt x="8952" y="6896"/>
                    </a:cubicBezTo>
                    <a:cubicBezTo>
                      <a:pt x="9015" y="6889"/>
                      <a:pt x="9079" y="6886"/>
                      <a:pt x="9142" y="6886"/>
                    </a:cubicBezTo>
                    <a:cubicBezTo>
                      <a:pt x="9927" y="6886"/>
                      <a:pt x="10624" y="7429"/>
                      <a:pt x="10799" y="8212"/>
                    </a:cubicBezTo>
                    <a:cubicBezTo>
                      <a:pt x="10826" y="8328"/>
                      <a:pt x="10927" y="8404"/>
                      <a:pt x="11039" y="8404"/>
                    </a:cubicBezTo>
                    <a:cubicBezTo>
                      <a:pt x="11066" y="8404"/>
                      <a:pt x="11094" y="8400"/>
                      <a:pt x="11121" y="8390"/>
                    </a:cubicBezTo>
                    <a:cubicBezTo>
                      <a:pt x="11216" y="8359"/>
                      <a:pt x="11313" y="8344"/>
                      <a:pt x="11409" y="8344"/>
                    </a:cubicBezTo>
                    <a:cubicBezTo>
                      <a:pt x="11706" y="8344"/>
                      <a:pt x="11994" y="8487"/>
                      <a:pt x="12169" y="8743"/>
                    </a:cubicBezTo>
                    <a:cubicBezTo>
                      <a:pt x="12219" y="8812"/>
                      <a:pt x="12297" y="8850"/>
                      <a:pt x="12377" y="8850"/>
                    </a:cubicBezTo>
                    <a:cubicBezTo>
                      <a:pt x="12397" y="8850"/>
                      <a:pt x="12417" y="8848"/>
                      <a:pt x="12437" y="8843"/>
                    </a:cubicBezTo>
                    <a:cubicBezTo>
                      <a:pt x="12536" y="8815"/>
                      <a:pt x="12639" y="8802"/>
                      <a:pt x="12745" y="8802"/>
                    </a:cubicBezTo>
                    <a:cubicBezTo>
                      <a:pt x="12769" y="8802"/>
                      <a:pt x="12793" y="8802"/>
                      <a:pt x="12817" y="8805"/>
                    </a:cubicBezTo>
                    <a:lnTo>
                      <a:pt x="12841" y="8805"/>
                    </a:lnTo>
                    <a:lnTo>
                      <a:pt x="12886" y="8809"/>
                    </a:lnTo>
                    <a:lnTo>
                      <a:pt x="12920" y="8812"/>
                    </a:lnTo>
                    <a:lnTo>
                      <a:pt x="12947" y="8819"/>
                    </a:lnTo>
                    <a:cubicBezTo>
                      <a:pt x="13256" y="8870"/>
                      <a:pt x="13530" y="9038"/>
                      <a:pt x="13718" y="9288"/>
                    </a:cubicBezTo>
                    <a:lnTo>
                      <a:pt x="13722" y="9292"/>
                    </a:lnTo>
                    <a:cubicBezTo>
                      <a:pt x="14318" y="10097"/>
                      <a:pt x="13746" y="11238"/>
                      <a:pt x="12745" y="11238"/>
                    </a:cubicBezTo>
                    <a:lnTo>
                      <a:pt x="11906" y="11238"/>
                    </a:lnTo>
                    <a:cubicBezTo>
                      <a:pt x="11587" y="11252"/>
                      <a:pt x="11587" y="11721"/>
                      <a:pt x="11906" y="11732"/>
                    </a:cubicBezTo>
                    <a:lnTo>
                      <a:pt x="12742" y="11732"/>
                    </a:lnTo>
                    <a:cubicBezTo>
                      <a:pt x="12743" y="11732"/>
                      <a:pt x="12745" y="11732"/>
                      <a:pt x="12747" y="11732"/>
                    </a:cubicBezTo>
                    <a:cubicBezTo>
                      <a:pt x="13998" y="11732"/>
                      <a:pt x="14825" y="10431"/>
                      <a:pt x="14298" y="9295"/>
                    </a:cubicBezTo>
                    <a:cubicBezTo>
                      <a:pt x="14654" y="8843"/>
                      <a:pt x="14846" y="8284"/>
                      <a:pt x="14846" y="7709"/>
                    </a:cubicBezTo>
                    <a:cubicBezTo>
                      <a:pt x="14846" y="6271"/>
                      <a:pt x="13672" y="5146"/>
                      <a:pt x="12289" y="5146"/>
                    </a:cubicBezTo>
                    <a:cubicBezTo>
                      <a:pt x="12139" y="5146"/>
                      <a:pt x="11987" y="5159"/>
                      <a:pt x="11834" y="5186"/>
                    </a:cubicBezTo>
                    <a:cubicBezTo>
                      <a:pt x="11806" y="4714"/>
                      <a:pt x="11676" y="4251"/>
                      <a:pt x="11457" y="3829"/>
                    </a:cubicBezTo>
                    <a:cubicBezTo>
                      <a:pt x="11414" y="3741"/>
                      <a:pt x="11326" y="3689"/>
                      <a:pt x="11235" y="3689"/>
                    </a:cubicBezTo>
                    <a:cubicBezTo>
                      <a:pt x="11195" y="3689"/>
                      <a:pt x="11155" y="3699"/>
                      <a:pt x="11117" y="3720"/>
                    </a:cubicBezTo>
                    <a:cubicBezTo>
                      <a:pt x="10991" y="3785"/>
                      <a:pt x="10946" y="3939"/>
                      <a:pt x="11018" y="4062"/>
                    </a:cubicBezTo>
                    <a:cubicBezTo>
                      <a:pt x="11234" y="4474"/>
                      <a:pt x="11347" y="4929"/>
                      <a:pt x="11347" y="5395"/>
                    </a:cubicBezTo>
                    <a:lnTo>
                      <a:pt x="11347" y="5471"/>
                    </a:lnTo>
                    <a:lnTo>
                      <a:pt x="11347" y="5491"/>
                    </a:lnTo>
                    <a:cubicBezTo>
                      <a:pt x="11341" y="5636"/>
                      <a:pt x="11458" y="5746"/>
                      <a:pt x="11591" y="5746"/>
                    </a:cubicBezTo>
                    <a:cubicBezTo>
                      <a:pt x="11615" y="5746"/>
                      <a:pt x="11641" y="5743"/>
                      <a:pt x="11666" y="5735"/>
                    </a:cubicBezTo>
                    <a:cubicBezTo>
                      <a:pt x="11869" y="5672"/>
                      <a:pt x="12076" y="5641"/>
                      <a:pt x="12281" y="5641"/>
                    </a:cubicBezTo>
                    <a:cubicBezTo>
                      <a:pt x="12922" y="5641"/>
                      <a:pt x="13541" y="5939"/>
                      <a:pt x="13941" y="6468"/>
                    </a:cubicBezTo>
                    <a:cubicBezTo>
                      <a:pt x="14465" y="7171"/>
                      <a:pt x="14493" y="8127"/>
                      <a:pt x="14006" y="8857"/>
                    </a:cubicBezTo>
                    <a:cubicBezTo>
                      <a:pt x="13996" y="8846"/>
                      <a:pt x="13989" y="8836"/>
                      <a:pt x="13979" y="8829"/>
                    </a:cubicBezTo>
                    <a:lnTo>
                      <a:pt x="13948" y="8798"/>
                    </a:lnTo>
                    <a:lnTo>
                      <a:pt x="13927" y="8778"/>
                    </a:lnTo>
                    <a:cubicBezTo>
                      <a:pt x="13914" y="8764"/>
                      <a:pt x="13897" y="8750"/>
                      <a:pt x="13883" y="8737"/>
                    </a:cubicBezTo>
                    <a:lnTo>
                      <a:pt x="13873" y="8730"/>
                    </a:lnTo>
                    <a:cubicBezTo>
                      <a:pt x="13561" y="8456"/>
                      <a:pt x="13160" y="8301"/>
                      <a:pt x="12745" y="8301"/>
                    </a:cubicBezTo>
                    <a:cubicBezTo>
                      <a:pt x="12656" y="8301"/>
                      <a:pt x="12564" y="8312"/>
                      <a:pt x="12474" y="8325"/>
                    </a:cubicBezTo>
                    <a:cubicBezTo>
                      <a:pt x="12203" y="8018"/>
                      <a:pt x="11814" y="7846"/>
                      <a:pt x="11411" y="7846"/>
                    </a:cubicBezTo>
                    <a:cubicBezTo>
                      <a:pt x="11347" y="7846"/>
                      <a:pt x="11282" y="7850"/>
                      <a:pt x="11217" y="7859"/>
                    </a:cubicBezTo>
                    <a:cubicBezTo>
                      <a:pt x="10906" y="6971"/>
                      <a:pt x="10070" y="6388"/>
                      <a:pt x="9147" y="6388"/>
                    </a:cubicBezTo>
                    <a:cubicBezTo>
                      <a:pt x="9062" y="6388"/>
                      <a:pt x="8976" y="6393"/>
                      <a:pt x="8890" y="6403"/>
                    </a:cubicBezTo>
                    <a:cubicBezTo>
                      <a:pt x="7872" y="6519"/>
                      <a:pt x="7067" y="7328"/>
                      <a:pt x="6957" y="8349"/>
                    </a:cubicBezTo>
                    <a:cubicBezTo>
                      <a:pt x="6892" y="8339"/>
                      <a:pt x="6827" y="8336"/>
                      <a:pt x="6762" y="8336"/>
                    </a:cubicBezTo>
                    <a:lnTo>
                      <a:pt x="6676" y="8336"/>
                    </a:lnTo>
                    <a:lnTo>
                      <a:pt x="6645" y="8339"/>
                    </a:lnTo>
                    <a:lnTo>
                      <a:pt x="6598" y="8343"/>
                    </a:lnTo>
                    <a:lnTo>
                      <a:pt x="6556" y="8346"/>
                    </a:lnTo>
                    <a:lnTo>
                      <a:pt x="6515" y="8353"/>
                    </a:lnTo>
                    <a:lnTo>
                      <a:pt x="6471" y="8360"/>
                    </a:lnTo>
                    <a:lnTo>
                      <a:pt x="6440" y="8366"/>
                    </a:lnTo>
                    <a:lnTo>
                      <a:pt x="6388" y="8377"/>
                    </a:lnTo>
                    <a:lnTo>
                      <a:pt x="6365" y="8380"/>
                    </a:lnTo>
                    <a:lnTo>
                      <a:pt x="6310" y="8397"/>
                    </a:lnTo>
                    <a:lnTo>
                      <a:pt x="6293" y="8401"/>
                    </a:lnTo>
                    <a:cubicBezTo>
                      <a:pt x="6272" y="8408"/>
                      <a:pt x="6251" y="8414"/>
                      <a:pt x="6231" y="8421"/>
                    </a:cubicBezTo>
                    <a:lnTo>
                      <a:pt x="6227" y="8421"/>
                    </a:lnTo>
                    <a:cubicBezTo>
                      <a:pt x="5621" y="8620"/>
                      <a:pt x="5179" y="9144"/>
                      <a:pt x="5083" y="9775"/>
                    </a:cubicBezTo>
                    <a:lnTo>
                      <a:pt x="2729" y="9775"/>
                    </a:lnTo>
                    <a:cubicBezTo>
                      <a:pt x="1468" y="9771"/>
                      <a:pt x="494" y="8665"/>
                      <a:pt x="655" y="7414"/>
                    </a:cubicBezTo>
                    <a:cubicBezTo>
                      <a:pt x="790" y="6344"/>
                      <a:pt x="1702" y="5585"/>
                      <a:pt x="2727" y="5585"/>
                    </a:cubicBezTo>
                    <a:cubicBezTo>
                      <a:pt x="2900" y="5585"/>
                      <a:pt x="3076" y="5607"/>
                      <a:pt x="3253" y="5652"/>
                    </a:cubicBezTo>
                    <a:cubicBezTo>
                      <a:pt x="3274" y="5658"/>
                      <a:pt x="3296" y="5661"/>
                      <a:pt x="3317" y="5661"/>
                    </a:cubicBezTo>
                    <a:cubicBezTo>
                      <a:pt x="3398" y="5661"/>
                      <a:pt x="3474" y="5621"/>
                      <a:pt x="3520" y="5553"/>
                    </a:cubicBezTo>
                    <a:cubicBezTo>
                      <a:pt x="3828" y="5106"/>
                      <a:pt x="4332" y="4854"/>
                      <a:pt x="4854" y="4854"/>
                    </a:cubicBezTo>
                    <a:cubicBezTo>
                      <a:pt x="5024" y="4854"/>
                      <a:pt x="5196" y="4881"/>
                      <a:pt x="5364" y="4936"/>
                    </a:cubicBezTo>
                    <a:cubicBezTo>
                      <a:pt x="5391" y="4946"/>
                      <a:pt x="5419" y="4950"/>
                      <a:pt x="5446" y="4950"/>
                    </a:cubicBezTo>
                    <a:cubicBezTo>
                      <a:pt x="5557" y="4950"/>
                      <a:pt x="5658" y="4874"/>
                      <a:pt x="5686" y="4758"/>
                    </a:cubicBezTo>
                    <a:cubicBezTo>
                      <a:pt x="5741" y="4511"/>
                      <a:pt x="5826" y="4275"/>
                      <a:pt x="5943" y="4052"/>
                    </a:cubicBezTo>
                    <a:cubicBezTo>
                      <a:pt x="5950" y="4042"/>
                      <a:pt x="5957" y="4035"/>
                      <a:pt x="5964" y="4021"/>
                    </a:cubicBezTo>
                    <a:cubicBezTo>
                      <a:pt x="6334" y="3346"/>
                      <a:pt x="6957" y="2846"/>
                      <a:pt x="7701" y="2633"/>
                    </a:cubicBezTo>
                    <a:cubicBezTo>
                      <a:pt x="7708" y="2630"/>
                      <a:pt x="7718" y="2630"/>
                      <a:pt x="7725" y="2623"/>
                    </a:cubicBezTo>
                    <a:cubicBezTo>
                      <a:pt x="7972" y="2558"/>
                      <a:pt x="8225" y="2527"/>
                      <a:pt x="8479" y="2527"/>
                    </a:cubicBezTo>
                    <a:cubicBezTo>
                      <a:pt x="8483" y="2527"/>
                      <a:pt x="8487" y="2527"/>
                      <a:pt x="8491" y="2527"/>
                    </a:cubicBezTo>
                    <a:cubicBezTo>
                      <a:pt x="9282" y="2527"/>
                      <a:pt x="10034" y="2856"/>
                      <a:pt x="10573" y="3435"/>
                    </a:cubicBezTo>
                    <a:cubicBezTo>
                      <a:pt x="10622" y="3492"/>
                      <a:pt x="10692" y="3522"/>
                      <a:pt x="10762" y="3522"/>
                    </a:cubicBezTo>
                    <a:cubicBezTo>
                      <a:pt x="10822" y="3522"/>
                      <a:pt x="10882" y="3500"/>
                      <a:pt x="10929" y="3456"/>
                    </a:cubicBezTo>
                    <a:cubicBezTo>
                      <a:pt x="11032" y="3360"/>
                      <a:pt x="11035" y="3195"/>
                      <a:pt x="10932" y="3096"/>
                    </a:cubicBezTo>
                    <a:cubicBezTo>
                      <a:pt x="10293" y="2410"/>
                      <a:pt x="9401" y="2031"/>
                      <a:pt x="8480" y="2031"/>
                    </a:cubicBezTo>
                    <a:cubicBezTo>
                      <a:pt x="8242" y="2031"/>
                      <a:pt x="8001" y="2057"/>
                      <a:pt x="7763" y="2109"/>
                    </a:cubicBezTo>
                    <a:cubicBezTo>
                      <a:pt x="7519" y="1712"/>
                      <a:pt x="7088" y="1468"/>
                      <a:pt x="6622" y="1468"/>
                    </a:cubicBezTo>
                    <a:cubicBezTo>
                      <a:pt x="6591" y="1468"/>
                      <a:pt x="6560" y="1472"/>
                      <a:pt x="6526" y="1472"/>
                    </a:cubicBezTo>
                    <a:cubicBezTo>
                      <a:pt x="6416" y="697"/>
                      <a:pt x="5792" y="98"/>
                      <a:pt x="5014" y="12"/>
                    </a:cubicBezTo>
                    <a:cubicBezTo>
                      <a:pt x="4949" y="4"/>
                      <a:pt x="4884" y="1"/>
                      <a:pt x="4820" y="1"/>
                    </a:cubicBezTo>
                    <a:close/>
                  </a:path>
                </a:pathLst>
              </a:custGeom>
              <a:solidFill>
                <a:schemeClr val="dk2"/>
              </a:solidFill>
              <a:ln>
                <a:noFill/>
              </a:ln>
            </p:spPr>
            <p:txBody>
              <a:bodyPr spcFirstLastPara="1" wrap="square" lIns="121900" tIns="121900" rIns="121900" bIns="121900" anchor="ctr" anchorCtr="0">
                <a:noAutofit/>
              </a:bodyPr>
              <a:lstStyle/>
              <a:p>
                <a:pPr defTabSz="1219170"/>
                <a:endParaRPr sz="1867">
                  <a:latin typeface="UTM Avo" panose="02040603050506020204" pitchFamily="18" charset="0"/>
                </a:endParaRPr>
              </a:p>
            </p:txBody>
          </p:sp>
        </p:grpSp>
      </p:grpSp>
      <p:pic>
        <p:nvPicPr>
          <p:cNvPr id="2" name="Picture 1">
            <a:extLst>
              <a:ext uri="{FF2B5EF4-FFF2-40B4-BE49-F238E27FC236}">
                <a16:creationId xmlns:a16="http://schemas.microsoft.com/office/drawing/2014/main" id="{30DB3D58-1661-DA2B-2802-0CF8F922E7F5}"/>
              </a:ext>
            </a:extLst>
          </p:cNvPr>
          <p:cNvPicPr>
            <a:picLocks noChangeAspect="1"/>
          </p:cNvPicPr>
          <p:nvPr/>
        </p:nvPicPr>
        <p:blipFill>
          <a:blip r:embed="rId15"/>
          <a:stretch>
            <a:fillRect/>
          </a:stretch>
        </p:blipFill>
        <p:spPr>
          <a:xfrm>
            <a:off x="543010" y="-190156"/>
            <a:ext cx="1791175" cy="868828"/>
          </a:xfrm>
          <a:prstGeom prst="rect">
            <a:avLst/>
          </a:prstGeom>
          <a:noFill/>
        </p:spPr>
      </p:pic>
    </p:spTree>
    <p:extLst>
      <p:ext uri="{BB962C8B-B14F-4D97-AF65-F5344CB8AC3E}">
        <p14:creationId xmlns:p14="http://schemas.microsoft.com/office/powerpoint/2010/main" val="3736850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04"/>
                    </p:tgtEl>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nodeType="clickEffect">
                                  <p:stCondLst>
                                    <p:cond delay="0"/>
                                  </p:stCondLst>
                                  <p:childTnLst>
                                    <p:animMotion origin="layout" path="M 2.22222E-6 -4.93827E-6 L 0.40312 0.59383 " pathEditMode="relative" rAng="0" ptsTypes="AA">
                                      <p:cBhvr>
                                        <p:cTn id="6" dur="2000" fill="hold"/>
                                        <p:tgtEl>
                                          <p:spTgt spid="204"/>
                                        </p:tgtEl>
                                        <p:attrNameLst>
                                          <p:attrName>ppt_x</p:attrName>
                                          <p:attrName>ppt_y</p:attrName>
                                        </p:attrNameLst>
                                      </p:cBhvr>
                                      <p:rCtr x="20156" y="29691"/>
                                    </p:animMotion>
                                  </p:childTnLst>
                                </p:cTn>
                              </p:par>
                            </p:childTnLst>
                          </p:cTn>
                        </p:par>
                      </p:childTnLst>
                    </p:cTn>
                  </p:par>
                </p:childTnLst>
              </p:cTn>
              <p:nextCondLst>
                <p:cond evt="onClick" delay="0">
                  <p:tgtEl>
                    <p:spTgt spid="204"/>
                  </p:tgtEl>
                </p:cond>
              </p:nextCondLst>
            </p:seq>
            <p:seq concurrent="1" nextAc="seek">
              <p:cTn id="7" restart="whenNotActive" fill="hold" evtFilter="cancelBubble" nodeType="interactiveSeq">
                <p:stCondLst>
                  <p:cond evt="onClick" delay="0">
                    <p:tgtEl>
                      <p:spTgt spid="205"/>
                    </p:tgtEl>
                  </p:cond>
                </p:stCondLst>
                <p:endSync evt="end" delay="0">
                  <p:rtn val="all"/>
                </p:endSync>
                <p:childTnLst>
                  <p:par>
                    <p:cTn id="8" fill="hold">
                      <p:stCondLst>
                        <p:cond delay="0"/>
                      </p:stCondLst>
                      <p:childTnLst>
                        <p:par>
                          <p:cTn id="9" fill="hold">
                            <p:stCondLst>
                              <p:cond delay="0"/>
                            </p:stCondLst>
                            <p:childTnLst>
                              <p:par>
                                <p:cTn id="10" presetID="0" presetClass="path" presetSubtype="0" accel="50000" decel="50000" fill="hold" nodeType="clickEffect">
                                  <p:stCondLst>
                                    <p:cond delay="0"/>
                                  </p:stCondLst>
                                  <p:childTnLst>
                                    <p:animMotion origin="layout" path="M 4.44444E-6 -1.11111E-6 L 0.30295 0.53704 " pathEditMode="relative" rAng="0" ptsTypes="AA">
                                      <p:cBhvr>
                                        <p:cTn id="11" dur="2000" fill="hold"/>
                                        <p:tgtEl>
                                          <p:spTgt spid="205"/>
                                        </p:tgtEl>
                                        <p:attrNameLst>
                                          <p:attrName>ppt_x</p:attrName>
                                          <p:attrName>ppt_y</p:attrName>
                                        </p:attrNameLst>
                                      </p:cBhvr>
                                      <p:rCtr x="15104" y="26636"/>
                                    </p:animMotion>
                                  </p:childTnLst>
                                </p:cTn>
                              </p:par>
                            </p:childTnLst>
                          </p:cTn>
                        </p:par>
                      </p:childTnLst>
                    </p:cTn>
                  </p:par>
                </p:childTnLst>
              </p:cTn>
              <p:nextCondLst>
                <p:cond evt="onClick" delay="0">
                  <p:tgtEl>
                    <p:spTgt spid="205"/>
                  </p:tgtEl>
                </p:cond>
              </p:nextCondLst>
            </p:seq>
            <p:seq concurrent="1" nextAc="seek">
              <p:cTn id="12" restart="whenNotActive" fill="hold" evtFilter="cancelBubble" nodeType="interactiveSeq">
                <p:stCondLst>
                  <p:cond evt="onClick" delay="0">
                    <p:tgtEl>
                      <p:spTgt spid="207"/>
                    </p:tgtEl>
                  </p:cond>
                </p:stCondLst>
                <p:endSync evt="end" delay="0">
                  <p:rtn val="all"/>
                </p:endSync>
                <p:childTnLst>
                  <p:par>
                    <p:cTn id="13" fill="hold">
                      <p:stCondLst>
                        <p:cond delay="0"/>
                      </p:stCondLst>
                      <p:childTnLst>
                        <p:par>
                          <p:cTn id="14" fill="hold">
                            <p:stCondLst>
                              <p:cond delay="0"/>
                            </p:stCondLst>
                            <p:childTnLst>
                              <p:par>
                                <p:cTn id="15" presetID="0" presetClass="path" presetSubtype="0" accel="50000" decel="50000" fill="hold" nodeType="clickEffect">
                                  <p:stCondLst>
                                    <p:cond delay="0"/>
                                  </p:stCondLst>
                                  <p:childTnLst>
                                    <p:animMotion origin="layout" path="M 4.16667E-6 0.01975 L 0.39965 0.43888 " pathEditMode="relative" ptsTypes="AA">
                                      <p:cBhvr>
                                        <p:cTn id="16" dur="2000" fill="hold"/>
                                        <p:tgtEl>
                                          <p:spTgt spid="207"/>
                                        </p:tgtEl>
                                        <p:attrNameLst>
                                          <p:attrName>ppt_x</p:attrName>
                                          <p:attrName>ppt_y</p:attrName>
                                        </p:attrNameLst>
                                      </p:cBhvr>
                                    </p:animMotion>
                                  </p:childTnLst>
                                </p:cTn>
                              </p:par>
                            </p:childTnLst>
                          </p:cTn>
                        </p:par>
                      </p:childTnLst>
                    </p:cTn>
                  </p:par>
                </p:childTnLst>
              </p:cTn>
              <p:nextCondLst>
                <p:cond evt="onClick" delay="0">
                  <p:tgtEl>
                    <p:spTgt spid="207"/>
                  </p:tgtEl>
                </p:cond>
              </p:nextCondLst>
            </p:seq>
            <p:seq concurrent="1" nextAc="seek">
              <p:cTn id="17" restart="whenNotActive" fill="hold" evtFilter="cancelBubble" nodeType="interactiveSeq">
                <p:stCondLst>
                  <p:cond evt="onClick" delay="0">
                    <p:tgtEl>
                      <p:spTgt spid="206"/>
                    </p:tgtEl>
                  </p:cond>
                </p:stCondLst>
                <p:endSync evt="end" delay="0">
                  <p:rtn val="all"/>
                </p:endSync>
                <p:childTnLst>
                  <p:par>
                    <p:cTn id="18" fill="hold">
                      <p:stCondLst>
                        <p:cond delay="0"/>
                      </p:stCondLst>
                      <p:childTnLst>
                        <p:par>
                          <p:cTn id="19" fill="hold">
                            <p:stCondLst>
                              <p:cond delay="0"/>
                            </p:stCondLst>
                            <p:childTnLst>
                              <p:par>
                                <p:cTn id="20" presetID="0" presetClass="path" presetSubtype="0" accel="50000" decel="50000" fill="hold" nodeType="clickEffect">
                                  <p:stCondLst>
                                    <p:cond delay="0"/>
                                  </p:stCondLst>
                                  <p:childTnLst>
                                    <p:animMotion origin="layout" path="M 0.01666 0.00278 L 0.62291 0.34105 " pathEditMode="relative" ptsTypes="AA">
                                      <p:cBhvr>
                                        <p:cTn id="21" dur="2000" fill="hold"/>
                                        <p:tgtEl>
                                          <p:spTgt spid="206"/>
                                        </p:tgtEl>
                                        <p:attrNameLst>
                                          <p:attrName>ppt_x</p:attrName>
                                          <p:attrName>ppt_y</p:attrName>
                                        </p:attrNameLst>
                                      </p:cBhvr>
                                    </p:animMotion>
                                  </p:childTnLst>
                                </p:cTn>
                              </p:par>
                            </p:childTnLst>
                          </p:cTn>
                        </p:par>
                      </p:childTnLst>
                    </p:cTn>
                  </p:par>
                </p:childTnLst>
              </p:cTn>
              <p:nextCondLst>
                <p:cond evt="onClick" delay="0">
                  <p:tgtEl>
                    <p:spTgt spid="206"/>
                  </p:tgtEl>
                </p:cond>
              </p:nextCondLst>
            </p:seq>
            <p:seq concurrent="1" nextAc="seek">
              <p:cTn id="22" restart="whenNotActive" fill="hold" evtFilter="cancelBubble" nodeType="interactiveSeq">
                <p:stCondLst>
                  <p:cond evt="onClick" delay="0">
                    <p:tgtEl>
                      <p:spTgt spid="202"/>
                    </p:tgtEl>
                  </p:cond>
                </p:stCondLst>
                <p:endSync evt="end" delay="0">
                  <p:rtn val="all"/>
                </p:endSync>
                <p:childTnLst>
                  <p:par>
                    <p:cTn id="23" fill="hold">
                      <p:stCondLst>
                        <p:cond delay="0"/>
                      </p:stCondLst>
                      <p:childTnLst>
                        <p:par>
                          <p:cTn id="24" fill="hold">
                            <p:stCondLst>
                              <p:cond delay="0"/>
                            </p:stCondLst>
                            <p:childTnLst>
                              <p:par>
                                <p:cTn id="25" presetID="0" presetClass="path" presetSubtype="0" accel="50000" decel="50000" fill="hold" nodeType="clickEffect">
                                  <p:stCondLst>
                                    <p:cond delay="0"/>
                                  </p:stCondLst>
                                  <p:childTnLst>
                                    <p:animMotion origin="layout" path="M 0.00347 0.01142 L 0.67483 0.08426 " pathEditMode="relative" rAng="0" ptsTypes="AA">
                                      <p:cBhvr>
                                        <p:cTn id="26" dur="2000" fill="hold"/>
                                        <p:tgtEl>
                                          <p:spTgt spid="202"/>
                                        </p:tgtEl>
                                        <p:attrNameLst>
                                          <p:attrName>ppt_x</p:attrName>
                                          <p:attrName>ppt_y</p:attrName>
                                        </p:attrNameLst>
                                      </p:cBhvr>
                                      <p:rCtr x="33559" y="3642"/>
                                    </p:animMotion>
                                  </p:childTnLst>
                                </p:cTn>
                              </p:par>
                            </p:childTnLst>
                          </p:cTn>
                        </p:par>
                      </p:childTnLst>
                    </p:cTn>
                  </p:par>
                </p:childTnLst>
              </p:cTn>
              <p:nextCondLst>
                <p:cond evt="onClick" delay="0">
                  <p:tgtEl>
                    <p:spTgt spid="202"/>
                  </p:tgtEl>
                </p:cond>
              </p:nextCondLst>
            </p:seq>
            <p:seq concurrent="1" nextAc="seek">
              <p:cTn id="27" restart="whenNotActive" fill="hold" evtFilter="cancelBubble" nodeType="interactiveSeq">
                <p:stCondLst>
                  <p:cond evt="onClick" delay="0">
                    <p:tgtEl>
                      <p:spTgt spid="208"/>
                    </p:tgtEl>
                  </p:cond>
                </p:stCondLst>
                <p:endSync evt="end" delay="0">
                  <p:rtn val="all"/>
                </p:endSync>
                <p:childTnLst>
                  <p:par>
                    <p:cTn id="28" fill="hold">
                      <p:stCondLst>
                        <p:cond delay="0"/>
                      </p:stCondLst>
                      <p:childTnLst>
                        <p:par>
                          <p:cTn id="29" fill="hold">
                            <p:stCondLst>
                              <p:cond delay="0"/>
                            </p:stCondLst>
                            <p:childTnLst>
                              <p:par>
                                <p:cTn id="30" presetID="0" presetClass="path" presetSubtype="0" accel="50000" decel="50000" fill="hold" nodeType="clickEffect">
                                  <p:stCondLst>
                                    <p:cond delay="0"/>
                                  </p:stCondLst>
                                  <p:childTnLst>
                                    <p:animMotion origin="layout" path="M -0.00417 0.01358 L 0.56267 0.14753 " pathEditMode="relative" ptsTypes="AA">
                                      <p:cBhvr>
                                        <p:cTn id="31" dur="2000" fill="hold"/>
                                        <p:tgtEl>
                                          <p:spTgt spid="208"/>
                                        </p:tgtEl>
                                        <p:attrNameLst>
                                          <p:attrName>ppt_x</p:attrName>
                                          <p:attrName>ppt_y</p:attrName>
                                        </p:attrNameLst>
                                      </p:cBhvr>
                                    </p:animMotion>
                                  </p:childTnLst>
                                </p:cTn>
                              </p:par>
                            </p:childTnLst>
                          </p:cTn>
                        </p:par>
                      </p:childTnLst>
                    </p:cTn>
                  </p:par>
                </p:childTnLst>
              </p:cTn>
              <p:nextCondLst>
                <p:cond evt="onClick" delay="0">
                  <p:tgtEl>
                    <p:spTgt spid="208"/>
                  </p:tgtEl>
                </p:cond>
              </p:nextCondLst>
            </p:seq>
            <p:seq concurrent="1" nextAc="seek">
              <p:cTn id="32" restart="whenNotActive" fill="hold" evtFilter="cancelBubble" nodeType="interactiveSeq">
                <p:stCondLst>
                  <p:cond evt="onClick" delay="0">
                    <p:tgtEl>
                      <p:spTgt spid="209"/>
                    </p:tgtEl>
                  </p:cond>
                </p:stCondLst>
                <p:endSync evt="end" delay="0">
                  <p:rtn val="all"/>
                </p:endSync>
                <p:childTnLst>
                  <p:par>
                    <p:cTn id="33" fill="hold">
                      <p:stCondLst>
                        <p:cond delay="0"/>
                      </p:stCondLst>
                      <p:childTnLst>
                        <p:par>
                          <p:cTn id="34" fill="hold">
                            <p:stCondLst>
                              <p:cond delay="0"/>
                            </p:stCondLst>
                            <p:childTnLst>
                              <p:par>
                                <p:cTn id="35" presetID="0" presetClass="path" presetSubtype="0" accel="50000" decel="50000" fill="hold" nodeType="clickEffect">
                                  <p:stCondLst>
                                    <p:cond delay="0"/>
                                  </p:stCondLst>
                                  <p:childTnLst>
                                    <p:animMotion origin="layout" path="M 0.00851 0.02315 L 0.37917 0.14105 " pathEditMode="relative" ptsTypes="AA">
                                      <p:cBhvr>
                                        <p:cTn id="36" dur="2000" fill="hold"/>
                                        <p:tgtEl>
                                          <p:spTgt spid="209"/>
                                        </p:tgtEl>
                                        <p:attrNameLst>
                                          <p:attrName>ppt_x</p:attrName>
                                          <p:attrName>ppt_y</p:attrName>
                                        </p:attrNameLst>
                                      </p:cBhvr>
                                    </p:animMotion>
                                  </p:childTnLst>
                                </p:cTn>
                              </p:par>
                            </p:childTnLst>
                          </p:cTn>
                        </p:par>
                      </p:childTnLst>
                    </p:cTn>
                  </p:par>
                </p:childTnLst>
              </p:cTn>
              <p:nextCondLst>
                <p:cond evt="onClick" delay="0">
                  <p:tgtEl>
                    <p:spTgt spid="209"/>
                  </p:tgtEl>
                </p:cond>
              </p:nextCondLst>
            </p:seq>
            <p:seq concurrent="1" nextAc="seek">
              <p:cTn id="37" restart="whenNotActive" fill="hold" evtFilter="cancelBubble" nodeType="interactiveSeq">
                <p:stCondLst>
                  <p:cond evt="onClick" delay="0">
                    <p:tgtEl>
                      <p:spTgt spid="210"/>
                    </p:tgtEl>
                  </p:cond>
                </p:stCondLst>
                <p:endSync evt="end" delay="0">
                  <p:rtn val="all"/>
                </p:endSync>
                <p:childTnLst>
                  <p:par>
                    <p:cTn id="38" fill="hold">
                      <p:stCondLst>
                        <p:cond delay="0"/>
                      </p:stCondLst>
                      <p:childTnLst>
                        <p:par>
                          <p:cTn id="39" fill="hold">
                            <p:stCondLst>
                              <p:cond delay="0"/>
                            </p:stCondLst>
                            <p:childTnLst>
                              <p:par>
                                <p:cTn id="40" presetID="0" presetClass="path" presetSubtype="0" accel="50000" decel="50000" fill="hold" nodeType="clickEffect">
                                  <p:stCondLst>
                                    <p:cond delay="0"/>
                                  </p:stCondLst>
                                  <p:childTnLst>
                                    <p:animMotion origin="layout" path="M -0.00347 0.00741 L 0.28472 0.09291 " pathEditMode="relative" rAng="0" ptsTypes="AA">
                                      <p:cBhvr>
                                        <p:cTn id="41" dur="2000" fill="hold"/>
                                        <p:tgtEl>
                                          <p:spTgt spid="210"/>
                                        </p:tgtEl>
                                        <p:attrNameLst>
                                          <p:attrName>ppt_x</p:attrName>
                                          <p:attrName>ppt_y</p:attrName>
                                        </p:attrNameLst>
                                      </p:cBhvr>
                                      <p:rCtr x="14410" y="4259"/>
                                    </p:animMotion>
                                  </p:childTnLst>
                                </p:cTn>
                              </p:par>
                            </p:childTnLst>
                          </p:cTn>
                        </p:par>
                      </p:childTnLst>
                    </p:cTn>
                  </p:par>
                </p:childTnLst>
              </p:cTn>
              <p:nextCondLst>
                <p:cond evt="onClick" delay="0">
                  <p:tgtEl>
                    <p:spTgt spid="210"/>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025"/>
        <p:cNvGrpSpPr/>
        <p:nvPr/>
      </p:nvGrpSpPr>
      <p:grpSpPr>
        <a:xfrm>
          <a:off x="0" y="0"/>
          <a:ext cx="0" cy="0"/>
          <a:chOff x="0" y="0"/>
          <a:chExt cx="0" cy="0"/>
        </a:xfrm>
      </p:grpSpPr>
      <p:sp>
        <p:nvSpPr>
          <p:cNvPr id="6027" name="Google Shape;6027;p62"/>
          <p:cNvSpPr/>
          <p:nvPr/>
        </p:nvSpPr>
        <p:spPr>
          <a:xfrm>
            <a:off x="6073997" y="222574"/>
            <a:ext cx="675815" cy="675815"/>
          </a:xfrm>
          <a:custGeom>
            <a:avLst/>
            <a:gdLst/>
            <a:ahLst/>
            <a:cxnLst/>
            <a:rect l="l" t="t" r="r" b="b"/>
            <a:pathLst>
              <a:path w="29615" h="29615" extrusionOk="0">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grpSp>
        <p:nvGrpSpPr>
          <p:cNvPr id="6036" name="Google Shape;6036;p62"/>
          <p:cNvGrpSpPr/>
          <p:nvPr/>
        </p:nvGrpSpPr>
        <p:grpSpPr>
          <a:xfrm>
            <a:off x="5842171" y="-6760"/>
            <a:ext cx="1139507" cy="1386488"/>
            <a:chOff x="151790" y="1541053"/>
            <a:chExt cx="1248363" cy="1518939"/>
          </a:xfrm>
        </p:grpSpPr>
        <p:sp>
          <p:nvSpPr>
            <p:cNvPr id="6037" name="Google Shape;6037;p62"/>
            <p:cNvSpPr/>
            <p:nvPr/>
          </p:nvSpPr>
          <p:spPr>
            <a:xfrm>
              <a:off x="413250" y="1792400"/>
              <a:ext cx="740375" cy="740375"/>
            </a:xfrm>
            <a:custGeom>
              <a:avLst/>
              <a:gdLst/>
              <a:ahLst/>
              <a:cxnLst/>
              <a:rect l="l" t="t" r="r" b="b"/>
              <a:pathLst>
                <a:path w="29615" h="29615" extrusionOk="0">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solidFill>
              <a:schemeClr val="dk2"/>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6038" name="Google Shape;6038;p62"/>
            <p:cNvSpPr/>
            <p:nvPr/>
          </p:nvSpPr>
          <p:spPr>
            <a:xfrm>
              <a:off x="151790" y="1541053"/>
              <a:ext cx="1248363" cy="1458036"/>
            </a:xfrm>
            <a:custGeom>
              <a:avLst/>
              <a:gdLst/>
              <a:ahLst/>
              <a:cxnLst/>
              <a:rect l="l" t="t" r="r" b="b"/>
              <a:pathLst>
                <a:path w="43630" h="50958" extrusionOk="0">
                  <a:moveTo>
                    <a:pt x="21815" y="0"/>
                  </a:moveTo>
                  <a:cubicBezTo>
                    <a:pt x="9785" y="0"/>
                    <a:pt x="0" y="9788"/>
                    <a:pt x="0" y="21814"/>
                  </a:cubicBezTo>
                  <a:cubicBezTo>
                    <a:pt x="11" y="22289"/>
                    <a:pt x="401" y="22672"/>
                    <a:pt x="879" y="22672"/>
                  </a:cubicBezTo>
                  <a:cubicBezTo>
                    <a:pt x="1354" y="22672"/>
                    <a:pt x="1744" y="22289"/>
                    <a:pt x="1755" y="21814"/>
                  </a:cubicBezTo>
                  <a:cubicBezTo>
                    <a:pt x="1755" y="10757"/>
                    <a:pt x="10753" y="1755"/>
                    <a:pt x="21811" y="1755"/>
                  </a:cubicBezTo>
                  <a:cubicBezTo>
                    <a:pt x="32869" y="1755"/>
                    <a:pt x="41870" y="10753"/>
                    <a:pt x="41870" y="21814"/>
                  </a:cubicBezTo>
                  <a:cubicBezTo>
                    <a:pt x="41870" y="32872"/>
                    <a:pt x="32872" y="41870"/>
                    <a:pt x="21815" y="41870"/>
                  </a:cubicBezTo>
                  <a:cubicBezTo>
                    <a:pt x="21329" y="41870"/>
                    <a:pt x="20935" y="42263"/>
                    <a:pt x="20935" y="42750"/>
                  </a:cubicBezTo>
                  <a:lnTo>
                    <a:pt x="20935" y="50957"/>
                  </a:lnTo>
                  <a:lnTo>
                    <a:pt x="22694" y="50942"/>
                  </a:lnTo>
                  <a:lnTo>
                    <a:pt x="22694" y="43610"/>
                  </a:lnTo>
                  <a:cubicBezTo>
                    <a:pt x="34316" y="43147"/>
                    <a:pt x="43629" y="33547"/>
                    <a:pt x="43626" y="21814"/>
                  </a:cubicBezTo>
                  <a:cubicBezTo>
                    <a:pt x="43626" y="9785"/>
                    <a:pt x="33841" y="0"/>
                    <a:pt x="21815" y="0"/>
                  </a:cubicBezTo>
                  <a:close/>
                </a:path>
              </a:pathLst>
            </a:custGeom>
            <a:solidFill>
              <a:schemeClr val="dk2"/>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6039" name="Google Shape;6039;p62"/>
            <p:cNvSpPr/>
            <p:nvPr/>
          </p:nvSpPr>
          <p:spPr>
            <a:xfrm>
              <a:off x="604577" y="2861650"/>
              <a:ext cx="344437" cy="198342"/>
            </a:xfrm>
            <a:custGeom>
              <a:avLst/>
              <a:gdLst/>
              <a:ahLst/>
              <a:cxnLst/>
              <a:rect l="l" t="t" r="r" b="b"/>
              <a:pathLst>
                <a:path w="12038" h="6932" extrusionOk="0">
                  <a:moveTo>
                    <a:pt x="11088" y="1"/>
                  </a:moveTo>
                  <a:cubicBezTo>
                    <a:pt x="10863" y="1"/>
                    <a:pt x="10637" y="87"/>
                    <a:pt x="10465" y="260"/>
                  </a:cubicBezTo>
                  <a:lnTo>
                    <a:pt x="6869" y="3859"/>
                  </a:lnTo>
                  <a:lnTo>
                    <a:pt x="5982" y="4742"/>
                  </a:lnTo>
                  <a:lnTo>
                    <a:pt x="5110" y="3874"/>
                  </a:lnTo>
                  <a:lnTo>
                    <a:pt x="1496" y="260"/>
                  </a:lnTo>
                  <a:cubicBezTo>
                    <a:pt x="1342" y="153"/>
                    <a:pt x="1165" y="102"/>
                    <a:pt x="990" y="102"/>
                  </a:cubicBezTo>
                  <a:cubicBezTo>
                    <a:pt x="731" y="102"/>
                    <a:pt x="475" y="214"/>
                    <a:pt x="298" y="427"/>
                  </a:cubicBezTo>
                  <a:cubicBezTo>
                    <a:pt x="1" y="783"/>
                    <a:pt x="27" y="1306"/>
                    <a:pt x="353" y="1636"/>
                  </a:cubicBezTo>
                  <a:lnTo>
                    <a:pt x="5389" y="6675"/>
                  </a:lnTo>
                  <a:cubicBezTo>
                    <a:pt x="5561" y="6846"/>
                    <a:pt x="5786" y="6931"/>
                    <a:pt x="6010" y="6931"/>
                  </a:cubicBezTo>
                  <a:cubicBezTo>
                    <a:pt x="6235" y="6931"/>
                    <a:pt x="6459" y="6846"/>
                    <a:pt x="6632" y="6675"/>
                  </a:cubicBezTo>
                  <a:lnTo>
                    <a:pt x="11667" y="1636"/>
                  </a:lnTo>
                  <a:cubicBezTo>
                    <a:pt x="12019" y="1250"/>
                    <a:pt x="12038" y="668"/>
                    <a:pt x="11711" y="260"/>
                  </a:cubicBezTo>
                  <a:cubicBezTo>
                    <a:pt x="11539" y="87"/>
                    <a:pt x="11313" y="1"/>
                    <a:pt x="11088" y="1"/>
                  </a:cubicBezTo>
                  <a:close/>
                </a:path>
              </a:pathLst>
            </a:custGeom>
            <a:solidFill>
              <a:schemeClr val="dk2"/>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grpSp>
      <p:sp>
        <p:nvSpPr>
          <p:cNvPr id="6040" name="Google Shape;6040;p62"/>
          <p:cNvSpPr txBox="1">
            <a:spLocks noGrp="1"/>
          </p:cNvSpPr>
          <p:nvPr>
            <p:ph type="title"/>
          </p:nvPr>
        </p:nvSpPr>
        <p:spPr>
          <a:xfrm>
            <a:off x="3535584" y="222478"/>
            <a:ext cx="5813600" cy="709200"/>
          </a:xfrm>
          <a:prstGeom prst="rect">
            <a:avLst/>
          </a:prstGeom>
        </p:spPr>
        <p:txBody>
          <a:bodyPr spcFirstLastPara="1" wrap="square" lIns="121900" tIns="121900" rIns="121900" bIns="121900" anchor="ctr" anchorCtr="0">
            <a:noAutofit/>
          </a:bodyPr>
          <a:lstStyle/>
          <a:p>
            <a:pPr algn="ctr"/>
            <a:r>
              <a:rPr lang="en" sz="3200" dirty="0">
                <a:solidFill>
                  <a:schemeClr val="lt2"/>
                </a:solidFill>
                <a:latin typeface="UTM Avo" panose="02040603050506020204" pitchFamily="18" charset="0"/>
              </a:rPr>
              <a:t>01</a:t>
            </a:r>
            <a:endParaRPr sz="3200" dirty="0">
              <a:solidFill>
                <a:schemeClr val="lt2"/>
              </a:solidFill>
              <a:latin typeface="UTM Avo" panose="02040603050506020204" pitchFamily="18" charset="0"/>
            </a:endParaRPr>
          </a:p>
        </p:txBody>
      </p:sp>
      <p:sp>
        <p:nvSpPr>
          <p:cNvPr id="4" name="a">
            <a:extLst>
              <a:ext uri="{FF2B5EF4-FFF2-40B4-BE49-F238E27FC236}">
                <a16:creationId xmlns:a16="http://schemas.microsoft.com/office/drawing/2014/main" id="{0568B2DA-96EC-84DA-A6B9-B9EA4996B609}"/>
              </a:ext>
            </a:extLst>
          </p:cNvPr>
          <p:cNvSpPr/>
          <p:nvPr/>
        </p:nvSpPr>
        <p:spPr>
          <a:xfrm>
            <a:off x="3339143" y="4069904"/>
            <a:ext cx="2528185" cy="700400"/>
          </a:xfrm>
          <a:prstGeom prst="rect">
            <a:avLst/>
          </a:prstGeom>
          <a:solidFill>
            <a:schemeClr val="accent1"/>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 sz="2400" dirty="0">
                <a:solidFill>
                  <a:srgbClr val="191919"/>
                </a:solidFill>
                <a:latin typeface="UTM Avo" panose="02040603050506020204" pitchFamily="18" charset="0"/>
                <a:ea typeface="Oxygen"/>
                <a:cs typeface="Oxygen"/>
                <a:sym typeface="Oxygen"/>
              </a:rPr>
              <a:t>A. 25 học sinh.</a:t>
            </a:r>
            <a:endParaRPr sz="2400" dirty="0">
              <a:solidFill>
                <a:srgbClr val="191919"/>
              </a:solidFill>
              <a:latin typeface="UTM Avo" panose="02040603050506020204" pitchFamily="18" charset="0"/>
              <a:ea typeface="Oxygen"/>
              <a:cs typeface="Oxygen"/>
              <a:sym typeface="Oxygen"/>
            </a:endParaRPr>
          </a:p>
        </p:txBody>
      </p:sp>
      <p:sp>
        <p:nvSpPr>
          <p:cNvPr id="6123" name="TextBox 6122">
            <a:extLst>
              <a:ext uri="{FF2B5EF4-FFF2-40B4-BE49-F238E27FC236}">
                <a16:creationId xmlns:a16="http://schemas.microsoft.com/office/drawing/2014/main" id="{F5630233-87A5-A107-CE79-F7DE685CB693}"/>
              </a:ext>
            </a:extLst>
          </p:cNvPr>
          <p:cNvSpPr txBox="1"/>
          <p:nvPr/>
        </p:nvSpPr>
        <p:spPr>
          <a:xfrm>
            <a:off x="1053806" y="1532548"/>
            <a:ext cx="10356645" cy="2229841"/>
          </a:xfrm>
          <a:prstGeom prst="rect">
            <a:avLst/>
          </a:prstGeom>
          <a:noFill/>
        </p:spPr>
        <p:txBody>
          <a:bodyPr wrap="square">
            <a:spAutoFit/>
          </a:bodyPr>
          <a:lstStyle/>
          <a:p>
            <a:pPr algn="ctr" defTabSz="1219170">
              <a:lnSpc>
                <a:spcPct val="150000"/>
              </a:lnSpc>
              <a:spcAft>
                <a:spcPts val="1333"/>
              </a:spcAft>
            </a:pPr>
            <a:r>
              <a:rPr lang="en-US" sz="2400" b="1" dirty="0" err="1">
                <a:latin typeface="UTM Avo" panose="02040603050506020204" pitchFamily="18" charset="0"/>
                <a:ea typeface="Calibri" panose="020F0502020204030204" pitchFamily="34" charset="0"/>
                <a:cs typeface="Times New Roman" panose="02020603050405020304" pitchFamily="18" charset="0"/>
              </a:rPr>
              <a:t>Khối</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Bốn</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của</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một</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trường</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tiểu</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học</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có</a:t>
            </a:r>
            <a:r>
              <a:rPr lang="en-US" sz="2400" b="1" dirty="0">
                <a:latin typeface="UTM Avo" panose="02040603050506020204" pitchFamily="18" charset="0"/>
                <a:ea typeface="Calibri" panose="020F0502020204030204" pitchFamily="34" charset="0"/>
                <a:cs typeface="Times New Roman" panose="02020603050405020304" pitchFamily="18" charset="0"/>
              </a:rPr>
              <a:t> 3 </a:t>
            </a:r>
            <a:r>
              <a:rPr lang="en-US" sz="2400" b="1" dirty="0" err="1">
                <a:latin typeface="UTM Avo" panose="02040603050506020204" pitchFamily="18" charset="0"/>
                <a:ea typeface="Calibri" panose="020F0502020204030204" pitchFamily="34" charset="0"/>
                <a:cs typeface="Times New Roman" panose="02020603050405020304" pitchFamily="18" charset="0"/>
              </a:rPr>
              <a:t>lớp</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trong</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đó</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lớp</a:t>
            </a:r>
            <a:r>
              <a:rPr lang="en-US" sz="2400" b="1" dirty="0">
                <a:latin typeface="UTM Avo" panose="02040603050506020204" pitchFamily="18" charset="0"/>
                <a:ea typeface="Calibri" panose="020F0502020204030204" pitchFamily="34" charset="0"/>
                <a:cs typeface="Times New Roman" panose="02020603050405020304" pitchFamily="18" charset="0"/>
              </a:rPr>
              <a:t> 4A </a:t>
            </a:r>
            <a:r>
              <a:rPr lang="en-US" sz="2400" b="1" dirty="0" err="1">
                <a:latin typeface="UTM Avo" panose="02040603050506020204" pitchFamily="18" charset="0"/>
                <a:ea typeface="Calibri" panose="020F0502020204030204" pitchFamily="34" charset="0"/>
                <a:cs typeface="Times New Roman" panose="02020603050405020304" pitchFamily="18" charset="0"/>
              </a:rPr>
              <a:t>có</a:t>
            </a:r>
            <a:r>
              <a:rPr lang="en-US" sz="2400" b="1" dirty="0">
                <a:latin typeface="UTM Avo" panose="02040603050506020204" pitchFamily="18" charset="0"/>
                <a:ea typeface="Calibri" panose="020F0502020204030204" pitchFamily="34" charset="0"/>
                <a:cs typeface="Times New Roman" panose="02020603050405020304" pitchFamily="18" charset="0"/>
              </a:rPr>
              <a:t> 25 </a:t>
            </a:r>
            <a:r>
              <a:rPr lang="en-US" sz="2400" b="1" dirty="0" err="1">
                <a:latin typeface="UTM Avo" panose="02040603050506020204" pitchFamily="18" charset="0"/>
                <a:ea typeface="Calibri" panose="020F0502020204030204" pitchFamily="34" charset="0"/>
                <a:cs typeface="Times New Roman" panose="02020603050405020304" pitchFamily="18" charset="0"/>
              </a:rPr>
              <a:t>học</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sinh</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lớp</a:t>
            </a:r>
            <a:r>
              <a:rPr lang="en-US" sz="2400" b="1" dirty="0">
                <a:latin typeface="UTM Avo" panose="02040603050506020204" pitchFamily="18" charset="0"/>
                <a:ea typeface="Calibri" panose="020F0502020204030204" pitchFamily="34" charset="0"/>
                <a:cs typeface="Times New Roman" panose="02020603050405020304" pitchFamily="18" charset="0"/>
              </a:rPr>
              <a:t> 4B </a:t>
            </a:r>
            <a:r>
              <a:rPr lang="en-US" sz="2400" b="1" dirty="0" err="1">
                <a:latin typeface="UTM Avo" panose="02040603050506020204" pitchFamily="18" charset="0"/>
                <a:ea typeface="Calibri" panose="020F0502020204030204" pitchFamily="34" charset="0"/>
                <a:cs typeface="Times New Roman" panose="02020603050405020304" pitchFamily="18" charset="0"/>
              </a:rPr>
              <a:t>có</a:t>
            </a:r>
            <a:r>
              <a:rPr lang="en-US" sz="2400" b="1" dirty="0">
                <a:latin typeface="UTM Avo" panose="02040603050506020204" pitchFamily="18" charset="0"/>
                <a:ea typeface="Calibri" panose="020F0502020204030204" pitchFamily="34" charset="0"/>
                <a:cs typeface="Times New Roman" panose="02020603050405020304" pitchFamily="18" charset="0"/>
              </a:rPr>
              <a:t> 27 </a:t>
            </a:r>
            <a:r>
              <a:rPr lang="en-US" sz="2400" b="1" dirty="0" err="1">
                <a:latin typeface="UTM Avo" panose="02040603050506020204" pitchFamily="18" charset="0"/>
                <a:ea typeface="Calibri" panose="020F0502020204030204" pitchFamily="34" charset="0"/>
                <a:cs typeface="Times New Roman" panose="02020603050405020304" pitchFamily="18" charset="0"/>
              </a:rPr>
              <a:t>học</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sinh</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lớp</a:t>
            </a:r>
            <a:r>
              <a:rPr lang="en-US" sz="2400" b="1" dirty="0">
                <a:latin typeface="UTM Avo" panose="02040603050506020204" pitchFamily="18" charset="0"/>
                <a:ea typeface="Calibri" panose="020F0502020204030204" pitchFamily="34" charset="0"/>
                <a:cs typeface="Times New Roman" panose="02020603050405020304" pitchFamily="18" charset="0"/>
              </a:rPr>
              <a:t> 4C </a:t>
            </a:r>
            <a:r>
              <a:rPr lang="en-US" sz="2400" b="1" dirty="0" err="1">
                <a:latin typeface="UTM Avo" panose="02040603050506020204" pitchFamily="18" charset="0"/>
                <a:ea typeface="Calibri" panose="020F0502020204030204" pitchFamily="34" charset="0"/>
                <a:cs typeface="Times New Roman" panose="02020603050405020304" pitchFamily="18" charset="0"/>
              </a:rPr>
              <a:t>có</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số</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học</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sinh</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bằng</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trung</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bình</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cộng</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số</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học</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sinh</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của</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hai</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lớp</a:t>
            </a:r>
            <a:r>
              <a:rPr lang="en-US" sz="2400" b="1" dirty="0">
                <a:latin typeface="UTM Avo" panose="02040603050506020204" pitchFamily="18" charset="0"/>
                <a:ea typeface="Calibri" panose="020F0502020204030204" pitchFamily="34" charset="0"/>
                <a:cs typeface="Times New Roman" panose="02020603050405020304" pitchFamily="18" charset="0"/>
              </a:rPr>
              <a:t> 4A </a:t>
            </a:r>
            <a:r>
              <a:rPr lang="en-US" sz="2400" b="1" dirty="0" err="1">
                <a:latin typeface="UTM Avo" panose="02040603050506020204" pitchFamily="18" charset="0"/>
                <a:ea typeface="Calibri" panose="020F0502020204030204" pitchFamily="34" charset="0"/>
                <a:cs typeface="Times New Roman" panose="02020603050405020304" pitchFamily="18" charset="0"/>
              </a:rPr>
              <a:t>và</a:t>
            </a:r>
            <a:r>
              <a:rPr lang="en-US" sz="2400" b="1" dirty="0">
                <a:latin typeface="UTM Avo" panose="02040603050506020204" pitchFamily="18" charset="0"/>
                <a:ea typeface="Calibri" panose="020F0502020204030204" pitchFamily="34" charset="0"/>
                <a:cs typeface="Times New Roman" panose="02020603050405020304" pitchFamily="18" charset="0"/>
              </a:rPr>
              <a:t> 4B. </a:t>
            </a:r>
            <a:r>
              <a:rPr lang="en-US" sz="2400" b="1" dirty="0" err="1">
                <a:latin typeface="UTM Avo" panose="02040603050506020204" pitchFamily="18" charset="0"/>
                <a:ea typeface="Calibri" panose="020F0502020204030204" pitchFamily="34" charset="0"/>
                <a:cs typeface="Times New Roman" panose="02020603050405020304" pitchFamily="18" charset="0"/>
              </a:rPr>
              <a:t>Hỏi</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trung</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bình</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mỗi</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lớp</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có</a:t>
            </a:r>
            <a:r>
              <a:rPr lang="en-US" sz="2400" b="1" dirty="0">
                <a:latin typeface="UTM Avo" panose="02040603050506020204" pitchFamily="18" charset="0"/>
                <a:ea typeface="Calibri" panose="020F0502020204030204" pitchFamily="34" charset="0"/>
                <a:cs typeface="Times New Roman" panose="02020603050405020304" pitchFamily="18" charset="0"/>
              </a:rPr>
              <a:t> bao </a:t>
            </a:r>
            <a:r>
              <a:rPr lang="en-US" sz="2400" b="1" dirty="0" err="1">
                <a:latin typeface="UTM Avo" panose="02040603050506020204" pitchFamily="18" charset="0"/>
                <a:ea typeface="Calibri" panose="020F0502020204030204" pitchFamily="34" charset="0"/>
                <a:cs typeface="Times New Roman" panose="02020603050405020304" pitchFamily="18" charset="0"/>
              </a:rPr>
              <a:t>nhiêu</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học</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sinh</a:t>
            </a:r>
            <a:r>
              <a:rPr lang="en-US" sz="2400" b="1" dirty="0">
                <a:latin typeface="UTM Avo" panose="02040603050506020204" pitchFamily="18" charset="0"/>
                <a:ea typeface="Calibri" panose="020F0502020204030204" pitchFamily="34" charset="0"/>
                <a:cs typeface="Times New Roman" panose="02020603050405020304" pitchFamily="18" charset="0"/>
              </a:rPr>
              <a:t>?</a:t>
            </a:r>
            <a:endParaRPr lang="en-VN" sz="2400" b="1" dirty="0">
              <a:latin typeface="UTM Avo" panose="02040603050506020204" pitchFamily="18" charset="0"/>
              <a:ea typeface="Calibri" panose="020F0502020204030204" pitchFamily="34" charset="0"/>
              <a:cs typeface="Times New Roman" panose="02020603050405020304" pitchFamily="18" charset="0"/>
            </a:endParaRPr>
          </a:p>
        </p:txBody>
      </p:sp>
      <p:sp>
        <p:nvSpPr>
          <p:cNvPr id="6124" name="b">
            <a:extLst>
              <a:ext uri="{FF2B5EF4-FFF2-40B4-BE49-F238E27FC236}">
                <a16:creationId xmlns:a16="http://schemas.microsoft.com/office/drawing/2014/main" id="{C78B51FC-74EB-EFFB-B34B-14F68437AC2A}"/>
              </a:ext>
            </a:extLst>
          </p:cNvPr>
          <p:cNvSpPr/>
          <p:nvPr/>
        </p:nvSpPr>
        <p:spPr>
          <a:xfrm>
            <a:off x="6800044" y="4069904"/>
            <a:ext cx="2528185" cy="700400"/>
          </a:xfrm>
          <a:prstGeom prst="rect">
            <a:avLst/>
          </a:prstGeom>
          <a:solidFill>
            <a:schemeClr val="accent1"/>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 sz="2400" dirty="0">
                <a:solidFill>
                  <a:srgbClr val="191919"/>
                </a:solidFill>
                <a:latin typeface="UTM Avo" panose="02040603050506020204" pitchFamily="18" charset="0"/>
                <a:ea typeface="Oxygen"/>
                <a:cs typeface="Oxygen"/>
                <a:sym typeface="Oxygen"/>
              </a:rPr>
              <a:t>B. 26 học sinh.</a:t>
            </a:r>
            <a:endParaRPr sz="2400" dirty="0">
              <a:solidFill>
                <a:srgbClr val="191919"/>
              </a:solidFill>
              <a:latin typeface="UTM Avo" panose="02040603050506020204" pitchFamily="18" charset="0"/>
              <a:ea typeface="Oxygen"/>
              <a:cs typeface="Oxygen"/>
              <a:sym typeface="Oxygen"/>
            </a:endParaRPr>
          </a:p>
        </p:txBody>
      </p:sp>
      <p:sp>
        <p:nvSpPr>
          <p:cNvPr id="6125" name="c">
            <a:extLst>
              <a:ext uri="{FF2B5EF4-FFF2-40B4-BE49-F238E27FC236}">
                <a16:creationId xmlns:a16="http://schemas.microsoft.com/office/drawing/2014/main" id="{72BCE245-E84C-C809-A27E-4DCCDE04070C}"/>
              </a:ext>
            </a:extLst>
          </p:cNvPr>
          <p:cNvSpPr/>
          <p:nvPr/>
        </p:nvSpPr>
        <p:spPr>
          <a:xfrm>
            <a:off x="3339143" y="5203891"/>
            <a:ext cx="2528185" cy="700400"/>
          </a:xfrm>
          <a:prstGeom prst="rect">
            <a:avLst/>
          </a:prstGeom>
          <a:solidFill>
            <a:schemeClr val="accent1"/>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 sz="2400" dirty="0">
                <a:solidFill>
                  <a:srgbClr val="191919"/>
                </a:solidFill>
                <a:latin typeface="UTM Avo" panose="02040603050506020204" pitchFamily="18" charset="0"/>
                <a:ea typeface="Oxygen"/>
                <a:cs typeface="Oxygen"/>
                <a:sym typeface="Oxygen"/>
              </a:rPr>
              <a:t>C. 27 học sinh.</a:t>
            </a:r>
            <a:endParaRPr sz="2400" dirty="0">
              <a:solidFill>
                <a:srgbClr val="191919"/>
              </a:solidFill>
              <a:latin typeface="UTM Avo" panose="02040603050506020204" pitchFamily="18" charset="0"/>
              <a:ea typeface="Oxygen"/>
              <a:cs typeface="Oxygen"/>
              <a:sym typeface="Oxygen"/>
            </a:endParaRPr>
          </a:p>
        </p:txBody>
      </p:sp>
      <p:sp>
        <p:nvSpPr>
          <p:cNvPr id="6126" name="d">
            <a:extLst>
              <a:ext uri="{FF2B5EF4-FFF2-40B4-BE49-F238E27FC236}">
                <a16:creationId xmlns:a16="http://schemas.microsoft.com/office/drawing/2014/main" id="{3B3C42CF-3BA8-6D8E-604F-020D00E8A1D1}"/>
              </a:ext>
            </a:extLst>
          </p:cNvPr>
          <p:cNvSpPr/>
          <p:nvPr/>
        </p:nvSpPr>
        <p:spPr>
          <a:xfrm>
            <a:off x="6826263" y="5203891"/>
            <a:ext cx="2528185" cy="700400"/>
          </a:xfrm>
          <a:prstGeom prst="rect">
            <a:avLst/>
          </a:prstGeom>
          <a:solidFill>
            <a:schemeClr val="accent1"/>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 sz="2400" dirty="0">
                <a:solidFill>
                  <a:srgbClr val="191919"/>
                </a:solidFill>
                <a:latin typeface="UTM Avo" panose="02040603050506020204" pitchFamily="18" charset="0"/>
                <a:ea typeface="Oxygen"/>
                <a:cs typeface="Oxygen"/>
                <a:sym typeface="Oxygen"/>
              </a:rPr>
              <a:t>D. 28 học sinh.</a:t>
            </a:r>
            <a:endParaRPr sz="2400" dirty="0">
              <a:solidFill>
                <a:srgbClr val="191919"/>
              </a:solidFill>
              <a:latin typeface="UTM Avo" panose="02040603050506020204" pitchFamily="18" charset="0"/>
              <a:ea typeface="Oxygen"/>
              <a:cs typeface="Oxygen"/>
              <a:sym typeface="Oxygen"/>
            </a:endParaRPr>
          </a:p>
        </p:txBody>
      </p:sp>
      <p:pic>
        <p:nvPicPr>
          <p:cNvPr id="6129" name="Graphic 6128" descr="Chevron arrows with solid fill">
            <a:hlinkClick r:id="rId3" action="ppaction://hlinksldjump"/>
            <a:extLst>
              <a:ext uri="{FF2B5EF4-FFF2-40B4-BE49-F238E27FC236}">
                <a16:creationId xmlns:a16="http://schemas.microsoft.com/office/drawing/2014/main" id="{539453E9-42D9-8006-8839-1562D77D094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800851" y="-64813"/>
            <a:ext cx="1219200" cy="1219200"/>
          </a:xfrm>
          <a:prstGeom prst="rect">
            <a:avLst/>
          </a:prstGeom>
        </p:spPr>
      </p:pic>
      <p:pic>
        <p:nvPicPr>
          <p:cNvPr id="2" name="Picture 1">
            <a:extLst>
              <a:ext uri="{FF2B5EF4-FFF2-40B4-BE49-F238E27FC236}">
                <a16:creationId xmlns:a16="http://schemas.microsoft.com/office/drawing/2014/main" id="{A27C1B21-7B53-0BB1-5091-668E9EBD3D4E}"/>
              </a:ext>
            </a:extLst>
          </p:cNvPr>
          <p:cNvPicPr>
            <a:picLocks noChangeAspect="1"/>
          </p:cNvPicPr>
          <p:nvPr/>
        </p:nvPicPr>
        <p:blipFill>
          <a:blip r:embed="rId6"/>
          <a:stretch>
            <a:fillRect/>
          </a:stretch>
        </p:blipFill>
        <p:spPr>
          <a:xfrm>
            <a:off x="28797" y="29561"/>
            <a:ext cx="1791175" cy="868828"/>
          </a:xfrm>
          <a:prstGeom prst="rect">
            <a:avLst/>
          </a:prstGeom>
          <a:noFill/>
        </p:spPr>
      </p:pic>
    </p:spTree>
  </p:cSld>
  <p:clrMapOvr>
    <a:masterClrMapping/>
  </p:clrMapOvr>
  <p:transition spd="med">
    <p:split orient="vert"/>
  </p:transition>
  <p:timing>
    <p:tnLst>
      <p:par>
        <p:cTn id="1" dur="indefinite" restart="never" nodeType="tmRoot">
          <p:childTnLst>
            <p:seq concurrent="1" nextAc="seek">
              <p:cTn id="2" restart="whenNotActive" fill="hold" evtFilter="cancelBubble" nodeType="interactiveSeq">
                <p:stCondLst>
                  <p:cond evt="onClick" delay="0">
                    <p:tgtEl>
                      <p:spTgt spid="6124"/>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6124"/>
                                        </p:tgtEl>
                                        <p:attrNameLst>
                                          <p:attrName>fillcolor</p:attrName>
                                        </p:attrNameLst>
                                      </p:cBhvr>
                                      <p:to>
                                        <a:srgbClr val="92D050"/>
                                      </p:to>
                                    </p:animClr>
                                    <p:set>
                                      <p:cBhvr>
                                        <p:cTn id="7" dur="500" fill="hold"/>
                                        <p:tgtEl>
                                          <p:spTgt spid="6124"/>
                                        </p:tgtEl>
                                        <p:attrNameLst>
                                          <p:attrName>fill.type</p:attrName>
                                        </p:attrNameLst>
                                      </p:cBhvr>
                                      <p:to>
                                        <p:strVal val="solid"/>
                                      </p:to>
                                    </p:set>
                                    <p:set>
                                      <p:cBhvr>
                                        <p:cTn id="8" dur="500" fill="hold"/>
                                        <p:tgtEl>
                                          <p:spTgt spid="6124"/>
                                        </p:tgtEl>
                                        <p:attrNameLst>
                                          <p:attrName>fill.on</p:attrName>
                                        </p:attrNameLst>
                                      </p:cBhvr>
                                      <p:to>
                                        <p:strVal val="true"/>
                                      </p:to>
                                    </p:set>
                                  </p:childTnLst>
                                </p:cTn>
                              </p:par>
                            </p:childTnLst>
                          </p:cTn>
                        </p:par>
                      </p:childTnLst>
                    </p:cTn>
                  </p:par>
                </p:childTnLst>
              </p:cTn>
              <p:nextCondLst>
                <p:cond evt="onClick" delay="0">
                  <p:tgtEl>
                    <p:spTgt spid="6124"/>
                  </p:tgtEl>
                </p:cond>
              </p:nextCondLst>
            </p:seq>
            <p:seq concurrent="1" nextAc="seek">
              <p:cTn id="9" restart="whenNotActive" fill="hold" evtFilter="cancelBubble" nodeType="interactiveSeq">
                <p:stCondLst>
                  <p:cond evt="onClick" delay="0">
                    <p:tgtEl>
                      <p:spTgt spid="6126"/>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6126"/>
                                        </p:tgtEl>
                                        <p:attrNameLst>
                                          <p:attrName>fillcolor</p:attrName>
                                        </p:attrNameLst>
                                      </p:cBhvr>
                                      <p:to>
                                        <a:srgbClr val="FF4A75"/>
                                      </p:to>
                                    </p:animClr>
                                    <p:set>
                                      <p:cBhvr>
                                        <p:cTn id="14" dur="500" fill="hold"/>
                                        <p:tgtEl>
                                          <p:spTgt spid="6126"/>
                                        </p:tgtEl>
                                        <p:attrNameLst>
                                          <p:attrName>fill.type</p:attrName>
                                        </p:attrNameLst>
                                      </p:cBhvr>
                                      <p:to>
                                        <p:strVal val="solid"/>
                                      </p:to>
                                    </p:set>
                                    <p:set>
                                      <p:cBhvr>
                                        <p:cTn id="15" dur="500" fill="hold"/>
                                        <p:tgtEl>
                                          <p:spTgt spid="6126"/>
                                        </p:tgtEl>
                                        <p:attrNameLst>
                                          <p:attrName>fill.on</p:attrName>
                                        </p:attrNameLst>
                                      </p:cBhvr>
                                      <p:to>
                                        <p:strVal val="true"/>
                                      </p:to>
                                    </p:set>
                                  </p:childTnLst>
                                </p:cTn>
                              </p:par>
                            </p:childTnLst>
                          </p:cTn>
                        </p:par>
                      </p:childTnLst>
                    </p:cTn>
                  </p:par>
                </p:childTnLst>
              </p:cTn>
              <p:nextCondLst>
                <p:cond evt="onClick" delay="0">
                  <p:tgtEl>
                    <p:spTgt spid="6126"/>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4"/>
                                        </p:tgtEl>
                                        <p:attrNameLst>
                                          <p:attrName>fillcolor</p:attrName>
                                        </p:attrNameLst>
                                      </p:cBhvr>
                                      <p:to>
                                        <a:srgbClr val="FF4A75"/>
                                      </p:to>
                                    </p:animClr>
                                    <p:set>
                                      <p:cBhvr>
                                        <p:cTn id="21" dur="500" fill="hold"/>
                                        <p:tgtEl>
                                          <p:spTgt spid="4"/>
                                        </p:tgtEl>
                                        <p:attrNameLst>
                                          <p:attrName>fill.type</p:attrName>
                                        </p:attrNameLst>
                                      </p:cBhvr>
                                      <p:to>
                                        <p:strVal val="solid"/>
                                      </p:to>
                                    </p:set>
                                    <p:set>
                                      <p:cBhvr>
                                        <p:cTn id="22" dur="5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3" restart="whenNotActive" fill="hold" evtFilter="cancelBubble" nodeType="interactiveSeq">
                <p:stCondLst>
                  <p:cond evt="onClick" delay="0">
                    <p:tgtEl>
                      <p:spTgt spid="6125"/>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6125"/>
                                        </p:tgtEl>
                                        <p:attrNameLst>
                                          <p:attrName>fillcolor</p:attrName>
                                        </p:attrNameLst>
                                      </p:cBhvr>
                                      <p:to>
                                        <a:srgbClr val="FF4A75"/>
                                      </p:to>
                                    </p:animClr>
                                    <p:set>
                                      <p:cBhvr>
                                        <p:cTn id="28" dur="500" fill="hold"/>
                                        <p:tgtEl>
                                          <p:spTgt spid="6125"/>
                                        </p:tgtEl>
                                        <p:attrNameLst>
                                          <p:attrName>fill.type</p:attrName>
                                        </p:attrNameLst>
                                      </p:cBhvr>
                                      <p:to>
                                        <p:strVal val="solid"/>
                                      </p:to>
                                    </p:set>
                                    <p:set>
                                      <p:cBhvr>
                                        <p:cTn id="29" dur="500" fill="hold"/>
                                        <p:tgtEl>
                                          <p:spTgt spid="6125"/>
                                        </p:tgtEl>
                                        <p:attrNameLst>
                                          <p:attrName>fill.on</p:attrName>
                                        </p:attrNameLst>
                                      </p:cBhvr>
                                      <p:to>
                                        <p:strVal val="true"/>
                                      </p:to>
                                    </p:set>
                                  </p:childTnLst>
                                </p:cTn>
                              </p:par>
                            </p:childTnLst>
                          </p:cTn>
                        </p:par>
                      </p:childTnLst>
                    </p:cTn>
                  </p:par>
                </p:childTnLst>
              </p:cTn>
              <p:nextCondLst>
                <p:cond evt="onClick" delay="0">
                  <p:tgtEl>
                    <p:spTgt spid="6125"/>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6041;p62">
            <a:extLst>
              <a:ext uri="{FF2B5EF4-FFF2-40B4-BE49-F238E27FC236}">
                <a16:creationId xmlns:a16="http://schemas.microsoft.com/office/drawing/2014/main" id="{D177E31B-38FA-1F64-E559-438D0854045D}"/>
              </a:ext>
            </a:extLst>
          </p:cNvPr>
          <p:cNvSpPr/>
          <p:nvPr/>
        </p:nvSpPr>
        <p:spPr>
          <a:xfrm>
            <a:off x="6043127" y="238410"/>
            <a:ext cx="675815" cy="675815"/>
          </a:xfrm>
          <a:custGeom>
            <a:avLst/>
            <a:gdLst/>
            <a:ahLst/>
            <a:cxnLst/>
            <a:rect l="l" t="t" r="r" b="b"/>
            <a:pathLst>
              <a:path w="29615" h="29615" extrusionOk="0">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solidFill>
            <a:schemeClr val="dk1"/>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grpSp>
        <p:nvGrpSpPr>
          <p:cNvPr id="5" name="Google Shape;6042;p62">
            <a:extLst>
              <a:ext uri="{FF2B5EF4-FFF2-40B4-BE49-F238E27FC236}">
                <a16:creationId xmlns:a16="http://schemas.microsoft.com/office/drawing/2014/main" id="{B8BB8E66-3A54-A850-7ACD-A9A116773CCB}"/>
              </a:ext>
            </a:extLst>
          </p:cNvPr>
          <p:cNvGrpSpPr/>
          <p:nvPr/>
        </p:nvGrpSpPr>
        <p:grpSpPr>
          <a:xfrm>
            <a:off x="5811252" y="0"/>
            <a:ext cx="1139507" cy="1386488"/>
            <a:chOff x="151790" y="1541053"/>
            <a:chExt cx="1248363" cy="1518939"/>
          </a:xfrm>
        </p:grpSpPr>
        <p:sp>
          <p:nvSpPr>
            <p:cNvPr id="6" name="Google Shape;6043;p62">
              <a:extLst>
                <a:ext uri="{FF2B5EF4-FFF2-40B4-BE49-F238E27FC236}">
                  <a16:creationId xmlns:a16="http://schemas.microsoft.com/office/drawing/2014/main" id="{9871584F-948F-85DC-D8CB-6E0A6E1736AD}"/>
                </a:ext>
              </a:extLst>
            </p:cNvPr>
            <p:cNvSpPr/>
            <p:nvPr/>
          </p:nvSpPr>
          <p:spPr>
            <a:xfrm>
              <a:off x="413250" y="1792400"/>
              <a:ext cx="740375" cy="740375"/>
            </a:xfrm>
            <a:custGeom>
              <a:avLst/>
              <a:gdLst/>
              <a:ahLst/>
              <a:cxnLst/>
              <a:rect l="l" t="t" r="r" b="b"/>
              <a:pathLst>
                <a:path w="29615" h="29615" extrusionOk="0">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7" name="Google Shape;6044;p62">
              <a:extLst>
                <a:ext uri="{FF2B5EF4-FFF2-40B4-BE49-F238E27FC236}">
                  <a16:creationId xmlns:a16="http://schemas.microsoft.com/office/drawing/2014/main" id="{C8A71FCC-C09B-16D0-6C41-9A0C718CC8A3}"/>
                </a:ext>
              </a:extLst>
            </p:cNvPr>
            <p:cNvSpPr/>
            <p:nvPr/>
          </p:nvSpPr>
          <p:spPr>
            <a:xfrm>
              <a:off x="151790" y="1541053"/>
              <a:ext cx="1248363" cy="1458036"/>
            </a:xfrm>
            <a:custGeom>
              <a:avLst/>
              <a:gdLst/>
              <a:ahLst/>
              <a:cxnLst/>
              <a:rect l="l" t="t" r="r" b="b"/>
              <a:pathLst>
                <a:path w="43630" h="50958" extrusionOk="0">
                  <a:moveTo>
                    <a:pt x="21815" y="0"/>
                  </a:moveTo>
                  <a:cubicBezTo>
                    <a:pt x="9785" y="0"/>
                    <a:pt x="0" y="9788"/>
                    <a:pt x="0" y="21814"/>
                  </a:cubicBezTo>
                  <a:cubicBezTo>
                    <a:pt x="11" y="22289"/>
                    <a:pt x="401" y="22672"/>
                    <a:pt x="879" y="22672"/>
                  </a:cubicBezTo>
                  <a:cubicBezTo>
                    <a:pt x="1354" y="22672"/>
                    <a:pt x="1744" y="22289"/>
                    <a:pt x="1755" y="21814"/>
                  </a:cubicBezTo>
                  <a:cubicBezTo>
                    <a:pt x="1755" y="10757"/>
                    <a:pt x="10753" y="1755"/>
                    <a:pt x="21811" y="1755"/>
                  </a:cubicBezTo>
                  <a:cubicBezTo>
                    <a:pt x="32869" y="1755"/>
                    <a:pt x="41870" y="10753"/>
                    <a:pt x="41870" y="21814"/>
                  </a:cubicBezTo>
                  <a:cubicBezTo>
                    <a:pt x="41870" y="32872"/>
                    <a:pt x="32872" y="41870"/>
                    <a:pt x="21815" y="41870"/>
                  </a:cubicBezTo>
                  <a:cubicBezTo>
                    <a:pt x="21329" y="41870"/>
                    <a:pt x="20935" y="42263"/>
                    <a:pt x="20935" y="42750"/>
                  </a:cubicBezTo>
                  <a:lnTo>
                    <a:pt x="20935" y="50957"/>
                  </a:lnTo>
                  <a:lnTo>
                    <a:pt x="22694" y="50942"/>
                  </a:lnTo>
                  <a:lnTo>
                    <a:pt x="22694" y="43610"/>
                  </a:lnTo>
                  <a:cubicBezTo>
                    <a:pt x="34316" y="43147"/>
                    <a:pt x="43629" y="33547"/>
                    <a:pt x="43626" y="21814"/>
                  </a:cubicBezTo>
                  <a:cubicBezTo>
                    <a:pt x="43626" y="9785"/>
                    <a:pt x="33841" y="0"/>
                    <a:pt x="21815" y="0"/>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8" name="Google Shape;6045;p62">
              <a:extLst>
                <a:ext uri="{FF2B5EF4-FFF2-40B4-BE49-F238E27FC236}">
                  <a16:creationId xmlns:a16="http://schemas.microsoft.com/office/drawing/2014/main" id="{E73877E5-9EA8-2623-EC83-844FA6B1F702}"/>
                </a:ext>
              </a:extLst>
            </p:cNvPr>
            <p:cNvSpPr/>
            <p:nvPr/>
          </p:nvSpPr>
          <p:spPr>
            <a:xfrm>
              <a:off x="604577" y="2861650"/>
              <a:ext cx="344437" cy="198342"/>
            </a:xfrm>
            <a:custGeom>
              <a:avLst/>
              <a:gdLst/>
              <a:ahLst/>
              <a:cxnLst/>
              <a:rect l="l" t="t" r="r" b="b"/>
              <a:pathLst>
                <a:path w="12038" h="6932" extrusionOk="0">
                  <a:moveTo>
                    <a:pt x="11088" y="1"/>
                  </a:moveTo>
                  <a:cubicBezTo>
                    <a:pt x="10863" y="1"/>
                    <a:pt x="10637" y="87"/>
                    <a:pt x="10465" y="260"/>
                  </a:cubicBezTo>
                  <a:lnTo>
                    <a:pt x="6869" y="3859"/>
                  </a:lnTo>
                  <a:lnTo>
                    <a:pt x="5982" y="4742"/>
                  </a:lnTo>
                  <a:lnTo>
                    <a:pt x="5110" y="3874"/>
                  </a:lnTo>
                  <a:lnTo>
                    <a:pt x="1496" y="260"/>
                  </a:lnTo>
                  <a:cubicBezTo>
                    <a:pt x="1342" y="153"/>
                    <a:pt x="1165" y="102"/>
                    <a:pt x="990" y="102"/>
                  </a:cubicBezTo>
                  <a:cubicBezTo>
                    <a:pt x="731" y="102"/>
                    <a:pt x="475" y="214"/>
                    <a:pt x="298" y="427"/>
                  </a:cubicBezTo>
                  <a:cubicBezTo>
                    <a:pt x="1" y="783"/>
                    <a:pt x="27" y="1306"/>
                    <a:pt x="353" y="1636"/>
                  </a:cubicBezTo>
                  <a:lnTo>
                    <a:pt x="5389" y="6675"/>
                  </a:lnTo>
                  <a:cubicBezTo>
                    <a:pt x="5561" y="6846"/>
                    <a:pt x="5786" y="6931"/>
                    <a:pt x="6010" y="6931"/>
                  </a:cubicBezTo>
                  <a:cubicBezTo>
                    <a:pt x="6235" y="6931"/>
                    <a:pt x="6459" y="6846"/>
                    <a:pt x="6632" y="6675"/>
                  </a:cubicBezTo>
                  <a:lnTo>
                    <a:pt x="11667" y="1636"/>
                  </a:lnTo>
                  <a:cubicBezTo>
                    <a:pt x="12019" y="1250"/>
                    <a:pt x="12038" y="668"/>
                    <a:pt x="11711" y="260"/>
                  </a:cubicBezTo>
                  <a:cubicBezTo>
                    <a:pt x="11539" y="87"/>
                    <a:pt x="11313" y="1"/>
                    <a:pt x="11088" y="1"/>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grpSp>
      <p:sp>
        <p:nvSpPr>
          <p:cNvPr id="9" name="Google Shape;6046;p62">
            <a:extLst>
              <a:ext uri="{FF2B5EF4-FFF2-40B4-BE49-F238E27FC236}">
                <a16:creationId xmlns:a16="http://schemas.microsoft.com/office/drawing/2014/main" id="{4F1F1436-787D-9C73-9D49-F8EB4965F1E0}"/>
              </a:ext>
            </a:extLst>
          </p:cNvPr>
          <p:cNvSpPr txBox="1">
            <a:spLocks/>
          </p:cNvSpPr>
          <p:nvPr/>
        </p:nvSpPr>
        <p:spPr>
          <a:xfrm>
            <a:off x="5959779" y="246007"/>
            <a:ext cx="828800" cy="6596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1pPr>
            <a:lvl2pPr marR="0" lvl="1"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2pPr>
            <a:lvl3pPr marR="0" lvl="2"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3pPr>
            <a:lvl4pPr marR="0" lvl="3"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4pPr>
            <a:lvl5pPr marR="0" lvl="4"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5pPr>
            <a:lvl6pPr marR="0" lvl="5"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6pPr>
            <a:lvl7pPr marR="0" lvl="6"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7pPr>
            <a:lvl8pPr marR="0" lvl="7"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8pPr>
            <a:lvl9pPr marR="0" lvl="8"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9pPr>
          </a:lstStyle>
          <a:p>
            <a:pPr algn="ctr" defTabSz="1219170">
              <a:buClr>
                <a:srgbClr val="7D433F"/>
              </a:buClr>
            </a:pPr>
            <a:r>
              <a:rPr lang="en" sz="3200">
                <a:solidFill>
                  <a:srgbClr val="FFFFFF"/>
                </a:solidFill>
                <a:latin typeface="UTM Avo" panose="02040603050506020204" pitchFamily="18" charset="0"/>
              </a:rPr>
              <a:t>02</a:t>
            </a:r>
          </a:p>
        </p:txBody>
      </p:sp>
      <p:sp>
        <p:nvSpPr>
          <p:cNvPr id="10" name="Google Shape;5257;p54">
            <a:extLst>
              <a:ext uri="{FF2B5EF4-FFF2-40B4-BE49-F238E27FC236}">
                <a16:creationId xmlns:a16="http://schemas.microsoft.com/office/drawing/2014/main" id="{E5CF0383-D317-AD99-A52F-3F33586721F1}"/>
              </a:ext>
            </a:extLst>
          </p:cNvPr>
          <p:cNvSpPr/>
          <p:nvPr/>
        </p:nvSpPr>
        <p:spPr>
          <a:xfrm>
            <a:off x="2332639" y="2794828"/>
            <a:ext cx="7783836" cy="700400"/>
          </a:xfrm>
          <a:prstGeom prst="rect">
            <a:avLst/>
          </a:prstGeom>
          <a:solidFill>
            <a:schemeClr val="accent4"/>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VN" sz="2400" dirty="0">
                <a:solidFill>
                  <a:srgbClr val="191919"/>
                </a:solidFill>
                <a:latin typeface="UTM Avo" panose="02040603050506020204" pitchFamily="18" charset="0"/>
                <a:ea typeface="Oxygen"/>
                <a:cs typeface="Oxygen"/>
                <a:sym typeface="Oxygen"/>
              </a:rPr>
              <a:t>A. </a:t>
            </a:r>
            <a:r>
              <a:rPr lang="en-US" sz="2400" dirty="0" err="1">
                <a:latin typeface="UTM Avo" panose="02040603050506020204" pitchFamily="18" charset="0"/>
                <a:ea typeface="Calibri" panose="020F0502020204030204" pitchFamily="34" charset="0"/>
                <a:cs typeface="Times New Roman" panose="02020603050405020304" pitchFamily="18" charset="0"/>
              </a:rPr>
              <a:t>Thùng</a:t>
            </a:r>
            <a:r>
              <a:rPr lang="en-US" sz="2400" dirty="0">
                <a:latin typeface="UTM Avo" panose="02040603050506020204" pitchFamily="18" charset="0"/>
                <a:ea typeface="Calibri" panose="020F0502020204030204" pitchFamily="34" charset="0"/>
                <a:cs typeface="Times New Roman" panose="02020603050405020304" pitchFamily="18" charset="0"/>
              </a:rPr>
              <a:t> to: 420 </a:t>
            </a:r>
            <a:r>
              <a:rPr lang="en-US" sz="2400" dirty="0" err="1">
                <a:latin typeface="UTM Avo" panose="02040603050506020204" pitchFamily="18" charset="0"/>
                <a:ea typeface="Calibri" panose="020F0502020204030204" pitchFamily="34" charset="0"/>
                <a:cs typeface="Times New Roman" panose="02020603050405020304" pitchFamily="18" charset="0"/>
              </a:rPr>
              <a:t>lít</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nước</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thùng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bé</a:t>
            </a:r>
            <a:r>
              <a:rPr lang="en-US" sz="2400" dirty="0">
                <a:latin typeface="UTM Avo" panose="02040603050506020204" pitchFamily="18" charset="0"/>
                <a:ea typeface="Calibri" panose="020F0502020204030204" pitchFamily="34" charset="0"/>
                <a:cs typeface="Times New Roman" panose="02020603050405020304" pitchFamily="18" charset="0"/>
              </a:rPr>
              <a:t>: 180 </a:t>
            </a:r>
            <a:r>
              <a:rPr lang="en-US" sz="2400" dirty="0" err="1">
                <a:latin typeface="UTM Avo" panose="02040603050506020204" pitchFamily="18" charset="0"/>
                <a:ea typeface="Calibri" panose="020F0502020204030204" pitchFamily="34" charset="0"/>
                <a:cs typeface="Times New Roman" panose="02020603050405020304" pitchFamily="18" charset="0"/>
              </a:rPr>
              <a:t>lít</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nước</a:t>
            </a:r>
            <a:r>
              <a:rPr lang="en-US" sz="2400" dirty="0">
                <a:latin typeface="UTM Avo" panose="02040603050506020204" pitchFamily="18" charset="0"/>
                <a:ea typeface="Calibri" panose="020F0502020204030204" pitchFamily="34" charset="0"/>
                <a:cs typeface="Times New Roman" panose="02020603050405020304" pitchFamily="18" charset="0"/>
              </a:rPr>
              <a:t>.</a:t>
            </a:r>
            <a:endParaRPr lang="en-VN" sz="2400" dirty="0">
              <a:latin typeface="UTM Avo" panose="02040603050506020204" pitchFamily="18" charset="0"/>
              <a:ea typeface="Calibri" panose="020F0502020204030204" pitchFamily="34" charset="0"/>
              <a:cs typeface="Times New Roman" panose="02020603050405020304" pitchFamily="18" charset="0"/>
            </a:endParaRPr>
          </a:p>
        </p:txBody>
      </p:sp>
      <p:sp>
        <p:nvSpPr>
          <p:cNvPr id="124" name="TextBox 123">
            <a:extLst>
              <a:ext uri="{FF2B5EF4-FFF2-40B4-BE49-F238E27FC236}">
                <a16:creationId xmlns:a16="http://schemas.microsoft.com/office/drawing/2014/main" id="{5D43A833-6FF7-E3EB-F530-91989923BFB7}"/>
              </a:ext>
            </a:extLst>
          </p:cNvPr>
          <p:cNvSpPr txBox="1"/>
          <p:nvPr/>
        </p:nvSpPr>
        <p:spPr>
          <a:xfrm>
            <a:off x="739235" y="1382470"/>
            <a:ext cx="10970639" cy="1128386"/>
          </a:xfrm>
          <a:prstGeom prst="rect">
            <a:avLst/>
          </a:prstGeom>
          <a:noFill/>
        </p:spPr>
        <p:txBody>
          <a:bodyPr wrap="square">
            <a:spAutoFit/>
          </a:bodyPr>
          <a:lstStyle/>
          <a:p>
            <a:pPr algn="ctr" defTabSz="1219170">
              <a:lnSpc>
                <a:spcPct val="150000"/>
              </a:lnSpc>
              <a:spcAft>
                <a:spcPts val="1333"/>
              </a:spcAft>
            </a:pPr>
            <a:r>
              <a:rPr lang="en-US" sz="2400" b="1" dirty="0">
                <a:latin typeface="UTM Avo" panose="02040603050506020204" pitchFamily="18" charset="0"/>
                <a:ea typeface="Calibri" panose="020F0502020204030204" pitchFamily="34" charset="0"/>
                <a:cs typeface="Times New Roman" panose="02020603050405020304" pitchFamily="18" charset="0"/>
              </a:rPr>
              <a:t>Hai </a:t>
            </a:r>
            <a:r>
              <a:rPr lang="en-US" sz="2400" b="1" dirty="0" err="1">
                <a:latin typeface="UTM Avo" panose="02040603050506020204" pitchFamily="18" charset="0"/>
                <a:ea typeface="Calibri" panose="020F0502020204030204" pitchFamily="34" charset="0"/>
                <a:cs typeface="Times New Roman" panose="02020603050405020304" pitchFamily="18" charset="0"/>
              </a:rPr>
              <a:t>thùng</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chứa</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được</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tất</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cả</a:t>
            </a:r>
            <a:r>
              <a:rPr lang="en-US" sz="2400" b="1" dirty="0">
                <a:latin typeface="UTM Avo" panose="02040603050506020204" pitchFamily="18" charset="0"/>
                <a:ea typeface="Calibri" panose="020F0502020204030204" pitchFamily="34" charset="0"/>
                <a:cs typeface="Times New Roman" panose="02020603050405020304" pitchFamily="18" charset="0"/>
              </a:rPr>
              <a:t> 600 </a:t>
            </a:r>
            <a:r>
              <a:rPr lang="en-US" sz="2400" b="1" dirty="0" err="1">
                <a:latin typeface="UTM Avo" panose="02040603050506020204" pitchFamily="18" charset="0"/>
                <a:ea typeface="Calibri" panose="020F0502020204030204" pitchFamily="34" charset="0"/>
                <a:cs typeface="Times New Roman" panose="02020603050405020304" pitchFamily="18" charset="0"/>
              </a:rPr>
              <a:t>lít</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nước</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Thùng</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bé</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chứa</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được</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ít</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hơn</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thùng</a:t>
            </a:r>
            <a:r>
              <a:rPr lang="en-US" sz="2400" b="1" dirty="0">
                <a:latin typeface="UTM Avo" panose="02040603050506020204" pitchFamily="18" charset="0"/>
                <a:ea typeface="Calibri" panose="020F0502020204030204" pitchFamily="34" charset="0"/>
                <a:cs typeface="Times New Roman" panose="02020603050405020304" pitchFamily="18" charset="0"/>
              </a:rPr>
              <a:t> to 120 </a:t>
            </a:r>
            <a:r>
              <a:rPr lang="en-US" sz="2400" b="1" dirty="0" err="1">
                <a:latin typeface="UTM Avo" panose="02040603050506020204" pitchFamily="18" charset="0"/>
                <a:ea typeface="Calibri" panose="020F0502020204030204" pitchFamily="34" charset="0"/>
                <a:cs typeface="Times New Roman" panose="02020603050405020304" pitchFamily="18" charset="0"/>
              </a:rPr>
              <a:t>lít</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nước</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Hỏi</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mỗi</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thùng</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chứa</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được</a:t>
            </a:r>
            <a:r>
              <a:rPr lang="en-US" sz="2400" b="1" dirty="0">
                <a:latin typeface="UTM Avo" panose="02040603050506020204" pitchFamily="18" charset="0"/>
                <a:ea typeface="Calibri" panose="020F0502020204030204" pitchFamily="34" charset="0"/>
                <a:cs typeface="Times New Roman" panose="02020603050405020304" pitchFamily="18" charset="0"/>
              </a:rPr>
              <a:t> bao </a:t>
            </a:r>
            <a:r>
              <a:rPr lang="en-US" sz="2400" b="1" dirty="0" err="1">
                <a:latin typeface="UTM Avo" panose="02040603050506020204" pitchFamily="18" charset="0"/>
                <a:ea typeface="Calibri" panose="020F0502020204030204" pitchFamily="34" charset="0"/>
                <a:cs typeface="Times New Roman" panose="02020603050405020304" pitchFamily="18" charset="0"/>
              </a:rPr>
              <a:t>nhiêu</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lít</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nước</a:t>
            </a:r>
            <a:r>
              <a:rPr lang="en-US" sz="2400" b="1" dirty="0">
                <a:latin typeface="UTM Avo" panose="02040603050506020204" pitchFamily="18" charset="0"/>
                <a:ea typeface="Calibri" panose="020F0502020204030204" pitchFamily="34" charset="0"/>
                <a:cs typeface="Times New Roman" panose="02020603050405020304" pitchFamily="18" charset="0"/>
              </a:rPr>
              <a:t>?</a:t>
            </a:r>
            <a:endParaRPr lang="en-VN" sz="2400" b="1" dirty="0">
              <a:latin typeface="UTM Avo" panose="02040603050506020204" pitchFamily="18" charset="0"/>
              <a:ea typeface="Calibri" panose="020F0502020204030204" pitchFamily="34" charset="0"/>
              <a:cs typeface="Times New Roman" panose="02020603050405020304" pitchFamily="18" charset="0"/>
            </a:endParaRPr>
          </a:p>
        </p:txBody>
      </p:sp>
      <p:sp>
        <p:nvSpPr>
          <p:cNvPr id="125" name="Google Shape;5257;p54">
            <a:extLst>
              <a:ext uri="{FF2B5EF4-FFF2-40B4-BE49-F238E27FC236}">
                <a16:creationId xmlns:a16="http://schemas.microsoft.com/office/drawing/2014/main" id="{B16CCDF2-3D2C-FE59-104D-3817ACF500AE}"/>
              </a:ext>
            </a:extLst>
          </p:cNvPr>
          <p:cNvSpPr/>
          <p:nvPr/>
        </p:nvSpPr>
        <p:spPr>
          <a:xfrm>
            <a:off x="2332637" y="3779200"/>
            <a:ext cx="7783836" cy="700400"/>
          </a:xfrm>
          <a:prstGeom prst="rect">
            <a:avLst/>
          </a:prstGeom>
          <a:solidFill>
            <a:schemeClr val="accent4"/>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US" sz="2400" dirty="0">
                <a:latin typeface="UTM Avo" panose="02040603050506020204" pitchFamily="18" charset="0"/>
                <a:ea typeface="Calibri" panose="020F0502020204030204" pitchFamily="34" charset="0"/>
                <a:cs typeface="Times New Roman" panose="02020603050405020304" pitchFamily="18" charset="0"/>
              </a:rPr>
              <a:t>B. </a:t>
            </a:r>
            <a:r>
              <a:rPr lang="en-US" sz="2400" dirty="0" err="1">
                <a:latin typeface="UTM Avo" panose="02040603050506020204" pitchFamily="18" charset="0"/>
                <a:ea typeface="Calibri" panose="020F0502020204030204" pitchFamily="34" charset="0"/>
                <a:cs typeface="Times New Roman" panose="02020603050405020304" pitchFamily="18" charset="0"/>
              </a:rPr>
              <a:t>Thùng</a:t>
            </a:r>
            <a:r>
              <a:rPr lang="en-US" sz="2400" dirty="0">
                <a:latin typeface="UTM Avo" panose="02040603050506020204" pitchFamily="18" charset="0"/>
                <a:ea typeface="Calibri" panose="020F0502020204030204" pitchFamily="34" charset="0"/>
                <a:cs typeface="Times New Roman" panose="02020603050405020304" pitchFamily="18" charset="0"/>
              </a:rPr>
              <a:t> to: 360 </a:t>
            </a:r>
            <a:r>
              <a:rPr lang="en-US" sz="2400" dirty="0" err="1">
                <a:latin typeface="UTM Avo" panose="02040603050506020204" pitchFamily="18" charset="0"/>
                <a:ea typeface="Calibri" panose="020F0502020204030204" pitchFamily="34" charset="0"/>
                <a:cs typeface="Times New Roman" panose="02020603050405020304" pitchFamily="18" charset="0"/>
              </a:rPr>
              <a:t>lít</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nước</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thùng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bé</a:t>
            </a:r>
            <a:r>
              <a:rPr lang="en-US" sz="2400" dirty="0">
                <a:latin typeface="UTM Avo" panose="02040603050506020204" pitchFamily="18" charset="0"/>
                <a:ea typeface="Calibri" panose="020F0502020204030204" pitchFamily="34" charset="0"/>
                <a:cs typeface="Times New Roman" panose="02020603050405020304" pitchFamily="18" charset="0"/>
              </a:rPr>
              <a:t>: 240 </a:t>
            </a:r>
            <a:r>
              <a:rPr lang="en-US" sz="2400" dirty="0" err="1">
                <a:latin typeface="UTM Avo" panose="02040603050506020204" pitchFamily="18" charset="0"/>
                <a:ea typeface="Calibri" panose="020F0502020204030204" pitchFamily="34" charset="0"/>
                <a:cs typeface="Times New Roman" panose="02020603050405020304" pitchFamily="18" charset="0"/>
              </a:rPr>
              <a:t>lít</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nước</a:t>
            </a:r>
            <a:r>
              <a:rPr lang="en-US" sz="2400" dirty="0">
                <a:latin typeface="UTM Avo" panose="02040603050506020204" pitchFamily="18" charset="0"/>
                <a:ea typeface="Calibri" panose="020F0502020204030204" pitchFamily="34" charset="0"/>
                <a:cs typeface="Times New Roman" panose="02020603050405020304" pitchFamily="18" charset="0"/>
              </a:rPr>
              <a:t>.</a:t>
            </a:r>
            <a:endParaRPr lang="en-VN" sz="2400" dirty="0">
              <a:latin typeface="UTM Avo" panose="02040603050506020204" pitchFamily="18" charset="0"/>
              <a:ea typeface="Calibri" panose="020F0502020204030204" pitchFamily="34" charset="0"/>
              <a:cs typeface="Times New Roman" panose="02020603050405020304" pitchFamily="18" charset="0"/>
            </a:endParaRPr>
          </a:p>
        </p:txBody>
      </p:sp>
      <p:sp>
        <p:nvSpPr>
          <p:cNvPr id="126" name="Google Shape;5257;p54">
            <a:extLst>
              <a:ext uri="{FF2B5EF4-FFF2-40B4-BE49-F238E27FC236}">
                <a16:creationId xmlns:a16="http://schemas.microsoft.com/office/drawing/2014/main" id="{E02261CE-FD9B-4655-1CE0-71C5B4D10DD0}"/>
              </a:ext>
            </a:extLst>
          </p:cNvPr>
          <p:cNvSpPr/>
          <p:nvPr/>
        </p:nvSpPr>
        <p:spPr>
          <a:xfrm>
            <a:off x="2332637" y="4763572"/>
            <a:ext cx="7783836" cy="700400"/>
          </a:xfrm>
          <a:prstGeom prst="rect">
            <a:avLst/>
          </a:prstGeom>
          <a:solidFill>
            <a:schemeClr val="accent4"/>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US" sz="2400" dirty="0">
                <a:latin typeface="UTM Avo" panose="02040603050506020204" pitchFamily="18" charset="0"/>
                <a:ea typeface="Calibri" panose="020F0502020204030204" pitchFamily="34" charset="0"/>
                <a:cs typeface="Times New Roman" panose="02020603050405020304" pitchFamily="18" charset="0"/>
              </a:rPr>
              <a:t>C. </a:t>
            </a:r>
            <a:r>
              <a:rPr lang="en-US" sz="2400" dirty="0" err="1">
                <a:latin typeface="UTM Avo" panose="02040603050506020204" pitchFamily="18" charset="0"/>
                <a:ea typeface="Calibri" panose="020F0502020204030204" pitchFamily="34" charset="0"/>
                <a:cs typeface="Times New Roman" panose="02020603050405020304" pitchFamily="18" charset="0"/>
              </a:rPr>
              <a:t>Thùng</a:t>
            </a:r>
            <a:r>
              <a:rPr lang="en-US" sz="2400" dirty="0">
                <a:latin typeface="UTM Avo" panose="02040603050506020204" pitchFamily="18" charset="0"/>
                <a:ea typeface="Calibri" panose="020F0502020204030204" pitchFamily="34" charset="0"/>
                <a:cs typeface="Times New Roman" panose="02020603050405020304" pitchFamily="18" charset="0"/>
              </a:rPr>
              <a:t> to: 340 </a:t>
            </a:r>
            <a:r>
              <a:rPr lang="en-US" sz="2400" dirty="0" err="1">
                <a:latin typeface="UTM Avo" panose="02040603050506020204" pitchFamily="18" charset="0"/>
                <a:ea typeface="Calibri" panose="020F0502020204030204" pitchFamily="34" charset="0"/>
                <a:cs typeface="Times New Roman" panose="02020603050405020304" pitchFamily="18" charset="0"/>
              </a:rPr>
              <a:t>lít</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nước</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thùng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bé</a:t>
            </a:r>
            <a:r>
              <a:rPr lang="en-US" sz="2400" dirty="0">
                <a:latin typeface="UTM Avo" panose="02040603050506020204" pitchFamily="18" charset="0"/>
                <a:ea typeface="Calibri" panose="020F0502020204030204" pitchFamily="34" charset="0"/>
                <a:cs typeface="Times New Roman" panose="02020603050405020304" pitchFamily="18" charset="0"/>
              </a:rPr>
              <a:t>: 260 </a:t>
            </a:r>
            <a:r>
              <a:rPr lang="en-US" sz="2400" dirty="0" err="1">
                <a:latin typeface="UTM Avo" panose="02040603050506020204" pitchFamily="18" charset="0"/>
                <a:ea typeface="Calibri" panose="020F0502020204030204" pitchFamily="34" charset="0"/>
                <a:cs typeface="Times New Roman" panose="02020603050405020304" pitchFamily="18" charset="0"/>
              </a:rPr>
              <a:t>lít</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nước</a:t>
            </a:r>
            <a:r>
              <a:rPr lang="en-US" sz="2400" dirty="0">
                <a:latin typeface="UTM Avo" panose="02040603050506020204" pitchFamily="18" charset="0"/>
                <a:ea typeface="Calibri" panose="020F0502020204030204" pitchFamily="34" charset="0"/>
                <a:cs typeface="Times New Roman" panose="02020603050405020304" pitchFamily="18" charset="0"/>
              </a:rPr>
              <a:t>.</a:t>
            </a:r>
            <a:endParaRPr lang="en-VN" sz="2400" dirty="0">
              <a:latin typeface="UTM Avo" panose="02040603050506020204" pitchFamily="18" charset="0"/>
              <a:ea typeface="Calibri" panose="020F0502020204030204" pitchFamily="34" charset="0"/>
              <a:cs typeface="Times New Roman" panose="02020603050405020304" pitchFamily="18" charset="0"/>
            </a:endParaRPr>
          </a:p>
        </p:txBody>
      </p:sp>
      <p:sp>
        <p:nvSpPr>
          <p:cNvPr id="127" name="Google Shape;5257;p54">
            <a:extLst>
              <a:ext uri="{FF2B5EF4-FFF2-40B4-BE49-F238E27FC236}">
                <a16:creationId xmlns:a16="http://schemas.microsoft.com/office/drawing/2014/main" id="{8656DA6E-C2A2-C4D7-01BE-1392676BFDF1}"/>
              </a:ext>
            </a:extLst>
          </p:cNvPr>
          <p:cNvSpPr/>
          <p:nvPr/>
        </p:nvSpPr>
        <p:spPr>
          <a:xfrm>
            <a:off x="2332638" y="5747944"/>
            <a:ext cx="7783836" cy="700400"/>
          </a:xfrm>
          <a:prstGeom prst="rect">
            <a:avLst/>
          </a:prstGeom>
          <a:solidFill>
            <a:schemeClr val="accent4"/>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US" sz="2400" dirty="0">
                <a:latin typeface="UTM Avo" panose="02040603050506020204" pitchFamily="18" charset="0"/>
                <a:ea typeface="Calibri" panose="020F0502020204030204" pitchFamily="34" charset="0"/>
                <a:cs typeface="Times New Roman" panose="02020603050405020304" pitchFamily="18" charset="0"/>
              </a:rPr>
              <a:t>D. </a:t>
            </a:r>
            <a:r>
              <a:rPr lang="en-US" sz="2400" dirty="0" err="1">
                <a:latin typeface="UTM Avo" panose="02040603050506020204" pitchFamily="18" charset="0"/>
                <a:ea typeface="Calibri" panose="020F0502020204030204" pitchFamily="34" charset="0"/>
                <a:cs typeface="Times New Roman" panose="02020603050405020304" pitchFamily="18" charset="0"/>
              </a:rPr>
              <a:t>Thùng</a:t>
            </a:r>
            <a:r>
              <a:rPr lang="en-US" sz="2400" dirty="0">
                <a:latin typeface="UTM Avo" panose="02040603050506020204" pitchFamily="18" charset="0"/>
                <a:ea typeface="Calibri" panose="020F0502020204030204" pitchFamily="34" charset="0"/>
                <a:cs typeface="Times New Roman" panose="02020603050405020304" pitchFamily="18" charset="0"/>
              </a:rPr>
              <a:t> to: 380 </a:t>
            </a:r>
            <a:r>
              <a:rPr lang="en-US" sz="2400" dirty="0" err="1">
                <a:latin typeface="UTM Avo" panose="02040603050506020204" pitchFamily="18" charset="0"/>
                <a:ea typeface="Calibri" panose="020F0502020204030204" pitchFamily="34" charset="0"/>
                <a:cs typeface="Times New Roman" panose="02020603050405020304" pitchFamily="18" charset="0"/>
              </a:rPr>
              <a:t>lít</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nước</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thùng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bé</a:t>
            </a:r>
            <a:r>
              <a:rPr lang="en-US" sz="2400" dirty="0">
                <a:latin typeface="UTM Avo" panose="02040603050506020204" pitchFamily="18" charset="0"/>
                <a:ea typeface="Calibri" panose="020F0502020204030204" pitchFamily="34" charset="0"/>
                <a:cs typeface="Times New Roman" panose="02020603050405020304" pitchFamily="18" charset="0"/>
              </a:rPr>
              <a:t>: 220 </a:t>
            </a:r>
            <a:r>
              <a:rPr lang="en-US" sz="2400" dirty="0" err="1">
                <a:latin typeface="UTM Avo" panose="02040603050506020204" pitchFamily="18" charset="0"/>
                <a:ea typeface="Calibri" panose="020F0502020204030204" pitchFamily="34" charset="0"/>
                <a:cs typeface="Times New Roman" panose="02020603050405020304" pitchFamily="18" charset="0"/>
              </a:rPr>
              <a:t>lít</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nước</a:t>
            </a:r>
            <a:r>
              <a:rPr lang="en-US" sz="2400" dirty="0">
                <a:latin typeface="UTM Avo" panose="02040603050506020204" pitchFamily="18" charset="0"/>
                <a:ea typeface="Calibri" panose="020F0502020204030204" pitchFamily="34" charset="0"/>
                <a:cs typeface="Times New Roman" panose="02020603050405020304" pitchFamily="18" charset="0"/>
              </a:rPr>
              <a:t>.</a:t>
            </a:r>
            <a:endParaRPr lang="en-VN" sz="2400" dirty="0">
              <a:latin typeface="UTM Avo" panose="02040603050506020204" pitchFamily="18" charset="0"/>
              <a:ea typeface="Calibri" panose="020F0502020204030204" pitchFamily="34" charset="0"/>
              <a:cs typeface="Times New Roman" panose="02020603050405020304" pitchFamily="18" charset="0"/>
            </a:endParaRPr>
          </a:p>
        </p:txBody>
      </p:sp>
      <p:pic>
        <p:nvPicPr>
          <p:cNvPr id="129" name="Graphic 128" descr="Chevron arrows with solid fill">
            <a:hlinkClick r:id="rId3" action="ppaction://hlinksldjump"/>
            <a:extLst>
              <a:ext uri="{FF2B5EF4-FFF2-40B4-BE49-F238E27FC236}">
                <a16:creationId xmlns:a16="http://schemas.microsoft.com/office/drawing/2014/main" id="{99ED4AF2-D08E-DFF5-F590-80A2B593B6A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800851" y="-64813"/>
            <a:ext cx="1219200" cy="1219200"/>
          </a:xfrm>
          <a:prstGeom prst="rect">
            <a:avLst/>
          </a:prstGeom>
        </p:spPr>
      </p:pic>
      <p:pic>
        <p:nvPicPr>
          <p:cNvPr id="2" name="Picture 1">
            <a:extLst>
              <a:ext uri="{FF2B5EF4-FFF2-40B4-BE49-F238E27FC236}">
                <a16:creationId xmlns:a16="http://schemas.microsoft.com/office/drawing/2014/main" id="{1892F869-7CFB-8B92-401C-48C64224D64E}"/>
              </a:ext>
            </a:extLst>
          </p:cNvPr>
          <p:cNvPicPr>
            <a:picLocks noChangeAspect="1"/>
          </p:cNvPicPr>
          <p:nvPr/>
        </p:nvPicPr>
        <p:blipFill>
          <a:blip r:embed="rId6"/>
          <a:stretch>
            <a:fillRect/>
          </a:stretch>
        </p:blipFill>
        <p:spPr>
          <a:xfrm>
            <a:off x="0" y="26523"/>
            <a:ext cx="1791175" cy="868828"/>
          </a:xfrm>
          <a:prstGeom prst="rect">
            <a:avLst/>
          </a:prstGeom>
          <a:noFill/>
        </p:spPr>
      </p:pic>
    </p:spTree>
    <p:extLst>
      <p:ext uri="{BB962C8B-B14F-4D97-AF65-F5344CB8AC3E}">
        <p14:creationId xmlns:p14="http://schemas.microsoft.com/office/powerpoint/2010/main" val="734578082"/>
      </p:ext>
    </p:extLst>
  </p:cSld>
  <p:clrMapOvr>
    <a:masterClrMapping/>
  </p:clrMapOvr>
  <p:transition spd="med">
    <p:split orient="vert"/>
  </p:transition>
  <p:timing>
    <p:tnLst>
      <p:par>
        <p:cTn id="1" dur="indefinite" restart="never" nodeType="tmRoot">
          <p:childTnLst>
            <p:seq concurrent="1" nextAc="seek">
              <p:cTn id="2" restart="whenNotActive" fill="hold" evtFilter="cancelBubble" nodeType="interactiveSeq">
                <p:stCondLst>
                  <p:cond evt="onClick" delay="0">
                    <p:tgtEl>
                      <p:spTgt spid="125"/>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125"/>
                                        </p:tgtEl>
                                        <p:attrNameLst>
                                          <p:attrName>fillcolor</p:attrName>
                                        </p:attrNameLst>
                                      </p:cBhvr>
                                      <p:to>
                                        <a:srgbClr val="92D050"/>
                                      </p:to>
                                    </p:animClr>
                                    <p:set>
                                      <p:cBhvr>
                                        <p:cTn id="7" dur="500" fill="hold"/>
                                        <p:tgtEl>
                                          <p:spTgt spid="125"/>
                                        </p:tgtEl>
                                        <p:attrNameLst>
                                          <p:attrName>fill.type</p:attrName>
                                        </p:attrNameLst>
                                      </p:cBhvr>
                                      <p:to>
                                        <p:strVal val="solid"/>
                                      </p:to>
                                    </p:set>
                                    <p:set>
                                      <p:cBhvr>
                                        <p:cTn id="8" dur="500" fill="hold"/>
                                        <p:tgtEl>
                                          <p:spTgt spid="125"/>
                                        </p:tgtEl>
                                        <p:attrNameLst>
                                          <p:attrName>fill.on</p:attrName>
                                        </p:attrNameLst>
                                      </p:cBhvr>
                                      <p:to>
                                        <p:strVal val="true"/>
                                      </p:to>
                                    </p:set>
                                  </p:childTnLst>
                                </p:cTn>
                              </p:par>
                            </p:childTnLst>
                          </p:cTn>
                        </p:par>
                      </p:childTnLst>
                    </p:cTn>
                  </p:par>
                </p:childTnLst>
              </p:cTn>
              <p:nextCondLst>
                <p:cond evt="onClick" delay="0">
                  <p:tgtEl>
                    <p:spTgt spid="125"/>
                  </p:tgtEl>
                </p:cond>
              </p:nextCondLst>
            </p:seq>
            <p:seq concurrent="1" nextAc="seek">
              <p:cTn id="9" restart="whenNotActive" fill="hold" evtFilter="cancelBubble" nodeType="interactiveSeq">
                <p:stCondLst>
                  <p:cond evt="onClick" delay="0">
                    <p:tgtEl>
                      <p:spTgt spid="10"/>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10"/>
                                        </p:tgtEl>
                                        <p:attrNameLst>
                                          <p:attrName>fillcolor</p:attrName>
                                        </p:attrNameLst>
                                      </p:cBhvr>
                                      <p:to>
                                        <a:srgbClr val="FF4A75"/>
                                      </p:to>
                                    </p:animClr>
                                    <p:set>
                                      <p:cBhvr>
                                        <p:cTn id="14" dur="500" fill="hold"/>
                                        <p:tgtEl>
                                          <p:spTgt spid="10"/>
                                        </p:tgtEl>
                                        <p:attrNameLst>
                                          <p:attrName>fill.type</p:attrName>
                                        </p:attrNameLst>
                                      </p:cBhvr>
                                      <p:to>
                                        <p:strVal val="solid"/>
                                      </p:to>
                                    </p:set>
                                    <p:set>
                                      <p:cBhvr>
                                        <p:cTn id="15" dur="5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16" restart="whenNotActive" fill="hold" evtFilter="cancelBubble" nodeType="interactiveSeq">
                <p:stCondLst>
                  <p:cond evt="onClick" delay="0">
                    <p:tgtEl>
                      <p:spTgt spid="126"/>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126"/>
                                        </p:tgtEl>
                                        <p:attrNameLst>
                                          <p:attrName>fillcolor</p:attrName>
                                        </p:attrNameLst>
                                      </p:cBhvr>
                                      <p:to>
                                        <a:srgbClr val="FF4A75"/>
                                      </p:to>
                                    </p:animClr>
                                    <p:set>
                                      <p:cBhvr>
                                        <p:cTn id="21" dur="500" fill="hold"/>
                                        <p:tgtEl>
                                          <p:spTgt spid="126"/>
                                        </p:tgtEl>
                                        <p:attrNameLst>
                                          <p:attrName>fill.type</p:attrName>
                                        </p:attrNameLst>
                                      </p:cBhvr>
                                      <p:to>
                                        <p:strVal val="solid"/>
                                      </p:to>
                                    </p:set>
                                    <p:set>
                                      <p:cBhvr>
                                        <p:cTn id="22" dur="500" fill="hold"/>
                                        <p:tgtEl>
                                          <p:spTgt spid="126"/>
                                        </p:tgtEl>
                                        <p:attrNameLst>
                                          <p:attrName>fill.on</p:attrName>
                                        </p:attrNameLst>
                                      </p:cBhvr>
                                      <p:to>
                                        <p:strVal val="true"/>
                                      </p:to>
                                    </p:set>
                                  </p:childTnLst>
                                </p:cTn>
                              </p:par>
                            </p:childTnLst>
                          </p:cTn>
                        </p:par>
                      </p:childTnLst>
                    </p:cTn>
                  </p:par>
                </p:childTnLst>
              </p:cTn>
              <p:nextCondLst>
                <p:cond evt="onClick" delay="0">
                  <p:tgtEl>
                    <p:spTgt spid="126"/>
                  </p:tgtEl>
                </p:cond>
              </p:nextCondLst>
            </p:seq>
            <p:seq concurrent="1" nextAc="seek">
              <p:cTn id="23" restart="whenNotActive" fill="hold" evtFilter="cancelBubble" nodeType="interactiveSeq">
                <p:stCondLst>
                  <p:cond evt="onClick" delay="0">
                    <p:tgtEl>
                      <p:spTgt spid="127"/>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127"/>
                                        </p:tgtEl>
                                        <p:attrNameLst>
                                          <p:attrName>fillcolor</p:attrName>
                                        </p:attrNameLst>
                                      </p:cBhvr>
                                      <p:to>
                                        <a:srgbClr val="FF4A75"/>
                                      </p:to>
                                    </p:animClr>
                                    <p:set>
                                      <p:cBhvr>
                                        <p:cTn id="28" dur="500" fill="hold"/>
                                        <p:tgtEl>
                                          <p:spTgt spid="127"/>
                                        </p:tgtEl>
                                        <p:attrNameLst>
                                          <p:attrName>fill.type</p:attrName>
                                        </p:attrNameLst>
                                      </p:cBhvr>
                                      <p:to>
                                        <p:strVal val="solid"/>
                                      </p:to>
                                    </p:set>
                                    <p:set>
                                      <p:cBhvr>
                                        <p:cTn id="29" dur="500" fill="hold"/>
                                        <p:tgtEl>
                                          <p:spTgt spid="127"/>
                                        </p:tgtEl>
                                        <p:attrNameLst>
                                          <p:attrName>fill.on</p:attrName>
                                        </p:attrNameLst>
                                      </p:cBhvr>
                                      <p:to>
                                        <p:strVal val="true"/>
                                      </p:to>
                                    </p:set>
                                  </p:childTnLst>
                                </p:cTn>
                              </p:par>
                            </p:childTnLst>
                          </p:cTn>
                        </p:par>
                      </p:childTnLst>
                    </p:cTn>
                  </p:par>
                </p:childTnLst>
              </p:cTn>
              <p:nextCondLst>
                <p:cond evt="onClick" delay="0">
                  <p:tgtEl>
                    <p:spTgt spid="127"/>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oogle Shape;6047;p62">
            <a:extLst>
              <a:ext uri="{FF2B5EF4-FFF2-40B4-BE49-F238E27FC236}">
                <a16:creationId xmlns:a16="http://schemas.microsoft.com/office/drawing/2014/main" id="{1ECA444B-D25C-C570-1290-01F385795C35}"/>
              </a:ext>
            </a:extLst>
          </p:cNvPr>
          <p:cNvGrpSpPr/>
          <p:nvPr/>
        </p:nvGrpSpPr>
        <p:grpSpPr>
          <a:xfrm>
            <a:off x="5526264" y="1"/>
            <a:ext cx="1139473" cy="1386447"/>
            <a:chOff x="4977573" y="1697350"/>
            <a:chExt cx="1071470" cy="1303705"/>
          </a:xfrm>
        </p:grpSpPr>
        <p:sp>
          <p:nvSpPr>
            <p:cNvPr id="5" name="Google Shape;6048;p62">
              <a:extLst>
                <a:ext uri="{FF2B5EF4-FFF2-40B4-BE49-F238E27FC236}">
                  <a16:creationId xmlns:a16="http://schemas.microsoft.com/office/drawing/2014/main" id="{880B0E89-4C57-13D4-0186-7B6FF0F0E912}"/>
                </a:ext>
              </a:extLst>
            </p:cNvPr>
            <p:cNvSpPr/>
            <p:nvPr/>
          </p:nvSpPr>
          <p:spPr>
            <a:xfrm>
              <a:off x="5201985" y="1913082"/>
              <a:ext cx="635464" cy="635464"/>
            </a:xfrm>
            <a:custGeom>
              <a:avLst/>
              <a:gdLst/>
              <a:ahLst/>
              <a:cxnLst/>
              <a:rect l="l" t="t" r="r" b="b"/>
              <a:pathLst>
                <a:path w="29615" h="29615" extrusionOk="0">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solidFill>
              <a:schemeClr val="accent2"/>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grpSp>
          <p:nvGrpSpPr>
            <p:cNvPr id="6" name="Google Shape;6049;p62">
              <a:extLst>
                <a:ext uri="{FF2B5EF4-FFF2-40B4-BE49-F238E27FC236}">
                  <a16:creationId xmlns:a16="http://schemas.microsoft.com/office/drawing/2014/main" id="{57A6D0F3-E854-0183-CE84-770C89F11618}"/>
                </a:ext>
              </a:extLst>
            </p:cNvPr>
            <p:cNvGrpSpPr/>
            <p:nvPr/>
          </p:nvGrpSpPr>
          <p:grpSpPr>
            <a:xfrm>
              <a:off x="4977573" y="1697350"/>
              <a:ext cx="1071470" cy="1303705"/>
              <a:chOff x="151790" y="1541053"/>
              <a:chExt cx="1248363" cy="1518939"/>
            </a:xfrm>
          </p:grpSpPr>
          <p:sp>
            <p:nvSpPr>
              <p:cNvPr id="7" name="Google Shape;6050;p62">
                <a:extLst>
                  <a:ext uri="{FF2B5EF4-FFF2-40B4-BE49-F238E27FC236}">
                    <a16:creationId xmlns:a16="http://schemas.microsoft.com/office/drawing/2014/main" id="{280D9F98-FEC6-C6A6-F9B5-62E10F1F7A71}"/>
                  </a:ext>
                </a:extLst>
              </p:cNvPr>
              <p:cNvSpPr/>
              <p:nvPr/>
            </p:nvSpPr>
            <p:spPr>
              <a:xfrm>
                <a:off x="413250" y="1792400"/>
                <a:ext cx="740375" cy="740375"/>
              </a:xfrm>
              <a:custGeom>
                <a:avLst/>
                <a:gdLst/>
                <a:ahLst/>
                <a:cxnLst/>
                <a:rect l="l" t="t" r="r" b="b"/>
                <a:pathLst>
                  <a:path w="29615" h="29615" extrusionOk="0">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8" name="Google Shape;6051;p62">
                <a:extLst>
                  <a:ext uri="{FF2B5EF4-FFF2-40B4-BE49-F238E27FC236}">
                    <a16:creationId xmlns:a16="http://schemas.microsoft.com/office/drawing/2014/main" id="{4C51CEAE-76BC-CC7C-8AC2-DFC3B3077A52}"/>
                  </a:ext>
                </a:extLst>
              </p:cNvPr>
              <p:cNvSpPr/>
              <p:nvPr/>
            </p:nvSpPr>
            <p:spPr>
              <a:xfrm>
                <a:off x="151790" y="1541053"/>
                <a:ext cx="1248363" cy="1458036"/>
              </a:xfrm>
              <a:custGeom>
                <a:avLst/>
                <a:gdLst/>
                <a:ahLst/>
                <a:cxnLst/>
                <a:rect l="l" t="t" r="r" b="b"/>
                <a:pathLst>
                  <a:path w="43630" h="50958" extrusionOk="0">
                    <a:moveTo>
                      <a:pt x="21815" y="0"/>
                    </a:moveTo>
                    <a:cubicBezTo>
                      <a:pt x="9785" y="0"/>
                      <a:pt x="0" y="9788"/>
                      <a:pt x="0" y="21814"/>
                    </a:cubicBezTo>
                    <a:cubicBezTo>
                      <a:pt x="11" y="22289"/>
                      <a:pt x="401" y="22672"/>
                      <a:pt x="879" y="22672"/>
                    </a:cubicBezTo>
                    <a:cubicBezTo>
                      <a:pt x="1354" y="22672"/>
                      <a:pt x="1744" y="22289"/>
                      <a:pt x="1755" y="21814"/>
                    </a:cubicBezTo>
                    <a:cubicBezTo>
                      <a:pt x="1755" y="10757"/>
                      <a:pt x="10753" y="1755"/>
                      <a:pt x="21811" y="1755"/>
                    </a:cubicBezTo>
                    <a:cubicBezTo>
                      <a:pt x="32869" y="1755"/>
                      <a:pt x="41870" y="10753"/>
                      <a:pt x="41870" y="21814"/>
                    </a:cubicBezTo>
                    <a:cubicBezTo>
                      <a:pt x="41870" y="32872"/>
                      <a:pt x="32872" y="41870"/>
                      <a:pt x="21815" y="41870"/>
                    </a:cubicBezTo>
                    <a:cubicBezTo>
                      <a:pt x="21329" y="41870"/>
                      <a:pt x="20935" y="42263"/>
                      <a:pt x="20935" y="42750"/>
                    </a:cubicBezTo>
                    <a:lnTo>
                      <a:pt x="20935" y="50957"/>
                    </a:lnTo>
                    <a:lnTo>
                      <a:pt x="22694" y="50942"/>
                    </a:lnTo>
                    <a:lnTo>
                      <a:pt x="22694" y="43610"/>
                    </a:lnTo>
                    <a:cubicBezTo>
                      <a:pt x="34316" y="43147"/>
                      <a:pt x="43629" y="33547"/>
                      <a:pt x="43626" y="21814"/>
                    </a:cubicBezTo>
                    <a:cubicBezTo>
                      <a:pt x="43626" y="9785"/>
                      <a:pt x="33841" y="0"/>
                      <a:pt x="21815" y="0"/>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9" name="Google Shape;6052;p62">
                <a:extLst>
                  <a:ext uri="{FF2B5EF4-FFF2-40B4-BE49-F238E27FC236}">
                    <a16:creationId xmlns:a16="http://schemas.microsoft.com/office/drawing/2014/main" id="{0D6B3245-FCA3-8A58-8176-75015939ACA7}"/>
                  </a:ext>
                </a:extLst>
              </p:cNvPr>
              <p:cNvSpPr/>
              <p:nvPr/>
            </p:nvSpPr>
            <p:spPr>
              <a:xfrm>
                <a:off x="604577" y="2861650"/>
                <a:ext cx="344437" cy="198342"/>
              </a:xfrm>
              <a:custGeom>
                <a:avLst/>
                <a:gdLst/>
                <a:ahLst/>
                <a:cxnLst/>
                <a:rect l="l" t="t" r="r" b="b"/>
                <a:pathLst>
                  <a:path w="12038" h="6932" extrusionOk="0">
                    <a:moveTo>
                      <a:pt x="11088" y="1"/>
                    </a:moveTo>
                    <a:cubicBezTo>
                      <a:pt x="10863" y="1"/>
                      <a:pt x="10637" y="87"/>
                      <a:pt x="10465" y="260"/>
                    </a:cubicBezTo>
                    <a:lnTo>
                      <a:pt x="6869" y="3859"/>
                    </a:lnTo>
                    <a:lnTo>
                      <a:pt x="5982" y="4742"/>
                    </a:lnTo>
                    <a:lnTo>
                      <a:pt x="5110" y="3874"/>
                    </a:lnTo>
                    <a:lnTo>
                      <a:pt x="1496" y="260"/>
                    </a:lnTo>
                    <a:cubicBezTo>
                      <a:pt x="1342" y="153"/>
                      <a:pt x="1165" y="102"/>
                      <a:pt x="990" y="102"/>
                    </a:cubicBezTo>
                    <a:cubicBezTo>
                      <a:pt x="731" y="102"/>
                      <a:pt x="475" y="214"/>
                      <a:pt x="298" y="427"/>
                    </a:cubicBezTo>
                    <a:cubicBezTo>
                      <a:pt x="1" y="783"/>
                      <a:pt x="27" y="1306"/>
                      <a:pt x="353" y="1636"/>
                    </a:cubicBezTo>
                    <a:lnTo>
                      <a:pt x="5389" y="6675"/>
                    </a:lnTo>
                    <a:cubicBezTo>
                      <a:pt x="5561" y="6846"/>
                      <a:pt x="5786" y="6931"/>
                      <a:pt x="6010" y="6931"/>
                    </a:cubicBezTo>
                    <a:cubicBezTo>
                      <a:pt x="6235" y="6931"/>
                      <a:pt x="6459" y="6846"/>
                      <a:pt x="6632" y="6675"/>
                    </a:cubicBezTo>
                    <a:lnTo>
                      <a:pt x="11667" y="1636"/>
                    </a:lnTo>
                    <a:cubicBezTo>
                      <a:pt x="12019" y="1250"/>
                      <a:pt x="12038" y="668"/>
                      <a:pt x="11711" y="260"/>
                    </a:cubicBezTo>
                    <a:cubicBezTo>
                      <a:pt x="11539" y="87"/>
                      <a:pt x="11313" y="1"/>
                      <a:pt x="11088"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grpSp>
      </p:grpSp>
      <p:sp>
        <p:nvSpPr>
          <p:cNvPr id="10" name="Google Shape;6053;p62">
            <a:extLst>
              <a:ext uri="{FF2B5EF4-FFF2-40B4-BE49-F238E27FC236}">
                <a16:creationId xmlns:a16="http://schemas.microsoft.com/office/drawing/2014/main" id="{7761A67C-E2DD-D5F9-C396-5E383B8CF78D}"/>
              </a:ext>
            </a:extLst>
          </p:cNvPr>
          <p:cNvSpPr txBox="1">
            <a:spLocks/>
          </p:cNvSpPr>
          <p:nvPr/>
        </p:nvSpPr>
        <p:spPr>
          <a:xfrm>
            <a:off x="5681415" y="236959"/>
            <a:ext cx="828800" cy="6596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1pPr>
            <a:lvl2pPr marR="0" lvl="1"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2pPr>
            <a:lvl3pPr marR="0" lvl="2"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3pPr>
            <a:lvl4pPr marR="0" lvl="3"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4pPr>
            <a:lvl5pPr marR="0" lvl="4"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5pPr>
            <a:lvl6pPr marR="0" lvl="5"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6pPr>
            <a:lvl7pPr marR="0" lvl="6"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7pPr>
            <a:lvl8pPr marR="0" lvl="7"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8pPr>
            <a:lvl9pPr marR="0" lvl="8"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9pPr>
          </a:lstStyle>
          <a:p>
            <a:pPr algn="ctr" defTabSz="1219170">
              <a:buClr>
                <a:srgbClr val="7D433F"/>
              </a:buClr>
            </a:pPr>
            <a:r>
              <a:rPr lang="en" sz="3200">
                <a:solidFill>
                  <a:srgbClr val="FFFFFF"/>
                </a:solidFill>
                <a:latin typeface="UTM Avo" panose="02040603050506020204" pitchFamily="18" charset="0"/>
              </a:rPr>
              <a:t>03</a:t>
            </a:r>
          </a:p>
        </p:txBody>
      </p:sp>
      <p:sp>
        <p:nvSpPr>
          <p:cNvPr id="11" name="Google Shape;5257;p54">
            <a:extLst>
              <a:ext uri="{FF2B5EF4-FFF2-40B4-BE49-F238E27FC236}">
                <a16:creationId xmlns:a16="http://schemas.microsoft.com/office/drawing/2014/main" id="{9CD1E0DB-616F-62C5-FCC8-134E0851A178}"/>
              </a:ext>
            </a:extLst>
          </p:cNvPr>
          <p:cNvSpPr/>
          <p:nvPr/>
        </p:nvSpPr>
        <p:spPr>
          <a:xfrm>
            <a:off x="3400089" y="3180263"/>
            <a:ext cx="2198400" cy="700400"/>
          </a:xfrm>
          <a:prstGeom prst="rect">
            <a:avLst/>
          </a:prstGeom>
          <a:solidFill>
            <a:schemeClr val="accent4"/>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VN" sz="2400" dirty="0">
                <a:solidFill>
                  <a:srgbClr val="191919"/>
                </a:solidFill>
                <a:latin typeface="UTM Avo" panose="02040603050506020204" pitchFamily="18" charset="0"/>
                <a:ea typeface="Oxygen"/>
                <a:cs typeface="Oxygen"/>
                <a:sym typeface="Oxygen"/>
              </a:rPr>
              <a:t>A. 10 bông</a:t>
            </a:r>
            <a:r>
              <a:rPr lang="en-US" sz="2400" dirty="0">
                <a:solidFill>
                  <a:srgbClr val="191919"/>
                </a:solidFill>
                <a:latin typeface="UTM Avo" panose="02040603050506020204" pitchFamily="18" charset="0"/>
                <a:ea typeface="Oxygen"/>
                <a:cs typeface="Oxygen"/>
                <a:sym typeface="Oxygen"/>
              </a:rPr>
              <a:t>.</a:t>
            </a:r>
            <a:endParaRPr sz="2400" dirty="0">
              <a:solidFill>
                <a:srgbClr val="191919"/>
              </a:solidFill>
              <a:latin typeface="UTM Avo" panose="02040603050506020204" pitchFamily="18" charset="0"/>
              <a:ea typeface="Oxygen"/>
              <a:cs typeface="Oxygen"/>
              <a:sym typeface="Oxygen"/>
            </a:endParaRPr>
          </a:p>
        </p:txBody>
      </p:sp>
      <p:sp>
        <p:nvSpPr>
          <p:cNvPr id="132" name="TextBox 131">
            <a:extLst>
              <a:ext uri="{FF2B5EF4-FFF2-40B4-BE49-F238E27FC236}">
                <a16:creationId xmlns:a16="http://schemas.microsoft.com/office/drawing/2014/main" id="{CDC2AD50-003B-440A-A076-A35264DBC8A0}"/>
              </a:ext>
            </a:extLst>
          </p:cNvPr>
          <p:cNvSpPr txBox="1"/>
          <p:nvPr/>
        </p:nvSpPr>
        <p:spPr>
          <a:xfrm>
            <a:off x="565570" y="2180237"/>
            <a:ext cx="11074490" cy="574388"/>
          </a:xfrm>
          <a:prstGeom prst="rect">
            <a:avLst/>
          </a:prstGeom>
          <a:noFill/>
        </p:spPr>
        <p:txBody>
          <a:bodyPr wrap="square">
            <a:spAutoFit/>
          </a:bodyPr>
          <a:lstStyle/>
          <a:p>
            <a:pPr algn="ctr" defTabSz="1219170">
              <a:lnSpc>
                <a:spcPct val="150000"/>
              </a:lnSpc>
              <a:spcAft>
                <a:spcPts val="1333"/>
              </a:spcAft>
            </a:pPr>
            <a:r>
              <a:rPr lang="en-VN" sz="2400" b="1" dirty="0">
                <a:latin typeface="UTM Avo" panose="02040603050506020204" pitchFamily="18" charset="0"/>
                <a:ea typeface="Calibri" panose="020F0502020204030204" pitchFamily="34" charset="0"/>
                <a:cs typeface="Times New Roman" panose="02020603050405020304" pitchFamily="18" charset="0"/>
              </a:rPr>
              <a:t>Bạn Mai chia đều 33 bông hoa vào 3 lọ. Mỗi lọ có số bông hoa là: </a:t>
            </a:r>
          </a:p>
        </p:txBody>
      </p:sp>
      <p:sp>
        <p:nvSpPr>
          <p:cNvPr id="133" name="Google Shape;5257;p54">
            <a:extLst>
              <a:ext uri="{FF2B5EF4-FFF2-40B4-BE49-F238E27FC236}">
                <a16:creationId xmlns:a16="http://schemas.microsoft.com/office/drawing/2014/main" id="{0E897DA6-E143-BFA6-AF93-479CAE5521C2}"/>
              </a:ext>
            </a:extLst>
          </p:cNvPr>
          <p:cNvSpPr/>
          <p:nvPr/>
        </p:nvSpPr>
        <p:spPr>
          <a:xfrm>
            <a:off x="6665736" y="3180263"/>
            <a:ext cx="2198400" cy="700400"/>
          </a:xfrm>
          <a:prstGeom prst="rect">
            <a:avLst/>
          </a:prstGeom>
          <a:solidFill>
            <a:schemeClr val="accent4"/>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VN" sz="2400" dirty="0">
                <a:solidFill>
                  <a:srgbClr val="191919"/>
                </a:solidFill>
                <a:latin typeface="UTM Avo" panose="02040603050506020204" pitchFamily="18" charset="0"/>
                <a:ea typeface="Oxygen"/>
                <a:cs typeface="Oxygen"/>
                <a:sym typeface="Oxygen"/>
              </a:rPr>
              <a:t>B. 6 bông</a:t>
            </a:r>
            <a:r>
              <a:rPr lang="en-US" sz="2400" dirty="0">
                <a:solidFill>
                  <a:srgbClr val="191919"/>
                </a:solidFill>
                <a:latin typeface="UTM Avo" panose="02040603050506020204" pitchFamily="18" charset="0"/>
                <a:ea typeface="Oxygen"/>
                <a:cs typeface="Oxygen"/>
                <a:sym typeface="Oxygen"/>
              </a:rPr>
              <a:t>.</a:t>
            </a:r>
            <a:endParaRPr sz="2400" dirty="0">
              <a:solidFill>
                <a:srgbClr val="191919"/>
              </a:solidFill>
              <a:latin typeface="UTM Avo" panose="02040603050506020204" pitchFamily="18" charset="0"/>
              <a:ea typeface="Oxygen"/>
              <a:cs typeface="Oxygen"/>
              <a:sym typeface="Oxygen"/>
            </a:endParaRPr>
          </a:p>
        </p:txBody>
      </p:sp>
      <p:sp>
        <p:nvSpPr>
          <p:cNvPr id="134" name="Google Shape;5257;p54">
            <a:extLst>
              <a:ext uri="{FF2B5EF4-FFF2-40B4-BE49-F238E27FC236}">
                <a16:creationId xmlns:a16="http://schemas.microsoft.com/office/drawing/2014/main" id="{750EF295-5334-76AC-D4CC-B4D59193533E}"/>
              </a:ext>
            </a:extLst>
          </p:cNvPr>
          <p:cNvSpPr/>
          <p:nvPr/>
        </p:nvSpPr>
        <p:spPr>
          <a:xfrm>
            <a:off x="3400089" y="4439908"/>
            <a:ext cx="2198400" cy="700400"/>
          </a:xfrm>
          <a:prstGeom prst="rect">
            <a:avLst/>
          </a:prstGeom>
          <a:solidFill>
            <a:schemeClr val="accent4"/>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VN" sz="2400" dirty="0">
                <a:solidFill>
                  <a:srgbClr val="191919"/>
                </a:solidFill>
                <a:latin typeface="UTM Avo" panose="02040603050506020204" pitchFamily="18" charset="0"/>
                <a:ea typeface="Oxygen"/>
                <a:cs typeface="Oxygen"/>
                <a:sym typeface="Oxygen"/>
              </a:rPr>
              <a:t>C. 11 bông</a:t>
            </a:r>
            <a:r>
              <a:rPr lang="en-US" sz="2400" dirty="0">
                <a:solidFill>
                  <a:srgbClr val="191919"/>
                </a:solidFill>
                <a:latin typeface="UTM Avo" panose="02040603050506020204" pitchFamily="18" charset="0"/>
                <a:ea typeface="Oxygen"/>
                <a:cs typeface="Oxygen"/>
                <a:sym typeface="Oxygen"/>
              </a:rPr>
              <a:t>.</a:t>
            </a:r>
            <a:endParaRPr sz="2400" dirty="0">
              <a:solidFill>
                <a:srgbClr val="191919"/>
              </a:solidFill>
              <a:latin typeface="UTM Avo" panose="02040603050506020204" pitchFamily="18" charset="0"/>
              <a:ea typeface="Oxygen"/>
              <a:cs typeface="Oxygen"/>
              <a:sym typeface="Oxygen"/>
            </a:endParaRPr>
          </a:p>
        </p:txBody>
      </p:sp>
      <p:sp>
        <p:nvSpPr>
          <p:cNvPr id="135" name="Google Shape;5257;p54">
            <a:extLst>
              <a:ext uri="{FF2B5EF4-FFF2-40B4-BE49-F238E27FC236}">
                <a16:creationId xmlns:a16="http://schemas.microsoft.com/office/drawing/2014/main" id="{A68D6961-1854-A65F-9A29-6C6C93C43173}"/>
              </a:ext>
            </a:extLst>
          </p:cNvPr>
          <p:cNvSpPr/>
          <p:nvPr/>
        </p:nvSpPr>
        <p:spPr>
          <a:xfrm>
            <a:off x="6665736" y="4439908"/>
            <a:ext cx="2198400" cy="700400"/>
          </a:xfrm>
          <a:prstGeom prst="rect">
            <a:avLst/>
          </a:prstGeom>
          <a:solidFill>
            <a:schemeClr val="accent4"/>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VN" sz="2400" dirty="0">
                <a:solidFill>
                  <a:srgbClr val="191919"/>
                </a:solidFill>
                <a:latin typeface="UTM Avo" panose="02040603050506020204" pitchFamily="18" charset="0"/>
                <a:ea typeface="Oxygen"/>
                <a:cs typeface="Oxygen"/>
                <a:sym typeface="Oxygen"/>
              </a:rPr>
              <a:t>D. 4 bông</a:t>
            </a:r>
            <a:r>
              <a:rPr lang="en-US" sz="2400" dirty="0">
                <a:solidFill>
                  <a:srgbClr val="191919"/>
                </a:solidFill>
                <a:latin typeface="UTM Avo" panose="02040603050506020204" pitchFamily="18" charset="0"/>
                <a:ea typeface="Oxygen"/>
                <a:cs typeface="Oxygen"/>
                <a:sym typeface="Oxygen"/>
              </a:rPr>
              <a:t>.</a:t>
            </a:r>
            <a:endParaRPr sz="2400" dirty="0">
              <a:solidFill>
                <a:srgbClr val="191919"/>
              </a:solidFill>
              <a:latin typeface="UTM Avo" panose="02040603050506020204" pitchFamily="18" charset="0"/>
              <a:ea typeface="Oxygen"/>
              <a:cs typeface="Oxygen"/>
              <a:sym typeface="Oxygen"/>
            </a:endParaRPr>
          </a:p>
        </p:txBody>
      </p:sp>
      <p:pic>
        <p:nvPicPr>
          <p:cNvPr id="137" name="Graphic 136" descr="Chevron arrows with solid fill">
            <a:hlinkClick r:id="rId3" action="ppaction://hlinksldjump"/>
            <a:extLst>
              <a:ext uri="{FF2B5EF4-FFF2-40B4-BE49-F238E27FC236}">
                <a16:creationId xmlns:a16="http://schemas.microsoft.com/office/drawing/2014/main" id="{411FF954-8172-3C39-5736-2295249791D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800851" y="-64813"/>
            <a:ext cx="1219200" cy="1219200"/>
          </a:xfrm>
          <a:prstGeom prst="rect">
            <a:avLst/>
          </a:prstGeom>
        </p:spPr>
      </p:pic>
      <p:pic>
        <p:nvPicPr>
          <p:cNvPr id="2" name="Picture 1">
            <a:extLst>
              <a:ext uri="{FF2B5EF4-FFF2-40B4-BE49-F238E27FC236}">
                <a16:creationId xmlns:a16="http://schemas.microsoft.com/office/drawing/2014/main" id="{93B5176E-39FA-BB4C-E928-D286D1C2EA63}"/>
              </a:ext>
            </a:extLst>
          </p:cNvPr>
          <p:cNvPicPr>
            <a:picLocks noChangeAspect="1"/>
          </p:cNvPicPr>
          <p:nvPr/>
        </p:nvPicPr>
        <p:blipFill>
          <a:blip r:embed="rId6"/>
          <a:stretch>
            <a:fillRect/>
          </a:stretch>
        </p:blipFill>
        <p:spPr>
          <a:xfrm>
            <a:off x="0" y="26523"/>
            <a:ext cx="1791175" cy="868828"/>
          </a:xfrm>
          <a:prstGeom prst="rect">
            <a:avLst/>
          </a:prstGeom>
          <a:noFill/>
        </p:spPr>
      </p:pic>
    </p:spTree>
    <p:extLst>
      <p:ext uri="{BB962C8B-B14F-4D97-AF65-F5344CB8AC3E}">
        <p14:creationId xmlns:p14="http://schemas.microsoft.com/office/powerpoint/2010/main" val="1746177868"/>
      </p:ext>
    </p:extLst>
  </p:cSld>
  <p:clrMapOvr>
    <a:masterClrMapping/>
  </p:clrMapOvr>
  <p:transition spd="med">
    <p:split orient="vert"/>
  </p:transition>
  <p:timing>
    <p:tnLst>
      <p:par>
        <p:cTn id="1" dur="indefinite" restart="never" nodeType="tmRoot">
          <p:childTnLst>
            <p:seq concurrent="1" nextAc="seek">
              <p:cTn id="2" restart="whenNotActive" fill="hold" evtFilter="cancelBubble" nodeType="interactiveSeq">
                <p:stCondLst>
                  <p:cond evt="onClick" delay="0">
                    <p:tgtEl>
                      <p:spTgt spid="134"/>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134"/>
                                        </p:tgtEl>
                                        <p:attrNameLst>
                                          <p:attrName>fillcolor</p:attrName>
                                        </p:attrNameLst>
                                      </p:cBhvr>
                                      <p:to>
                                        <a:srgbClr val="92D050"/>
                                      </p:to>
                                    </p:animClr>
                                    <p:set>
                                      <p:cBhvr>
                                        <p:cTn id="7" dur="500" fill="hold"/>
                                        <p:tgtEl>
                                          <p:spTgt spid="134"/>
                                        </p:tgtEl>
                                        <p:attrNameLst>
                                          <p:attrName>fill.type</p:attrName>
                                        </p:attrNameLst>
                                      </p:cBhvr>
                                      <p:to>
                                        <p:strVal val="solid"/>
                                      </p:to>
                                    </p:set>
                                    <p:set>
                                      <p:cBhvr>
                                        <p:cTn id="8" dur="500" fill="hold"/>
                                        <p:tgtEl>
                                          <p:spTgt spid="134"/>
                                        </p:tgtEl>
                                        <p:attrNameLst>
                                          <p:attrName>fill.on</p:attrName>
                                        </p:attrNameLst>
                                      </p:cBhvr>
                                      <p:to>
                                        <p:strVal val="true"/>
                                      </p:to>
                                    </p:set>
                                  </p:childTnLst>
                                </p:cTn>
                              </p:par>
                            </p:childTnLst>
                          </p:cTn>
                        </p:par>
                      </p:childTnLst>
                    </p:cTn>
                  </p:par>
                </p:childTnLst>
              </p:cTn>
              <p:nextCondLst>
                <p:cond evt="onClick" delay="0">
                  <p:tgtEl>
                    <p:spTgt spid="134"/>
                  </p:tgtEl>
                </p:cond>
              </p:nextCondLst>
            </p:seq>
            <p:seq concurrent="1" nextAc="seek">
              <p:cTn id="9" restart="whenNotActive" fill="hold" evtFilter="cancelBubble" nodeType="interactiveSeq">
                <p:stCondLst>
                  <p:cond evt="onClick" delay="0">
                    <p:tgtEl>
                      <p:spTgt spid="11"/>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11"/>
                                        </p:tgtEl>
                                        <p:attrNameLst>
                                          <p:attrName>fillcolor</p:attrName>
                                        </p:attrNameLst>
                                      </p:cBhvr>
                                      <p:to>
                                        <a:srgbClr val="FF4A75"/>
                                      </p:to>
                                    </p:animClr>
                                    <p:set>
                                      <p:cBhvr>
                                        <p:cTn id="14" dur="500" fill="hold"/>
                                        <p:tgtEl>
                                          <p:spTgt spid="11"/>
                                        </p:tgtEl>
                                        <p:attrNameLst>
                                          <p:attrName>fill.type</p:attrName>
                                        </p:attrNameLst>
                                      </p:cBhvr>
                                      <p:to>
                                        <p:strVal val="solid"/>
                                      </p:to>
                                    </p:set>
                                    <p:set>
                                      <p:cBhvr>
                                        <p:cTn id="15"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16" restart="whenNotActive" fill="hold" evtFilter="cancelBubble" nodeType="interactiveSeq">
                <p:stCondLst>
                  <p:cond evt="onClick" delay="0">
                    <p:tgtEl>
                      <p:spTgt spid="133"/>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133"/>
                                        </p:tgtEl>
                                        <p:attrNameLst>
                                          <p:attrName>fillcolor</p:attrName>
                                        </p:attrNameLst>
                                      </p:cBhvr>
                                      <p:to>
                                        <a:srgbClr val="FF4A75"/>
                                      </p:to>
                                    </p:animClr>
                                    <p:set>
                                      <p:cBhvr>
                                        <p:cTn id="21" dur="500" fill="hold"/>
                                        <p:tgtEl>
                                          <p:spTgt spid="133"/>
                                        </p:tgtEl>
                                        <p:attrNameLst>
                                          <p:attrName>fill.type</p:attrName>
                                        </p:attrNameLst>
                                      </p:cBhvr>
                                      <p:to>
                                        <p:strVal val="solid"/>
                                      </p:to>
                                    </p:set>
                                    <p:set>
                                      <p:cBhvr>
                                        <p:cTn id="22" dur="500" fill="hold"/>
                                        <p:tgtEl>
                                          <p:spTgt spid="133"/>
                                        </p:tgtEl>
                                        <p:attrNameLst>
                                          <p:attrName>fill.on</p:attrName>
                                        </p:attrNameLst>
                                      </p:cBhvr>
                                      <p:to>
                                        <p:strVal val="true"/>
                                      </p:to>
                                    </p:set>
                                  </p:childTnLst>
                                </p:cTn>
                              </p:par>
                            </p:childTnLst>
                          </p:cTn>
                        </p:par>
                      </p:childTnLst>
                    </p:cTn>
                  </p:par>
                </p:childTnLst>
              </p:cTn>
              <p:nextCondLst>
                <p:cond evt="onClick" delay="0">
                  <p:tgtEl>
                    <p:spTgt spid="133"/>
                  </p:tgtEl>
                </p:cond>
              </p:nextCondLst>
            </p:seq>
            <p:seq concurrent="1" nextAc="seek">
              <p:cTn id="23" restart="whenNotActive" fill="hold" evtFilter="cancelBubble" nodeType="interactiveSeq">
                <p:stCondLst>
                  <p:cond evt="onClick" delay="0">
                    <p:tgtEl>
                      <p:spTgt spid="135"/>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135"/>
                                        </p:tgtEl>
                                        <p:attrNameLst>
                                          <p:attrName>fillcolor</p:attrName>
                                        </p:attrNameLst>
                                      </p:cBhvr>
                                      <p:to>
                                        <a:srgbClr val="FF4A75"/>
                                      </p:to>
                                    </p:animClr>
                                    <p:set>
                                      <p:cBhvr>
                                        <p:cTn id="28" dur="500" fill="hold"/>
                                        <p:tgtEl>
                                          <p:spTgt spid="135"/>
                                        </p:tgtEl>
                                        <p:attrNameLst>
                                          <p:attrName>fill.type</p:attrName>
                                        </p:attrNameLst>
                                      </p:cBhvr>
                                      <p:to>
                                        <p:strVal val="solid"/>
                                      </p:to>
                                    </p:set>
                                    <p:set>
                                      <p:cBhvr>
                                        <p:cTn id="29" dur="500" fill="hold"/>
                                        <p:tgtEl>
                                          <p:spTgt spid="135"/>
                                        </p:tgtEl>
                                        <p:attrNameLst>
                                          <p:attrName>fill.on</p:attrName>
                                        </p:attrNameLst>
                                      </p:cBhvr>
                                      <p:to>
                                        <p:strVal val="true"/>
                                      </p:to>
                                    </p:set>
                                  </p:childTnLst>
                                </p:cTn>
                              </p:par>
                            </p:childTnLst>
                          </p:cTn>
                        </p:par>
                      </p:childTnLst>
                    </p:cTn>
                  </p:par>
                </p:childTnLst>
              </p:cTn>
              <p:nextCondLst>
                <p:cond evt="onClick" delay="0">
                  <p:tgtEl>
                    <p:spTgt spid="135"/>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oogle Shape;6054;p62">
            <a:extLst>
              <a:ext uri="{FF2B5EF4-FFF2-40B4-BE49-F238E27FC236}">
                <a16:creationId xmlns:a16="http://schemas.microsoft.com/office/drawing/2014/main" id="{66F4352B-AECD-7C8A-DF52-A623BF11306D}"/>
              </a:ext>
            </a:extLst>
          </p:cNvPr>
          <p:cNvGrpSpPr/>
          <p:nvPr/>
        </p:nvGrpSpPr>
        <p:grpSpPr>
          <a:xfrm>
            <a:off x="5526264" y="1"/>
            <a:ext cx="1139473" cy="1386447"/>
            <a:chOff x="6759861" y="1697350"/>
            <a:chExt cx="1071470" cy="1303705"/>
          </a:xfrm>
        </p:grpSpPr>
        <p:sp>
          <p:nvSpPr>
            <p:cNvPr id="5" name="Google Shape;6055;p62">
              <a:extLst>
                <a:ext uri="{FF2B5EF4-FFF2-40B4-BE49-F238E27FC236}">
                  <a16:creationId xmlns:a16="http://schemas.microsoft.com/office/drawing/2014/main" id="{D0E573C7-A4BB-68B9-6110-7B948F694112}"/>
                </a:ext>
              </a:extLst>
            </p:cNvPr>
            <p:cNvSpPr/>
            <p:nvPr/>
          </p:nvSpPr>
          <p:spPr>
            <a:xfrm>
              <a:off x="6984272" y="1913082"/>
              <a:ext cx="635464" cy="635464"/>
            </a:xfrm>
            <a:custGeom>
              <a:avLst/>
              <a:gdLst/>
              <a:ahLst/>
              <a:cxnLst/>
              <a:rect l="l" t="t" r="r" b="b"/>
              <a:pathLst>
                <a:path w="29615" h="29615" extrusionOk="0">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solidFill>
              <a:schemeClr val="accent3"/>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grpSp>
          <p:nvGrpSpPr>
            <p:cNvPr id="6" name="Google Shape;6056;p62">
              <a:extLst>
                <a:ext uri="{FF2B5EF4-FFF2-40B4-BE49-F238E27FC236}">
                  <a16:creationId xmlns:a16="http://schemas.microsoft.com/office/drawing/2014/main" id="{0D6287BD-E12E-7CB3-2A1B-6AF4C55D3BD8}"/>
                </a:ext>
              </a:extLst>
            </p:cNvPr>
            <p:cNvGrpSpPr/>
            <p:nvPr/>
          </p:nvGrpSpPr>
          <p:grpSpPr>
            <a:xfrm>
              <a:off x="6759861" y="1697350"/>
              <a:ext cx="1071470" cy="1303705"/>
              <a:chOff x="151790" y="1541053"/>
              <a:chExt cx="1248363" cy="1518939"/>
            </a:xfrm>
          </p:grpSpPr>
          <p:sp>
            <p:nvSpPr>
              <p:cNvPr id="7" name="Google Shape;6057;p62">
                <a:extLst>
                  <a:ext uri="{FF2B5EF4-FFF2-40B4-BE49-F238E27FC236}">
                    <a16:creationId xmlns:a16="http://schemas.microsoft.com/office/drawing/2014/main" id="{01DA57BA-07DD-D3C9-CDDC-72E28170B2D7}"/>
                  </a:ext>
                </a:extLst>
              </p:cNvPr>
              <p:cNvSpPr/>
              <p:nvPr/>
            </p:nvSpPr>
            <p:spPr>
              <a:xfrm>
                <a:off x="413250" y="1792400"/>
                <a:ext cx="740375" cy="740375"/>
              </a:xfrm>
              <a:custGeom>
                <a:avLst/>
                <a:gdLst/>
                <a:ahLst/>
                <a:cxnLst/>
                <a:rect l="l" t="t" r="r" b="b"/>
                <a:pathLst>
                  <a:path w="29615" h="29615" extrusionOk="0">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solidFill>
                <a:schemeClr val="accent3"/>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8" name="Google Shape;6058;p62">
                <a:extLst>
                  <a:ext uri="{FF2B5EF4-FFF2-40B4-BE49-F238E27FC236}">
                    <a16:creationId xmlns:a16="http://schemas.microsoft.com/office/drawing/2014/main" id="{231F549D-D517-9E92-3FC4-111B0415F6B5}"/>
                  </a:ext>
                </a:extLst>
              </p:cNvPr>
              <p:cNvSpPr/>
              <p:nvPr/>
            </p:nvSpPr>
            <p:spPr>
              <a:xfrm>
                <a:off x="151790" y="1541053"/>
                <a:ext cx="1248363" cy="1458036"/>
              </a:xfrm>
              <a:custGeom>
                <a:avLst/>
                <a:gdLst/>
                <a:ahLst/>
                <a:cxnLst/>
                <a:rect l="l" t="t" r="r" b="b"/>
                <a:pathLst>
                  <a:path w="43630" h="50958" extrusionOk="0">
                    <a:moveTo>
                      <a:pt x="21815" y="0"/>
                    </a:moveTo>
                    <a:cubicBezTo>
                      <a:pt x="9785" y="0"/>
                      <a:pt x="0" y="9788"/>
                      <a:pt x="0" y="21814"/>
                    </a:cubicBezTo>
                    <a:cubicBezTo>
                      <a:pt x="11" y="22289"/>
                      <a:pt x="401" y="22672"/>
                      <a:pt x="879" y="22672"/>
                    </a:cubicBezTo>
                    <a:cubicBezTo>
                      <a:pt x="1354" y="22672"/>
                      <a:pt x="1744" y="22289"/>
                      <a:pt x="1755" y="21814"/>
                    </a:cubicBezTo>
                    <a:cubicBezTo>
                      <a:pt x="1755" y="10757"/>
                      <a:pt x="10753" y="1755"/>
                      <a:pt x="21811" y="1755"/>
                    </a:cubicBezTo>
                    <a:cubicBezTo>
                      <a:pt x="32869" y="1755"/>
                      <a:pt x="41870" y="10753"/>
                      <a:pt x="41870" y="21814"/>
                    </a:cubicBezTo>
                    <a:cubicBezTo>
                      <a:pt x="41870" y="32872"/>
                      <a:pt x="32872" y="41870"/>
                      <a:pt x="21815" y="41870"/>
                    </a:cubicBezTo>
                    <a:cubicBezTo>
                      <a:pt x="21329" y="41870"/>
                      <a:pt x="20935" y="42263"/>
                      <a:pt x="20935" y="42750"/>
                    </a:cubicBezTo>
                    <a:lnTo>
                      <a:pt x="20935" y="50957"/>
                    </a:lnTo>
                    <a:lnTo>
                      <a:pt x="22694" y="50942"/>
                    </a:lnTo>
                    <a:lnTo>
                      <a:pt x="22694" y="43610"/>
                    </a:lnTo>
                    <a:cubicBezTo>
                      <a:pt x="34316" y="43147"/>
                      <a:pt x="43629" y="33547"/>
                      <a:pt x="43626" y="21814"/>
                    </a:cubicBezTo>
                    <a:cubicBezTo>
                      <a:pt x="43626" y="9785"/>
                      <a:pt x="33841" y="0"/>
                      <a:pt x="21815" y="0"/>
                    </a:cubicBezTo>
                    <a:close/>
                  </a:path>
                </a:pathLst>
              </a:custGeom>
              <a:solidFill>
                <a:schemeClr val="accent3"/>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9" name="Google Shape;6059;p62">
                <a:extLst>
                  <a:ext uri="{FF2B5EF4-FFF2-40B4-BE49-F238E27FC236}">
                    <a16:creationId xmlns:a16="http://schemas.microsoft.com/office/drawing/2014/main" id="{7FA47DCB-3291-9E51-503B-47A3939E1CF4}"/>
                  </a:ext>
                </a:extLst>
              </p:cNvPr>
              <p:cNvSpPr/>
              <p:nvPr/>
            </p:nvSpPr>
            <p:spPr>
              <a:xfrm>
                <a:off x="604577" y="2861650"/>
                <a:ext cx="344437" cy="198342"/>
              </a:xfrm>
              <a:custGeom>
                <a:avLst/>
                <a:gdLst/>
                <a:ahLst/>
                <a:cxnLst/>
                <a:rect l="l" t="t" r="r" b="b"/>
                <a:pathLst>
                  <a:path w="12038" h="6932" extrusionOk="0">
                    <a:moveTo>
                      <a:pt x="11088" y="1"/>
                    </a:moveTo>
                    <a:cubicBezTo>
                      <a:pt x="10863" y="1"/>
                      <a:pt x="10637" y="87"/>
                      <a:pt x="10465" y="260"/>
                    </a:cubicBezTo>
                    <a:lnTo>
                      <a:pt x="6869" y="3859"/>
                    </a:lnTo>
                    <a:lnTo>
                      <a:pt x="5982" y="4742"/>
                    </a:lnTo>
                    <a:lnTo>
                      <a:pt x="5110" y="3874"/>
                    </a:lnTo>
                    <a:lnTo>
                      <a:pt x="1496" y="260"/>
                    </a:lnTo>
                    <a:cubicBezTo>
                      <a:pt x="1342" y="153"/>
                      <a:pt x="1165" y="102"/>
                      <a:pt x="990" y="102"/>
                    </a:cubicBezTo>
                    <a:cubicBezTo>
                      <a:pt x="731" y="102"/>
                      <a:pt x="475" y="214"/>
                      <a:pt x="298" y="427"/>
                    </a:cubicBezTo>
                    <a:cubicBezTo>
                      <a:pt x="1" y="783"/>
                      <a:pt x="27" y="1306"/>
                      <a:pt x="353" y="1636"/>
                    </a:cubicBezTo>
                    <a:lnTo>
                      <a:pt x="5389" y="6675"/>
                    </a:lnTo>
                    <a:cubicBezTo>
                      <a:pt x="5561" y="6846"/>
                      <a:pt x="5786" y="6931"/>
                      <a:pt x="6010" y="6931"/>
                    </a:cubicBezTo>
                    <a:cubicBezTo>
                      <a:pt x="6235" y="6931"/>
                      <a:pt x="6459" y="6846"/>
                      <a:pt x="6632" y="6675"/>
                    </a:cubicBezTo>
                    <a:lnTo>
                      <a:pt x="11667" y="1636"/>
                    </a:lnTo>
                    <a:cubicBezTo>
                      <a:pt x="12019" y="1250"/>
                      <a:pt x="12038" y="668"/>
                      <a:pt x="11711" y="260"/>
                    </a:cubicBezTo>
                    <a:cubicBezTo>
                      <a:pt x="11539" y="87"/>
                      <a:pt x="11313" y="1"/>
                      <a:pt x="11088" y="1"/>
                    </a:cubicBezTo>
                    <a:close/>
                  </a:path>
                </a:pathLst>
              </a:custGeom>
              <a:solidFill>
                <a:schemeClr val="accent3"/>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grpSp>
      </p:grpSp>
      <p:sp>
        <p:nvSpPr>
          <p:cNvPr id="10" name="Google Shape;6060;p62">
            <a:extLst>
              <a:ext uri="{FF2B5EF4-FFF2-40B4-BE49-F238E27FC236}">
                <a16:creationId xmlns:a16="http://schemas.microsoft.com/office/drawing/2014/main" id="{B0B6F9E1-4CF8-AB69-5ACC-237FB3354E07}"/>
              </a:ext>
            </a:extLst>
          </p:cNvPr>
          <p:cNvSpPr txBox="1">
            <a:spLocks/>
          </p:cNvSpPr>
          <p:nvPr/>
        </p:nvSpPr>
        <p:spPr>
          <a:xfrm>
            <a:off x="5681600" y="245937"/>
            <a:ext cx="828800" cy="6596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1pPr>
            <a:lvl2pPr marR="0" lvl="1"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2pPr>
            <a:lvl3pPr marR="0" lvl="2"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3pPr>
            <a:lvl4pPr marR="0" lvl="3"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4pPr>
            <a:lvl5pPr marR="0" lvl="4"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5pPr>
            <a:lvl6pPr marR="0" lvl="5"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6pPr>
            <a:lvl7pPr marR="0" lvl="6"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7pPr>
            <a:lvl8pPr marR="0" lvl="7"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8pPr>
            <a:lvl9pPr marR="0" lvl="8"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9pPr>
          </a:lstStyle>
          <a:p>
            <a:pPr algn="ctr" defTabSz="1219170">
              <a:buClr>
                <a:srgbClr val="7D433F"/>
              </a:buClr>
            </a:pPr>
            <a:r>
              <a:rPr lang="en" sz="3200">
                <a:solidFill>
                  <a:srgbClr val="FFFFFF"/>
                </a:solidFill>
                <a:latin typeface="UTM Avo" panose="02040603050506020204" pitchFamily="18" charset="0"/>
              </a:rPr>
              <a:t>04</a:t>
            </a:r>
            <a:endParaRPr lang="en" sz="3200" dirty="0">
              <a:solidFill>
                <a:srgbClr val="FFFFFF"/>
              </a:solidFill>
              <a:latin typeface="UTM Avo" panose="02040603050506020204" pitchFamily="18" charset="0"/>
            </a:endParaRPr>
          </a:p>
        </p:txBody>
      </p:sp>
      <p:sp>
        <p:nvSpPr>
          <p:cNvPr id="11" name="Google Shape;5258;p54">
            <a:extLst>
              <a:ext uri="{FF2B5EF4-FFF2-40B4-BE49-F238E27FC236}">
                <a16:creationId xmlns:a16="http://schemas.microsoft.com/office/drawing/2014/main" id="{BAFA0475-1E6C-D35F-58CB-17CBDA4F2B96}"/>
              </a:ext>
            </a:extLst>
          </p:cNvPr>
          <p:cNvSpPr/>
          <p:nvPr/>
        </p:nvSpPr>
        <p:spPr>
          <a:xfrm>
            <a:off x="3380464" y="3123380"/>
            <a:ext cx="2198400" cy="700400"/>
          </a:xfrm>
          <a:prstGeom prst="rect">
            <a:avLst/>
          </a:prstGeom>
          <a:solidFill>
            <a:schemeClr val="accent1"/>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VN" sz="2400" dirty="0">
                <a:solidFill>
                  <a:srgbClr val="191919"/>
                </a:solidFill>
                <a:latin typeface="UTM Avo" panose="02040603050506020204" pitchFamily="18" charset="0"/>
                <a:ea typeface="Oxygen"/>
                <a:cs typeface="Oxygen"/>
                <a:sym typeface="Oxygen"/>
              </a:rPr>
              <a:t>A. 54 và 25</a:t>
            </a:r>
            <a:r>
              <a:rPr lang="en-US" sz="2400" dirty="0">
                <a:solidFill>
                  <a:srgbClr val="191919"/>
                </a:solidFill>
                <a:latin typeface="UTM Avo" panose="02040603050506020204" pitchFamily="18" charset="0"/>
                <a:ea typeface="Oxygen"/>
                <a:cs typeface="Oxygen"/>
                <a:sym typeface="Oxygen"/>
              </a:rPr>
              <a:t>.</a:t>
            </a:r>
            <a:endParaRPr sz="2400" dirty="0">
              <a:solidFill>
                <a:srgbClr val="191919"/>
              </a:solidFill>
              <a:latin typeface="UTM Avo" panose="02040603050506020204" pitchFamily="18" charset="0"/>
              <a:ea typeface="Oxygen"/>
              <a:cs typeface="Oxygen"/>
              <a:sym typeface="Oxygen"/>
            </a:endParaRPr>
          </a:p>
        </p:txBody>
      </p:sp>
      <p:sp>
        <p:nvSpPr>
          <p:cNvPr id="125" name="TextBox 124">
            <a:extLst>
              <a:ext uri="{FF2B5EF4-FFF2-40B4-BE49-F238E27FC236}">
                <a16:creationId xmlns:a16="http://schemas.microsoft.com/office/drawing/2014/main" id="{51876453-3ACC-56AE-0F6E-8DF0042715E7}"/>
              </a:ext>
            </a:extLst>
          </p:cNvPr>
          <p:cNvSpPr txBox="1"/>
          <p:nvPr/>
        </p:nvSpPr>
        <p:spPr>
          <a:xfrm>
            <a:off x="1164475" y="2129894"/>
            <a:ext cx="10178948" cy="574388"/>
          </a:xfrm>
          <a:prstGeom prst="rect">
            <a:avLst/>
          </a:prstGeom>
          <a:noFill/>
        </p:spPr>
        <p:txBody>
          <a:bodyPr wrap="square">
            <a:spAutoFit/>
          </a:bodyPr>
          <a:lstStyle/>
          <a:p>
            <a:pPr algn="ctr" defTabSz="1219170">
              <a:lnSpc>
                <a:spcPct val="150000"/>
              </a:lnSpc>
              <a:spcAft>
                <a:spcPts val="1333"/>
              </a:spcAft>
            </a:pPr>
            <a:r>
              <a:rPr lang="en-VN" sz="2400" b="1" dirty="0">
                <a:latin typeface="UTM Avo" panose="02040603050506020204" pitchFamily="18" charset="0"/>
                <a:ea typeface="Calibri" panose="020F0502020204030204" pitchFamily="34" charset="0"/>
                <a:cs typeface="Times New Roman" panose="02020603050405020304" pitchFamily="18" charset="0"/>
              </a:rPr>
              <a:t>Tổng của hai số là 79 và hiệu của hai số là 29. Tìm hai số đó</a:t>
            </a:r>
          </a:p>
        </p:txBody>
      </p:sp>
      <p:sp>
        <p:nvSpPr>
          <p:cNvPr id="126" name="Google Shape;5258;p54">
            <a:extLst>
              <a:ext uri="{FF2B5EF4-FFF2-40B4-BE49-F238E27FC236}">
                <a16:creationId xmlns:a16="http://schemas.microsoft.com/office/drawing/2014/main" id="{DB0083B2-7B62-85C6-D852-90CDAA260C9F}"/>
              </a:ext>
            </a:extLst>
          </p:cNvPr>
          <p:cNvSpPr/>
          <p:nvPr/>
        </p:nvSpPr>
        <p:spPr>
          <a:xfrm>
            <a:off x="6665736" y="3123380"/>
            <a:ext cx="2198400" cy="700400"/>
          </a:xfrm>
          <a:prstGeom prst="rect">
            <a:avLst/>
          </a:prstGeom>
          <a:solidFill>
            <a:schemeClr val="accent1"/>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VN" sz="2400" dirty="0">
                <a:solidFill>
                  <a:srgbClr val="191919"/>
                </a:solidFill>
                <a:latin typeface="UTM Avo" panose="02040603050506020204" pitchFamily="18" charset="0"/>
                <a:ea typeface="Oxygen"/>
                <a:cs typeface="Oxygen"/>
                <a:sym typeface="Oxygen"/>
              </a:rPr>
              <a:t>B. 45 và 52</a:t>
            </a:r>
            <a:r>
              <a:rPr lang="en-US" sz="2400" dirty="0">
                <a:solidFill>
                  <a:srgbClr val="191919"/>
                </a:solidFill>
                <a:latin typeface="UTM Avo" panose="02040603050506020204" pitchFamily="18" charset="0"/>
                <a:ea typeface="Oxygen"/>
                <a:cs typeface="Oxygen"/>
                <a:sym typeface="Oxygen"/>
              </a:rPr>
              <a:t>.</a:t>
            </a:r>
            <a:endParaRPr sz="2400" dirty="0">
              <a:solidFill>
                <a:srgbClr val="191919"/>
              </a:solidFill>
              <a:latin typeface="UTM Avo" panose="02040603050506020204" pitchFamily="18" charset="0"/>
              <a:ea typeface="Oxygen"/>
              <a:cs typeface="Oxygen"/>
              <a:sym typeface="Oxygen"/>
            </a:endParaRPr>
          </a:p>
        </p:txBody>
      </p:sp>
      <p:sp>
        <p:nvSpPr>
          <p:cNvPr id="127" name="Google Shape;5258;p54">
            <a:extLst>
              <a:ext uri="{FF2B5EF4-FFF2-40B4-BE49-F238E27FC236}">
                <a16:creationId xmlns:a16="http://schemas.microsoft.com/office/drawing/2014/main" id="{C154691B-297C-0236-539B-0D6745B71332}"/>
              </a:ext>
            </a:extLst>
          </p:cNvPr>
          <p:cNvSpPr/>
          <p:nvPr/>
        </p:nvSpPr>
        <p:spPr>
          <a:xfrm>
            <a:off x="3380464" y="4322916"/>
            <a:ext cx="2198400" cy="700400"/>
          </a:xfrm>
          <a:prstGeom prst="rect">
            <a:avLst/>
          </a:prstGeom>
          <a:solidFill>
            <a:schemeClr val="accent1"/>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VN" sz="2400" dirty="0">
                <a:solidFill>
                  <a:srgbClr val="191919"/>
                </a:solidFill>
                <a:latin typeface="UTM Avo" panose="02040603050506020204" pitchFamily="18" charset="0"/>
                <a:ea typeface="Oxygen"/>
                <a:cs typeface="Oxygen"/>
                <a:sym typeface="Oxygen"/>
              </a:rPr>
              <a:t>C. 45 và 20</a:t>
            </a:r>
            <a:r>
              <a:rPr lang="en-US" sz="2400" dirty="0">
                <a:solidFill>
                  <a:srgbClr val="191919"/>
                </a:solidFill>
                <a:latin typeface="UTM Avo" panose="02040603050506020204" pitchFamily="18" charset="0"/>
                <a:ea typeface="Oxygen"/>
                <a:cs typeface="Oxygen"/>
                <a:sym typeface="Oxygen"/>
              </a:rPr>
              <a:t>.</a:t>
            </a:r>
            <a:endParaRPr sz="2400" dirty="0">
              <a:solidFill>
                <a:srgbClr val="191919"/>
              </a:solidFill>
              <a:latin typeface="UTM Avo" panose="02040603050506020204" pitchFamily="18" charset="0"/>
              <a:ea typeface="Oxygen"/>
              <a:cs typeface="Oxygen"/>
              <a:sym typeface="Oxygen"/>
            </a:endParaRPr>
          </a:p>
        </p:txBody>
      </p:sp>
      <p:sp>
        <p:nvSpPr>
          <p:cNvPr id="128" name="Google Shape;5258;p54">
            <a:extLst>
              <a:ext uri="{FF2B5EF4-FFF2-40B4-BE49-F238E27FC236}">
                <a16:creationId xmlns:a16="http://schemas.microsoft.com/office/drawing/2014/main" id="{9E5B3BC3-9C34-F396-5AFB-77664B5C2155}"/>
              </a:ext>
            </a:extLst>
          </p:cNvPr>
          <p:cNvSpPr/>
          <p:nvPr/>
        </p:nvSpPr>
        <p:spPr>
          <a:xfrm>
            <a:off x="6665736" y="4322916"/>
            <a:ext cx="2198400" cy="700400"/>
          </a:xfrm>
          <a:prstGeom prst="rect">
            <a:avLst/>
          </a:prstGeom>
          <a:solidFill>
            <a:schemeClr val="accent1"/>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VN" sz="2400" dirty="0">
                <a:solidFill>
                  <a:srgbClr val="191919"/>
                </a:solidFill>
                <a:latin typeface="UTM Avo" panose="02040603050506020204" pitchFamily="18" charset="0"/>
                <a:ea typeface="Oxygen"/>
                <a:cs typeface="Oxygen"/>
                <a:sym typeface="Oxygen"/>
              </a:rPr>
              <a:t>A. 50 và 29</a:t>
            </a:r>
            <a:r>
              <a:rPr lang="en-US" sz="2400" dirty="0">
                <a:solidFill>
                  <a:srgbClr val="191919"/>
                </a:solidFill>
                <a:latin typeface="UTM Avo" panose="02040603050506020204" pitchFamily="18" charset="0"/>
                <a:ea typeface="Oxygen"/>
                <a:cs typeface="Oxygen"/>
                <a:sym typeface="Oxygen"/>
              </a:rPr>
              <a:t>.</a:t>
            </a:r>
            <a:endParaRPr sz="2400" dirty="0">
              <a:solidFill>
                <a:srgbClr val="191919"/>
              </a:solidFill>
              <a:latin typeface="UTM Avo" panose="02040603050506020204" pitchFamily="18" charset="0"/>
              <a:ea typeface="Oxygen"/>
              <a:cs typeface="Oxygen"/>
              <a:sym typeface="Oxygen"/>
            </a:endParaRPr>
          </a:p>
        </p:txBody>
      </p:sp>
      <p:pic>
        <p:nvPicPr>
          <p:cNvPr id="130" name="Graphic 129" descr="Chevron arrows with solid fill">
            <a:hlinkClick r:id="rId3" action="ppaction://hlinksldjump"/>
            <a:extLst>
              <a:ext uri="{FF2B5EF4-FFF2-40B4-BE49-F238E27FC236}">
                <a16:creationId xmlns:a16="http://schemas.microsoft.com/office/drawing/2014/main" id="{4B4FD5CC-97C6-16E1-2E6A-F8B19C254F8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800851" y="-64813"/>
            <a:ext cx="1219200" cy="1219200"/>
          </a:xfrm>
          <a:prstGeom prst="rect">
            <a:avLst/>
          </a:prstGeom>
        </p:spPr>
      </p:pic>
      <p:pic>
        <p:nvPicPr>
          <p:cNvPr id="2" name="Picture 1">
            <a:extLst>
              <a:ext uri="{FF2B5EF4-FFF2-40B4-BE49-F238E27FC236}">
                <a16:creationId xmlns:a16="http://schemas.microsoft.com/office/drawing/2014/main" id="{9D729EB9-1815-B74F-FCFD-40D5A8EDE82D}"/>
              </a:ext>
            </a:extLst>
          </p:cNvPr>
          <p:cNvPicPr>
            <a:picLocks noChangeAspect="1"/>
          </p:cNvPicPr>
          <p:nvPr/>
        </p:nvPicPr>
        <p:blipFill>
          <a:blip r:embed="rId6"/>
          <a:stretch>
            <a:fillRect/>
          </a:stretch>
        </p:blipFill>
        <p:spPr>
          <a:xfrm>
            <a:off x="0" y="26523"/>
            <a:ext cx="1791175" cy="868828"/>
          </a:xfrm>
          <a:prstGeom prst="rect">
            <a:avLst/>
          </a:prstGeom>
          <a:noFill/>
        </p:spPr>
      </p:pic>
    </p:spTree>
    <p:extLst>
      <p:ext uri="{BB962C8B-B14F-4D97-AF65-F5344CB8AC3E}">
        <p14:creationId xmlns:p14="http://schemas.microsoft.com/office/powerpoint/2010/main" val="2457803323"/>
      </p:ext>
    </p:extLst>
  </p:cSld>
  <p:clrMapOvr>
    <a:masterClrMapping/>
  </p:clrMapOvr>
  <p:transition spd="med">
    <p:split orient="vert"/>
  </p:transition>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11"/>
                                        </p:tgtEl>
                                        <p:attrNameLst>
                                          <p:attrName>fillcolor</p:attrName>
                                        </p:attrNameLst>
                                      </p:cBhvr>
                                      <p:to>
                                        <a:srgbClr val="92D050"/>
                                      </p:to>
                                    </p:animClr>
                                    <p:set>
                                      <p:cBhvr>
                                        <p:cTn id="7" dur="500" fill="hold"/>
                                        <p:tgtEl>
                                          <p:spTgt spid="11"/>
                                        </p:tgtEl>
                                        <p:attrNameLst>
                                          <p:attrName>fill.type</p:attrName>
                                        </p:attrNameLst>
                                      </p:cBhvr>
                                      <p:to>
                                        <p:strVal val="solid"/>
                                      </p:to>
                                    </p:set>
                                    <p:set>
                                      <p:cBhvr>
                                        <p:cTn id="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9" restart="whenNotActive" fill="hold" evtFilter="cancelBubble" nodeType="interactiveSeq">
                <p:stCondLst>
                  <p:cond evt="onClick" delay="0">
                    <p:tgtEl>
                      <p:spTgt spid="126"/>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126"/>
                                        </p:tgtEl>
                                        <p:attrNameLst>
                                          <p:attrName>fillcolor</p:attrName>
                                        </p:attrNameLst>
                                      </p:cBhvr>
                                      <p:to>
                                        <a:srgbClr val="FF4A75"/>
                                      </p:to>
                                    </p:animClr>
                                    <p:set>
                                      <p:cBhvr>
                                        <p:cTn id="14" dur="500" fill="hold"/>
                                        <p:tgtEl>
                                          <p:spTgt spid="126"/>
                                        </p:tgtEl>
                                        <p:attrNameLst>
                                          <p:attrName>fill.type</p:attrName>
                                        </p:attrNameLst>
                                      </p:cBhvr>
                                      <p:to>
                                        <p:strVal val="solid"/>
                                      </p:to>
                                    </p:set>
                                    <p:set>
                                      <p:cBhvr>
                                        <p:cTn id="15" dur="500" fill="hold"/>
                                        <p:tgtEl>
                                          <p:spTgt spid="126"/>
                                        </p:tgtEl>
                                        <p:attrNameLst>
                                          <p:attrName>fill.on</p:attrName>
                                        </p:attrNameLst>
                                      </p:cBhvr>
                                      <p:to>
                                        <p:strVal val="true"/>
                                      </p:to>
                                    </p:set>
                                  </p:childTnLst>
                                </p:cTn>
                              </p:par>
                            </p:childTnLst>
                          </p:cTn>
                        </p:par>
                      </p:childTnLst>
                    </p:cTn>
                  </p:par>
                </p:childTnLst>
              </p:cTn>
              <p:nextCondLst>
                <p:cond evt="onClick" delay="0">
                  <p:tgtEl>
                    <p:spTgt spid="126"/>
                  </p:tgtEl>
                </p:cond>
              </p:nextCondLst>
            </p:seq>
            <p:seq concurrent="1" nextAc="seek">
              <p:cTn id="16" restart="whenNotActive" fill="hold" evtFilter="cancelBubble" nodeType="interactiveSeq">
                <p:stCondLst>
                  <p:cond evt="onClick" delay="0">
                    <p:tgtEl>
                      <p:spTgt spid="128"/>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128"/>
                                        </p:tgtEl>
                                        <p:attrNameLst>
                                          <p:attrName>fillcolor</p:attrName>
                                        </p:attrNameLst>
                                      </p:cBhvr>
                                      <p:to>
                                        <a:srgbClr val="FF4A75"/>
                                      </p:to>
                                    </p:animClr>
                                    <p:set>
                                      <p:cBhvr>
                                        <p:cTn id="21" dur="500" fill="hold"/>
                                        <p:tgtEl>
                                          <p:spTgt spid="128"/>
                                        </p:tgtEl>
                                        <p:attrNameLst>
                                          <p:attrName>fill.type</p:attrName>
                                        </p:attrNameLst>
                                      </p:cBhvr>
                                      <p:to>
                                        <p:strVal val="solid"/>
                                      </p:to>
                                    </p:set>
                                    <p:set>
                                      <p:cBhvr>
                                        <p:cTn id="22" dur="500" fill="hold"/>
                                        <p:tgtEl>
                                          <p:spTgt spid="128"/>
                                        </p:tgtEl>
                                        <p:attrNameLst>
                                          <p:attrName>fill.on</p:attrName>
                                        </p:attrNameLst>
                                      </p:cBhvr>
                                      <p:to>
                                        <p:strVal val="true"/>
                                      </p:to>
                                    </p:set>
                                  </p:childTnLst>
                                </p:cTn>
                              </p:par>
                            </p:childTnLst>
                          </p:cTn>
                        </p:par>
                      </p:childTnLst>
                    </p:cTn>
                  </p:par>
                </p:childTnLst>
              </p:cTn>
              <p:nextCondLst>
                <p:cond evt="onClick" delay="0">
                  <p:tgtEl>
                    <p:spTgt spid="128"/>
                  </p:tgtEl>
                </p:cond>
              </p:nextCondLst>
            </p:seq>
            <p:seq concurrent="1" nextAc="seek">
              <p:cTn id="23" restart="whenNotActive" fill="hold" evtFilter="cancelBubble" nodeType="interactiveSeq">
                <p:stCondLst>
                  <p:cond evt="onClick" delay="0">
                    <p:tgtEl>
                      <p:spTgt spid="127"/>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127"/>
                                        </p:tgtEl>
                                        <p:attrNameLst>
                                          <p:attrName>fillcolor</p:attrName>
                                        </p:attrNameLst>
                                      </p:cBhvr>
                                      <p:to>
                                        <a:srgbClr val="FF4A75"/>
                                      </p:to>
                                    </p:animClr>
                                    <p:set>
                                      <p:cBhvr>
                                        <p:cTn id="28" dur="500" fill="hold"/>
                                        <p:tgtEl>
                                          <p:spTgt spid="127"/>
                                        </p:tgtEl>
                                        <p:attrNameLst>
                                          <p:attrName>fill.type</p:attrName>
                                        </p:attrNameLst>
                                      </p:cBhvr>
                                      <p:to>
                                        <p:strVal val="solid"/>
                                      </p:to>
                                    </p:set>
                                    <p:set>
                                      <p:cBhvr>
                                        <p:cTn id="29" dur="500" fill="hold"/>
                                        <p:tgtEl>
                                          <p:spTgt spid="127"/>
                                        </p:tgtEl>
                                        <p:attrNameLst>
                                          <p:attrName>fill.on</p:attrName>
                                        </p:attrNameLst>
                                      </p:cBhvr>
                                      <p:to>
                                        <p:strVal val="true"/>
                                      </p:to>
                                    </p:set>
                                  </p:childTnLst>
                                </p:cTn>
                              </p:par>
                            </p:childTnLst>
                          </p:cTn>
                        </p:par>
                      </p:childTnLst>
                    </p:cTn>
                  </p:par>
                </p:childTnLst>
              </p:cTn>
              <p:nextCondLst>
                <p:cond evt="onClick" delay="0">
                  <p:tgtEl>
                    <p:spTgt spid="127"/>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oogle Shape;6063;p62">
            <a:extLst>
              <a:ext uri="{FF2B5EF4-FFF2-40B4-BE49-F238E27FC236}">
                <a16:creationId xmlns:a16="http://schemas.microsoft.com/office/drawing/2014/main" id="{93BF58F3-6319-ECF6-F035-5CA974118310}"/>
              </a:ext>
            </a:extLst>
          </p:cNvPr>
          <p:cNvGrpSpPr/>
          <p:nvPr/>
        </p:nvGrpSpPr>
        <p:grpSpPr>
          <a:xfrm>
            <a:off x="5526264" y="-8614"/>
            <a:ext cx="1139473" cy="1386447"/>
            <a:chOff x="6759861" y="1697350"/>
            <a:chExt cx="1071470" cy="1303705"/>
          </a:xfrm>
        </p:grpSpPr>
        <p:sp>
          <p:nvSpPr>
            <p:cNvPr id="3" name="Google Shape;6064;p62">
              <a:extLst>
                <a:ext uri="{FF2B5EF4-FFF2-40B4-BE49-F238E27FC236}">
                  <a16:creationId xmlns:a16="http://schemas.microsoft.com/office/drawing/2014/main" id="{D9FD692F-EED6-A27E-8126-A13079531A87}"/>
                </a:ext>
              </a:extLst>
            </p:cNvPr>
            <p:cNvSpPr/>
            <p:nvPr/>
          </p:nvSpPr>
          <p:spPr>
            <a:xfrm>
              <a:off x="6984272" y="1913082"/>
              <a:ext cx="635464" cy="635464"/>
            </a:xfrm>
            <a:custGeom>
              <a:avLst/>
              <a:gdLst/>
              <a:ahLst/>
              <a:cxnLst/>
              <a:rect l="l" t="t" r="r" b="b"/>
              <a:pathLst>
                <a:path w="29615" h="29615" extrusionOk="0">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solidFill>
              <a:schemeClr val="accent4"/>
            </a:solid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grpSp>
          <p:nvGrpSpPr>
            <p:cNvPr id="4" name="Google Shape;6065;p62">
              <a:extLst>
                <a:ext uri="{FF2B5EF4-FFF2-40B4-BE49-F238E27FC236}">
                  <a16:creationId xmlns:a16="http://schemas.microsoft.com/office/drawing/2014/main" id="{9CB6178B-8B1C-C73B-1B80-0C476753E521}"/>
                </a:ext>
              </a:extLst>
            </p:cNvPr>
            <p:cNvGrpSpPr/>
            <p:nvPr/>
          </p:nvGrpSpPr>
          <p:grpSpPr>
            <a:xfrm>
              <a:off x="6759861" y="1697350"/>
              <a:ext cx="1071470" cy="1303705"/>
              <a:chOff x="151790" y="1541053"/>
              <a:chExt cx="1248363" cy="1518939"/>
            </a:xfrm>
          </p:grpSpPr>
          <p:sp>
            <p:nvSpPr>
              <p:cNvPr id="5" name="Google Shape;6066;p62">
                <a:extLst>
                  <a:ext uri="{FF2B5EF4-FFF2-40B4-BE49-F238E27FC236}">
                    <a16:creationId xmlns:a16="http://schemas.microsoft.com/office/drawing/2014/main" id="{45D26D12-BE84-B2C2-3FD0-82A580B66318}"/>
                  </a:ext>
                </a:extLst>
              </p:cNvPr>
              <p:cNvSpPr/>
              <p:nvPr/>
            </p:nvSpPr>
            <p:spPr>
              <a:xfrm>
                <a:off x="413250" y="1792400"/>
                <a:ext cx="740375" cy="740375"/>
              </a:xfrm>
              <a:custGeom>
                <a:avLst/>
                <a:gdLst/>
                <a:ahLst/>
                <a:cxnLst/>
                <a:rect l="l" t="t" r="r" b="b"/>
                <a:pathLst>
                  <a:path w="29615" h="29615" extrusionOk="0">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solidFill>
                <a:schemeClr val="accent4"/>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6" name="Google Shape;6067;p62">
                <a:extLst>
                  <a:ext uri="{FF2B5EF4-FFF2-40B4-BE49-F238E27FC236}">
                    <a16:creationId xmlns:a16="http://schemas.microsoft.com/office/drawing/2014/main" id="{A9A356BD-760D-7EA9-2302-0A1739F412CF}"/>
                  </a:ext>
                </a:extLst>
              </p:cNvPr>
              <p:cNvSpPr/>
              <p:nvPr/>
            </p:nvSpPr>
            <p:spPr>
              <a:xfrm>
                <a:off x="151790" y="1541053"/>
                <a:ext cx="1248363" cy="1458036"/>
              </a:xfrm>
              <a:custGeom>
                <a:avLst/>
                <a:gdLst/>
                <a:ahLst/>
                <a:cxnLst/>
                <a:rect l="l" t="t" r="r" b="b"/>
                <a:pathLst>
                  <a:path w="43630" h="50958" extrusionOk="0">
                    <a:moveTo>
                      <a:pt x="21815" y="0"/>
                    </a:moveTo>
                    <a:cubicBezTo>
                      <a:pt x="9785" y="0"/>
                      <a:pt x="0" y="9788"/>
                      <a:pt x="0" y="21814"/>
                    </a:cubicBezTo>
                    <a:cubicBezTo>
                      <a:pt x="11" y="22289"/>
                      <a:pt x="401" y="22672"/>
                      <a:pt x="879" y="22672"/>
                    </a:cubicBezTo>
                    <a:cubicBezTo>
                      <a:pt x="1354" y="22672"/>
                      <a:pt x="1744" y="22289"/>
                      <a:pt x="1755" y="21814"/>
                    </a:cubicBezTo>
                    <a:cubicBezTo>
                      <a:pt x="1755" y="10757"/>
                      <a:pt x="10753" y="1755"/>
                      <a:pt x="21811" y="1755"/>
                    </a:cubicBezTo>
                    <a:cubicBezTo>
                      <a:pt x="32869" y="1755"/>
                      <a:pt x="41870" y="10753"/>
                      <a:pt x="41870" y="21814"/>
                    </a:cubicBezTo>
                    <a:cubicBezTo>
                      <a:pt x="41870" y="32872"/>
                      <a:pt x="32872" y="41870"/>
                      <a:pt x="21815" y="41870"/>
                    </a:cubicBezTo>
                    <a:cubicBezTo>
                      <a:pt x="21329" y="41870"/>
                      <a:pt x="20935" y="42263"/>
                      <a:pt x="20935" y="42750"/>
                    </a:cubicBezTo>
                    <a:lnTo>
                      <a:pt x="20935" y="50957"/>
                    </a:lnTo>
                    <a:lnTo>
                      <a:pt x="22694" y="50942"/>
                    </a:lnTo>
                    <a:lnTo>
                      <a:pt x="22694" y="43610"/>
                    </a:lnTo>
                    <a:cubicBezTo>
                      <a:pt x="34316" y="43147"/>
                      <a:pt x="43629" y="33547"/>
                      <a:pt x="43626" y="21814"/>
                    </a:cubicBezTo>
                    <a:cubicBezTo>
                      <a:pt x="43626" y="9785"/>
                      <a:pt x="33841" y="0"/>
                      <a:pt x="21815" y="0"/>
                    </a:cubicBezTo>
                    <a:close/>
                  </a:path>
                </a:pathLst>
              </a:custGeom>
              <a:solidFill>
                <a:schemeClr val="accent4"/>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7" name="Google Shape;6068;p62">
                <a:extLst>
                  <a:ext uri="{FF2B5EF4-FFF2-40B4-BE49-F238E27FC236}">
                    <a16:creationId xmlns:a16="http://schemas.microsoft.com/office/drawing/2014/main" id="{0ED75204-A1AF-FB13-C7D5-40F7456CD1C3}"/>
                  </a:ext>
                </a:extLst>
              </p:cNvPr>
              <p:cNvSpPr/>
              <p:nvPr/>
            </p:nvSpPr>
            <p:spPr>
              <a:xfrm>
                <a:off x="604577" y="2861650"/>
                <a:ext cx="344437" cy="198342"/>
              </a:xfrm>
              <a:custGeom>
                <a:avLst/>
                <a:gdLst/>
                <a:ahLst/>
                <a:cxnLst/>
                <a:rect l="l" t="t" r="r" b="b"/>
                <a:pathLst>
                  <a:path w="12038" h="6932" extrusionOk="0">
                    <a:moveTo>
                      <a:pt x="11088" y="1"/>
                    </a:moveTo>
                    <a:cubicBezTo>
                      <a:pt x="10863" y="1"/>
                      <a:pt x="10637" y="87"/>
                      <a:pt x="10465" y="260"/>
                    </a:cubicBezTo>
                    <a:lnTo>
                      <a:pt x="6869" y="3859"/>
                    </a:lnTo>
                    <a:lnTo>
                      <a:pt x="5982" y="4742"/>
                    </a:lnTo>
                    <a:lnTo>
                      <a:pt x="5110" y="3874"/>
                    </a:lnTo>
                    <a:lnTo>
                      <a:pt x="1496" y="260"/>
                    </a:lnTo>
                    <a:cubicBezTo>
                      <a:pt x="1342" y="153"/>
                      <a:pt x="1165" y="102"/>
                      <a:pt x="990" y="102"/>
                    </a:cubicBezTo>
                    <a:cubicBezTo>
                      <a:pt x="731" y="102"/>
                      <a:pt x="475" y="214"/>
                      <a:pt x="298" y="427"/>
                    </a:cubicBezTo>
                    <a:cubicBezTo>
                      <a:pt x="1" y="783"/>
                      <a:pt x="27" y="1306"/>
                      <a:pt x="353" y="1636"/>
                    </a:cubicBezTo>
                    <a:lnTo>
                      <a:pt x="5389" y="6675"/>
                    </a:lnTo>
                    <a:cubicBezTo>
                      <a:pt x="5561" y="6846"/>
                      <a:pt x="5786" y="6931"/>
                      <a:pt x="6010" y="6931"/>
                    </a:cubicBezTo>
                    <a:cubicBezTo>
                      <a:pt x="6235" y="6931"/>
                      <a:pt x="6459" y="6846"/>
                      <a:pt x="6632" y="6675"/>
                    </a:cubicBezTo>
                    <a:lnTo>
                      <a:pt x="11667" y="1636"/>
                    </a:lnTo>
                    <a:cubicBezTo>
                      <a:pt x="12019" y="1250"/>
                      <a:pt x="12038" y="668"/>
                      <a:pt x="11711" y="260"/>
                    </a:cubicBezTo>
                    <a:cubicBezTo>
                      <a:pt x="11539" y="87"/>
                      <a:pt x="11313" y="1"/>
                      <a:pt x="11088" y="1"/>
                    </a:cubicBezTo>
                    <a:close/>
                  </a:path>
                </a:pathLst>
              </a:custGeom>
              <a:solidFill>
                <a:schemeClr val="accent4"/>
              </a:solid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grpSp>
      </p:grpSp>
      <p:sp>
        <p:nvSpPr>
          <p:cNvPr id="8" name="Google Shape;6069;p62">
            <a:extLst>
              <a:ext uri="{FF2B5EF4-FFF2-40B4-BE49-F238E27FC236}">
                <a16:creationId xmlns:a16="http://schemas.microsoft.com/office/drawing/2014/main" id="{D9D015FA-E344-C1E0-76FE-EB02B3158357}"/>
              </a:ext>
            </a:extLst>
          </p:cNvPr>
          <p:cNvSpPr txBox="1">
            <a:spLocks/>
          </p:cNvSpPr>
          <p:nvPr/>
        </p:nvSpPr>
        <p:spPr>
          <a:xfrm>
            <a:off x="5681363" y="228344"/>
            <a:ext cx="828800" cy="6596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1pPr>
            <a:lvl2pPr marR="0" lvl="1"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2pPr>
            <a:lvl3pPr marR="0" lvl="2"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3pPr>
            <a:lvl4pPr marR="0" lvl="3"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4pPr>
            <a:lvl5pPr marR="0" lvl="4"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5pPr>
            <a:lvl6pPr marR="0" lvl="5"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6pPr>
            <a:lvl7pPr marR="0" lvl="6"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7pPr>
            <a:lvl8pPr marR="0" lvl="7"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8pPr>
            <a:lvl9pPr marR="0" lvl="8"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9pPr>
          </a:lstStyle>
          <a:p>
            <a:pPr algn="ctr" defTabSz="1219170">
              <a:buClr>
                <a:srgbClr val="7D433F"/>
              </a:buClr>
            </a:pPr>
            <a:r>
              <a:rPr lang="en" sz="3200">
                <a:solidFill>
                  <a:srgbClr val="FFFFFF"/>
                </a:solidFill>
                <a:latin typeface="UTM Avo" panose="02040603050506020204" pitchFamily="18" charset="0"/>
              </a:rPr>
              <a:t>05</a:t>
            </a:r>
          </a:p>
        </p:txBody>
      </p:sp>
      <p:sp>
        <p:nvSpPr>
          <p:cNvPr id="129" name="Google Shape;5257;p54">
            <a:extLst>
              <a:ext uri="{FF2B5EF4-FFF2-40B4-BE49-F238E27FC236}">
                <a16:creationId xmlns:a16="http://schemas.microsoft.com/office/drawing/2014/main" id="{5B917138-1DE1-52CE-BB60-844B23DE9D53}"/>
              </a:ext>
            </a:extLst>
          </p:cNvPr>
          <p:cNvSpPr/>
          <p:nvPr/>
        </p:nvSpPr>
        <p:spPr>
          <a:xfrm>
            <a:off x="3400089" y="3180263"/>
            <a:ext cx="2198400" cy="700400"/>
          </a:xfrm>
          <a:prstGeom prst="rect">
            <a:avLst/>
          </a:prstGeom>
          <a:solidFill>
            <a:schemeClr val="accent4"/>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VN" sz="2400" dirty="0">
                <a:solidFill>
                  <a:srgbClr val="191919"/>
                </a:solidFill>
                <a:latin typeface="UTM Avo" panose="02040603050506020204" pitchFamily="18" charset="0"/>
                <a:ea typeface="Oxygen"/>
                <a:cs typeface="Oxygen"/>
                <a:sym typeface="Oxygen"/>
              </a:rPr>
              <a:t>A. 250</a:t>
            </a:r>
            <a:r>
              <a:rPr lang="en-US" sz="2400" dirty="0">
                <a:solidFill>
                  <a:srgbClr val="191919"/>
                </a:solidFill>
                <a:latin typeface="UTM Avo" panose="02040603050506020204" pitchFamily="18" charset="0"/>
                <a:ea typeface="Oxygen"/>
                <a:cs typeface="Oxygen"/>
                <a:sym typeface="Oxygen"/>
              </a:rPr>
              <a:t>.</a:t>
            </a:r>
            <a:endParaRPr sz="2400" dirty="0">
              <a:solidFill>
                <a:srgbClr val="191919"/>
              </a:solidFill>
              <a:latin typeface="UTM Avo" panose="02040603050506020204" pitchFamily="18" charset="0"/>
              <a:ea typeface="Oxygen"/>
              <a:cs typeface="Oxygen"/>
              <a:sym typeface="Oxygen"/>
            </a:endParaRPr>
          </a:p>
        </p:txBody>
      </p:sp>
      <p:sp>
        <p:nvSpPr>
          <p:cNvPr id="130" name="TextBox 129">
            <a:extLst>
              <a:ext uri="{FF2B5EF4-FFF2-40B4-BE49-F238E27FC236}">
                <a16:creationId xmlns:a16="http://schemas.microsoft.com/office/drawing/2014/main" id="{49B422A7-F531-6DA2-D4A1-8483AEA2BB3F}"/>
              </a:ext>
            </a:extLst>
          </p:cNvPr>
          <p:cNvSpPr txBox="1"/>
          <p:nvPr/>
        </p:nvSpPr>
        <p:spPr>
          <a:xfrm>
            <a:off x="1959105" y="1624119"/>
            <a:ext cx="8589688" cy="1121846"/>
          </a:xfrm>
          <a:prstGeom prst="rect">
            <a:avLst/>
          </a:prstGeom>
          <a:noFill/>
        </p:spPr>
        <p:txBody>
          <a:bodyPr wrap="square">
            <a:spAutoFit/>
          </a:bodyPr>
          <a:lstStyle/>
          <a:p>
            <a:pPr algn="ctr" defTabSz="1219170">
              <a:lnSpc>
                <a:spcPct val="150000"/>
              </a:lnSpc>
              <a:spcAft>
                <a:spcPts val="1333"/>
              </a:spcAft>
            </a:pPr>
            <a:r>
              <a:rPr lang="en-VN" sz="2400" b="1" dirty="0">
                <a:latin typeface="UTM Avo" panose="02040603050506020204" pitchFamily="18" charset="0"/>
                <a:ea typeface="Calibri" panose="020F0502020204030204" pitchFamily="34" charset="0"/>
                <a:cs typeface="Times New Roman" panose="02020603050405020304" pitchFamily="18" charset="0"/>
              </a:rPr>
              <a:t>Trung bình cộng của hai số bằng 250, biết số thứ nhất là 275. Tìm số còn lại</a:t>
            </a:r>
            <a:r>
              <a:rPr lang="en-US" sz="2400" b="1" dirty="0">
                <a:latin typeface="UTM Avo" panose="02040603050506020204" pitchFamily="18" charset="0"/>
                <a:ea typeface="Calibri" panose="020F0502020204030204" pitchFamily="34" charset="0"/>
                <a:cs typeface="Times New Roman" panose="02020603050405020304" pitchFamily="18" charset="0"/>
              </a:rPr>
              <a:t>.</a:t>
            </a:r>
            <a:endParaRPr lang="en-VN" sz="2400" b="1" dirty="0">
              <a:latin typeface="UTM Avo" panose="02040603050506020204" pitchFamily="18" charset="0"/>
              <a:ea typeface="Calibri" panose="020F0502020204030204" pitchFamily="34" charset="0"/>
              <a:cs typeface="Times New Roman" panose="02020603050405020304" pitchFamily="18" charset="0"/>
            </a:endParaRPr>
          </a:p>
        </p:txBody>
      </p:sp>
      <p:sp>
        <p:nvSpPr>
          <p:cNvPr id="131" name="Google Shape;5257;p54">
            <a:extLst>
              <a:ext uri="{FF2B5EF4-FFF2-40B4-BE49-F238E27FC236}">
                <a16:creationId xmlns:a16="http://schemas.microsoft.com/office/drawing/2014/main" id="{E6323334-EE62-5F58-7D11-5A11EC742451}"/>
              </a:ext>
            </a:extLst>
          </p:cNvPr>
          <p:cNvSpPr/>
          <p:nvPr/>
        </p:nvSpPr>
        <p:spPr>
          <a:xfrm>
            <a:off x="6665736" y="3180263"/>
            <a:ext cx="2198400" cy="700400"/>
          </a:xfrm>
          <a:prstGeom prst="rect">
            <a:avLst/>
          </a:prstGeom>
          <a:solidFill>
            <a:schemeClr val="accent4"/>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VN" sz="2400" dirty="0">
                <a:solidFill>
                  <a:srgbClr val="191919"/>
                </a:solidFill>
                <a:latin typeface="UTM Avo" panose="02040603050506020204" pitchFamily="18" charset="0"/>
                <a:ea typeface="Oxygen"/>
                <a:cs typeface="Oxygen"/>
                <a:sym typeface="Oxygen"/>
              </a:rPr>
              <a:t>B. 25</a:t>
            </a:r>
            <a:r>
              <a:rPr lang="en-US" sz="2400" dirty="0">
                <a:solidFill>
                  <a:srgbClr val="191919"/>
                </a:solidFill>
                <a:latin typeface="UTM Avo" panose="02040603050506020204" pitchFamily="18" charset="0"/>
                <a:ea typeface="Oxygen"/>
                <a:cs typeface="Oxygen"/>
                <a:sym typeface="Oxygen"/>
              </a:rPr>
              <a:t>.</a:t>
            </a:r>
            <a:endParaRPr sz="2400" dirty="0">
              <a:solidFill>
                <a:srgbClr val="191919"/>
              </a:solidFill>
              <a:latin typeface="UTM Avo" panose="02040603050506020204" pitchFamily="18" charset="0"/>
              <a:ea typeface="Oxygen"/>
              <a:cs typeface="Oxygen"/>
              <a:sym typeface="Oxygen"/>
            </a:endParaRPr>
          </a:p>
        </p:txBody>
      </p:sp>
      <p:sp>
        <p:nvSpPr>
          <p:cNvPr id="132" name="Google Shape;5257;p54">
            <a:extLst>
              <a:ext uri="{FF2B5EF4-FFF2-40B4-BE49-F238E27FC236}">
                <a16:creationId xmlns:a16="http://schemas.microsoft.com/office/drawing/2014/main" id="{C00A4A1A-65C8-5A09-2ACB-1E3772D9197B}"/>
              </a:ext>
            </a:extLst>
          </p:cNvPr>
          <p:cNvSpPr/>
          <p:nvPr/>
        </p:nvSpPr>
        <p:spPr>
          <a:xfrm>
            <a:off x="3400089" y="4439908"/>
            <a:ext cx="2198400" cy="700400"/>
          </a:xfrm>
          <a:prstGeom prst="rect">
            <a:avLst/>
          </a:prstGeom>
          <a:solidFill>
            <a:schemeClr val="accent4"/>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VN" sz="2400" dirty="0">
                <a:solidFill>
                  <a:srgbClr val="191919"/>
                </a:solidFill>
                <a:latin typeface="UTM Avo" panose="02040603050506020204" pitchFamily="18" charset="0"/>
                <a:ea typeface="Oxygen"/>
                <a:cs typeface="Oxygen"/>
                <a:sym typeface="Oxygen"/>
              </a:rPr>
              <a:t>C. 525</a:t>
            </a:r>
            <a:r>
              <a:rPr lang="en-US" sz="2400" dirty="0">
                <a:solidFill>
                  <a:srgbClr val="191919"/>
                </a:solidFill>
                <a:latin typeface="UTM Avo" panose="02040603050506020204" pitchFamily="18" charset="0"/>
                <a:ea typeface="Oxygen"/>
                <a:cs typeface="Oxygen"/>
                <a:sym typeface="Oxygen"/>
              </a:rPr>
              <a:t>.</a:t>
            </a:r>
            <a:endParaRPr sz="2400" dirty="0">
              <a:solidFill>
                <a:srgbClr val="191919"/>
              </a:solidFill>
              <a:latin typeface="UTM Avo" panose="02040603050506020204" pitchFamily="18" charset="0"/>
              <a:ea typeface="Oxygen"/>
              <a:cs typeface="Oxygen"/>
              <a:sym typeface="Oxygen"/>
            </a:endParaRPr>
          </a:p>
        </p:txBody>
      </p:sp>
      <p:sp>
        <p:nvSpPr>
          <p:cNvPr id="133" name="Google Shape;5257;p54">
            <a:extLst>
              <a:ext uri="{FF2B5EF4-FFF2-40B4-BE49-F238E27FC236}">
                <a16:creationId xmlns:a16="http://schemas.microsoft.com/office/drawing/2014/main" id="{37F3B571-3256-EC7B-C07A-FEE7B476EEFE}"/>
              </a:ext>
            </a:extLst>
          </p:cNvPr>
          <p:cNvSpPr/>
          <p:nvPr/>
        </p:nvSpPr>
        <p:spPr>
          <a:xfrm>
            <a:off x="6665736" y="4439908"/>
            <a:ext cx="2198400" cy="700400"/>
          </a:xfrm>
          <a:prstGeom prst="rect">
            <a:avLst/>
          </a:prstGeom>
          <a:solidFill>
            <a:schemeClr val="accent4"/>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VN" sz="2400" dirty="0">
                <a:solidFill>
                  <a:srgbClr val="191919"/>
                </a:solidFill>
                <a:latin typeface="UTM Avo" panose="02040603050506020204" pitchFamily="18" charset="0"/>
                <a:ea typeface="Oxygen"/>
                <a:cs typeface="Oxygen"/>
                <a:sym typeface="Oxygen"/>
              </a:rPr>
              <a:t>D. 225</a:t>
            </a:r>
            <a:r>
              <a:rPr lang="en-US" sz="2400" dirty="0">
                <a:solidFill>
                  <a:srgbClr val="191919"/>
                </a:solidFill>
                <a:latin typeface="UTM Avo" panose="02040603050506020204" pitchFamily="18" charset="0"/>
                <a:ea typeface="Oxygen"/>
                <a:cs typeface="Oxygen"/>
                <a:sym typeface="Oxygen"/>
              </a:rPr>
              <a:t>.</a:t>
            </a:r>
            <a:endParaRPr sz="2400" dirty="0">
              <a:solidFill>
                <a:srgbClr val="191919"/>
              </a:solidFill>
              <a:latin typeface="UTM Avo" panose="02040603050506020204" pitchFamily="18" charset="0"/>
              <a:ea typeface="Oxygen"/>
              <a:cs typeface="Oxygen"/>
              <a:sym typeface="Oxygen"/>
            </a:endParaRPr>
          </a:p>
        </p:txBody>
      </p:sp>
      <p:pic>
        <p:nvPicPr>
          <p:cNvPr id="135" name="Graphic 134" descr="Chevron arrows with solid fill">
            <a:hlinkClick r:id="rId3" action="ppaction://hlinksldjump"/>
            <a:extLst>
              <a:ext uri="{FF2B5EF4-FFF2-40B4-BE49-F238E27FC236}">
                <a16:creationId xmlns:a16="http://schemas.microsoft.com/office/drawing/2014/main" id="{B8A6B850-E3FB-E6BA-9780-C969E0A53E9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800851" y="-64813"/>
            <a:ext cx="1219200" cy="1219200"/>
          </a:xfrm>
          <a:prstGeom prst="rect">
            <a:avLst/>
          </a:prstGeom>
        </p:spPr>
      </p:pic>
      <p:pic>
        <p:nvPicPr>
          <p:cNvPr id="9" name="Picture 8">
            <a:extLst>
              <a:ext uri="{FF2B5EF4-FFF2-40B4-BE49-F238E27FC236}">
                <a16:creationId xmlns:a16="http://schemas.microsoft.com/office/drawing/2014/main" id="{6A4ED507-6F70-783D-E8B4-7FFE99EFF249}"/>
              </a:ext>
            </a:extLst>
          </p:cNvPr>
          <p:cNvPicPr>
            <a:picLocks noChangeAspect="1"/>
          </p:cNvPicPr>
          <p:nvPr/>
        </p:nvPicPr>
        <p:blipFill>
          <a:blip r:embed="rId6"/>
          <a:stretch>
            <a:fillRect/>
          </a:stretch>
        </p:blipFill>
        <p:spPr>
          <a:xfrm>
            <a:off x="0" y="26523"/>
            <a:ext cx="1791175" cy="868828"/>
          </a:xfrm>
          <a:prstGeom prst="rect">
            <a:avLst/>
          </a:prstGeom>
          <a:noFill/>
        </p:spPr>
      </p:pic>
    </p:spTree>
    <p:extLst>
      <p:ext uri="{BB962C8B-B14F-4D97-AF65-F5344CB8AC3E}">
        <p14:creationId xmlns:p14="http://schemas.microsoft.com/office/powerpoint/2010/main" val="3631573562"/>
      </p:ext>
    </p:extLst>
  </p:cSld>
  <p:clrMapOvr>
    <a:masterClrMapping/>
  </p:clrMapOvr>
  <p:transition spd="med">
    <p:split orient="vert"/>
  </p:transition>
  <p:timing>
    <p:tnLst>
      <p:par>
        <p:cTn id="1" dur="indefinite" restart="never" nodeType="tmRoot">
          <p:childTnLst>
            <p:seq concurrent="1" nextAc="seek">
              <p:cTn id="2" restart="whenNotActive" fill="hold" evtFilter="cancelBubble" nodeType="interactiveSeq">
                <p:stCondLst>
                  <p:cond evt="onClick" delay="0">
                    <p:tgtEl>
                      <p:spTgt spid="133"/>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133"/>
                                        </p:tgtEl>
                                        <p:attrNameLst>
                                          <p:attrName>fillcolor</p:attrName>
                                        </p:attrNameLst>
                                      </p:cBhvr>
                                      <p:to>
                                        <a:srgbClr val="92D050"/>
                                      </p:to>
                                    </p:animClr>
                                    <p:set>
                                      <p:cBhvr>
                                        <p:cTn id="7" dur="500" fill="hold"/>
                                        <p:tgtEl>
                                          <p:spTgt spid="133"/>
                                        </p:tgtEl>
                                        <p:attrNameLst>
                                          <p:attrName>fill.type</p:attrName>
                                        </p:attrNameLst>
                                      </p:cBhvr>
                                      <p:to>
                                        <p:strVal val="solid"/>
                                      </p:to>
                                    </p:set>
                                    <p:set>
                                      <p:cBhvr>
                                        <p:cTn id="8" dur="500" fill="hold"/>
                                        <p:tgtEl>
                                          <p:spTgt spid="133"/>
                                        </p:tgtEl>
                                        <p:attrNameLst>
                                          <p:attrName>fill.on</p:attrName>
                                        </p:attrNameLst>
                                      </p:cBhvr>
                                      <p:to>
                                        <p:strVal val="true"/>
                                      </p:to>
                                    </p:set>
                                  </p:childTnLst>
                                </p:cTn>
                              </p:par>
                            </p:childTnLst>
                          </p:cTn>
                        </p:par>
                      </p:childTnLst>
                    </p:cTn>
                  </p:par>
                </p:childTnLst>
              </p:cTn>
              <p:nextCondLst>
                <p:cond evt="onClick" delay="0">
                  <p:tgtEl>
                    <p:spTgt spid="133"/>
                  </p:tgtEl>
                </p:cond>
              </p:nextCondLst>
            </p:seq>
            <p:seq concurrent="1" nextAc="seek">
              <p:cTn id="9" restart="whenNotActive" fill="hold" evtFilter="cancelBubble" nodeType="interactiveSeq">
                <p:stCondLst>
                  <p:cond evt="onClick" delay="0">
                    <p:tgtEl>
                      <p:spTgt spid="129"/>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129"/>
                                        </p:tgtEl>
                                        <p:attrNameLst>
                                          <p:attrName>fillcolor</p:attrName>
                                        </p:attrNameLst>
                                      </p:cBhvr>
                                      <p:to>
                                        <a:srgbClr val="FF4A75"/>
                                      </p:to>
                                    </p:animClr>
                                    <p:set>
                                      <p:cBhvr>
                                        <p:cTn id="14" dur="500" fill="hold"/>
                                        <p:tgtEl>
                                          <p:spTgt spid="129"/>
                                        </p:tgtEl>
                                        <p:attrNameLst>
                                          <p:attrName>fill.type</p:attrName>
                                        </p:attrNameLst>
                                      </p:cBhvr>
                                      <p:to>
                                        <p:strVal val="solid"/>
                                      </p:to>
                                    </p:set>
                                    <p:set>
                                      <p:cBhvr>
                                        <p:cTn id="15" dur="500" fill="hold"/>
                                        <p:tgtEl>
                                          <p:spTgt spid="129"/>
                                        </p:tgtEl>
                                        <p:attrNameLst>
                                          <p:attrName>fill.on</p:attrName>
                                        </p:attrNameLst>
                                      </p:cBhvr>
                                      <p:to>
                                        <p:strVal val="true"/>
                                      </p:to>
                                    </p:set>
                                  </p:childTnLst>
                                </p:cTn>
                              </p:par>
                            </p:childTnLst>
                          </p:cTn>
                        </p:par>
                      </p:childTnLst>
                    </p:cTn>
                  </p:par>
                </p:childTnLst>
              </p:cTn>
              <p:nextCondLst>
                <p:cond evt="onClick" delay="0">
                  <p:tgtEl>
                    <p:spTgt spid="129"/>
                  </p:tgtEl>
                </p:cond>
              </p:nextCondLst>
            </p:seq>
            <p:seq concurrent="1" nextAc="seek">
              <p:cTn id="16" restart="whenNotActive" fill="hold" evtFilter="cancelBubble" nodeType="interactiveSeq">
                <p:stCondLst>
                  <p:cond evt="onClick" delay="0">
                    <p:tgtEl>
                      <p:spTgt spid="131"/>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131"/>
                                        </p:tgtEl>
                                        <p:attrNameLst>
                                          <p:attrName>fillcolor</p:attrName>
                                        </p:attrNameLst>
                                      </p:cBhvr>
                                      <p:to>
                                        <a:srgbClr val="FF4A75"/>
                                      </p:to>
                                    </p:animClr>
                                    <p:set>
                                      <p:cBhvr>
                                        <p:cTn id="21" dur="500" fill="hold"/>
                                        <p:tgtEl>
                                          <p:spTgt spid="131"/>
                                        </p:tgtEl>
                                        <p:attrNameLst>
                                          <p:attrName>fill.type</p:attrName>
                                        </p:attrNameLst>
                                      </p:cBhvr>
                                      <p:to>
                                        <p:strVal val="solid"/>
                                      </p:to>
                                    </p:set>
                                    <p:set>
                                      <p:cBhvr>
                                        <p:cTn id="22" dur="500" fill="hold"/>
                                        <p:tgtEl>
                                          <p:spTgt spid="131"/>
                                        </p:tgtEl>
                                        <p:attrNameLst>
                                          <p:attrName>fill.on</p:attrName>
                                        </p:attrNameLst>
                                      </p:cBhvr>
                                      <p:to>
                                        <p:strVal val="true"/>
                                      </p:to>
                                    </p:set>
                                  </p:childTnLst>
                                </p:cTn>
                              </p:par>
                            </p:childTnLst>
                          </p:cTn>
                        </p:par>
                      </p:childTnLst>
                    </p:cTn>
                  </p:par>
                </p:childTnLst>
              </p:cTn>
              <p:nextCondLst>
                <p:cond evt="onClick" delay="0">
                  <p:tgtEl>
                    <p:spTgt spid="131"/>
                  </p:tgtEl>
                </p:cond>
              </p:nextCondLst>
            </p:seq>
            <p:seq concurrent="1" nextAc="seek">
              <p:cTn id="23" restart="whenNotActive" fill="hold" evtFilter="cancelBubble" nodeType="interactiveSeq">
                <p:stCondLst>
                  <p:cond evt="onClick" delay="0">
                    <p:tgtEl>
                      <p:spTgt spid="132"/>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132"/>
                                        </p:tgtEl>
                                        <p:attrNameLst>
                                          <p:attrName>fillcolor</p:attrName>
                                        </p:attrNameLst>
                                      </p:cBhvr>
                                      <p:to>
                                        <a:srgbClr val="FF4A75"/>
                                      </p:to>
                                    </p:animClr>
                                    <p:set>
                                      <p:cBhvr>
                                        <p:cTn id="28" dur="500" fill="hold"/>
                                        <p:tgtEl>
                                          <p:spTgt spid="132"/>
                                        </p:tgtEl>
                                        <p:attrNameLst>
                                          <p:attrName>fill.type</p:attrName>
                                        </p:attrNameLst>
                                      </p:cBhvr>
                                      <p:to>
                                        <p:strVal val="solid"/>
                                      </p:to>
                                    </p:set>
                                    <p:set>
                                      <p:cBhvr>
                                        <p:cTn id="29" dur="500" fill="hold"/>
                                        <p:tgtEl>
                                          <p:spTgt spid="132"/>
                                        </p:tgtEl>
                                        <p:attrNameLst>
                                          <p:attrName>fill.on</p:attrName>
                                        </p:attrNameLst>
                                      </p:cBhvr>
                                      <p:to>
                                        <p:strVal val="true"/>
                                      </p:to>
                                    </p:set>
                                  </p:childTnLst>
                                </p:cTn>
                              </p:par>
                            </p:childTnLst>
                          </p:cTn>
                        </p:par>
                      </p:childTnLst>
                    </p:cTn>
                  </p:par>
                </p:childTnLst>
              </p:cTn>
              <p:nextCondLst>
                <p:cond evt="onClick" delay="0">
                  <p:tgtEl>
                    <p:spTgt spid="13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oogle Shape;6063;p62">
            <a:extLst>
              <a:ext uri="{FF2B5EF4-FFF2-40B4-BE49-F238E27FC236}">
                <a16:creationId xmlns:a16="http://schemas.microsoft.com/office/drawing/2014/main" id="{7BB6EECB-4A62-C99F-594F-C8576C6BB008}"/>
              </a:ext>
            </a:extLst>
          </p:cNvPr>
          <p:cNvGrpSpPr/>
          <p:nvPr/>
        </p:nvGrpSpPr>
        <p:grpSpPr>
          <a:xfrm>
            <a:off x="5526264" y="28373"/>
            <a:ext cx="1139473" cy="1386447"/>
            <a:chOff x="6759861" y="1697350"/>
            <a:chExt cx="1071470" cy="1303705"/>
          </a:xfrm>
          <a:solidFill>
            <a:schemeClr val="accent5">
              <a:lumMod val="75000"/>
            </a:schemeClr>
          </a:solidFill>
        </p:grpSpPr>
        <p:sp>
          <p:nvSpPr>
            <p:cNvPr id="3" name="Google Shape;6064;p62">
              <a:extLst>
                <a:ext uri="{FF2B5EF4-FFF2-40B4-BE49-F238E27FC236}">
                  <a16:creationId xmlns:a16="http://schemas.microsoft.com/office/drawing/2014/main" id="{168B3508-4F09-9948-254E-BEF50592A270}"/>
                </a:ext>
              </a:extLst>
            </p:cNvPr>
            <p:cNvSpPr/>
            <p:nvPr/>
          </p:nvSpPr>
          <p:spPr>
            <a:xfrm>
              <a:off x="6984272" y="1913082"/>
              <a:ext cx="635464" cy="635464"/>
            </a:xfrm>
            <a:custGeom>
              <a:avLst/>
              <a:gdLst/>
              <a:ahLst/>
              <a:cxnLst/>
              <a:rect l="l" t="t" r="r" b="b"/>
              <a:pathLst>
                <a:path w="29615" h="29615" extrusionOk="0">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grp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grpSp>
          <p:nvGrpSpPr>
            <p:cNvPr id="4" name="Google Shape;6065;p62">
              <a:extLst>
                <a:ext uri="{FF2B5EF4-FFF2-40B4-BE49-F238E27FC236}">
                  <a16:creationId xmlns:a16="http://schemas.microsoft.com/office/drawing/2014/main" id="{090B55F7-C19B-C1CA-695A-8667365ED027}"/>
                </a:ext>
              </a:extLst>
            </p:cNvPr>
            <p:cNvGrpSpPr/>
            <p:nvPr/>
          </p:nvGrpSpPr>
          <p:grpSpPr>
            <a:xfrm>
              <a:off x="6759861" y="1697350"/>
              <a:ext cx="1071470" cy="1303705"/>
              <a:chOff x="151790" y="1541053"/>
              <a:chExt cx="1248363" cy="1518939"/>
            </a:xfrm>
            <a:grpFill/>
          </p:grpSpPr>
          <p:sp>
            <p:nvSpPr>
              <p:cNvPr id="5" name="Google Shape;6066;p62">
                <a:extLst>
                  <a:ext uri="{FF2B5EF4-FFF2-40B4-BE49-F238E27FC236}">
                    <a16:creationId xmlns:a16="http://schemas.microsoft.com/office/drawing/2014/main" id="{4C0913CB-8EA6-F393-7DD4-46AABC091D4F}"/>
                  </a:ext>
                </a:extLst>
              </p:cNvPr>
              <p:cNvSpPr/>
              <p:nvPr/>
            </p:nvSpPr>
            <p:spPr>
              <a:xfrm>
                <a:off x="413250" y="1792400"/>
                <a:ext cx="740375" cy="740375"/>
              </a:xfrm>
              <a:custGeom>
                <a:avLst/>
                <a:gdLst/>
                <a:ahLst/>
                <a:cxnLst/>
                <a:rect l="l" t="t" r="r" b="b"/>
                <a:pathLst>
                  <a:path w="29615" h="29615" extrusionOk="0">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grp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6" name="Google Shape;6067;p62">
                <a:extLst>
                  <a:ext uri="{FF2B5EF4-FFF2-40B4-BE49-F238E27FC236}">
                    <a16:creationId xmlns:a16="http://schemas.microsoft.com/office/drawing/2014/main" id="{5C75A365-F223-12B5-9320-4E2E44451F2F}"/>
                  </a:ext>
                </a:extLst>
              </p:cNvPr>
              <p:cNvSpPr/>
              <p:nvPr/>
            </p:nvSpPr>
            <p:spPr>
              <a:xfrm>
                <a:off x="151790" y="1541053"/>
                <a:ext cx="1248363" cy="1458036"/>
              </a:xfrm>
              <a:custGeom>
                <a:avLst/>
                <a:gdLst/>
                <a:ahLst/>
                <a:cxnLst/>
                <a:rect l="l" t="t" r="r" b="b"/>
                <a:pathLst>
                  <a:path w="43630" h="50958" extrusionOk="0">
                    <a:moveTo>
                      <a:pt x="21815" y="0"/>
                    </a:moveTo>
                    <a:cubicBezTo>
                      <a:pt x="9785" y="0"/>
                      <a:pt x="0" y="9788"/>
                      <a:pt x="0" y="21814"/>
                    </a:cubicBezTo>
                    <a:cubicBezTo>
                      <a:pt x="11" y="22289"/>
                      <a:pt x="401" y="22672"/>
                      <a:pt x="879" y="22672"/>
                    </a:cubicBezTo>
                    <a:cubicBezTo>
                      <a:pt x="1354" y="22672"/>
                      <a:pt x="1744" y="22289"/>
                      <a:pt x="1755" y="21814"/>
                    </a:cubicBezTo>
                    <a:cubicBezTo>
                      <a:pt x="1755" y="10757"/>
                      <a:pt x="10753" y="1755"/>
                      <a:pt x="21811" y="1755"/>
                    </a:cubicBezTo>
                    <a:cubicBezTo>
                      <a:pt x="32869" y="1755"/>
                      <a:pt x="41870" y="10753"/>
                      <a:pt x="41870" y="21814"/>
                    </a:cubicBezTo>
                    <a:cubicBezTo>
                      <a:pt x="41870" y="32872"/>
                      <a:pt x="32872" y="41870"/>
                      <a:pt x="21815" y="41870"/>
                    </a:cubicBezTo>
                    <a:cubicBezTo>
                      <a:pt x="21329" y="41870"/>
                      <a:pt x="20935" y="42263"/>
                      <a:pt x="20935" y="42750"/>
                    </a:cubicBezTo>
                    <a:lnTo>
                      <a:pt x="20935" y="50957"/>
                    </a:lnTo>
                    <a:lnTo>
                      <a:pt x="22694" y="50942"/>
                    </a:lnTo>
                    <a:lnTo>
                      <a:pt x="22694" y="43610"/>
                    </a:lnTo>
                    <a:cubicBezTo>
                      <a:pt x="34316" y="43147"/>
                      <a:pt x="43629" y="33547"/>
                      <a:pt x="43626" y="21814"/>
                    </a:cubicBezTo>
                    <a:cubicBezTo>
                      <a:pt x="43626" y="9785"/>
                      <a:pt x="33841" y="0"/>
                      <a:pt x="21815" y="0"/>
                    </a:cubicBezTo>
                    <a:close/>
                  </a:path>
                </a:pathLst>
              </a:custGeom>
              <a:grp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7" name="Google Shape;6068;p62">
                <a:extLst>
                  <a:ext uri="{FF2B5EF4-FFF2-40B4-BE49-F238E27FC236}">
                    <a16:creationId xmlns:a16="http://schemas.microsoft.com/office/drawing/2014/main" id="{ED4790CE-322E-4630-C20F-5AF0EAE4575C}"/>
                  </a:ext>
                </a:extLst>
              </p:cNvPr>
              <p:cNvSpPr/>
              <p:nvPr/>
            </p:nvSpPr>
            <p:spPr>
              <a:xfrm>
                <a:off x="604577" y="2861650"/>
                <a:ext cx="344437" cy="198342"/>
              </a:xfrm>
              <a:custGeom>
                <a:avLst/>
                <a:gdLst/>
                <a:ahLst/>
                <a:cxnLst/>
                <a:rect l="l" t="t" r="r" b="b"/>
                <a:pathLst>
                  <a:path w="12038" h="6932" extrusionOk="0">
                    <a:moveTo>
                      <a:pt x="11088" y="1"/>
                    </a:moveTo>
                    <a:cubicBezTo>
                      <a:pt x="10863" y="1"/>
                      <a:pt x="10637" y="87"/>
                      <a:pt x="10465" y="260"/>
                    </a:cubicBezTo>
                    <a:lnTo>
                      <a:pt x="6869" y="3859"/>
                    </a:lnTo>
                    <a:lnTo>
                      <a:pt x="5982" y="4742"/>
                    </a:lnTo>
                    <a:lnTo>
                      <a:pt x="5110" y="3874"/>
                    </a:lnTo>
                    <a:lnTo>
                      <a:pt x="1496" y="260"/>
                    </a:lnTo>
                    <a:cubicBezTo>
                      <a:pt x="1342" y="153"/>
                      <a:pt x="1165" y="102"/>
                      <a:pt x="990" y="102"/>
                    </a:cubicBezTo>
                    <a:cubicBezTo>
                      <a:pt x="731" y="102"/>
                      <a:pt x="475" y="214"/>
                      <a:pt x="298" y="427"/>
                    </a:cubicBezTo>
                    <a:cubicBezTo>
                      <a:pt x="1" y="783"/>
                      <a:pt x="27" y="1306"/>
                      <a:pt x="353" y="1636"/>
                    </a:cubicBezTo>
                    <a:lnTo>
                      <a:pt x="5389" y="6675"/>
                    </a:lnTo>
                    <a:cubicBezTo>
                      <a:pt x="5561" y="6846"/>
                      <a:pt x="5786" y="6931"/>
                      <a:pt x="6010" y="6931"/>
                    </a:cubicBezTo>
                    <a:cubicBezTo>
                      <a:pt x="6235" y="6931"/>
                      <a:pt x="6459" y="6846"/>
                      <a:pt x="6632" y="6675"/>
                    </a:cubicBezTo>
                    <a:lnTo>
                      <a:pt x="11667" y="1636"/>
                    </a:lnTo>
                    <a:cubicBezTo>
                      <a:pt x="12019" y="1250"/>
                      <a:pt x="12038" y="668"/>
                      <a:pt x="11711" y="260"/>
                    </a:cubicBezTo>
                    <a:cubicBezTo>
                      <a:pt x="11539" y="87"/>
                      <a:pt x="11313" y="1"/>
                      <a:pt x="11088" y="1"/>
                    </a:cubicBezTo>
                    <a:close/>
                  </a:path>
                </a:pathLst>
              </a:custGeom>
              <a:grp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grpSp>
      </p:grpSp>
      <p:sp>
        <p:nvSpPr>
          <p:cNvPr id="8" name="Google Shape;6069;p62">
            <a:extLst>
              <a:ext uri="{FF2B5EF4-FFF2-40B4-BE49-F238E27FC236}">
                <a16:creationId xmlns:a16="http://schemas.microsoft.com/office/drawing/2014/main" id="{17D9AAF2-8762-8629-A2A8-25B9F8F4DD91}"/>
              </a:ext>
            </a:extLst>
          </p:cNvPr>
          <p:cNvSpPr txBox="1">
            <a:spLocks/>
          </p:cNvSpPr>
          <p:nvPr/>
        </p:nvSpPr>
        <p:spPr>
          <a:xfrm>
            <a:off x="5681363" y="265331"/>
            <a:ext cx="828800" cy="6596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1pPr>
            <a:lvl2pPr marR="0" lvl="1"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2pPr>
            <a:lvl3pPr marR="0" lvl="2"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3pPr>
            <a:lvl4pPr marR="0" lvl="3"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4pPr>
            <a:lvl5pPr marR="0" lvl="4"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5pPr>
            <a:lvl6pPr marR="0" lvl="5"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6pPr>
            <a:lvl7pPr marR="0" lvl="6"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7pPr>
            <a:lvl8pPr marR="0" lvl="7"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8pPr>
            <a:lvl9pPr marR="0" lvl="8"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9pPr>
          </a:lstStyle>
          <a:p>
            <a:pPr algn="ctr" defTabSz="1219170">
              <a:buClr>
                <a:srgbClr val="7D433F"/>
              </a:buClr>
            </a:pPr>
            <a:r>
              <a:rPr lang="en" sz="3200">
                <a:solidFill>
                  <a:srgbClr val="FFFFFF"/>
                </a:solidFill>
                <a:latin typeface="UTM Avo" panose="02040603050506020204" pitchFamily="18" charset="0"/>
              </a:rPr>
              <a:t>06</a:t>
            </a:r>
            <a:endParaRPr lang="en" sz="3200" dirty="0">
              <a:solidFill>
                <a:srgbClr val="FFFFFF"/>
              </a:solidFill>
              <a:latin typeface="UTM Avo" panose="02040603050506020204" pitchFamily="18" charset="0"/>
            </a:endParaRPr>
          </a:p>
        </p:txBody>
      </p:sp>
      <p:sp>
        <p:nvSpPr>
          <p:cNvPr id="123" name="Google Shape;5258;p54">
            <a:extLst>
              <a:ext uri="{FF2B5EF4-FFF2-40B4-BE49-F238E27FC236}">
                <a16:creationId xmlns:a16="http://schemas.microsoft.com/office/drawing/2014/main" id="{93B2520A-3F70-05F1-180F-9C8C6C7A7291}"/>
              </a:ext>
            </a:extLst>
          </p:cNvPr>
          <p:cNvSpPr/>
          <p:nvPr/>
        </p:nvSpPr>
        <p:spPr>
          <a:xfrm>
            <a:off x="3224892" y="3646839"/>
            <a:ext cx="2300899" cy="700400"/>
          </a:xfrm>
          <a:prstGeom prst="rect">
            <a:avLst/>
          </a:prstGeom>
          <a:solidFill>
            <a:schemeClr val="accent1"/>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VN" sz="2400" dirty="0">
                <a:solidFill>
                  <a:srgbClr val="191919"/>
                </a:solidFill>
                <a:latin typeface="UTM Avo" panose="02040603050506020204" pitchFamily="18" charset="0"/>
                <a:ea typeface="Oxygen"/>
                <a:cs typeface="Oxygen"/>
                <a:sym typeface="Oxygen"/>
              </a:rPr>
              <a:t>A. 70 viên bi</a:t>
            </a:r>
            <a:r>
              <a:rPr lang="en-US" sz="2400" dirty="0">
                <a:solidFill>
                  <a:srgbClr val="191919"/>
                </a:solidFill>
                <a:latin typeface="UTM Avo" panose="02040603050506020204" pitchFamily="18" charset="0"/>
                <a:ea typeface="Oxygen"/>
                <a:cs typeface="Oxygen"/>
                <a:sym typeface="Oxygen"/>
              </a:rPr>
              <a:t>.</a:t>
            </a:r>
            <a:endParaRPr sz="2400" dirty="0">
              <a:solidFill>
                <a:srgbClr val="191919"/>
              </a:solidFill>
              <a:latin typeface="UTM Avo" panose="02040603050506020204" pitchFamily="18" charset="0"/>
              <a:ea typeface="Oxygen"/>
              <a:cs typeface="Oxygen"/>
              <a:sym typeface="Oxygen"/>
            </a:endParaRPr>
          </a:p>
        </p:txBody>
      </p:sp>
      <p:sp>
        <p:nvSpPr>
          <p:cNvPr id="124" name="Google Shape;5258;p54">
            <a:extLst>
              <a:ext uri="{FF2B5EF4-FFF2-40B4-BE49-F238E27FC236}">
                <a16:creationId xmlns:a16="http://schemas.microsoft.com/office/drawing/2014/main" id="{4D9F9450-C7DB-013D-9D83-5ADFADA90B1F}"/>
              </a:ext>
            </a:extLst>
          </p:cNvPr>
          <p:cNvSpPr/>
          <p:nvPr/>
        </p:nvSpPr>
        <p:spPr>
          <a:xfrm>
            <a:off x="6510164" y="3646839"/>
            <a:ext cx="2384451" cy="700400"/>
          </a:xfrm>
          <a:prstGeom prst="rect">
            <a:avLst/>
          </a:prstGeom>
          <a:solidFill>
            <a:schemeClr val="accent1"/>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VN" sz="2400" dirty="0">
                <a:solidFill>
                  <a:srgbClr val="191919"/>
                </a:solidFill>
                <a:latin typeface="UTM Avo" panose="02040603050506020204" pitchFamily="18" charset="0"/>
                <a:ea typeface="Oxygen"/>
                <a:cs typeface="Oxygen"/>
                <a:sym typeface="Oxygen"/>
              </a:rPr>
              <a:t>B. 74 viên bi</a:t>
            </a:r>
            <a:r>
              <a:rPr lang="en-US" sz="2400" dirty="0">
                <a:solidFill>
                  <a:srgbClr val="191919"/>
                </a:solidFill>
                <a:latin typeface="UTM Avo" panose="02040603050506020204" pitchFamily="18" charset="0"/>
                <a:ea typeface="Oxygen"/>
                <a:cs typeface="Oxygen"/>
                <a:sym typeface="Oxygen"/>
              </a:rPr>
              <a:t>.</a:t>
            </a:r>
            <a:endParaRPr sz="2400" dirty="0">
              <a:solidFill>
                <a:srgbClr val="191919"/>
              </a:solidFill>
              <a:latin typeface="UTM Avo" panose="02040603050506020204" pitchFamily="18" charset="0"/>
              <a:ea typeface="Oxygen"/>
              <a:cs typeface="Oxygen"/>
              <a:sym typeface="Oxygen"/>
            </a:endParaRPr>
          </a:p>
        </p:txBody>
      </p:sp>
      <p:sp>
        <p:nvSpPr>
          <p:cNvPr id="125" name="Google Shape;5258;p54">
            <a:extLst>
              <a:ext uri="{FF2B5EF4-FFF2-40B4-BE49-F238E27FC236}">
                <a16:creationId xmlns:a16="http://schemas.microsoft.com/office/drawing/2014/main" id="{07F832B0-9FC1-C17C-632B-18098191927B}"/>
              </a:ext>
            </a:extLst>
          </p:cNvPr>
          <p:cNvSpPr/>
          <p:nvPr/>
        </p:nvSpPr>
        <p:spPr>
          <a:xfrm>
            <a:off x="3224891" y="4846375"/>
            <a:ext cx="2384452" cy="700400"/>
          </a:xfrm>
          <a:prstGeom prst="rect">
            <a:avLst/>
          </a:prstGeom>
          <a:solidFill>
            <a:schemeClr val="accent1"/>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VN" sz="2400" dirty="0">
                <a:solidFill>
                  <a:srgbClr val="191919"/>
                </a:solidFill>
                <a:latin typeface="UTM Avo" panose="02040603050506020204" pitchFamily="18" charset="0"/>
                <a:ea typeface="Oxygen"/>
                <a:cs typeface="Oxygen"/>
                <a:sym typeface="Oxygen"/>
              </a:rPr>
              <a:t>C. 11 viên bi</a:t>
            </a:r>
            <a:r>
              <a:rPr lang="en-US" sz="2400" dirty="0">
                <a:solidFill>
                  <a:srgbClr val="191919"/>
                </a:solidFill>
                <a:latin typeface="UTM Avo" panose="02040603050506020204" pitchFamily="18" charset="0"/>
                <a:ea typeface="Oxygen"/>
                <a:cs typeface="Oxygen"/>
                <a:sym typeface="Oxygen"/>
              </a:rPr>
              <a:t>.</a:t>
            </a:r>
            <a:endParaRPr sz="2400" dirty="0">
              <a:solidFill>
                <a:srgbClr val="191919"/>
              </a:solidFill>
              <a:latin typeface="UTM Avo" panose="02040603050506020204" pitchFamily="18" charset="0"/>
              <a:ea typeface="Oxygen"/>
              <a:cs typeface="Oxygen"/>
              <a:sym typeface="Oxygen"/>
            </a:endParaRPr>
          </a:p>
        </p:txBody>
      </p:sp>
      <p:sp>
        <p:nvSpPr>
          <p:cNvPr id="126" name="Google Shape;5258;p54">
            <a:extLst>
              <a:ext uri="{FF2B5EF4-FFF2-40B4-BE49-F238E27FC236}">
                <a16:creationId xmlns:a16="http://schemas.microsoft.com/office/drawing/2014/main" id="{03BEACC8-BC6B-C5E1-31B9-4C0C1B50B842}"/>
              </a:ext>
            </a:extLst>
          </p:cNvPr>
          <p:cNvSpPr/>
          <p:nvPr/>
        </p:nvSpPr>
        <p:spPr>
          <a:xfrm>
            <a:off x="6510163" y="4846375"/>
            <a:ext cx="2384452" cy="700400"/>
          </a:xfrm>
          <a:prstGeom prst="rect">
            <a:avLst/>
          </a:prstGeom>
          <a:solidFill>
            <a:schemeClr val="accent1"/>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VN" sz="2400" dirty="0">
                <a:solidFill>
                  <a:srgbClr val="191919"/>
                </a:solidFill>
                <a:latin typeface="UTM Avo" panose="02040603050506020204" pitchFamily="18" charset="0"/>
                <a:ea typeface="Oxygen"/>
                <a:cs typeface="Oxygen"/>
                <a:sym typeface="Oxygen"/>
              </a:rPr>
              <a:t>D. 41 viên bi</a:t>
            </a:r>
            <a:r>
              <a:rPr lang="en-US" sz="2400" dirty="0">
                <a:solidFill>
                  <a:srgbClr val="191919"/>
                </a:solidFill>
                <a:latin typeface="UTM Avo" panose="02040603050506020204" pitchFamily="18" charset="0"/>
                <a:ea typeface="Oxygen"/>
                <a:cs typeface="Oxygen"/>
                <a:sym typeface="Oxygen"/>
              </a:rPr>
              <a:t>.</a:t>
            </a:r>
            <a:endParaRPr sz="2400" dirty="0">
              <a:solidFill>
                <a:srgbClr val="191919"/>
              </a:solidFill>
              <a:latin typeface="UTM Avo" panose="02040603050506020204" pitchFamily="18" charset="0"/>
              <a:ea typeface="Oxygen"/>
              <a:cs typeface="Oxygen"/>
              <a:sym typeface="Oxygen"/>
            </a:endParaRPr>
          </a:p>
        </p:txBody>
      </p:sp>
      <p:sp>
        <p:nvSpPr>
          <p:cNvPr id="128" name="TextBox 127">
            <a:extLst>
              <a:ext uri="{FF2B5EF4-FFF2-40B4-BE49-F238E27FC236}">
                <a16:creationId xmlns:a16="http://schemas.microsoft.com/office/drawing/2014/main" id="{730362E4-71D6-9B9B-4630-C373CC9C0401}"/>
              </a:ext>
            </a:extLst>
          </p:cNvPr>
          <p:cNvSpPr txBox="1"/>
          <p:nvPr/>
        </p:nvSpPr>
        <p:spPr>
          <a:xfrm>
            <a:off x="1730240" y="1535319"/>
            <a:ext cx="8731045" cy="1675843"/>
          </a:xfrm>
          <a:prstGeom prst="rect">
            <a:avLst/>
          </a:prstGeom>
          <a:noFill/>
        </p:spPr>
        <p:txBody>
          <a:bodyPr wrap="square">
            <a:spAutoFit/>
          </a:bodyPr>
          <a:lstStyle/>
          <a:p>
            <a:pPr algn="ctr" defTabSz="1219170">
              <a:lnSpc>
                <a:spcPct val="150000"/>
              </a:lnSpc>
              <a:spcAft>
                <a:spcPts val="1333"/>
              </a:spcAft>
            </a:pPr>
            <a:r>
              <a:rPr lang="en-VN" sz="2400" b="1" dirty="0">
                <a:latin typeface="UTM Avo" panose="02040603050506020204" pitchFamily="18" charset="0"/>
                <a:ea typeface="Calibri" panose="020F0502020204030204" pitchFamily="34" charset="0"/>
                <a:cs typeface="Times New Roman" panose="02020603050405020304" pitchFamily="18" charset="0"/>
              </a:rPr>
              <a:t>An và Bình có tất cả 144 viên bi. Nếu An cho Bình 15 viên bi thì khi đó Bình sẽ có nhiều hơn An là 26 viên bi. Vậy lúc đầu An có bao nhiêu viên bi?</a:t>
            </a:r>
          </a:p>
        </p:txBody>
      </p:sp>
      <p:pic>
        <p:nvPicPr>
          <p:cNvPr id="129" name="Graphic 128" descr="Chevron arrows with solid fill">
            <a:hlinkClick r:id="rId3" action="ppaction://hlinksldjump"/>
            <a:extLst>
              <a:ext uri="{FF2B5EF4-FFF2-40B4-BE49-F238E27FC236}">
                <a16:creationId xmlns:a16="http://schemas.microsoft.com/office/drawing/2014/main" id="{B92DD1E9-D19D-3818-29E2-36995F1FAA1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800851" y="-64813"/>
            <a:ext cx="1219200" cy="1219200"/>
          </a:xfrm>
          <a:prstGeom prst="rect">
            <a:avLst/>
          </a:prstGeom>
        </p:spPr>
      </p:pic>
      <p:pic>
        <p:nvPicPr>
          <p:cNvPr id="9" name="Picture 8">
            <a:extLst>
              <a:ext uri="{FF2B5EF4-FFF2-40B4-BE49-F238E27FC236}">
                <a16:creationId xmlns:a16="http://schemas.microsoft.com/office/drawing/2014/main" id="{9FB28540-D635-7B83-3B8B-51AFC4962E7A}"/>
              </a:ext>
            </a:extLst>
          </p:cNvPr>
          <p:cNvPicPr>
            <a:picLocks noChangeAspect="1"/>
          </p:cNvPicPr>
          <p:nvPr/>
        </p:nvPicPr>
        <p:blipFill>
          <a:blip r:embed="rId6"/>
          <a:stretch>
            <a:fillRect/>
          </a:stretch>
        </p:blipFill>
        <p:spPr>
          <a:xfrm>
            <a:off x="0" y="26523"/>
            <a:ext cx="1791175" cy="868828"/>
          </a:xfrm>
          <a:prstGeom prst="rect">
            <a:avLst/>
          </a:prstGeom>
          <a:noFill/>
        </p:spPr>
      </p:pic>
    </p:spTree>
    <p:extLst>
      <p:ext uri="{BB962C8B-B14F-4D97-AF65-F5344CB8AC3E}">
        <p14:creationId xmlns:p14="http://schemas.microsoft.com/office/powerpoint/2010/main" val="434110095"/>
      </p:ext>
    </p:extLst>
  </p:cSld>
  <p:clrMapOvr>
    <a:masterClrMapping/>
  </p:clrMapOvr>
  <p:transition spd="med">
    <p:split orient="vert"/>
  </p:transition>
  <p:timing>
    <p:tnLst>
      <p:par>
        <p:cTn id="1" dur="indefinite" restart="never" nodeType="tmRoot">
          <p:childTnLst>
            <p:seq concurrent="1" nextAc="seek">
              <p:cTn id="2" restart="whenNotActive" fill="hold" evtFilter="cancelBubble" nodeType="interactiveSeq">
                <p:stCondLst>
                  <p:cond evt="onClick" delay="0">
                    <p:tgtEl>
                      <p:spTgt spid="124"/>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124"/>
                                        </p:tgtEl>
                                        <p:attrNameLst>
                                          <p:attrName>fillcolor</p:attrName>
                                        </p:attrNameLst>
                                      </p:cBhvr>
                                      <p:to>
                                        <a:srgbClr val="92D050"/>
                                      </p:to>
                                    </p:animClr>
                                    <p:set>
                                      <p:cBhvr>
                                        <p:cTn id="7" dur="500" fill="hold"/>
                                        <p:tgtEl>
                                          <p:spTgt spid="124"/>
                                        </p:tgtEl>
                                        <p:attrNameLst>
                                          <p:attrName>fill.type</p:attrName>
                                        </p:attrNameLst>
                                      </p:cBhvr>
                                      <p:to>
                                        <p:strVal val="solid"/>
                                      </p:to>
                                    </p:set>
                                    <p:set>
                                      <p:cBhvr>
                                        <p:cTn id="8" dur="500" fill="hold"/>
                                        <p:tgtEl>
                                          <p:spTgt spid="124"/>
                                        </p:tgtEl>
                                        <p:attrNameLst>
                                          <p:attrName>fill.on</p:attrName>
                                        </p:attrNameLst>
                                      </p:cBhvr>
                                      <p:to>
                                        <p:strVal val="true"/>
                                      </p:to>
                                    </p:set>
                                  </p:childTnLst>
                                </p:cTn>
                              </p:par>
                            </p:childTnLst>
                          </p:cTn>
                        </p:par>
                      </p:childTnLst>
                    </p:cTn>
                  </p:par>
                </p:childTnLst>
              </p:cTn>
              <p:nextCondLst>
                <p:cond evt="onClick" delay="0">
                  <p:tgtEl>
                    <p:spTgt spid="124"/>
                  </p:tgtEl>
                </p:cond>
              </p:nextCondLst>
            </p:seq>
            <p:seq concurrent="1" nextAc="seek">
              <p:cTn id="9" restart="whenNotActive" fill="hold" evtFilter="cancelBubble" nodeType="interactiveSeq">
                <p:stCondLst>
                  <p:cond evt="onClick" delay="0">
                    <p:tgtEl>
                      <p:spTgt spid="12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123"/>
                                        </p:tgtEl>
                                        <p:attrNameLst>
                                          <p:attrName>fillcolor</p:attrName>
                                        </p:attrNameLst>
                                      </p:cBhvr>
                                      <p:to>
                                        <a:srgbClr val="FF4A75"/>
                                      </p:to>
                                    </p:animClr>
                                    <p:set>
                                      <p:cBhvr>
                                        <p:cTn id="14" dur="500" fill="hold"/>
                                        <p:tgtEl>
                                          <p:spTgt spid="123"/>
                                        </p:tgtEl>
                                        <p:attrNameLst>
                                          <p:attrName>fill.type</p:attrName>
                                        </p:attrNameLst>
                                      </p:cBhvr>
                                      <p:to>
                                        <p:strVal val="solid"/>
                                      </p:to>
                                    </p:set>
                                    <p:set>
                                      <p:cBhvr>
                                        <p:cTn id="15" dur="500" fill="hold"/>
                                        <p:tgtEl>
                                          <p:spTgt spid="123"/>
                                        </p:tgtEl>
                                        <p:attrNameLst>
                                          <p:attrName>fill.on</p:attrName>
                                        </p:attrNameLst>
                                      </p:cBhvr>
                                      <p:to>
                                        <p:strVal val="true"/>
                                      </p:to>
                                    </p:set>
                                  </p:childTnLst>
                                </p:cTn>
                              </p:par>
                            </p:childTnLst>
                          </p:cTn>
                        </p:par>
                      </p:childTnLst>
                    </p:cTn>
                  </p:par>
                </p:childTnLst>
              </p:cTn>
              <p:nextCondLst>
                <p:cond evt="onClick" delay="0">
                  <p:tgtEl>
                    <p:spTgt spid="123"/>
                  </p:tgtEl>
                </p:cond>
              </p:nextCondLst>
            </p:seq>
            <p:seq concurrent="1" nextAc="seek">
              <p:cTn id="16" restart="whenNotActive" fill="hold" evtFilter="cancelBubble" nodeType="interactiveSeq">
                <p:stCondLst>
                  <p:cond evt="onClick" delay="0">
                    <p:tgtEl>
                      <p:spTgt spid="125"/>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125"/>
                                        </p:tgtEl>
                                        <p:attrNameLst>
                                          <p:attrName>fillcolor</p:attrName>
                                        </p:attrNameLst>
                                      </p:cBhvr>
                                      <p:to>
                                        <a:srgbClr val="FF4A75"/>
                                      </p:to>
                                    </p:animClr>
                                    <p:set>
                                      <p:cBhvr>
                                        <p:cTn id="21" dur="500" fill="hold"/>
                                        <p:tgtEl>
                                          <p:spTgt spid="125"/>
                                        </p:tgtEl>
                                        <p:attrNameLst>
                                          <p:attrName>fill.type</p:attrName>
                                        </p:attrNameLst>
                                      </p:cBhvr>
                                      <p:to>
                                        <p:strVal val="solid"/>
                                      </p:to>
                                    </p:set>
                                    <p:set>
                                      <p:cBhvr>
                                        <p:cTn id="22" dur="500" fill="hold"/>
                                        <p:tgtEl>
                                          <p:spTgt spid="125"/>
                                        </p:tgtEl>
                                        <p:attrNameLst>
                                          <p:attrName>fill.on</p:attrName>
                                        </p:attrNameLst>
                                      </p:cBhvr>
                                      <p:to>
                                        <p:strVal val="true"/>
                                      </p:to>
                                    </p:set>
                                  </p:childTnLst>
                                </p:cTn>
                              </p:par>
                            </p:childTnLst>
                          </p:cTn>
                        </p:par>
                      </p:childTnLst>
                    </p:cTn>
                  </p:par>
                </p:childTnLst>
              </p:cTn>
              <p:nextCondLst>
                <p:cond evt="onClick" delay="0">
                  <p:tgtEl>
                    <p:spTgt spid="125"/>
                  </p:tgtEl>
                </p:cond>
              </p:nextCondLst>
            </p:seq>
            <p:seq concurrent="1" nextAc="seek">
              <p:cTn id="23" restart="whenNotActive" fill="hold" evtFilter="cancelBubble" nodeType="interactiveSeq">
                <p:stCondLst>
                  <p:cond evt="onClick" delay="0">
                    <p:tgtEl>
                      <p:spTgt spid="12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126"/>
                                        </p:tgtEl>
                                        <p:attrNameLst>
                                          <p:attrName>fillcolor</p:attrName>
                                        </p:attrNameLst>
                                      </p:cBhvr>
                                      <p:to>
                                        <a:srgbClr val="FF4A75"/>
                                      </p:to>
                                    </p:animClr>
                                    <p:set>
                                      <p:cBhvr>
                                        <p:cTn id="28" dur="500" fill="hold"/>
                                        <p:tgtEl>
                                          <p:spTgt spid="126"/>
                                        </p:tgtEl>
                                        <p:attrNameLst>
                                          <p:attrName>fill.type</p:attrName>
                                        </p:attrNameLst>
                                      </p:cBhvr>
                                      <p:to>
                                        <p:strVal val="solid"/>
                                      </p:to>
                                    </p:set>
                                    <p:set>
                                      <p:cBhvr>
                                        <p:cTn id="29" dur="500" fill="hold"/>
                                        <p:tgtEl>
                                          <p:spTgt spid="126"/>
                                        </p:tgtEl>
                                        <p:attrNameLst>
                                          <p:attrName>fill.on</p:attrName>
                                        </p:attrNameLst>
                                      </p:cBhvr>
                                      <p:to>
                                        <p:strVal val="true"/>
                                      </p:to>
                                    </p:set>
                                  </p:childTnLst>
                                </p:cTn>
                              </p:par>
                            </p:childTnLst>
                          </p:cTn>
                        </p:par>
                      </p:childTnLst>
                    </p:cTn>
                  </p:par>
                </p:childTnLst>
              </p:cTn>
              <p:nextCondLst>
                <p:cond evt="onClick" delay="0">
                  <p:tgtEl>
                    <p:spTgt spid="126"/>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oogle Shape;6063;p62">
            <a:extLst>
              <a:ext uri="{FF2B5EF4-FFF2-40B4-BE49-F238E27FC236}">
                <a16:creationId xmlns:a16="http://schemas.microsoft.com/office/drawing/2014/main" id="{20063338-4273-7D76-8405-7CC75DAA61B7}"/>
              </a:ext>
            </a:extLst>
          </p:cNvPr>
          <p:cNvGrpSpPr/>
          <p:nvPr/>
        </p:nvGrpSpPr>
        <p:grpSpPr>
          <a:xfrm>
            <a:off x="5526264" y="1"/>
            <a:ext cx="1139473" cy="1386447"/>
            <a:chOff x="6759861" y="1697350"/>
            <a:chExt cx="1071470" cy="1303705"/>
          </a:xfrm>
          <a:solidFill>
            <a:srgbClr val="92D050"/>
          </a:solidFill>
        </p:grpSpPr>
        <p:sp>
          <p:nvSpPr>
            <p:cNvPr id="3" name="Google Shape;6064;p62">
              <a:extLst>
                <a:ext uri="{FF2B5EF4-FFF2-40B4-BE49-F238E27FC236}">
                  <a16:creationId xmlns:a16="http://schemas.microsoft.com/office/drawing/2014/main" id="{7B9FB334-0C4A-33AE-80C2-F0185467C96F}"/>
                </a:ext>
              </a:extLst>
            </p:cNvPr>
            <p:cNvSpPr/>
            <p:nvPr/>
          </p:nvSpPr>
          <p:spPr>
            <a:xfrm>
              <a:off x="6984272" y="1913082"/>
              <a:ext cx="635464" cy="635464"/>
            </a:xfrm>
            <a:custGeom>
              <a:avLst/>
              <a:gdLst/>
              <a:ahLst/>
              <a:cxnLst/>
              <a:rect l="l" t="t" r="r" b="b"/>
              <a:pathLst>
                <a:path w="29615" h="29615" extrusionOk="0">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grp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grpSp>
          <p:nvGrpSpPr>
            <p:cNvPr id="4" name="Google Shape;6065;p62">
              <a:extLst>
                <a:ext uri="{FF2B5EF4-FFF2-40B4-BE49-F238E27FC236}">
                  <a16:creationId xmlns:a16="http://schemas.microsoft.com/office/drawing/2014/main" id="{A601B13D-9CBF-276E-1B06-4F907CDF14DB}"/>
                </a:ext>
              </a:extLst>
            </p:cNvPr>
            <p:cNvGrpSpPr/>
            <p:nvPr/>
          </p:nvGrpSpPr>
          <p:grpSpPr>
            <a:xfrm>
              <a:off x="6759861" y="1697350"/>
              <a:ext cx="1071470" cy="1303705"/>
              <a:chOff x="151790" y="1541053"/>
              <a:chExt cx="1248363" cy="1518939"/>
            </a:xfrm>
            <a:grpFill/>
          </p:grpSpPr>
          <p:sp>
            <p:nvSpPr>
              <p:cNvPr id="5" name="Google Shape;6066;p62">
                <a:extLst>
                  <a:ext uri="{FF2B5EF4-FFF2-40B4-BE49-F238E27FC236}">
                    <a16:creationId xmlns:a16="http://schemas.microsoft.com/office/drawing/2014/main" id="{2E9C523F-367A-EA48-9FDA-43E171166F84}"/>
                  </a:ext>
                </a:extLst>
              </p:cNvPr>
              <p:cNvSpPr/>
              <p:nvPr/>
            </p:nvSpPr>
            <p:spPr>
              <a:xfrm>
                <a:off x="413250" y="1792400"/>
                <a:ext cx="740375" cy="740375"/>
              </a:xfrm>
              <a:custGeom>
                <a:avLst/>
                <a:gdLst/>
                <a:ahLst/>
                <a:cxnLst/>
                <a:rect l="l" t="t" r="r" b="b"/>
                <a:pathLst>
                  <a:path w="29615" h="29615" extrusionOk="0">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grp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6" name="Google Shape;6067;p62">
                <a:extLst>
                  <a:ext uri="{FF2B5EF4-FFF2-40B4-BE49-F238E27FC236}">
                    <a16:creationId xmlns:a16="http://schemas.microsoft.com/office/drawing/2014/main" id="{ACF3B5A2-C7CE-9DB4-5E67-5D2367386C50}"/>
                  </a:ext>
                </a:extLst>
              </p:cNvPr>
              <p:cNvSpPr/>
              <p:nvPr/>
            </p:nvSpPr>
            <p:spPr>
              <a:xfrm>
                <a:off x="151790" y="1541053"/>
                <a:ext cx="1248363" cy="1458036"/>
              </a:xfrm>
              <a:custGeom>
                <a:avLst/>
                <a:gdLst/>
                <a:ahLst/>
                <a:cxnLst/>
                <a:rect l="l" t="t" r="r" b="b"/>
                <a:pathLst>
                  <a:path w="43630" h="50958" extrusionOk="0">
                    <a:moveTo>
                      <a:pt x="21815" y="0"/>
                    </a:moveTo>
                    <a:cubicBezTo>
                      <a:pt x="9785" y="0"/>
                      <a:pt x="0" y="9788"/>
                      <a:pt x="0" y="21814"/>
                    </a:cubicBezTo>
                    <a:cubicBezTo>
                      <a:pt x="11" y="22289"/>
                      <a:pt x="401" y="22672"/>
                      <a:pt x="879" y="22672"/>
                    </a:cubicBezTo>
                    <a:cubicBezTo>
                      <a:pt x="1354" y="22672"/>
                      <a:pt x="1744" y="22289"/>
                      <a:pt x="1755" y="21814"/>
                    </a:cubicBezTo>
                    <a:cubicBezTo>
                      <a:pt x="1755" y="10757"/>
                      <a:pt x="10753" y="1755"/>
                      <a:pt x="21811" y="1755"/>
                    </a:cubicBezTo>
                    <a:cubicBezTo>
                      <a:pt x="32869" y="1755"/>
                      <a:pt x="41870" y="10753"/>
                      <a:pt x="41870" y="21814"/>
                    </a:cubicBezTo>
                    <a:cubicBezTo>
                      <a:pt x="41870" y="32872"/>
                      <a:pt x="32872" y="41870"/>
                      <a:pt x="21815" y="41870"/>
                    </a:cubicBezTo>
                    <a:cubicBezTo>
                      <a:pt x="21329" y="41870"/>
                      <a:pt x="20935" y="42263"/>
                      <a:pt x="20935" y="42750"/>
                    </a:cubicBezTo>
                    <a:lnTo>
                      <a:pt x="20935" y="50957"/>
                    </a:lnTo>
                    <a:lnTo>
                      <a:pt x="22694" y="50942"/>
                    </a:lnTo>
                    <a:lnTo>
                      <a:pt x="22694" y="43610"/>
                    </a:lnTo>
                    <a:cubicBezTo>
                      <a:pt x="34316" y="43147"/>
                      <a:pt x="43629" y="33547"/>
                      <a:pt x="43626" y="21814"/>
                    </a:cubicBezTo>
                    <a:cubicBezTo>
                      <a:pt x="43626" y="9785"/>
                      <a:pt x="33841" y="0"/>
                      <a:pt x="21815" y="0"/>
                    </a:cubicBezTo>
                    <a:close/>
                  </a:path>
                </a:pathLst>
              </a:custGeom>
              <a:grp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7" name="Google Shape;6068;p62">
                <a:extLst>
                  <a:ext uri="{FF2B5EF4-FFF2-40B4-BE49-F238E27FC236}">
                    <a16:creationId xmlns:a16="http://schemas.microsoft.com/office/drawing/2014/main" id="{B134C59E-34FD-63BD-5A08-14C83010068B}"/>
                  </a:ext>
                </a:extLst>
              </p:cNvPr>
              <p:cNvSpPr/>
              <p:nvPr/>
            </p:nvSpPr>
            <p:spPr>
              <a:xfrm>
                <a:off x="604577" y="2861650"/>
                <a:ext cx="344437" cy="198342"/>
              </a:xfrm>
              <a:custGeom>
                <a:avLst/>
                <a:gdLst/>
                <a:ahLst/>
                <a:cxnLst/>
                <a:rect l="l" t="t" r="r" b="b"/>
                <a:pathLst>
                  <a:path w="12038" h="6932" extrusionOk="0">
                    <a:moveTo>
                      <a:pt x="11088" y="1"/>
                    </a:moveTo>
                    <a:cubicBezTo>
                      <a:pt x="10863" y="1"/>
                      <a:pt x="10637" y="87"/>
                      <a:pt x="10465" y="260"/>
                    </a:cubicBezTo>
                    <a:lnTo>
                      <a:pt x="6869" y="3859"/>
                    </a:lnTo>
                    <a:lnTo>
                      <a:pt x="5982" y="4742"/>
                    </a:lnTo>
                    <a:lnTo>
                      <a:pt x="5110" y="3874"/>
                    </a:lnTo>
                    <a:lnTo>
                      <a:pt x="1496" y="260"/>
                    </a:lnTo>
                    <a:cubicBezTo>
                      <a:pt x="1342" y="153"/>
                      <a:pt x="1165" y="102"/>
                      <a:pt x="990" y="102"/>
                    </a:cubicBezTo>
                    <a:cubicBezTo>
                      <a:pt x="731" y="102"/>
                      <a:pt x="475" y="214"/>
                      <a:pt x="298" y="427"/>
                    </a:cubicBezTo>
                    <a:cubicBezTo>
                      <a:pt x="1" y="783"/>
                      <a:pt x="27" y="1306"/>
                      <a:pt x="353" y="1636"/>
                    </a:cubicBezTo>
                    <a:lnTo>
                      <a:pt x="5389" y="6675"/>
                    </a:lnTo>
                    <a:cubicBezTo>
                      <a:pt x="5561" y="6846"/>
                      <a:pt x="5786" y="6931"/>
                      <a:pt x="6010" y="6931"/>
                    </a:cubicBezTo>
                    <a:cubicBezTo>
                      <a:pt x="6235" y="6931"/>
                      <a:pt x="6459" y="6846"/>
                      <a:pt x="6632" y="6675"/>
                    </a:cubicBezTo>
                    <a:lnTo>
                      <a:pt x="11667" y="1636"/>
                    </a:lnTo>
                    <a:cubicBezTo>
                      <a:pt x="12019" y="1250"/>
                      <a:pt x="12038" y="668"/>
                      <a:pt x="11711" y="260"/>
                    </a:cubicBezTo>
                    <a:cubicBezTo>
                      <a:pt x="11539" y="87"/>
                      <a:pt x="11313" y="1"/>
                      <a:pt x="11088" y="1"/>
                    </a:cubicBezTo>
                    <a:close/>
                  </a:path>
                </a:pathLst>
              </a:custGeom>
              <a:grp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grpSp>
      </p:grpSp>
      <p:sp>
        <p:nvSpPr>
          <p:cNvPr id="8" name="Google Shape;6069;p62">
            <a:extLst>
              <a:ext uri="{FF2B5EF4-FFF2-40B4-BE49-F238E27FC236}">
                <a16:creationId xmlns:a16="http://schemas.microsoft.com/office/drawing/2014/main" id="{08DB91BC-8D16-7591-84B1-2000A4944AB0}"/>
              </a:ext>
            </a:extLst>
          </p:cNvPr>
          <p:cNvSpPr txBox="1">
            <a:spLocks/>
          </p:cNvSpPr>
          <p:nvPr/>
        </p:nvSpPr>
        <p:spPr>
          <a:xfrm>
            <a:off x="5681363" y="236959"/>
            <a:ext cx="828800" cy="6596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1pPr>
            <a:lvl2pPr marR="0" lvl="1"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2pPr>
            <a:lvl3pPr marR="0" lvl="2"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3pPr>
            <a:lvl4pPr marR="0" lvl="3"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4pPr>
            <a:lvl5pPr marR="0" lvl="4"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5pPr>
            <a:lvl6pPr marR="0" lvl="5"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6pPr>
            <a:lvl7pPr marR="0" lvl="6"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7pPr>
            <a:lvl8pPr marR="0" lvl="7"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8pPr>
            <a:lvl9pPr marR="0" lvl="8"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9pPr>
          </a:lstStyle>
          <a:p>
            <a:pPr algn="ctr" defTabSz="1219170">
              <a:buClr>
                <a:srgbClr val="7D433F"/>
              </a:buClr>
            </a:pPr>
            <a:r>
              <a:rPr lang="en" sz="3200">
                <a:solidFill>
                  <a:srgbClr val="FFFFFF"/>
                </a:solidFill>
                <a:latin typeface="UTM Avo" panose="02040603050506020204" pitchFamily="18" charset="0"/>
              </a:rPr>
              <a:t>07</a:t>
            </a:r>
            <a:endParaRPr lang="en" sz="3200" dirty="0">
              <a:solidFill>
                <a:srgbClr val="FFFFFF"/>
              </a:solidFill>
              <a:latin typeface="UTM Avo" panose="02040603050506020204" pitchFamily="18" charset="0"/>
            </a:endParaRPr>
          </a:p>
        </p:txBody>
      </p:sp>
      <p:sp>
        <p:nvSpPr>
          <p:cNvPr id="129" name="Google Shape;5257;p54">
            <a:extLst>
              <a:ext uri="{FF2B5EF4-FFF2-40B4-BE49-F238E27FC236}">
                <a16:creationId xmlns:a16="http://schemas.microsoft.com/office/drawing/2014/main" id="{3B73F0A6-B415-6C50-EDEE-FD94CAECCE14}"/>
              </a:ext>
            </a:extLst>
          </p:cNvPr>
          <p:cNvSpPr/>
          <p:nvPr/>
        </p:nvSpPr>
        <p:spPr>
          <a:xfrm>
            <a:off x="3327864" y="4042749"/>
            <a:ext cx="2198400" cy="700400"/>
          </a:xfrm>
          <a:prstGeom prst="rect">
            <a:avLst/>
          </a:prstGeom>
          <a:solidFill>
            <a:schemeClr val="accent4"/>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VN" sz="2400" dirty="0">
                <a:solidFill>
                  <a:srgbClr val="191919"/>
                </a:solidFill>
                <a:latin typeface="UTM Avo" panose="02040603050506020204" pitchFamily="18" charset="0"/>
                <a:ea typeface="Oxygen"/>
                <a:cs typeface="Oxygen"/>
                <a:sym typeface="Oxygen"/>
              </a:rPr>
              <a:t>A. 90 cây</a:t>
            </a:r>
            <a:r>
              <a:rPr lang="en-US" sz="2400" dirty="0">
                <a:solidFill>
                  <a:srgbClr val="191919"/>
                </a:solidFill>
                <a:latin typeface="UTM Avo" panose="02040603050506020204" pitchFamily="18" charset="0"/>
                <a:ea typeface="Oxygen"/>
                <a:cs typeface="Oxygen"/>
                <a:sym typeface="Oxygen"/>
              </a:rPr>
              <a:t>.</a:t>
            </a:r>
            <a:endParaRPr sz="2400" dirty="0">
              <a:solidFill>
                <a:srgbClr val="191919"/>
              </a:solidFill>
              <a:latin typeface="UTM Avo" panose="02040603050506020204" pitchFamily="18" charset="0"/>
              <a:ea typeface="Oxygen"/>
              <a:cs typeface="Oxygen"/>
              <a:sym typeface="Oxygen"/>
            </a:endParaRPr>
          </a:p>
        </p:txBody>
      </p:sp>
      <p:sp>
        <p:nvSpPr>
          <p:cNvPr id="130" name="Google Shape;5257;p54">
            <a:extLst>
              <a:ext uri="{FF2B5EF4-FFF2-40B4-BE49-F238E27FC236}">
                <a16:creationId xmlns:a16="http://schemas.microsoft.com/office/drawing/2014/main" id="{E91AF3C8-52ED-91D9-6E11-439CD01A73A6}"/>
              </a:ext>
            </a:extLst>
          </p:cNvPr>
          <p:cNvSpPr/>
          <p:nvPr/>
        </p:nvSpPr>
        <p:spPr>
          <a:xfrm>
            <a:off x="6593511" y="4042749"/>
            <a:ext cx="2198400" cy="700400"/>
          </a:xfrm>
          <a:prstGeom prst="rect">
            <a:avLst/>
          </a:prstGeom>
          <a:solidFill>
            <a:schemeClr val="accent4"/>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VN" sz="2400" dirty="0">
                <a:solidFill>
                  <a:srgbClr val="191919"/>
                </a:solidFill>
                <a:latin typeface="UTM Avo" panose="02040603050506020204" pitchFamily="18" charset="0"/>
                <a:ea typeface="Oxygen"/>
                <a:cs typeface="Oxygen"/>
                <a:sym typeface="Oxygen"/>
              </a:rPr>
              <a:t>B. 93 cây</a:t>
            </a:r>
            <a:r>
              <a:rPr lang="en-US" sz="2400" dirty="0">
                <a:solidFill>
                  <a:srgbClr val="191919"/>
                </a:solidFill>
                <a:latin typeface="UTM Avo" panose="02040603050506020204" pitchFamily="18" charset="0"/>
                <a:ea typeface="Oxygen"/>
                <a:cs typeface="Oxygen"/>
                <a:sym typeface="Oxygen"/>
              </a:rPr>
              <a:t>.</a:t>
            </a:r>
            <a:endParaRPr sz="2400" dirty="0">
              <a:solidFill>
                <a:srgbClr val="191919"/>
              </a:solidFill>
              <a:latin typeface="UTM Avo" panose="02040603050506020204" pitchFamily="18" charset="0"/>
              <a:ea typeface="Oxygen"/>
              <a:cs typeface="Oxygen"/>
              <a:sym typeface="Oxygen"/>
            </a:endParaRPr>
          </a:p>
        </p:txBody>
      </p:sp>
      <p:sp>
        <p:nvSpPr>
          <p:cNvPr id="131" name="Google Shape;5257;p54">
            <a:extLst>
              <a:ext uri="{FF2B5EF4-FFF2-40B4-BE49-F238E27FC236}">
                <a16:creationId xmlns:a16="http://schemas.microsoft.com/office/drawing/2014/main" id="{D7D54822-688B-2491-46F7-67F1895E84A3}"/>
              </a:ext>
            </a:extLst>
          </p:cNvPr>
          <p:cNvSpPr/>
          <p:nvPr/>
        </p:nvSpPr>
        <p:spPr>
          <a:xfrm>
            <a:off x="3327864" y="5302395"/>
            <a:ext cx="2198400" cy="700400"/>
          </a:xfrm>
          <a:prstGeom prst="rect">
            <a:avLst/>
          </a:prstGeom>
          <a:solidFill>
            <a:schemeClr val="accent4"/>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VN" sz="2400" dirty="0">
                <a:solidFill>
                  <a:srgbClr val="191919"/>
                </a:solidFill>
                <a:latin typeface="UTM Avo" panose="02040603050506020204" pitchFamily="18" charset="0"/>
                <a:ea typeface="Oxygen"/>
                <a:cs typeface="Oxygen"/>
                <a:sym typeface="Oxygen"/>
              </a:rPr>
              <a:t>C. 96 cây</a:t>
            </a:r>
            <a:r>
              <a:rPr lang="en-US" sz="2400" dirty="0">
                <a:solidFill>
                  <a:srgbClr val="191919"/>
                </a:solidFill>
                <a:latin typeface="UTM Avo" panose="02040603050506020204" pitchFamily="18" charset="0"/>
                <a:ea typeface="Oxygen"/>
                <a:cs typeface="Oxygen"/>
                <a:sym typeface="Oxygen"/>
              </a:rPr>
              <a:t>.</a:t>
            </a:r>
            <a:endParaRPr sz="2400" dirty="0">
              <a:solidFill>
                <a:srgbClr val="191919"/>
              </a:solidFill>
              <a:latin typeface="UTM Avo" panose="02040603050506020204" pitchFamily="18" charset="0"/>
              <a:ea typeface="Oxygen"/>
              <a:cs typeface="Oxygen"/>
              <a:sym typeface="Oxygen"/>
            </a:endParaRPr>
          </a:p>
        </p:txBody>
      </p:sp>
      <p:sp>
        <p:nvSpPr>
          <p:cNvPr id="132" name="Google Shape;5257;p54">
            <a:extLst>
              <a:ext uri="{FF2B5EF4-FFF2-40B4-BE49-F238E27FC236}">
                <a16:creationId xmlns:a16="http://schemas.microsoft.com/office/drawing/2014/main" id="{8FB7BF9A-1BBD-C9BD-284F-039C431A9779}"/>
              </a:ext>
            </a:extLst>
          </p:cNvPr>
          <p:cNvSpPr/>
          <p:nvPr/>
        </p:nvSpPr>
        <p:spPr>
          <a:xfrm>
            <a:off x="6593511" y="5302395"/>
            <a:ext cx="2198400" cy="700400"/>
          </a:xfrm>
          <a:prstGeom prst="rect">
            <a:avLst/>
          </a:prstGeom>
          <a:solidFill>
            <a:schemeClr val="accent4"/>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VN" sz="2400" dirty="0">
                <a:solidFill>
                  <a:srgbClr val="191919"/>
                </a:solidFill>
                <a:latin typeface="UTM Avo" panose="02040603050506020204" pitchFamily="18" charset="0"/>
                <a:ea typeface="Oxygen"/>
                <a:cs typeface="Oxygen"/>
                <a:sym typeface="Oxygen"/>
              </a:rPr>
              <a:t>D. 225</a:t>
            </a:r>
            <a:r>
              <a:rPr lang="en-US" sz="2400" dirty="0">
                <a:solidFill>
                  <a:srgbClr val="191919"/>
                </a:solidFill>
                <a:latin typeface="UTM Avo" panose="02040603050506020204" pitchFamily="18" charset="0"/>
                <a:ea typeface="Oxygen"/>
                <a:cs typeface="Oxygen"/>
                <a:sym typeface="Oxygen"/>
              </a:rPr>
              <a:t> </a:t>
            </a:r>
            <a:r>
              <a:rPr lang="en-US" sz="2400" dirty="0" err="1">
                <a:solidFill>
                  <a:srgbClr val="191919"/>
                </a:solidFill>
                <a:latin typeface="UTM Avo" panose="02040603050506020204" pitchFamily="18" charset="0"/>
                <a:ea typeface="Oxygen"/>
                <a:cs typeface="Oxygen"/>
                <a:sym typeface="Oxygen"/>
              </a:rPr>
              <a:t>cây</a:t>
            </a:r>
            <a:r>
              <a:rPr lang="en-US" sz="2400" dirty="0">
                <a:solidFill>
                  <a:srgbClr val="191919"/>
                </a:solidFill>
                <a:latin typeface="UTM Avo" panose="02040603050506020204" pitchFamily="18" charset="0"/>
                <a:ea typeface="Oxygen"/>
                <a:cs typeface="Oxygen"/>
                <a:sym typeface="Oxygen"/>
              </a:rPr>
              <a:t>.</a:t>
            </a:r>
            <a:endParaRPr sz="2400" dirty="0">
              <a:solidFill>
                <a:srgbClr val="191919"/>
              </a:solidFill>
              <a:latin typeface="UTM Avo" panose="02040603050506020204" pitchFamily="18" charset="0"/>
              <a:ea typeface="Oxygen"/>
              <a:cs typeface="Oxygen"/>
              <a:sym typeface="Oxygen"/>
            </a:endParaRPr>
          </a:p>
        </p:txBody>
      </p:sp>
      <p:sp>
        <p:nvSpPr>
          <p:cNvPr id="134" name="TextBox 133">
            <a:extLst>
              <a:ext uri="{FF2B5EF4-FFF2-40B4-BE49-F238E27FC236}">
                <a16:creationId xmlns:a16="http://schemas.microsoft.com/office/drawing/2014/main" id="{E5B5A12A-2AFF-AB38-5891-53AA87288AB0}"/>
              </a:ext>
            </a:extLst>
          </p:cNvPr>
          <p:cNvSpPr txBox="1"/>
          <p:nvPr/>
        </p:nvSpPr>
        <p:spPr>
          <a:xfrm>
            <a:off x="1395914" y="1454574"/>
            <a:ext cx="9716069" cy="2229841"/>
          </a:xfrm>
          <a:prstGeom prst="rect">
            <a:avLst/>
          </a:prstGeom>
          <a:noFill/>
        </p:spPr>
        <p:txBody>
          <a:bodyPr wrap="square">
            <a:spAutoFit/>
          </a:bodyPr>
          <a:lstStyle/>
          <a:p>
            <a:pPr algn="ctr" defTabSz="1219170">
              <a:lnSpc>
                <a:spcPct val="150000"/>
              </a:lnSpc>
              <a:spcAft>
                <a:spcPts val="1333"/>
              </a:spcAft>
            </a:pPr>
            <a:r>
              <a:rPr lang="en-VN" sz="2400" b="1" dirty="0">
                <a:latin typeface="UTM Avo" panose="02040603050506020204" pitchFamily="18" charset="0"/>
                <a:ea typeface="Calibri" panose="020F0502020204030204" pitchFamily="34" charset="0"/>
                <a:cs typeface="Times New Roman" panose="02020603050405020304" pitchFamily="18" charset="0"/>
              </a:rPr>
              <a:t>Có 3 đội công nhân tham gia trồng cây. Đội 1 có 8 người, mỗi người trồng được 12 cây. Đội 2 trồng được 80 cây, đội 3 trồng được nhiều hơn đội 2 là 14 cây. Hỏi trung bình mỗi đội trồng được bao nhiêu cây? </a:t>
            </a:r>
          </a:p>
        </p:txBody>
      </p:sp>
      <p:pic>
        <p:nvPicPr>
          <p:cNvPr id="135" name="Graphic 134" descr="Chevron arrows with solid fill">
            <a:hlinkClick r:id="rId3" action="ppaction://hlinksldjump"/>
            <a:extLst>
              <a:ext uri="{FF2B5EF4-FFF2-40B4-BE49-F238E27FC236}">
                <a16:creationId xmlns:a16="http://schemas.microsoft.com/office/drawing/2014/main" id="{BECC411F-D940-3BF6-52A0-DA5DD96513A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800851" y="-64813"/>
            <a:ext cx="1219200" cy="1219200"/>
          </a:xfrm>
          <a:prstGeom prst="rect">
            <a:avLst/>
          </a:prstGeom>
        </p:spPr>
      </p:pic>
      <p:pic>
        <p:nvPicPr>
          <p:cNvPr id="9" name="Picture 8">
            <a:extLst>
              <a:ext uri="{FF2B5EF4-FFF2-40B4-BE49-F238E27FC236}">
                <a16:creationId xmlns:a16="http://schemas.microsoft.com/office/drawing/2014/main" id="{33556E42-8EEF-5B4C-FB1E-543C7C8FCC7C}"/>
              </a:ext>
            </a:extLst>
          </p:cNvPr>
          <p:cNvPicPr>
            <a:picLocks noChangeAspect="1"/>
          </p:cNvPicPr>
          <p:nvPr/>
        </p:nvPicPr>
        <p:blipFill>
          <a:blip r:embed="rId6"/>
          <a:stretch>
            <a:fillRect/>
          </a:stretch>
        </p:blipFill>
        <p:spPr>
          <a:xfrm>
            <a:off x="0" y="26523"/>
            <a:ext cx="1791175" cy="868828"/>
          </a:xfrm>
          <a:prstGeom prst="rect">
            <a:avLst/>
          </a:prstGeom>
          <a:noFill/>
        </p:spPr>
      </p:pic>
    </p:spTree>
    <p:extLst>
      <p:ext uri="{BB962C8B-B14F-4D97-AF65-F5344CB8AC3E}">
        <p14:creationId xmlns:p14="http://schemas.microsoft.com/office/powerpoint/2010/main" val="3220717223"/>
      </p:ext>
    </p:extLst>
  </p:cSld>
  <p:clrMapOvr>
    <a:masterClrMapping/>
  </p:clrMapOvr>
  <p:transition spd="med">
    <p:split orient="vert"/>
  </p:transition>
  <p:timing>
    <p:tnLst>
      <p:par>
        <p:cTn id="1" dur="indefinite" restart="never" nodeType="tmRoot">
          <p:childTnLst>
            <p:seq concurrent="1" nextAc="seek">
              <p:cTn id="2" restart="whenNotActive" fill="hold" evtFilter="cancelBubble" nodeType="interactiveSeq">
                <p:stCondLst>
                  <p:cond evt="onClick" delay="0">
                    <p:tgtEl>
                      <p:spTgt spid="129"/>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129"/>
                                        </p:tgtEl>
                                        <p:attrNameLst>
                                          <p:attrName>fillcolor</p:attrName>
                                        </p:attrNameLst>
                                      </p:cBhvr>
                                      <p:to>
                                        <a:srgbClr val="92D050"/>
                                      </p:to>
                                    </p:animClr>
                                    <p:set>
                                      <p:cBhvr>
                                        <p:cTn id="7" dur="500" fill="hold"/>
                                        <p:tgtEl>
                                          <p:spTgt spid="129"/>
                                        </p:tgtEl>
                                        <p:attrNameLst>
                                          <p:attrName>fill.type</p:attrName>
                                        </p:attrNameLst>
                                      </p:cBhvr>
                                      <p:to>
                                        <p:strVal val="solid"/>
                                      </p:to>
                                    </p:set>
                                    <p:set>
                                      <p:cBhvr>
                                        <p:cTn id="8" dur="500" fill="hold"/>
                                        <p:tgtEl>
                                          <p:spTgt spid="129"/>
                                        </p:tgtEl>
                                        <p:attrNameLst>
                                          <p:attrName>fill.on</p:attrName>
                                        </p:attrNameLst>
                                      </p:cBhvr>
                                      <p:to>
                                        <p:strVal val="true"/>
                                      </p:to>
                                    </p:set>
                                  </p:childTnLst>
                                </p:cTn>
                              </p:par>
                            </p:childTnLst>
                          </p:cTn>
                        </p:par>
                      </p:childTnLst>
                    </p:cTn>
                  </p:par>
                </p:childTnLst>
              </p:cTn>
              <p:nextCondLst>
                <p:cond evt="onClick" delay="0">
                  <p:tgtEl>
                    <p:spTgt spid="129"/>
                  </p:tgtEl>
                </p:cond>
              </p:nextCondLst>
            </p:seq>
            <p:seq concurrent="1" nextAc="seek">
              <p:cTn id="9" restart="whenNotActive" fill="hold" evtFilter="cancelBubble" nodeType="interactiveSeq">
                <p:stCondLst>
                  <p:cond evt="onClick" delay="0">
                    <p:tgtEl>
                      <p:spTgt spid="130"/>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130"/>
                                        </p:tgtEl>
                                        <p:attrNameLst>
                                          <p:attrName>fillcolor</p:attrName>
                                        </p:attrNameLst>
                                      </p:cBhvr>
                                      <p:to>
                                        <a:srgbClr val="FF4A75"/>
                                      </p:to>
                                    </p:animClr>
                                    <p:set>
                                      <p:cBhvr>
                                        <p:cTn id="14" dur="500" fill="hold"/>
                                        <p:tgtEl>
                                          <p:spTgt spid="130"/>
                                        </p:tgtEl>
                                        <p:attrNameLst>
                                          <p:attrName>fill.type</p:attrName>
                                        </p:attrNameLst>
                                      </p:cBhvr>
                                      <p:to>
                                        <p:strVal val="solid"/>
                                      </p:to>
                                    </p:set>
                                    <p:set>
                                      <p:cBhvr>
                                        <p:cTn id="15" dur="500" fill="hold"/>
                                        <p:tgtEl>
                                          <p:spTgt spid="130"/>
                                        </p:tgtEl>
                                        <p:attrNameLst>
                                          <p:attrName>fill.on</p:attrName>
                                        </p:attrNameLst>
                                      </p:cBhvr>
                                      <p:to>
                                        <p:strVal val="true"/>
                                      </p:to>
                                    </p:set>
                                  </p:childTnLst>
                                </p:cTn>
                              </p:par>
                            </p:childTnLst>
                          </p:cTn>
                        </p:par>
                      </p:childTnLst>
                    </p:cTn>
                  </p:par>
                </p:childTnLst>
              </p:cTn>
              <p:nextCondLst>
                <p:cond evt="onClick" delay="0">
                  <p:tgtEl>
                    <p:spTgt spid="130"/>
                  </p:tgtEl>
                </p:cond>
              </p:nextCondLst>
            </p:seq>
            <p:seq concurrent="1" nextAc="seek">
              <p:cTn id="16" restart="whenNotActive" fill="hold" evtFilter="cancelBubble" nodeType="interactiveSeq">
                <p:stCondLst>
                  <p:cond evt="onClick" delay="0">
                    <p:tgtEl>
                      <p:spTgt spid="132"/>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132"/>
                                        </p:tgtEl>
                                        <p:attrNameLst>
                                          <p:attrName>fillcolor</p:attrName>
                                        </p:attrNameLst>
                                      </p:cBhvr>
                                      <p:to>
                                        <a:srgbClr val="FF4A75"/>
                                      </p:to>
                                    </p:animClr>
                                    <p:set>
                                      <p:cBhvr>
                                        <p:cTn id="21" dur="500" fill="hold"/>
                                        <p:tgtEl>
                                          <p:spTgt spid="132"/>
                                        </p:tgtEl>
                                        <p:attrNameLst>
                                          <p:attrName>fill.type</p:attrName>
                                        </p:attrNameLst>
                                      </p:cBhvr>
                                      <p:to>
                                        <p:strVal val="solid"/>
                                      </p:to>
                                    </p:set>
                                    <p:set>
                                      <p:cBhvr>
                                        <p:cTn id="22" dur="500" fill="hold"/>
                                        <p:tgtEl>
                                          <p:spTgt spid="132"/>
                                        </p:tgtEl>
                                        <p:attrNameLst>
                                          <p:attrName>fill.on</p:attrName>
                                        </p:attrNameLst>
                                      </p:cBhvr>
                                      <p:to>
                                        <p:strVal val="true"/>
                                      </p:to>
                                    </p:set>
                                  </p:childTnLst>
                                </p:cTn>
                              </p:par>
                            </p:childTnLst>
                          </p:cTn>
                        </p:par>
                      </p:childTnLst>
                    </p:cTn>
                  </p:par>
                </p:childTnLst>
              </p:cTn>
              <p:nextCondLst>
                <p:cond evt="onClick" delay="0">
                  <p:tgtEl>
                    <p:spTgt spid="132"/>
                  </p:tgtEl>
                </p:cond>
              </p:nextCondLst>
            </p:seq>
            <p:seq concurrent="1" nextAc="seek">
              <p:cTn id="23" restart="whenNotActive" fill="hold" evtFilter="cancelBubble" nodeType="interactiveSeq">
                <p:stCondLst>
                  <p:cond evt="onClick" delay="0">
                    <p:tgtEl>
                      <p:spTgt spid="131"/>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131"/>
                                        </p:tgtEl>
                                        <p:attrNameLst>
                                          <p:attrName>fillcolor</p:attrName>
                                        </p:attrNameLst>
                                      </p:cBhvr>
                                      <p:to>
                                        <a:srgbClr val="FF4A75"/>
                                      </p:to>
                                    </p:animClr>
                                    <p:set>
                                      <p:cBhvr>
                                        <p:cTn id="28" dur="500" fill="hold"/>
                                        <p:tgtEl>
                                          <p:spTgt spid="131"/>
                                        </p:tgtEl>
                                        <p:attrNameLst>
                                          <p:attrName>fill.type</p:attrName>
                                        </p:attrNameLst>
                                      </p:cBhvr>
                                      <p:to>
                                        <p:strVal val="solid"/>
                                      </p:to>
                                    </p:set>
                                    <p:set>
                                      <p:cBhvr>
                                        <p:cTn id="29" dur="500" fill="hold"/>
                                        <p:tgtEl>
                                          <p:spTgt spid="131"/>
                                        </p:tgtEl>
                                        <p:attrNameLst>
                                          <p:attrName>fill.on</p:attrName>
                                        </p:attrNameLst>
                                      </p:cBhvr>
                                      <p:to>
                                        <p:strVal val="true"/>
                                      </p:to>
                                    </p:set>
                                  </p:childTnLst>
                                </p:cTn>
                              </p:par>
                            </p:childTnLst>
                          </p:cTn>
                        </p:par>
                      </p:childTnLst>
                    </p:cTn>
                  </p:par>
                </p:childTnLst>
              </p:cTn>
              <p:nextCondLst>
                <p:cond evt="onClick" delay="0">
                  <p:tgtEl>
                    <p:spTgt spid="131"/>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oogle Shape;6063;p62">
            <a:extLst>
              <a:ext uri="{FF2B5EF4-FFF2-40B4-BE49-F238E27FC236}">
                <a16:creationId xmlns:a16="http://schemas.microsoft.com/office/drawing/2014/main" id="{82D0948C-7DF0-8BEF-D788-5B826735BA13}"/>
              </a:ext>
            </a:extLst>
          </p:cNvPr>
          <p:cNvGrpSpPr/>
          <p:nvPr/>
        </p:nvGrpSpPr>
        <p:grpSpPr>
          <a:xfrm>
            <a:off x="5526264" y="1"/>
            <a:ext cx="1139473" cy="1386447"/>
            <a:chOff x="6759861" y="1697350"/>
            <a:chExt cx="1071470" cy="1303705"/>
          </a:xfrm>
          <a:solidFill>
            <a:srgbClr val="7030A0"/>
          </a:solidFill>
        </p:grpSpPr>
        <p:sp>
          <p:nvSpPr>
            <p:cNvPr id="3" name="Google Shape;6064;p62">
              <a:extLst>
                <a:ext uri="{FF2B5EF4-FFF2-40B4-BE49-F238E27FC236}">
                  <a16:creationId xmlns:a16="http://schemas.microsoft.com/office/drawing/2014/main" id="{96055232-528F-9621-9C68-6922557F5C80}"/>
                </a:ext>
              </a:extLst>
            </p:cNvPr>
            <p:cNvSpPr/>
            <p:nvPr/>
          </p:nvSpPr>
          <p:spPr>
            <a:xfrm>
              <a:off x="6984272" y="1913082"/>
              <a:ext cx="635464" cy="635464"/>
            </a:xfrm>
            <a:custGeom>
              <a:avLst/>
              <a:gdLst/>
              <a:ahLst/>
              <a:cxnLst/>
              <a:rect l="l" t="t" r="r" b="b"/>
              <a:pathLst>
                <a:path w="29615" h="29615" extrusionOk="0">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grpFill/>
            <a:ln w="1524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grpSp>
          <p:nvGrpSpPr>
            <p:cNvPr id="4" name="Google Shape;6065;p62">
              <a:extLst>
                <a:ext uri="{FF2B5EF4-FFF2-40B4-BE49-F238E27FC236}">
                  <a16:creationId xmlns:a16="http://schemas.microsoft.com/office/drawing/2014/main" id="{D8446C88-1E95-A57B-C985-DAB123AB4D31}"/>
                </a:ext>
              </a:extLst>
            </p:cNvPr>
            <p:cNvGrpSpPr/>
            <p:nvPr/>
          </p:nvGrpSpPr>
          <p:grpSpPr>
            <a:xfrm>
              <a:off x="6759861" y="1697350"/>
              <a:ext cx="1071470" cy="1303705"/>
              <a:chOff x="151790" y="1541053"/>
              <a:chExt cx="1248363" cy="1518939"/>
            </a:xfrm>
            <a:grpFill/>
          </p:grpSpPr>
          <p:sp>
            <p:nvSpPr>
              <p:cNvPr id="5" name="Google Shape;6066;p62">
                <a:extLst>
                  <a:ext uri="{FF2B5EF4-FFF2-40B4-BE49-F238E27FC236}">
                    <a16:creationId xmlns:a16="http://schemas.microsoft.com/office/drawing/2014/main" id="{F4D8A50E-5F6E-326E-6E4F-884A7A1FE334}"/>
                  </a:ext>
                </a:extLst>
              </p:cNvPr>
              <p:cNvSpPr/>
              <p:nvPr/>
            </p:nvSpPr>
            <p:spPr>
              <a:xfrm>
                <a:off x="413250" y="1792400"/>
                <a:ext cx="740375" cy="740375"/>
              </a:xfrm>
              <a:custGeom>
                <a:avLst/>
                <a:gdLst/>
                <a:ahLst/>
                <a:cxnLst/>
                <a:rect l="l" t="t" r="r" b="b"/>
                <a:pathLst>
                  <a:path w="29615" h="29615" extrusionOk="0">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grp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6" name="Google Shape;6067;p62">
                <a:extLst>
                  <a:ext uri="{FF2B5EF4-FFF2-40B4-BE49-F238E27FC236}">
                    <a16:creationId xmlns:a16="http://schemas.microsoft.com/office/drawing/2014/main" id="{7072C268-A0A1-3DB5-E032-7C271F67CEAF}"/>
                  </a:ext>
                </a:extLst>
              </p:cNvPr>
              <p:cNvSpPr/>
              <p:nvPr/>
            </p:nvSpPr>
            <p:spPr>
              <a:xfrm>
                <a:off x="151790" y="1541053"/>
                <a:ext cx="1248363" cy="1458036"/>
              </a:xfrm>
              <a:custGeom>
                <a:avLst/>
                <a:gdLst/>
                <a:ahLst/>
                <a:cxnLst/>
                <a:rect l="l" t="t" r="r" b="b"/>
                <a:pathLst>
                  <a:path w="43630" h="50958" extrusionOk="0">
                    <a:moveTo>
                      <a:pt x="21815" y="0"/>
                    </a:moveTo>
                    <a:cubicBezTo>
                      <a:pt x="9785" y="0"/>
                      <a:pt x="0" y="9788"/>
                      <a:pt x="0" y="21814"/>
                    </a:cubicBezTo>
                    <a:cubicBezTo>
                      <a:pt x="11" y="22289"/>
                      <a:pt x="401" y="22672"/>
                      <a:pt x="879" y="22672"/>
                    </a:cubicBezTo>
                    <a:cubicBezTo>
                      <a:pt x="1354" y="22672"/>
                      <a:pt x="1744" y="22289"/>
                      <a:pt x="1755" y="21814"/>
                    </a:cubicBezTo>
                    <a:cubicBezTo>
                      <a:pt x="1755" y="10757"/>
                      <a:pt x="10753" y="1755"/>
                      <a:pt x="21811" y="1755"/>
                    </a:cubicBezTo>
                    <a:cubicBezTo>
                      <a:pt x="32869" y="1755"/>
                      <a:pt x="41870" y="10753"/>
                      <a:pt x="41870" y="21814"/>
                    </a:cubicBezTo>
                    <a:cubicBezTo>
                      <a:pt x="41870" y="32872"/>
                      <a:pt x="32872" y="41870"/>
                      <a:pt x="21815" y="41870"/>
                    </a:cubicBezTo>
                    <a:cubicBezTo>
                      <a:pt x="21329" y="41870"/>
                      <a:pt x="20935" y="42263"/>
                      <a:pt x="20935" y="42750"/>
                    </a:cubicBezTo>
                    <a:lnTo>
                      <a:pt x="20935" y="50957"/>
                    </a:lnTo>
                    <a:lnTo>
                      <a:pt x="22694" y="50942"/>
                    </a:lnTo>
                    <a:lnTo>
                      <a:pt x="22694" y="43610"/>
                    </a:lnTo>
                    <a:cubicBezTo>
                      <a:pt x="34316" y="43147"/>
                      <a:pt x="43629" y="33547"/>
                      <a:pt x="43626" y="21814"/>
                    </a:cubicBezTo>
                    <a:cubicBezTo>
                      <a:pt x="43626" y="9785"/>
                      <a:pt x="33841" y="0"/>
                      <a:pt x="21815" y="0"/>
                    </a:cubicBezTo>
                    <a:close/>
                  </a:path>
                </a:pathLst>
              </a:custGeom>
              <a:grp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sp>
            <p:nvSpPr>
              <p:cNvPr id="7" name="Google Shape;6068;p62">
                <a:extLst>
                  <a:ext uri="{FF2B5EF4-FFF2-40B4-BE49-F238E27FC236}">
                    <a16:creationId xmlns:a16="http://schemas.microsoft.com/office/drawing/2014/main" id="{0E15245F-65DE-B6A6-D0FB-515AB86E764E}"/>
                  </a:ext>
                </a:extLst>
              </p:cNvPr>
              <p:cNvSpPr/>
              <p:nvPr/>
            </p:nvSpPr>
            <p:spPr>
              <a:xfrm>
                <a:off x="604577" y="2861650"/>
                <a:ext cx="344437" cy="198342"/>
              </a:xfrm>
              <a:custGeom>
                <a:avLst/>
                <a:gdLst/>
                <a:ahLst/>
                <a:cxnLst/>
                <a:rect l="l" t="t" r="r" b="b"/>
                <a:pathLst>
                  <a:path w="12038" h="6932" extrusionOk="0">
                    <a:moveTo>
                      <a:pt x="11088" y="1"/>
                    </a:moveTo>
                    <a:cubicBezTo>
                      <a:pt x="10863" y="1"/>
                      <a:pt x="10637" y="87"/>
                      <a:pt x="10465" y="260"/>
                    </a:cubicBezTo>
                    <a:lnTo>
                      <a:pt x="6869" y="3859"/>
                    </a:lnTo>
                    <a:lnTo>
                      <a:pt x="5982" y="4742"/>
                    </a:lnTo>
                    <a:lnTo>
                      <a:pt x="5110" y="3874"/>
                    </a:lnTo>
                    <a:lnTo>
                      <a:pt x="1496" y="260"/>
                    </a:lnTo>
                    <a:cubicBezTo>
                      <a:pt x="1342" y="153"/>
                      <a:pt x="1165" y="102"/>
                      <a:pt x="990" y="102"/>
                    </a:cubicBezTo>
                    <a:cubicBezTo>
                      <a:pt x="731" y="102"/>
                      <a:pt x="475" y="214"/>
                      <a:pt x="298" y="427"/>
                    </a:cubicBezTo>
                    <a:cubicBezTo>
                      <a:pt x="1" y="783"/>
                      <a:pt x="27" y="1306"/>
                      <a:pt x="353" y="1636"/>
                    </a:cubicBezTo>
                    <a:lnTo>
                      <a:pt x="5389" y="6675"/>
                    </a:lnTo>
                    <a:cubicBezTo>
                      <a:pt x="5561" y="6846"/>
                      <a:pt x="5786" y="6931"/>
                      <a:pt x="6010" y="6931"/>
                    </a:cubicBezTo>
                    <a:cubicBezTo>
                      <a:pt x="6235" y="6931"/>
                      <a:pt x="6459" y="6846"/>
                      <a:pt x="6632" y="6675"/>
                    </a:cubicBezTo>
                    <a:lnTo>
                      <a:pt x="11667" y="1636"/>
                    </a:lnTo>
                    <a:cubicBezTo>
                      <a:pt x="12019" y="1250"/>
                      <a:pt x="12038" y="668"/>
                      <a:pt x="11711" y="260"/>
                    </a:cubicBezTo>
                    <a:cubicBezTo>
                      <a:pt x="11539" y="87"/>
                      <a:pt x="11313" y="1"/>
                      <a:pt x="11088" y="1"/>
                    </a:cubicBezTo>
                    <a:close/>
                  </a:path>
                </a:pathLst>
              </a:custGeom>
              <a:grpFill/>
              <a:ln>
                <a:noFill/>
              </a:ln>
            </p:spPr>
            <p:txBody>
              <a:bodyPr spcFirstLastPara="1" wrap="square" lIns="121900" tIns="121900" rIns="121900" bIns="121900" anchor="ctr" anchorCtr="0">
                <a:noAutofit/>
              </a:bodyPr>
              <a:lstStyle/>
              <a:p>
                <a:pPr defTabSz="1219170"/>
                <a:endParaRPr sz="1800">
                  <a:latin typeface="UTM Avo" panose="02040603050506020204" pitchFamily="18" charset="0"/>
                </a:endParaRPr>
              </a:p>
            </p:txBody>
          </p:sp>
        </p:grpSp>
      </p:grpSp>
      <p:sp>
        <p:nvSpPr>
          <p:cNvPr id="8" name="Google Shape;6069;p62">
            <a:extLst>
              <a:ext uri="{FF2B5EF4-FFF2-40B4-BE49-F238E27FC236}">
                <a16:creationId xmlns:a16="http://schemas.microsoft.com/office/drawing/2014/main" id="{2E8FFA85-8F05-0BAD-DC59-6552A02B30AB}"/>
              </a:ext>
            </a:extLst>
          </p:cNvPr>
          <p:cNvSpPr txBox="1">
            <a:spLocks/>
          </p:cNvSpPr>
          <p:nvPr/>
        </p:nvSpPr>
        <p:spPr>
          <a:xfrm>
            <a:off x="5681363" y="236959"/>
            <a:ext cx="828800" cy="6596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1pPr>
            <a:lvl2pPr marR="0" lvl="1"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2pPr>
            <a:lvl3pPr marR="0" lvl="2"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3pPr>
            <a:lvl4pPr marR="0" lvl="3"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4pPr>
            <a:lvl5pPr marR="0" lvl="4"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5pPr>
            <a:lvl6pPr marR="0" lvl="5"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6pPr>
            <a:lvl7pPr marR="0" lvl="6"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7pPr>
            <a:lvl8pPr marR="0" lvl="7"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8pPr>
            <a:lvl9pPr marR="0" lvl="8" algn="l" rtl="0">
              <a:lnSpc>
                <a:spcPct val="100000"/>
              </a:lnSpc>
              <a:spcBef>
                <a:spcPts val="0"/>
              </a:spcBef>
              <a:spcAft>
                <a:spcPts val="0"/>
              </a:spcAft>
              <a:buClr>
                <a:schemeClr val="dk2"/>
              </a:buClr>
              <a:buSzPts val="3500"/>
              <a:buFont typeface="Itim"/>
              <a:buNone/>
              <a:defRPr sz="3500" b="1" i="0" u="none" strike="noStrike" cap="none">
                <a:solidFill>
                  <a:schemeClr val="dk2"/>
                </a:solidFill>
                <a:latin typeface="Itim"/>
                <a:ea typeface="Itim"/>
                <a:cs typeface="Itim"/>
                <a:sym typeface="Itim"/>
              </a:defRPr>
            </a:lvl9pPr>
          </a:lstStyle>
          <a:p>
            <a:pPr algn="ctr" defTabSz="1219170">
              <a:buClr>
                <a:srgbClr val="7D433F"/>
              </a:buClr>
            </a:pPr>
            <a:r>
              <a:rPr lang="en" sz="3200">
                <a:solidFill>
                  <a:srgbClr val="FFFFFF"/>
                </a:solidFill>
                <a:latin typeface="UTM Avo" panose="02040603050506020204" pitchFamily="18" charset="0"/>
              </a:rPr>
              <a:t>08</a:t>
            </a:r>
            <a:endParaRPr lang="en" sz="3200" dirty="0">
              <a:solidFill>
                <a:srgbClr val="FFFFFF"/>
              </a:solidFill>
              <a:latin typeface="UTM Avo" panose="02040603050506020204" pitchFamily="18" charset="0"/>
            </a:endParaRPr>
          </a:p>
        </p:txBody>
      </p:sp>
      <p:sp>
        <p:nvSpPr>
          <p:cNvPr id="122" name="TextBox 121">
            <a:extLst>
              <a:ext uri="{FF2B5EF4-FFF2-40B4-BE49-F238E27FC236}">
                <a16:creationId xmlns:a16="http://schemas.microsoft.com/office/drawing/2014/main" id="{F1C211B1-E144-E372-80B7-FF3F13A10B96}"/>
              </a:ext>
            </a:extLst>
          </p:cNvPr>
          <p:cNvSpPr txBox="1"/>
          <p:nvPr/>
        </p:nvSpPr>
        <p:spPr>
          <a:xfrm>
            <a:off x="1306131" y="1707441"/>
            <a:ext cx="9716069" cy="1121846"/>
          </a:xfrm>
          <a:prstGeom prst="rect">
            <a:avLst/>
          </a:prstGeom>
          <a:noFill/>
        </p:spPr>
        <p:txBody>
          <a:bodyPr wrap="square">
            <a:spAutoFit/>
          </a:bodyPr>
          <a:lstStyle/>
          <a:p>
            <a:pPr algn="ctr" defTabSz="1219170">
              <a:lnSpc>
                <a:spcPct val="150000"/>
              </a:lnSpc>
              <a:spcAft>
                <a:spcPts val="1333"/>
              </a:spcAft>
            </a:pPr>
            <a:r>
              <a:rPr lang="en-VN" sz="2400" b="1" dirty="0">
                <a:latin typeface="UTM Avo" panose="02040603050506020204" pitchFamily="18" charset="0"/>
                <a:ea typeface="Calibri" panose="020F0502020204030204" pitchFamily="34" charset="0"/>
                <a:cs typeface="Times New Roman" panose="02020603050405020304" pitchFamily="18" charset="0"/>
              </a:rPr>
              <a:t>Trung bình cộng tuổi của hai mẹ con là 25 tuổi. Biết mẹ hơn con 28 tuổi. Tìm tuổi của mỗi người?</a:t>
            </a:r>
          </a:p>
        </p:txBody>
      </p:sp>
      <p:sp>
        <p:nvSpPr>
          <p:cNvPr id="123" name="Google Shape;5258;p54">
            <a:extLst>
              <a:ext uri="{FF2B5EF4-FFF2-40B4-BE49-F238E27FC236}">
                <a16:creationId xmlns:a16="http://schemas.microsoft.com/office/drawing/2014/main" id="{00CE5574-D534-BAC1-AC0E-C38AD4DDDC5E}"/>
              </a:ext>
            </a:extLst>
          </p:cNvPr>
          <p:cNvSpPr/>
          <p:nvPr/>
        </p:nvSpPr>
        <p:spPr>
          <a:xfrm>
            <a:off x="1482557" y="3413983"/>
            <a:ext cx="4456999" cy="700400"/>
          </a:xfrm>
          <a:prstGeom prst="rect">
            <a:avLst/>
          </a:prstGeom>
          <a:solidFill>
            <a:schemeClr val="accent1"/>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VN" sz="2400" dirty="0">
                <a:solidFill>
                  <a:srgbClr val="191919"/>
                </a:solidFill>
                <a:latin typeface="UTM Avo" panose="02040603050506020204" pitchFamily="18" charset="0"/>
                <a:ea typeface="Oxygen"/>
                <a:cs typeface="Oxygen"/>
                <a:sym typeface="Oxygen"/>
              </a:rPr>
              <a:t>A. Mẹ 40 tuổi, con 10 tuổi</a:t>
            </a:r>
            <a:r>
              <a:rPr lang="en-US" sz="2400" dirty="0">
                <a:solidFill>
                  <a:srgbClr val="191919"/>
                </a:solidFill>
                <a:latin typeface="UTM Avo" panose="02040603050506020204" pitchFamily="18" charset="0"/>
                <a:ea typeface="Oxygen"/>
                <a:cs typeface="Oxygen"/>
                <a:sym typeface="Oxygen"/>
              </a:rPr>
              <a:t>.</a:t>
            </a:r>
            <a:endParaRPr sz="2400" dirty="0">
              <a:solidFill>
                <a:srgbClr val="191919"/>
              </a:solidFill>
              <a:latin typeface="UTM Avo" panose="02040603050506020204" pitchFamily="18" charset="0"/>
              <a:ea typeface="Oxygen"/>
              <a:cs typeface="Oxygen"/>
              <a:sym typeface="Oxygen"/>
            </a:endParaRPr>
          </a:p>
        </p:txBody>
      </p:sp>
      <p:sp>
        <p:nvSpPr>
          <p:cNvPr id="125" name="Google Shape;5258;p54">
            <a:extLst>
              <a:ext uri="{FF2B5EF4-FFF2-40B4-BE49-F238E27FC236}">
                <a16:creationId xmlns:a16="http://schemas.microsoft.com/office/drawing/2014/main" id="{2A2A8585-0601-F385-FB96-D9E458EF1C79}"/>
              </a:ext>
            </a:extLst>
          </p:cNvPr>
          <p:cNvSpPr/>
          <p:nvPr/>
        </p:nvSpPr>
        <p:spPr>
          <a:xfrm>
            <a:off x="6543351" y="4780995"/>
            <a:ext cx="4456999" cy="700400"/>
          </a:xfrm>
          <a:prstGeom prst="rect">
            <a:avLst/>
          </a:prstGeom>
          <a:solidFill>
            <a:schemeClr val="accent1"/>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US" sz="2400" dirty="0">
                <a:solidFill>
                  <a:srgbClr val="191919"/>
                </a:solidFill>
                <a:latin typeface="UTM Avo" panose="02040603050506020204" pitchFamily="18" charset="0"/>
                <a:ea typeface="Oxygen"/>
                <a:cs typeface="Oxygen"/>
                <a:sym typeface="Oxygen"/>
              </a:rPr>
              <a:t>D</a:t>
            </a:r>
            <a:r>
              <a:rPr lang="en-VN" sz="2400" dirty="0">
                <a:solidFill>
                  <a:srgbClr val="191919"/>
                </a:solidFill>
                <a:latin typeface="UTM Avo" panose="02040603050506020204" pitchFamily="18" charset="0"/>
                <a:ea typeface="Oxygen"/>
                <a:cs typeface="Oxygen"/>
                <a:sym typeface="Oxygen"/>
              </a:rPr>
              <a:t>. Mẹ 37 tuổi, con 13 tuổi</a:t>
            </a:r>
            <a:r>
              <a:rPr lang="en-US" sz="2400" dirty="0">
                <a:solidFill>
                  <a:srgbClr val="191919"/>
                </a:solidFill>
                <a:latin typeface="UTM Avo" panose="02040603050506020204" pitchFamily="18" charset="0"/>
                <a:ea typeface="Oxygen"/>
                <a:cs typeface="Oxygen"/>
                <a:sym typeface="Oxygen"/>
              </a:rPr>
              <a:t>.</a:t>
            </a:r>
            <a:endParaRPr sz="2400" dirty="0">
              <a:solidFill>
                <a:srgbClr val="191919"/>
              </a:solidFill>
              <a:latin typeface="UTM Avo" panose="02040603050506020204" pitchFamily="18" charset="0"/>
              <a:ea typeface="Oxygen"/>
              <a:cs typeface="Oxygen"/>
              <a:sym typeface="Oxygen"/>
            </a:endParaRPr>
          </a:p>
        </p:txBody>
      </p:sp>
      <p:sp>
        <p:nvSpPr>
          <p:cNvPr id="126" name="Google Shape;5258;p54">
            <a:extLst>
              <a:ext uri="{FF2B5EF4-FFF2-40B4-BE49-F238E27FC236}">
                <a16:creationId xmlns:a16="http://schemas.microsoft.com/office/drawing/2014/main" id="{9BED27D7-CB34-CF82-2693-7254CE3BDE00}"/>
              </a:ext>
            </a:extLst>
          </p:cNvPr>
          <p:cNvSpPr/>
          <p:nvPr/>
        </p:nvSpPr>
        <p:spPr>
          <a:xfrm>
            <a:off x="1460706" y="4809308"/>
            <a:ext cx="4456999" cy="700400"/>
          </a:xfrm>
          <a:prstGeom prst="rect">
            <a:avLst/>
          </a:prstGeom>
          <a:solidFill>
            <a:schemeClr val="accent1"/>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VN" sz="2400" dirty="0">
                <a:solidFill>
                  <a:srgbClr val="191919"/>
                </a:solidFill>
                <a:latin typeface="UTM Avo" panose="02040603050506020204" pitchFamily="18" charset="0"/>
                <a:ea typeface="Oxygen"/>
                <a:cs typeface="Oxygen"/>
                <a:sym typeface="Oxygen"/>
              </a:rPr>
              <a:t>C. Mẹ 39 tuổi, con 11 tuổi</a:t>
            </a:r>
            <a:r>
              <a:rPr lang="en-US" sz="2400" dirty="0">
                <a:solidFill>
                  <a:srgbClr val="191919"/>
                </a:solidFill>
                <a:latin typeface="UTM Avo" panose="02040603050506020204" pitchFamily="18" charset="0"/>
                <a:ea typeface="Oxygen"/>
                <a:cs typeface="Oxygen"/>
                <a:sym typeface="Oxygen"/>
              </a:rPr>
              <a:t>.</a:t>
            </a:r>
            <a:endParaRPr sz="2400" dirty="0">
              <a:solidFill>
                <a:srgbClr val="191919"/>
              </a:solidFill>
              <a:latin typeface="UTM Avo" panose="02040603050506020204" pitchFamily="18" charset="0"/>
              <a:ea typeface="Oxygen"/>
              <a:cs typeface="Oxygen"/>
              <a:sym typeface="Oxygen"/>
            </a:endParaRPr>
          </a:p>
        </p:txBody>
      </p:sp>
      <p:sp>
        <p:nvSpPr>
          <p:cNvPr id="127" name="Google Shape;5258;p54">
            <a:extLst>
              <a:ext uri="{FF2B5EF4-FFF2-40B4-BE49-F238E27FC236}">
                <a16:creationId xmlns:a16="http://schemas.microsoft.com/office/drawing/2014/main" id="{75926630-114E-4106-CD08-6954FF93181E}"/>
              </a:ext>
            </a:extLst>
          </p:cNvPr>
          <p:cNvSpPr/>
          <p:nvPr/>
        </p:nvSpPr>
        <p:spPr>
          <a:xfrm>
            <a:off x="6527305" y="3429000"/>
            <a:ext cx="4456999" cy="700400"/>
          </a:xfrm>
          <a:prstGeom prst="rect">
            <a:avLst/>
          </a:prstGeom>
          <a:solidFill>
            <a:schemeClr val="accent1"/>
          </a:solidFill>
          <a:ln w="76200" cap="flat" cmpd="sng">
            <a:solidFill>
              <a:schemeClr val="l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defTabSz="1219170"/>
            <a:r>
              <a:rPr lang="en-VN" sz="2400" dirty="0">
                <a:solidFill>
                  <a:srgbClr val="191919"/>
                </a:solidFill>
                <a:latin typeface="UTM Avo" panose="02040603050506020204" pitchFamily="18" charset="0"/>
                <a:ea typeface="Oxygen"/>
                <a:cs typeface="Oxygen"/>
                <a:sym typeface="Oxygen"/>
              </a:rPr>
              <a:t>B. Mẹ 38 tuổi, con 12 tuổi</a:t>
            </a:r>
            <a:r>
              <a:rPr lang="en-US" sz="2400" dirty="0">
                <a:solidFill>
                  <a:srgbClr val="191919"/>
                </a:solidFill>
                <a:latin typeface="UTM Avo" panose="02040603050506020204" pitchFamily="18" charset="0"/>
                <a:ea typeface="Oxygen"/>
                <a:cs typeface="Oxygen"/>
                <a:sym typeface="Oxygen"/>
              </a:rPr>
              <a:t>.</a:t>
            </a:r>
            <a:endParaRPr sz="2400" dirty="0">
              <a:solidFill>
                <a:srgbClr val="191919"/>
              </a:solidFill>
              <a:latin typeface="UTM Avo" panose="02040603050506020204" pitchFamily="18" charset="0"/>
              <a:ea typeface="Oxygen"/>
              <a:cs typeface="Oxygen"/>
              <a:sym typeface="Oxygen"/>
            </a:endParaRPr>
          </a:p>
        </p:txBody>
      </p:sp>
      <p:pic>
        <p:nvPicPr>
          <p:cNvPr id="129" name="Graphic 128" descr="Chevron arrows with solid fill">
            <a:hlinkClick r:id="rId3" action="ppaction://hlinksldjump"/>
            <a:extLst>
              <a:ext uri="{FF2B5EF4-FFF2-40B4-BE49-F238E27FC236}">
                <a16:creationId xmlns:a16="http://schemas.microsoft.com/office/drawing/2014/main" id="{9B0F0B13-0056-2D90-CE7F-981BCA0F3D6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800851" y="-64813"/>
            <a:ext cx="1219200" cy="1219200"/>
          </a:xfrm>
          <a:prstGeom prst="rect">
            <a:avLst/>
          </a:prstGeom>
        </p:spPr>
      </p:pic>
      <p:pic>
        <p:nvPicPr>
          <p:cNvPr id="9" name="Picture 8">
            <a:extLst>
              <a:ext uri="{FF2B5EF4-FFF2-40B4-BE49-F238E27FC236}">
                <a16:creationId xmlns:a16="http://schemas.microsoft.com/office/drawing/2014/main" id="{2AA78AFE-70C1-2E10-7C17-48871DBA4649}"/>
              </a:ext>
            </a:extLst>
          </p:cNvPr>
          <p:cNvPicPr>
            <a:picLocks noChangeAspect="1"/>
          </p:cNvPicPr>
          <p:nvPr/>
        </p:nvPicPr>
        <p:blipFill>
          <a:blip r:embed="rId6"/>
          <a:stretch>
            <a:fillRect/>
          </a:stretch>
        </p:blipFill>
        <p:spPr>
          <a:xfrm>
            <a:off x="0" y="26523"/>
            <a:ext cx="1791175" cy="868828"/>
          </a:xfrm>
          <a:prstGeom prst="rect">
            <a:avLst/>
          </a:prstGeom>
          <a:noFill/>
        </p:spPr>
      </p:pic>
    </p:spTree>
    <p:extLst>
      <p:ext uri="{BB962C8B-B14F-4D97-AF65-F5344CB8AC3E}">
        <p14:creationId xmlns:p14="http://schemas.microsoft.com/office/powerpoint/2010/main" val="3459867407"/>
      </p:ext>
    </p:extLst>
  </p:cSld>
  <p:clrMapOvr>
    <a:masterClrMapping/>
  </p:clrMapOvr>
  <p:transition spd="med">
    <p:split orient="vert"/>
  </p:transition>
  <p:timing>
    <p:tnLst>
      <p:par>
        <p:cTn id="1" dur="indefinite" restart="never" nodeType="tmRoot">
          <p:childTnLst>
            <p:seq concurrent="1" nextAc="seek">
              <p:cTn id="2" restart="whenNotActive" fill="hold" evtFilter="cancelBubble" nodeType="interactiveSeq">
                <p:stCondLst>
                  <p:cond evt="onClick" delay="0">
                    <p:tgtEl>
                      <p:spTgt spid="126"/>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126"/>
                                        </p:tgtEl>
                                        <p:attrNameLst>
                                          <p:attrName>fillcolor</p:attrName>
                                        </p:attrNameLst>
                                      </p:cBhvr>
                                      <p:to>
                                        <a:srgbClr val="92D050"/>
                                      </p:to>
                                    </p:animClr>
                                    <p:set>
                                      <p:cBhvr>
                                        <p:cTn id="7" dur="500" fill="hold"/>
                                        <p:tgtEl>
                                          <p:spTgt spid="126"/>
                                        </p:tgtEl>
                                        <p:attrNameLst>
                                          <p:attrName>fill.type</p:attrName>
                                        </p:attrNameLst>
                                      </p:cBhvr>
                                      <p:to>
                                        <p:strVal val="solid"/>
                                      </p:to>
                                    </p:set>
                                    <p:set>
                                      <p:cBhvr>
                                        <p:cTn id="8" dur="500" fill="hold"/>
                                        <p:tgtEl>
                                          <p:spTgt spid="126"/>
                                        </p:tgtEl>
                                        <p:attrNameLst>
                                          <p:attrName>fill.on</p:attrName>
                                        </p:attrNameLst>
                                      </p:cBhvr>
                                      <p:to>
                                        <p:strVal val="true"/>
                                      </p:to>
                                    </p:set>
                                  </p:childTnLst>
                                </p:cTn>
                              </p:par>
                            </p:childTnLst>
                          </p:cTn>
                        </p:par>
                      </p:childTnLst>
                    </p:cTn>
                  </p:par>
                </p:childTnLst>
              </p:cTn>
              <p:nextCondLst>
                <p:cond evt="onClick" delay="0">
                  <p:tgtEl>
                    <p:spTgt spid="126"/>
                  </p:tgtEl>
                </p:cond>
              </p:nextCondLst>
            </p:seq>
            <p:seq concurrent="1" nextAc="seek">
              <p:cTn id="9" restart="whenNotActive" fill="hold" evtFilter="cancelBubble" nodeType="interactiveSeq">
                <p:stCondLst>
                  <p:cond evt="onClick" delay="0">
                    <p:tgtEl>
                      <p:spTgt spid="12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123"/>
                                        </p:tgtEl>
                                        <p:attrNameLst>
                                          <p:attrName>fillcolor</p:attrName>
                                        </p:attrNameLst>
                                      </p:cBhvr>
                                      <p:to>
                                        <a:srgbClr val="FF4A75"/>
                                      </p:to>
                                    </p:animClr>
                                    <p:set>
                                      <p:cBhvr>
                                        <p:cTn id="14" dur="500" fill="hold"/>
                                        <p:tgtEl>
                                          <p:spTgt spid="123"/>
                                        </p:tgtEl>
                                        <p:attrNameLst>
                                          <p:attrName>fill.type</p:attrName>
                                        </p:attrNameLst>
                                      </p:cBhvr>
                                      <p:to>
                                        <p:strVal val="solid"/>
                                      </p:to>
                                    </p:set>
                                    <p:set>
                                      <p:cBhvr>
                                        <p:cTn id="15" dur="500" fill="hold"/>
                                        <p:tgtEl>
                                          <p:spTgt spid="123"/>
                                        </p:tgtEl>
                                        <p:attrNameLst>
                                          <p:attrName>fill.on</p:attrName>
                                        </p:attrNameLst>
                                      </p:cBhvr>
                                      <p:to>
                                        <p:strVal val="true"/>
                                      </p:to>
                                    </p:set>
                                  </p:childTnLst>
                                </p:cTn>
                              </p:par>
                            </p:childTnLst>
                          </p:cTn>
                        </p:par>
                      </p:childTnLst>
                    </p:cTn>
                  </p:par>
                </p:childTnLst>
              </p:cTn>
              <p:nextCondLst>
                <p:cond evt="onClick" delay="0">
                  <p:tgtEl>
                    <p:spTgt spid="123"/>
                  </p:tgtEl>
                </p:cond>
              </p:nextCondLst>
            </p:seq>
            <p:seq concurrent="1" nextAc="seek">
              <p:cTn id="16" restart="whenNotActive" fill="hold" evtFilter="cancelBubble" nodeType="interactiveSeq">
                <p:stCondLst>
                  <p:cond evt="onClick" delay="0">
                    <p:tgtEl>
                      <p:spTgt spid="12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127"/>
                                        </p:tgtEl>
                                        <p:attrNameLst>
                                          <p:attrName>fillcolor</p:attrName>
                                        </p:attrNameLst>
                                      </p:cBhvr>
                                      <p:to>
                                        <a:srgbClr val="FF4A75"/>
                                      </p:to>
                                    </p:animClr>
                                    <p:set>
                                      <p:cBhvr>
                                        <p:cTn id="21" dur="500" fill="hold"/>
                                        <p:tgtEl>
                                          <p:spTgt spid="127"/>
                                        </p:tgtEl>
                                        <p:attrNameLst>
                                          <p:attrName>fill.type</p:attrName>
                                        </p:attrNameLst>
                                      </p:cBhvr>
                                      <p:to>
                                        <p:strVal val="solid"/>
                                      </p:to>
                                    </p:set>
                                    <p:set>
                                      <p:cBhvr>
                                        <p:cTn id="22" dur="500" fill="hold"/>
                                        <p:tgtEl>
                                          <p:spTgt spid="127"/>
                                        </p:tgtEl>
                                        <p:attrNameLst>
                                          <p:attrName>fill.on</p:attrName>
                                        </p:attrNameLst>
                                      </p:cBhvr>
                                      <p:to>
                                        <p:strVal val="true"/>
                                      </p:to>
                                    </p:set>
                                  </p:childTnLst>
                                </p:cTn>
                              </p:par>
                            </p:childTnLst>
                          </p:cTn>
                        </p:par>
                      </p:childTnLst>
                    </p:cTn>
                  </p:par>
                </p:childTnLst>
              </p:cTn>
              <p:nextCondLst>
                <p:cond evt="onClick" delay="0">
                  <p:tgtEl>
                    <p:spTgt spid="127"/>
                  </p:tgtEl>
                </p:cond>
              </p:nextCondLst>
            </p:seq>
            <p:seq concurrent="1" nextAc="seek">
              <p:cTn id="23" restart="whenNotActive" fill="hold" evtFilter="cancelBubble" nodeType="interactiveSeq">
                <p:stCondLst>
                  <p:cond evt="onClick" delay="0">
                    <p:tgtEl>
                      <p:spTgt spid="125"/>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125"/>
                                        </p:tgtEl>
                                        <p:attrNameLst>
                                          <p:attrName>fillcolor</p:attrName>
                                        </p:attrNameLst>
                                      </p:cBhvr>
                                      <p:to>
                                        <a:srgbClr val="FF4A75"/>
                                      </p:to>
                                    </p:animClr>
                                    <p:set>
                                      <p:cBhvr>
                                        <p:cTn id="28" dur="500" fill="hold"/>
                                        <p:tgtEl>
                                          <p:spTgt spid="125"/>
                                        </p:tgtEl>
                                        <p:attrNameLst>
                                          <p:attrName>fill.type</p:attrName>
                                        </p:attrNameLst>
                                      </p:cBhvr>
                                      <p:to>
                                        <p:strVal val="solid"/>
                                      </p:to>
                                    </p:set>
                                    <p:set>
                                      <p:cBhvr>
                                        <p:cTn id="29" dur="500" fill="hold"/>
                                        <p:tgtEl>
                                          <p:spTgt spid="125"/>
                                        </p:tgtEl>
                                        <p:attrNameLst>
                                          <p:attrName>fill.on</p:attrName>
                                        </p:attrNameLst>
                                      </p:cBhvr>
                                      <p:to>
                                        <p:strVal val="true"/>
                                      </p:to>
                                    </p:set>
                                  </p:childTnLst>
                                </p:cTn>
                              </p:par>
                            </p:childTnLst>
                          </p:cTn>
                        </p:par>
                      </p:childTnLst>
                    </p:cTn>
                  </p:par>
                </p:childTnLst>
              </p:cTn>
              <p:nextCondLst>
                <p:cond evt="onClick" delay="0">
                  <p:tgtEl>
                    <p:spTgt spid="125"/>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0"/>
        <p:cNvGrpSpPr/>
        <p:nvPr/>
      </p:nvGrpSpPr>
      <p:grpSpPr>
        <a:xfrm>
          <a:off x="0" y="0"/>
          <a:ext cx="0" cy="0"/>
          <a:chOff x="0" y="0"/>
          <a:chExt cx="0" cy="0"/>
        </a:xfrm>
      </p:grpSpPr>
      <p:sp>
        <p:nvSpPr>
          <p:cNvPr id="4" name="TextBox 3">
            <a:extLst>
              <a:ext uri="{FF2B5EF4-FFF2-40B4-BE49-F238E27FC236}">
                <a16:creationId xmlns:a16="http://schemas.microsoft.com/office/drawing/2014/main" id="{D61805FE-F4B8-89FA-B008-9FB0A4F1061C}"/>
              </a:ext>
            </a:extLst>
          </p:cNvPr>
          <p:cNvSpPr txBox="1"/>
          <p:nvPr/>
        </p:nvSpPr>
        <p:spPr>
          <a:xfrm>
            <a:off x="1534160" y="1589692"/>
            <a:ext cx="8940800" cy="147380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1000"/>
              </a:spcAft>
              <a:buClr>
                <a:srgbClr val="000000"/>
              </a:buClr>
              <a:buSzTx/>
              <a:buFont typeface="Arial"/>
              <a:buNone/>
              <a:tabLst/>
              <a:defRPr/>
            </a:pPr>
            <a:r>
              <a:rPr kumimoji="0" lang="vi-VN" sz="32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Qua bài học hôm nay, em biết thêm được điều gì?</a:t>
            </a:r>
          </a:p>
        </p:txBody>
      </p:sp>
    </p:spTree>
    <p:extLst>
      <p:ext uri="{BB962C8B-B14F-4D97-AF65-F5344CB8AC3E}">
        <p14:creationId xmlns:p14="http://schemas.microsoft.com/office/powerpoint/2010/main" val="8447644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0"/>
        <p:cNvGrpSpPr/>
        <p:nvPr/>
      </p:nvGrpSpPr>
      <p:grpSpPr>
        <a:xfrm>
          <a:off x="0" y="0"/>
          <a:ext cx="0" cy="0"/>
          <a:chOff x="0" y="0"/>
          <a:chExt cx="0" cy="0"/>
        </a:xfrm>
      </p:grpSpPr>
      <p:sp>
        <p:nvSpPr>
          <p:cNvPr id="5" name="TextBox 4">
            <a:extLst>
              <a:ext uri="{FF2B5EF4-FFF2-40B4-BE49-F238E27FC236}">
                <a16:creationId xmlns:a16="http://schemas.microsoft.com/office/drawing/2014/main" id="{FCC59AC4-055B-1FD9-7C2F-237284BA296D}"/>
              </a:ext>
            </a:extLst>
          </p:cNvPr>
          <p:cNvSpPr txBox="1"/>
          <p:nvPr/>
        </p:nvSpPr>
        <p:spPr>
          <a:xfrm>
            <a:off x="1625600" y="1479964"/>
            <a:ext cx="8940800" cy="147380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1000"/>
              </a:spcAft>
              <a:buClr>
                <a:srgbClr val="000000"/>
              </a:buClr>
              <a:buSzTx/>
              <a:buFont typeface="Arial"/>
              <a:buNone/>
              <a:tabLst/>
              <a:defRPr/>
            </a:pPr>
            <a:r>
              <a:rPr kumimoji="0" lang="vi-VN" sz="32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Để có thể làm tốt các bài tập trên, </a:t>
            </a:r>
            <a:r>
              <a:rPr kumimoji="0" lang="en-US" sz="32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vi-VN" sz="32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em nhắn bạn điều gì?</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heckerboard(across)">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4"/>
        <p:cNvGrpSpPr/>
        <p:nvPr/>
      </p:nvGrpSpPr>
      <p:grpSpPr>
        <a:xfrm>
          <a:off x="0" y="0"/>
          <a:ext cx="0" cy="0"/>
          <a:chOff x="0" y="0"/>
          <a:chExt cx="0" cy="0"/>
        </a:xfrm>
      </p:grpSpPr>
      <p:pic>
        <p:nvPicPr>
          <p:cNvPr id="2" name="Google Shape;192;p6">
            <a:hlinkClick r:id="rId4"/>
            <a:extLst>
              <a:ext uri="{FF2B5EF4-FFF2-40B4-BE49-F238E27FC236}">
                <a16:creationId xmlns:a16="http://schemas.microsoft.com/office/drawing/2014/main" id="{C7E109E0-F946-9D7D-F02F-260473E9129C}"/>
              </a:ext>
            </a:extLst>
          </p:cNvPr>
          <p:cNvPicPr preferRelativeResize="0"/>
          <p:nvPr/>
        </p:nvPicPr>
        <p:blipFill rotWithShape="1">
          <a:blip r:embed="rId5">
            <a:alphaModFix/>
          </a:blip>
          <a:srcRect/>
          <a:stretch/>
        </p:blipFill>
        <p:spPr>
          <a:xfrm>
            <a:off x="4662693" y="2657109"/>
            <a:ext cx="2866614" cy="187996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11"/>
        <p:cNvGrpSpPr/>
        <p:nvPr/>
      </p:nvGrpSpPr>
      <p:grpSpPr>
        <a:xfrm>
          <a:off x="0" y="0"/>
          <a:ext cx="0" cy="0"/>
          <a:chOff x="0" y="0"/>
          <a:chExt cx="0" cy="0"/>
        </a:xfrm>
      </p:grpSpPr>
      <p:grpSp>
        <p:nvGrpSpPr>
          <p:cNvPr id="2" name="Google Shape;2813;p56">
            <a:extLst>
              <a:ext uri="{FF2B5EF4-FFF2-40B4-BE49-F238E27FC236}">
                <a16:creationId xmlns:a16="http://schemas.microsoft.com/office/drawing/2014/main" id="{E69692BD-BC2E-8764-1FB9-E2B67904CC66}"/>
              </a:ext>
            </a:extLst>
          </p:cNvPr>
          <p:cNvGrpSpPr/>
          <p:nvPr/>
        </p:nvGrpSpPr>
        <p:grpSpPr>
          <a:xfrm>
            <a:off x="2507249" y="1926055"/>
            <a:ext cx="3142799" cy="1746026"/>
            <a:chOff x="2475929" y="1409100"/>
            <a:chExt cx="4192200" cy="2329036"/>
          </a:xfrm>
          <a:solidFill>
            <a:schemeClr val="accent2"/>
          </a:solidFill>
        </p:grpSpPr>
        <p:grpSp>
          <p:nvGrpSpPr>
            <p:cNvPr id="3" name="Google Shape;2814;p56">
              <a:extLst>
                <a:ext uri="{FF2B5EF4-FFF2-40B4-BE49-F238E27FC236}">
                  <a16:creationId xmlns:a16="http://schemas.microsoft.com/office/drawing/2014/main" id="{048B393E-0D61-67A3-ADC7-EE9D1ED0BF06}"/>
                </a:ext>
              </a:extLst>
            </p:cNvPr>
            <p:cNvGrpSpPr/>
            <p:nvPr/>
          </p:nvGrpSpPr>
          <p:grpSpPr>
            <a:xfrm>
              <a:off x="2475929" y="1409100"/>
              <a:ext cx="4192200" cy="2329036"/>
              <a:chOff x="2475929" y="1409100"/>
              <a:chExt cx="4192200" cy="2329036"/>
            </a:xfrm>
            <a:grpFill/>
          </p:grpSpPr>
          <p:sp>
            <p:nvSpPr>
              <p:cNvPr id="5" name="Google Shape;2815;p56">
                <a:extLst>
                  <a:ext uri="{FF2B5EF4-FFF2-40B4-BE49-F238E27FC236}">
                    <a16:creationId xmlns:a16="http://schemas.microsoft.com/office/drawing/2014/main" id="{589BA6D3-58CD-4488-0E38-241396A859D2}"/>
                  </a:ext>
                </a:extLst>
              </p:cNvPr>
              <p:cNvSpPr/>
              <p:nvPr/>
            </p:nvSpPr>
            <p:spPr>
              <a:xfrm>
                <a:off x="2475929" y="3556636"/>
                <a:ext cx="4192200" cy="181500"/>
              </a:xfrm>
              <a:prstGeom prst="roundRect">
                <a:avLst>
                  <a:gd name="adj" fmla="val 24076"/>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816;p56">
                <a:extLst>
                  <a:ext uri="{FF2B5EF4-FFF2-40B4-BE49-F238E27FC236}">
                    <a16:creationId xmlns:a16="http://schemas.microsoft.com/office/drawing/2014/main" id="{B65DD50C-70E0-7EDB-24FA-941214C9FFD6}"/>
                  </a:ext>
                </a:extLst>
              </p:cNvPr>
              <p:cNvSpPr/>
              <p:nvPr/>
            </p:nvSpPr>
            <p:spPr>
              <a:xfrm>
                <a:off x="2769475" y="1409100"/>
                <a:ext cx="3605100" cy="2147700"/>
              </a:xfrm>
              <a:prstGeom prst="roundRect">
                <a:avLst>
                  <a:gd name="adj" fmla="val 6101"/>
                </a:avLst>
              </a:prstGeom>
              <a:solidFill>
                <a:schemeClr val="accent2">
                  <a:lumMod val="20000"/>
                  <a:lumOff val="80000"/>
                </a:scheme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 name="Google Shape;2817;p56">
                <a:extLst>
                  <a:ext uri="{FF2B5EF4-FFF2-40B4-BE49-F238E27FC236}">
                    <a16:creationId xmlns:a16="http://schemas.microsoft.com/office/drawing/2014/main" id="{FB6A8CAD-52F1-BA2B-B14F-27C3962D8EE3}"/>
                  </a:ext>
                </a:extLst>
              </p:cNvPr>
              <p:cNvSpPr/>
              <p:nvPr/>
            </p:nvSpPr>
            <p:spPr>
              <a:xfrm>
                <a:off x="4208075" y="3556625"/>
                <a:ext cx="727800" cy="80100"/>
              </a:xfrm>
              <a:prstGeom prst="roundRect">
                <a:avLst>
                  <a:gd name="adj" fmla="val 50000"/>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Google Shape;2818;p56">
              <a:extLst>
                <a:ext uri="{FF2B5EF4-FFF2-40B4-BE49-F238E27FC236}">
                  <a16:creationId xmlns:a16="http://schemas.microsoft.com/office/drawing/2014/main" id="{2514CB88-3925-82C9-D82D-B1ACE5295585}"/>
                </a:ext>
              </a:extLst>
            </p:cNvPr>
            <p:cNvSpPr/>
            <p:nvPr/>
          </p:nvSpPr>
          <p:spPr>
            <a:xfrm>
              <a:off x="4540627" y="1472528"/>
              <a:ext cx="62700" cy="62700"/>
            </a:xfrm>
            <a:prstGeom prst="ellipse">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 name="Google Shape;2813;p56">
            <a:extLst>
              <a:ext uri="{FF2B5EF4-FFF2-40B4-BE49-F238E27FC236}">
                <a16:creationId xmlns:a16="http://schemas.microsoft.com/office/drawing/2014/main" id="{27ADE279-C5C1-7CC0-5017-7885514F0142}"/>
              </a:ext>
            </a:extLst>
          </p:cNvPr>
          <p:cNvGrpSpPr/>
          <p:nvPr/>
        </p:nvGrpSpPr>
        <p:grpSpPr>
          <a:xfrm>
            <a:off x="6405832" y="1926055"/>
            <a:ext cx="3142799" cy="1746026"/>
            <a:chOff x="2475929" y="1409100"/>
            <a:chExt cx="4192200" cy="2329036"/>
          </a:xfrm>
          <a:solidFill>
            <a:schemeClr val="accent2"/>
          </a:solidFill>
        </p:grpSpPr>
        <p:grpSp>
          <p:nvGrpSpPr>
            <p:cNvPr id="9" name="Google Shape;2814;p56">
              <a:extLst>
                <a:ext uri="{FF2B5EF4-FFF2-40B4-BE49-F238E27FC236}">
                  <a16:creationId xmlns:a16="http://schemas.microsoft.com/office/drawing/2014/main" id="{A269A6B1-B4A6-6610-A88B-5D216F3DBBDC}"/>
                </a:ext>
              </a:extLst>
            </p:cNvPr>
            <p:cNvGrpSpPr/>
            <p:nvPr/>
          </p:nvGrpSpPr>
          <p:grpSpPr>
            <a:xfrm>
              <a:off x="2475929" y="1409100"/>
              <a:ext cx="4192200" cy="2329036"/>
              <a:chOff x="2475929" y="1409100"/>
              <a:chExt cx="4192200" cy="2329036"/>
            </a:xfrm>
            <a:grpFill/>
          </p:grpSpPr>
          <p:sp>
            <p:nvSpPr>
              <p:cNvPr id="11" name="Google Shape;2815;p56">
                <a:extLst>
                  <a:ext uri="{FF2B5EF4-FFF2-40B4-BE49-F238E27FC236}">
                    <a16:creationId xmlns:a16="http://schemas.microsoft.com/office/drawing/2014/main" id="{3B511914-1266-F264-819F-B468EB2ABDC3}"/>
                  </a:ext>
                </a:extLst>
              </p:cNvPr>
              <p:cNvSpPr/>
              <p:nvPr/>
            </p:nvSpPr>
            <p:spPr>
              <a:xfrm>
                <a:off x="2475929" y="3556636"/>
                <a:ext cx="4192200" cy="181500"/>
              </a:xfrm>
              <a:prstGeom prst="roundRect">
                <a:avLst>
                  <a:gd name="adj" fmla="val 24076"/>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816;p56">
                <a:extLst>
                  <a:ext uri="{FF2B5EF4-FFF2-40B4-BE49-F238E27FC236}">
                    <a16:creationId xmlns:a16="http://schemas.microsoft.com/office/drawing/2014/main" id="{ED4E6027-345B-9D64-FD71-BFD717CCB28E}"/>
                  </a:ext>
                </a:extLst>
              </p:cNvPr>
              <p:cNvSpPr/>
              <p:nvPr/>
            </p:nvSpPr>
            <p:spPr>
              <a:xfrm>
                <a:off x="2769475" y="1409100"/>
                <a:ext cx="3605100" cy="2147700"/>
              </a:xfrm>
              <a:prstGeom prst="roundRect">
                <a:avLst>
                  <a:gd name="adj" fmla="val 6101"/>
                </a:avLst>
              </a:prstGeom>
              <a:solidFill>
                <a:schemeClr val="accent2">
                  <a:lumMod val="20000"/>
                  <a:lumOff val="80000"/>
                </a:scheme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 name="Google Shape;2817;p56">
                <a:extLst>
                  <a:ext uri="{FF2B5EF4-FFF2-40B4-BE49-F238E27FC236}">
                    <a16:creationId xmlns:a16="http://schemas.microsoft.com/office/drawing/2014/main" id="{CA0A627C-6500-356C-4872-6FAE6EEA4950}"/>
                  </a:ext>
                </a:extLst>
              </p:cNvPr>
              <p:cNvSpPr/>
              <p:nvPr/>
            </p:nvSpPr>
            <p:spPr>
              <a:xfrm>
                <a:off x="4208075" y="3556625"/>
                <a:ext cx="727800" cy="80100"/>
              </a:xfrm>
              <a:prstGeom prst="roundRect">
                <a:avLst>
                  <a:gd name="adj" fmla="val 50000"/>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2818;p56">
              <a:extLst>
                <a:ext uri="{FF2B5EF4-FFF2-40B4-BE49-F238E27FC236}">
                  <a16:creationId xmlns:a16="http://schemas.microsoft.com/office/drawing/2014/main" id="{DA095A6C-F066-C53B-3125-2CF0CCB4EA88}"/>
                </a:ext>
              </a:extLst>
            </p:cNvPr>
            <p:cNvSpPr/>
            <p:nvPr/>
          </p:nvSpPr>
          <p:spPr>
            <a:xfrm>
              <a:off x="4540627" y="1472528"/>
              <a:ext cx="62700" cy="62700"/>
            </a:xfrm>
            <a:prstGeom prst="ellipse">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TextBox 13">
            <a:extLst>
              <a:ext uri="{FF2B5EF4-FFF2-40B4-BE49-F238E27FC236}">
                <a16:creationId xmlns:a16="http://schemas.microsoft.com/office/drawing/2014/main" id="{3F856922-F7CD-DBB1-8360-98888FC6C773}"/>
              </a:ext>
            </a:extLst>
          </p:cNvPr>
          <p:cNvSpPr txBox="1"/>
          <p:nvPr/>
        </p:nvSpPr>
        <p:spPr>
          <a:xfrm>
            <a:off x="2930637" y="2092863"/>
            <a:ext cx="2295940" cy="958660"/>
          </a:xfrm>
          <a:prstGeom prst="rect">
            <a:avLst/>
          </a:prstGeom>
          <a:noFill/>
        </p:spPr>
        <p:txBody>
          <a:bodyPr wrap="square" rtlCol="0">
            <a:spAutoFit/>
          </a:bodyPr>
          <a:lstStyle/>
          <a:p>
            <a:pPr algn="ctr">
              <a:lnSpc>
                <a:spcPct val="150000"/>
              </a:lnSpc>
            </a:pPr>
            <a:r>
              <a:rPr lang="en-US" sz="2000" dirty="0">
                <a:latin typeface="UTM Avo" panose="02040603050506020204" pitchFamily="18" charset="0"/>
                <a:ea typeface="Calibri" panose="020F0502020204030204" pitchFamily="34" charset="0"/>
              </a:rPr>
              <a:t>Ôn </a:t>
            </a:r>
            <a:r>
              <a:rPr lang="en-US" sz="2000" dirty="0" err="1">
                <a:latin typeface="UTM Avo" panose="02040603050506020204" pitchFamily="18" charset="0"/>
                <a:ea typeface="Calibri" panose="020F0502020204030204" pitchFamily="34" charset="0"/>
              </a:rPr>
              <a:t>tập</a:t>
            </a:r>
            <a:r>
              <a:rPr lang="en-US" sz="2000" dirty="0">
                <a:latin typeface="UTM Avo" panose="02040603050506020204" pitchFamily="18" charset="0"/>
                <a:ea typeface="Calibri" panose="020F0502020204030204" pitchFamily="34" charset="0"/>
              </a:rPr>
              <a:t> </a:t>
            </a:r>
            <a:r>
              <a:rPr lang="en-US" sz="2000" dirty="0" err="1">
                <a:latin typeface="UTM Avo" panose="02040603050506020204" pitchFamily="18" charset="0"/>
                <a:ea typeface="Calibri" panose="020F0502020204030204" pitchFamily="34" charset="0"/>
              </a:rPr>
              <a:t>kiến</a:t>
            </a:r>
            <a:r>
              <a:rPr lang="en-US" sz="2000" dirty="0">
                <a:latin typeface="UTM Avo" panose="02040603050506020204" pitchFamily="18" charset="0"/>
                <a:ea typeface="Calibri" panose="020F0502020204030204" pitchFamily="34" charset="0"/>
              </a:rPr>
              <a:t> </a:t>
            </a:r>
            <a:r>
              <a:rPr lang="en-US" sz="2000" dirty="0" err="1">
                <a:latin typeface="UTM Avo" panose="02040603050506020204" pitchFamily="18" charset="0"/>
                <a:ea typeface="Calibri" panose="020F0502020204030204" pitchFamily="34" charset="0"/>
              </a:rPr>
              <a:t>thức</a:t>
            </a:r>
            <a:r>
              <a:rPr lang="en-US" sz="2000" dirty="0">
                <a:latin typeface="UTM Avo" panose="02040603050506020204" pitchFamily="18" charset="0"/>
                <a:ea typeface="Calibri" panose="020F0502020204030204" pitchFamily="34" charset="0"/>
              </a:rPr>
              <a:t> </a:t>
            </a:r>
            <a:r>
              <a:rPr lang="en-US" sz="2000" dirty="0" err="1">
                <a:latin typeface="UTM Avo" panose="02040603050506020204" pitchFamily="18" charset="0"/>
                <a:ea typeface="Calibri" panose="020F0502020204030204" pitchFamily="34" charset="0"/>
              </a:rPr>
              <a:t>đã</a:t>
            </a:r>
            <a:r>
              <a:rPr lang="en-US" sz="2000" dirty="0">
                <a:latin typeface="UTM Avo" panose="02040603050506020204" pitchFamily="18" charset="0"/>
                <a:ea typeface="Calibri" panose="020F0502020204030204" pitchFamily="34" charset="0"/>
              </a:rPr>
              <a:t> </a:t>
            </a:r>
            <a:r>
              <a:rPr lang="en-US" sz="2000" dirty="0" err="1">
                <a:latin typeface="UTM Avo" panose="02040603050506020204" pitchFamily="18" charset="0"/>
                <a:ea typeface="Calibri" panose="020F0502020204030204" pitchFamily="34" charset="0"/>
              </a:rPr>
              <a:t>học</a:t>
            </a:r>
            <a:endParaRPr lang="en-US" sz="2000" dirty="0">
              <a:latin typeface="UTM Avo" panose="02040603050506020204" pitchFamily="18" charset="0"/>
              <a:ea typeface="Calibri" panose="020F0502020204030204" pitchFamily="34" charset="0"/>
            </a:endParaRPr>
          </a:p>
        </p:txBody>
      </p:sp>
      <p:sp>
        <p:nvSpPr>
          <p:cNvPr id="15" name="TextBox 14">
            <a:extLst>
              <a:ext uri="{FF2B5EF4-FFF2-40B4-BE49-F238E27FC236}">
                <a16:creationId xmlns:a16="http://schemas.microsoft.com/office/drawing/2014/main" id="{120C22F3-1D2F-D176-A30B-05C34ECD1318}"/>
              </a:ext>
            </a:extLst>
          </p:cNvPr>
          <p:cNvSpPr txBox="1"/>
          <p:nvPr/>
        </p:nvSpPr>
        <p:spPr>
          <a:xfrm>
            <a:off x="6852725" y="2067300"/>
            <a:ext cx="2295940" cy="958596"/>
          </a:xfrm>
          <a:prstGeom prst="rect">
            <a:avLst/>
          </a:prstGeom>
          <a:noFill/>
        </p:spPr>
        <p:txBody>
          <a:bodyPr wrap="square" rtlCol="0">
            <a:spAutoFit/>
          </a:bodyPr>
          <a:lstStyle/>
          <a:p>
            <a:pPr algn="ctr">
              <a:lnSpc>
                <a:spcPct val="150000"/>
              </a:lnSpc>
            </a:pPr>
            <a:r>
              <a:rPr lang="en-US" sz="2000" dirty="0">
                <a:effectLst/>
                <a:latin typeface="UTM Avo" panose="02040603050506020204" pitchFamily="18" charset="0"/>
                <a:ea typeface="Calibri" panose="020F0502020204030204" pitchFamily="34" charset="0"/>
                <a:cs typeface="Times New Roman" panose="02020603050405020304" pitchFamily="18" charset="0"/>
              </a:rPr>
              <a:t>Hoàn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thành</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bài</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tập</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trong</a:t>
            </a:r>
            <a:r>
              <a:rPr lang="en-US" sz="2000">
                <a:effectLst/>
                <a:latin typeface="UTM Avo" panose="02040603050506020204" pitchFamily="18" charset="0"/>
                <a:ea typeface="Calibri" panose="020F0502020204030204" pitchFamily="34" charset="0"/>
                <a:cs typeface="Times New Roman" panose="02020603050405020304" pitchFamily="18" charset="0"/>
              </a:rPr>
              <a:t> VBT</a:t>
            </a:r>
            <a:endParaRPr lang="en-VN" sz="2000" dirty="0">
              <a:effectLst/>
              <a:latin typeface="UTM Avo" panose="02040603050506020204" pitchFamily="18" charset="0"/>
              <a:ea typeface="Calibri" panose="020F0502020204030204" pitchFamily="34" charset="0"/>
              <a:cs typeface="Times New Roman" panose="02020603050405020304" pitchFamily="18" charset="0"/>
            </a:endParaRPr>
          </a:p>
        </p:txBody>
      </p:sp>
      <p:pic>
        <p:nvPicPr>
          <p:cNvPr id="16" name="Picture 15">
            <a:extLst>
              <a:ext uri="{FF2B5EF4-FFF2-40B4-BE49-F238E27FC236}">
                <a16:creationId xmlns:a16="http://schemas.microsoft.com/office/drawing/2014/main" id="{3EAC2217-DE0E-9730-2CDC-B02D6F57905E}"/>
              </a:ext>
            </a:extLst>
          </p:cNvPr>
          <p:cNvPicPr>
            <a:picLocks noChangeAspect="1"/>
          </p:cNvPicPr>
          <p:nvPr/>
        </p:nvPicPr>
        <p:blipFill>
          <a:blip r:embed="rId4"/>
          <a:stretch>
            <a:fillRect/>
          </a:stretch>
        </p:blipFill>
        <p:spPr>
          <a:xfrm>
            <a:off x="3615060" y="3151954"/>
            <a:ext cx="932769" cy="932769"/>
          </a:xfrm>
          <a:prstGeom prst="rect">
            <a:avLst/>
          </a:prstGeom>
        </p:spPr>
      </p:pic>
      <p:pic>
        <p:nvPicPr>
          <p:cNvPr id="17" name="Picture 16">
            <a:extLst>
              <a:ext uri="{FF2B5EF4-FFF2-40B4-BE49-F238E27FC236}">
                <a16:creationId xmlns:a16="http://schemas.microsoft.com/office/drawing/2014/main" id="{BC15673D-FC98-7274-A138-1139896D38BD}"/>
              </a:ext>
            </a:extLst>
          </p:cNvPr>
          <p:cNvPicPr>
            <a:picLocks noChangeAspect="1"/>
          </p:cNvPicPr>
          <p:nvPr/>
        </p:nvPicPr>
        <p:blipFill>
          <a:blip r:embed="rId4"/>
          <a:stretch>
            <a:fillRect/>
          </a:stretch>
        </p:blipFill>
        <p:spPr>
          <a:xfrm>
            <a:off x="7534310" y="3099645"/>
            <a:ext cx="932769" cy="932769"/>
          </a:xfrm>
          <a:prstGeom prst="rect">
            <a:avLst/>
          </a:prstGeom>
        </p:spPr>
      </p:pic>
      <p:grpSp>
        <p:nvGrpSpPr>
          <p:cNvPr id="18" name="Google Shape;2813;p56">
            <a:extLst>
              <a:ext uri="{FF2B5EF4-FFF2-40B4-BE49-F238E27FC236}">
                <a16:creationId xmlns:a16="http://schemas.microsoft.com/office/drawing/2014/main" id="{810F42FC-79D7-1029-E0CC-F4A535131F09}"/>
              </a:ext>
            </a:extLst>
          </p:cNvPr>
          <p:cNvGrpSpPr/>
          <p:nvPr/>
        </p:nvGrpSpPr>
        <p:grpSpPr>
          <a:xfrm>
            <a:off x="3967889" y="4156573"/>
            <a:ext cx="4235260" cy="1746026"/>
            <a:chOff x="2475929" y="1409100"/>
            <a:chExt cx="4192200" cy="2329036"/>
          </a:xfrm>
          <a:solidFill>
            <a:schemeClr val="accent2"/>
          </a:solidFill>
        </p:grpSpPr>
        <p:grpSp>
          <p:nvGrpSpPr>
            <p:cNvPr id="19" name="Google Shape;2814;p56">
              <a:extLst>
                <a:ext uri="{FF2B5EF4-FFF2-40B4-BE49-F238E27FC236}">
                  <a16:creationId xmlns:a16="http://schemas.microsoft.com/office/drawing/2014/main" id="{804F7702-D1B0-B25E-1A8A-E1071C143D66}"/>
                </a:ext>
              </a:extLst>
            </p:cNvPr>
            <p:cNvGrpSpPr/>
            <p:nvPr/>
          </p:nvGrpSpPr>
          <p:grpSpPr>
            <a:xfrm>
              <a:off x="2475929" y="1409100"/>
              <a:ext cx="4192200" cy="2329036"/>
              <a:chOff x="2475929" y="1409100"/>
              <a:chExt cx="4192200" cy="2329036"/>
            </a:xfrm>
            <a:grpFill/>
          </p:grpSpPr>
          <p:sp>
            <p:nvSpPr>
              <p:cNvPr id="21" name="Google Shape;2815;p56">
                <a:extLst>
                  <a:ext uri="{FF2B5EF4-FFF2-40B4-BE49-F238E27FC236}">
                    <a16:creationId xmlns:a16="http://schemas.microsoft.com/office/drawing/2014/main" id="{3B4E7149-D0C7-C536-53AE-2DFEDC964FBA}"/>
                  </a:ext>
                </a:extLst>
              </p:cNvPr>
              <p:cNvSpPr/>
              <p:nvPr/>
            </p:nvSpPr>
            <p:spPr>
              <a:xfrm>
                <a:off x="2475929" y="3556636"/>
                <a:ext cx="4192200" cy="181500"/>
              </a:xfrm>
              <a:prstGeom prst="roundRect">
                <a:avLst>
                  <a:gd name="adj" fmla="val 24076"/>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816;p56">
                <a:extLst>
                  <a:ext uri="{FF2B5EF4-FFF2-40B4-BE49-F238E27FC236}">
                    <a16:creationId xmlns:a16="http://schemas.microsoft.com/office/drawing/2014/main" id="{3F4BA2A6-8B1D-9106-892B-21D67F2AD90F}"/>
                  </a:ext>
                </a:extLst>
              </p:cNvPr>
              <p:cNvSpPr/>
              <p:nvPr/>
            </p:nvSpPr>
            <p:spPr>
              <a:xfrm>
                <a:off x="2769475" y="1409100"/>
                <a:ext cx="3605100" cy="2147700"/>
              </a:xfrm>
              <a:prstGeom prst="roundRect">
                <a:avLst>
                  <a:gd name="adj" fmla="val 6101"/>
                </a:avLst>
              </a:prstGeom>
              <a:solidFill>
                <a:schemeClr val="accent2">
                  <a:lumMod val="20000"/>
                  <a:lumOff val="80000"/>
                </a:scheme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 name="Google Shape;2817;p56">
                <a:extLst>
                  <a:ext uri="{FF2B5EF4-FFF2-40B4-BE49-F238E27FC236}">
                    <a16:creationId xmlns:a16="http://schemas.microsoft.com/office/drawing/2014/main" id="{F2E92673-6BAF-8323-8381-8865534F31BD}"/>
                  </a:ext>
                </a:extLst>
              </p:cNvPr>
              <p:cNvSpPr/>
              <p:nvPr/>
            </p:nvSpPr>
            <p:spPr>
              <a:xfrm>
                <a:off x="4208075" y="3556625"/>
                <a:ext cx="727800" cy="80100"/>
              </a:xfrm>
              <a:prstGeom prst="roundRect">
                <a:avLst>
                  <a:gd name="adj" fmla="val 50000"/>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 name="Google Shape;2818;p56">
              <a:extLst>
                <a:ext uri="{FF2B5EF4-FFF2-40B4-BE49-F238E27FC236}">
                  <a16:creationId xmlns:a16="http://schemas.microsoft.com/office/drawing/2014/main" id="{4C28A039-D48D-1F88-169D-E765A1A8535C}"/>
                </a:ext>
              </a:extLst>
            </p:cNvPr>
            <p:cNvSpPr/>
            <p:nvPr/>
          </p:nvSpPr>
          <p:spPr>
            <a:xfrm>
              <a:off x="4540627" y="1472528"/>
              <a:ext cx="62700" cy="62700"/>
            </a:xfrm>
            <a:prstGeom prst="ellipse">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4" name="Picture 23">
            <a:extLst>
              <a:ext uri="{FF2B5EF4-FFF2-40B4-BE49-F238E27FC236}">
                <a16:creationId xmlns:a16="http://schemas.microsoft.com/office/drawing/2014/main" id="{834261B0-F262-5A22-90B1-12810B928848}"/>
              </a:ext>
            </a:extLst>
          </p:cNvPr>
          <p:cNvPicPr>
            <a:picLocks noChangeAspect="1"/>
          </p:cNvPicPr>
          <p:nvPr/>
        </p:nvPicPr>
        <p:blipFill>
          <a:blip r:embed="rId4"/>
          <a:stretch>
            <a:fillRect/>
          </a:stretch>
        </p:blipFill>
        <p:spPr>
          <a:xfrm>
            <a:off x="5657136" y="5533944"/>
            <a:ext cx="932769" cy="932769"/>
          </a:xfrm>
          <a:prstGeom prst="rect">
            <a:avLst/>
          </a:prstGeom>
        </p:spPr>
      </p:pic>
      <p:sp>
        <p:nvSpPr>
          <p:cNvPr id="32" name="TextBox 31">
            <a:extLst>
              <a:ext uri="{FF2B5EF4-FFF2-40B4-BE49-F238E27FC236}">
                <a16:creationId xmlns:a16="http://schemas.microsoft.com/office/drawing/2014/main" id="{254A39B7-C5AA-6AB1-02D0-AEC7B9815E74}"/>
              </a:ext>
            </a:extLst>
          </p:cNvPr>
          <p:cNvSpPr txBox="1"/>
          <p:nvPr/>
        </p:nvSpPr>
        <p:spPr>
          <a:xfrm>
            <a:off x="4305866" y="4204124"/>
            <a:ext cx="3580268" cy="1417439"/>
          </a:xfrm>
          <a:prstGeom prst="rect">
            <a:avLst/>
          </a:prstGeom>
          <a:noFill/>
        </p:spPr>
        <p:txBody>
          <a:bodyPr wrap="square" rtlCol="0">
            <a:spAutoFit/>
          </a:bodyPr>
          <a:lstStyle/>
          <a:p>
            <a:pPr algn="ctr">
              <a:lnSpc>
                <a:spcPct val="150000"/>
              </a:lnSpc>
            </a:pPr>
            <a:r>
              <a:rPr lang="vi-VN" sz="2000" dirty="0">
                <a:latin typeface="UTM Avo" panose="02040603050506020204" pitchFamily="18" charset="0"/>
                <a:ea typeface="Calibri" panose="020F0502020204030204" pitchFamily="34" charset="0"/>
              </a:rPr>
              <a:t>Đọc và chuẩn bị trước</a:t>
            </a:r>
            <a:endParaRPr lang="en-US" sz="2000" dirty="0">
              <a:latin typeface="UTM Avo" panose="02040603050506020204" pitchFamily="18" charset="0"/>
              <a:ea typeface="Calibri" panose="020F0502020204030204" pitchFamily="34" charset="0"/>
            </a:endParaRPr>
          </a:p>
          <a:p>
            <a:pPr algn="ctr">
              <a:lnSpc>
                <a:spcPct val="150000"/>
              </a:lnSpc>
            </a:pPr>
            <a:r>
              <a:rPr lang="vi-VN" sz="2000" b="1" dirty="0">
                <a:latin typeface="UTM Avo" panose="02040603050506020204" pitchFamily="18" charset="0"/>
                <a:ea typeface="Calibri" panose="020F0502020204030204" pitchFamily="34" charset="0"/>
              </a:rPr>
              <a:t>Bài 31</a:t>
            </a:r>
            <a:r>
              <a:rPr lang="en-US" sz="2000" b="1">
                <a:latin typeface="UTM Avo" panose="02040603050506020204" pitchFamily="18" charset="0"/>
                <a:ea typeface="Calibri" panose="020F0502020204030204" pitchFamily="34" charset="0"/>
              </a:rPr>
              <a:t>: </a:t>
            </a:r>
            <a:r>
              <a:rPr lang="vi-VN" sz="2000" b="1">
                <a:latin typeface="UTM Avo" panose="02040603050506020204" pitchFamily="18" charset="0"/>
                <a:ea typeface="Calibri" panose="020F0502020204030204" pitchFamily="34" charset="0"/>
              </a:rPr>
              <a:t>Nhân </a:t>
            </a:r>
            <a:r>
              <a:rPr lang="vi-VN" sz="2000" b="1" dirty="0">
                <a:latin typeface="UTM Avo" panose="02040603050506020204" pitchFamily="18" charset="0"/>
                <a:ea typeface="Calibri" panose="020F0502020204030204" pitchFamily="34" charset="0"/>
              </a:rPr>
              <a:t>với số có một chữ số</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dissolve">
                                      <p:cBhvr>
                                        <p:cTn id="10" dur="500"/>
                                        <p:tgtEl>
                                          <p:spTgt spid="16"/>
                                        </p:tgtEl>
                                      </p:cBhvr>
                                    </p:animEffect>
                                  </p:childTnLst>
                                </p:cTn>
                              </p:par>
                              <p:par>
                                <p:cTn id="11" presetID="9"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par>
                                <p:cTn id="14" presetID="9"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dissolve">
                                      <p:cBhvr>
                                        <p:cTn id="16" dur="500"/>
                                        <p:tgtEl>
                                          <p:spTgt spid="17"/>
                                        </p:tgtEl>
                                      </p:cBhvr>
                                    </p:animEffect>
                                  </p:childTnLst>
                                </p:cTn>
                              </p:par>
                              <p:par>
                                <p:cTn id="17" presetID="9"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dissolve">
                                      <p:cBhvr>
                                        <p:cTn id="19" dur="500"/>
                                        <p:tgtEl>
                                          <p:spTgt spid="18"/>
                                        </p:tgtEl>
                                      </p:cBhvr>
                                    </p:animEffect>
                                  </p:childTnLst>
                                </p:cTn>
                              </p:par>
                              <p:par>
                                <p:cTn id="20" presetID="9" presetClass="entr" presetSubtype="0"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dissolv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linds(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linds(horizont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blinds(horizontal)">
                                      <p:cBhvr>
                                        <p:cTn id="3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Placeholder Texts">
  <a:themeElements>
    <a:clrScheme name="Simple Light">
      <a:dk1>
        <a:srgbClr val="191919"/>
      </a:dk1>
      <a:lt1>
        <a:srgbClr val="FDE9D4"/>
      </a:lt1>
      <a:dk2>
        <a:srgbClr val="7D433F"/>
      </a:dk2>
      <a:lt2>
        <a:srgbClr val="FFFFFF"/>
      </a:lt2>
      <a:accent1>
        <a:srgbClr val="FF815A"/>
      </a:accent1>
      <a:accent2>
        <a:srgbClr val="FF9FB8"/>
      </a:accent2>
      <a:accent3>
        <a:srgbClr val="FF4A75"/>
      </a:accent3>
      <a:accent4>
        <a:srgbClr val="FFAF50"/>
      </a:accent4>
      <a:accent5>
        <a:srgbClr val="6EC4FF"/>
      </a:accent5>
      <a:accent6>
        <a:srgbClr val="999999"/>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TotalTime>
  <Words>1222</Words>
  <Application>Microsoft Office PowerPoint</Application>
  <PresentationFormat>Widescreen</PresentationFormat>
  <Paragraphs>109</Paragraphs>
  <Slides>25</Slides>
  <Notes>20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25</vt:i4>
      </vt:variant>
    </vt:vector>
  </HeadingPairs>
  <TitlesOfParts>
    <vt:vector size="36" baseType="lpstr">
      <vt:lpstr>Itim</vt:lpstr>
      <vt:lpstr>Arial</vt:lpstr>
      <vt:lpstr>Calibri</vt:lpstr>
      <vt:lpstr>Oxygen</vt:lpstr>
      <vt:lpstr>UTM Avo</vt:lpstr>
      <vt:lpstr>Calibri Light</vt:lpstr>
      <vt:lpstr>Cambria Math</vt:lpstr>
      <vt:lpstr>1_Office Theme</vt:lpstr>
      <vt:lpstr>Office Theme</vt:lpstr>
      <vt:lpstr>3_Office Theme</vt:lpstr>
      <vt:lpstr>Placeholder Texts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01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14</cp:revision>
  <dcterms:created xsi:type="dcterms:W3CDTF">2023-10-24T04:45:10Z</dcterms:created>
  <dcterms:modified xsi:type="dcterms:W3CDTF">2023-11-01T06:43:59Z</dcterms:modified>
</cp:coreProperties>
</file>